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4" r:id="rId3"/>
    <p:sldId id="275" r:id="rId4"/>
    <p:sldId id="256" r:id="rId5"/>
    <p:sldId id="276" r:id="rId6"/>
    <p:sldId id="258" r:id="rId7"/>
    <p:sldId id="277" r:id="rId8"/>
    <p:sldId id="270" r:id="rId9"/>
    <p:sldId id="279" r:id="rId10"/>
    <p:sldId id="280" r:id="rId11"/>
    <p:sldId id="281" r:id="rId12"/>
    <p:sldId id="282" r:id="rId13"/>
    <p:sldId id="271" r:id="rId14"/>
    <p:sldId id="283" r:id="rId15"/>
    <p:sldId id="284" r:id="rId16"/>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țiune implicită" id="{F1B3F96F-B58E-4A3F-96A0-EA34C526E2AB}">
          <p14:sldIdLst>
            <p14:sldId id="273"/>
            <p14:sldId id="274"/>
            <p14:sldId id="275"/>
            <p14:sldId id="256"/>
            <p14:sldId id="276"/>
            <p14:sldId id="258"/>
            <p14:sldId id="277"/>
            <p14:sldId id="270"/>
            <p14:sldId id="279"/>
            <p14:sldId id="280"/>
            <p14:sldId id="281"/>
            <p14:sldId id="282"/>
            <p14:sldId id="271"/>
            <p14:sldId id="283"/>
            <p14:sldId id="28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lai Eva" initials="BE" lastIdx="2" clrIdx="0">
    <p:extLst>
      <p:ext uri="{19B8F6BF-5375-455C-9EA6-DF929625EA0E}">
        <p15:presenceInfo xmlns:p15="http://schemas.microsoft.com/office/powerpoint/2012/main" userId="Bulai E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3F3"/>
    <a:srgbClr val="B4C7E7"/>
    <a:srgbClr val="8FAADC"/>
    <a:srgbClr val="2F5597"/>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71" autoAdjust="0"/>
    <p:restoredTop sz="94660"/>
  </p:normalViewPr>
  <p:slideViewPr>
    <p:cSldViewPr snapToGrid="0">
      <p:cViewPr varScale="1">
        <p:scale>
          <a:sx n="86" d="100"/>
          <a:sy n="86" d="100"/>
        </p:scale>
        <p:origin x="61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39992697137591"/>
          <c:y val="0.15740164719321079"/>
          <c:w val="0.52333528274260532"/>
          <c:h val="0.84259859141792459"/>
        </c:manualLayout>
      </c:layout>
      <c:pieChart>
        <c:varyColors val="1"/>
        <c:ser>
          <c:idx val="0"/>
          <c:order val="0"/>
          <c:tx>
            <c:strRef>
              <c:f>Foaie1!$B$1</c:f>
              <c:strCache>
                <c:ptCount val="1"/>
                <c:pt idx="0">
                  <c:v>Vânzări</c:v>
                </c:pt>
              </c:strCache>
            </c:strRef>
          </c:tx>
          <c:spPr>
            <a:ln>
              <a:noFill/>
            </a:ln>
            <a:effectLst>
              <a:outerShdw blurRad="50800" dist="38100" dir="18900000" algn="bl" rotWithShape="0">
                <a:prstClr val="black">
                  <a:alpha val="40000"/>
                </a:prstClr>
              </a:outerShdw>
            </a:effectLst>
          </c:spPr>
          <c:explosion val="2"/>
          <c:dPt>
            <c:idx val="0"/>
            <c:bubble3D val="0"/>
            <c:spPr>
              <a:solidFill>
                <a:schemeClr val="accent6">
                  <a:lumMod val="50000"/>
                </a:schemeClr>
              </a:solidFill>
              <a:ln w="19050">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1-8B8D-425B-9156-1073B32A2064}"/>
              </c:ext>
            </c:extLst>
          </c:dPt>
          <c:dPt>
            <c:idx val="1"/>
            <c:bubble3D val="0"/>
            <c:spPr>
              <a:solidFill>
                <a:schemeClr val="accent6">
                  <a:lumMod val="60000"/>
                  <a:lumOff val="40000"/>
                </a:schemeClr>
              </a:solidFill>
              <a:ln w="19050">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3-8B8D-425B-9156-1073B32A2064}"/>
              </c:ext>
            </c:extLst>
          </c:dPt>
          <c:dLbls>
            <c:dLbl>
              <c:idx val="0"/>
              <c:layout>
                <c:manualLayout>
                  <c:x val="-0.1693630633920209"/>
                  <c:y val="-0.18825042517458168"/>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en-US"/>
                </a:p>
              </c:txPr>
              <c:showLegendKey val="0"/>
              <c:showVal val="1"/>
              <c:showCatName val="1"/>
              <c:showSerName val="0"/>
              <c:showPercent val="0"/>
              <c:showBubbleSize val="0"/>
              <c:separator>:</c:separator>
              <c:extLst>
                <c:ext xmlns:c15="http://schemas.microsoft.com/office/drawing/2012/chart" uri="{CE6537A1-D6FC-4f65-9D91-7224C49458BB}">
                  <c15:layout>
                    <c:manualLayout>
                      <c:w val="0.28135184715094824"/>
                      <c:h val="0.1799959619082139"/>
                    </c:manualLayout>
                  </c15:layout>
                </c:ext>
                <c:ext xmlns:c16="http://schemas.microsoft.com/office/drawing/2014/chart" uri="{C3380CC4-5D6E-409C-BE32-E72D297353CC}">
                  <c16:uniqueId val="{00000001-8B8D-425B-9156-1073B32A2064}"/>
                </c:ext>
              </c:extLst>
            </c:dLbl>
            <c:dLbl>
              <c:idx val="1"/>
              <c:layout>
                <c:manualLayout>
                  <c:x val="0.18791892187819045"/>
                  <c:y val="0.17010741245718466"/>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c:separator>
              <c:extLst>
                <c:ext xmlns:c15="http://schemas.microsoft.com/office/drawing/2012/chart" uri="{CE6537A1-D6FC-4f65-9D91-7224C49458BB}">
                  <c15:layout>
                    <c:manualLayout>
                      <c:w val="0.2338299542596026"/>
                      <c:h val="9.0098386662601018E-2"/>
                    </c:manualLayout>
                  </c15:layout>
                </c:ext>
                <c:ext xmlns:c16="http://schemas.microsoft.com/office/drawing/2014/chart" uri="{C3380CC4-5D6E-409C-BE32-E72D297353CC}">
                  <c16:uniqueId val="{00000003-8B8D-425B-9156-1073B32A2064}"/>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c:separator>
            <c:showLeaderLines val="0"/>
            <c:extLst>
              <c:ext xmlns:c15="http://schemas.microsoft.com/office/drawing/2012/chart" uri="{CE6537A1-D6FC-4f65-9D91-7224C49458BB}"/>
            </c:extLst>
          </c:dLbls>
          <c:cat>
            <c:strRef>
              <c:f>Foaie1!$A$2:$A$3</c:f>
              <c:strCache>
                <c:ptCount val="2"/>
                <c:pt idx="0">
                  <c:v>urban</c:v>
                </c:pt>
                <c:pt idx="1">
                  <c:v>rural</c:v>
                </c:pt>
              </c:strCache>
            </c:strRef>
          </c:cat>
          <c:val>
            <c:numRef>
              <c:f>Foaie1!$B$2:$B$3</c:f>
              <c:numCache>
                <c:formatCode>0.0%</c:formatCode>
                <c:ptCount val="2"/>
                <c:pt idx="0">
                  <c:v>0.64100000000000001</c:v>
                </c:pt>
                <c:pt idx="1">
                  <c:v>0.35899999999999999</c:v>
                </c:pt>
              </c:numCache>
            </c:numRef>
          </c:val>
          <c:extLst>
            <c:ext xmlns:c16="http://schemas.microsoft.com/office/drawing/2014/chart" uri="{C3380CC4-5D6E-409C-BE32-E72D297353CC}">
              <c16:uniqueId val="{00000004-8B8D-425B-9156-1073B32A2064}"/>
            </c:ext>
          </c:extLst>
        </c:ser>
        <c:dLbls>
          <c:showLegendKey val="0"/>
          <c:showVal val="0"/>
          <c:showCatName val="0"/>
          <c:showSerName val="0"/>
          <c:showPercent val="0"/>
          <c:showBubbleSize val="0"/>
          <c:showLeaderLines val="0"/>
        </c:dLbls>
        <c:firstSliceAng val="28"/>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RO" sz="1400" b="1" i="1" dirty="0">
                <a:solidFill>
                  <a:schemeClr val="tx1"/>
                </a:solidFill>
              </a:rPr>
              <a:t> Dvs. ați auzit de ”egalitate de șanse”?</a:t>
            </a:r>
          </a:p>
          <a:p>
            <a:pPr>
              <a:defRPr/>
            </a:pPr>
            <a:r>
              <a:rPr lang="ro-RO" sz="1400" b="1" i="1" u="none" dirty="0">
                <a:solidFill>
                  <a:schemeClr val="tx1"/>
                </a:solidFill>
              </a:rPr>
              <a:t>(% din total):</a:t>
            </a:r>
          </a:p>
        </c:rich>
      </c:tx>
      <c:layout>
        <c:manualLayout>
          <c:xMode val="edge"/>
          <c:yMode val="edge"/>
          <c:x val="0.12610105671053914"/>
          <c:y val="2.409244316009183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2491877445391502E-2"/>
          <c:y val="0.32187819440309084"/>
          <c:w val="0.8857028998862303"/>
          <c:h val="0.60216749617238396"/>
        </c:manualLayout>
      </c:layout>
      <c:barChart>
        <c:barDir val="bar"/>
        <c:grouping val="clustered"/>
        <c:varyColors val="0"/>
        <c:ser>
          <c:idx val="0"/>
          <c:order val="0"/>
          <c:tx>
            <c:strRef>
              <c:f>Foaie1!$B$1</c:f>
              <c:strCache>
                <c:ptCount val="1"/>
                <c:pt idx="0">
                  <c:v>angajatori</c:v>
                </c:pt>
              </c:strCache>
            </c:strRef>
          </c:tx>
          <c:spPr>
            <a:solidFill>
              <a:schemeClr val="accent1"/>
            </a:solidFill>
            <a:ln>
              <a:noFill/>
            </a:ln>
            <a:effectLst>
              <a:outerShdw blurRad="50800" dist="38100" algn="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c:f>
              <c:strCache>
                <c:ptCount val="1"/>
                <c:pt idx="0">
                  <c:v>da</c:v>
                </c:pt>
              </c:strCache>
            </c:strRef>
          </c:cat>
          <c:val>
            <c:numRef>
              <c:f>Foaie1!$B$2</c:f>
              <c:numCache>
                <c:formatCode>0</c:formatCode>
                <c:ptCount val="1"/>
                <c:pt idx="0">
                  <c:v>95</c:v>
                </c:pt>
              </c:numCache>
            </c:numRef>
          </c:val>
          <c:extLst>
            <c:ext xmlns:c16="http://schemas.microsoft.com/office/drawing/2014/chart" uri="{C3380CC4-5D6E-409C-BE32-E72D297353CC}">
              <c16:uniqueId val="{00000000-8A5E-46D1-9C88-E1C319F67EF4}"/>
            </c:ext>
          </c:extLst>
        </c:ser>
        <c:ser>
          <c:idx val="1"/>
          <c:order val="1"/>
          <c:tx>
            <c:strRef>
              <c:f>Foaie1!$C$1</c:f>
              <c:strCache>
                <c:ptCount val="1"/>
                <c:pt idx="0">
                  <c:v>populație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c:f>
              <c:strCache>
                <c:ptCount val="1"/>
                <c:pt idx="0">
                  <c:v>da</c:v>
                </c:pt>
              </c:strCache>
            </c:strRef>
          </c:cat>
          <c:val>
            <c:numRef>
              <c:f>Foaie1!$C$2</c:f>
              <c:numCache>
                <c:formatCode>General</c:formatCode>
                <c:ptCount val="1"/>
                <c:pt idx="0">
                  <c:v>91</c:v>
                </c:pt>
              </c:numCache>
            </c:numRef>
          </c:val>
          <c:extLst>
            <c:ext xmlns:c16="http://schemas.microsoft.com/office/drawing/2014/chart" uri="{C3380CC4-5D6E-409C-BE32-E72D297353CC}">
              <c16:uniqueId val="{00000001-8A5E-46D1-9C88-E1C319F67EF4}"/>
            </c:ext>
          </c:extLst>
        </c:ser>
        <c:ser>
          <c:idx val="2"/>
          <c:order val="2"/>
          <c:tx>
            <c:strRef>
              <c:f>Foaie1!$D$1</c:f>
              <c:strCache>
                <c:ptCount val="1"/>
                <c:pt idx="0">
                  <c:v>grup tinta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c:f>
              <c:strCache>
                <c:ptCount val="1"/>
                <c:pt idx="0">
                  <c:v>da</c:v>
                </c:pt>
              </c:strCache>
            </c:strRef>
          </c:cat>
          <c:val>
            <c:numRef>
              <c:f>Foaie1!$D$2</c:f>
              <c:numCache>
                <c:formatCode>General</c:formatCode>
                <c:ptCount val="1"/>
                <c:pt idx="0">
                  <c:v>90</c:v>
                </c:pt>
              </c:numCache>
            </c:numRef>
          </c:val>
          <c:extLst>
            <c:ext xmlns:c16="http://schemas.microsoft.com/office/drawing/2014/chart" uri="{C3380CC4-5D6E-409C-BE32-E72D297353CC}">
              <c16:uniqueId val="{00000002-8A5E-46D1-9C88-E1C319F67EF4}"/>
            </c:ext>
          </c:extLst>
        </c:ser>
        <c:dLbls>
          <c:showLegendKey val="0"/>
          <c:showVal val="0"/>
          <c:showCatName val="0"/>
          <c:showSerName val="0"/>
          <c:showPercent val="0"/>
          <c:showBubbleSize val="0"/>
        </c:dLbls>
        <c:gapWidth val="182"/>
        <c:axId val="539971040"/>
        <c:axId val="539974176"/>
      </c:barChart>
      <c:catAx>
        <c:axId val="5399710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39974176"/>
        <c:crosses val="autoZero"/>
        <c:auto val="1"/>
        <c:lblAlgn val="ctr"/>
        <c:lblOffset val="100"/>
        <c:noMultiLvlLbl val="0"/>
      </c:catAx>
      <c:valAx>
        <c:axId val="539974176"/>
        <c:scaling>
          <c:orientation val="minMax"/>
        </c:scaling>
        <c:delete val="1"/>
        <c:axPos val="t"/>
        <c:numFmt formatCode="0" sourceLinked="1"/>
        <c:majorTickMark val="none"/>
        <c:minorTickMark val="none"/>
        <c:tickLblPos val="nextTo"/>
        <c:crossAx val="539971040"/>
        <c:crosses val="autoZero"/>
        <c:crossBetween val="between"/>
      </c:valAx>
      <c:spPr>
        <a:noFill/>
        <a:ln>
          <a:noFill/>
        </a:ln>
        <a:effectLst/>
      </c:spPr>
    </c:plotArea>
    <c:legend>
      <c:legendPos val="t"/>
      <c:layout>
        <c:manualLayout>
          <c:xMode val="edge"/>
          <c:yMode val="edge"/>
          <c:x val="0.18087259514965853"/>
          <c:y val="0.20967073182405105"/>
          <c:w val="0.6066190070393398"/>
          <c:h val="6.546671724812674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RO" sz="1400" b="1" i="1" dirty="0">
                <a:solidFill>
                  <a:schemeClr val="tx1"/>
                </a:solidFill>
              </a:rPr>
              <a:t>De unde ați auzit de ”egalitate de șanse”? </a:t>
            </a:r>
          </a:p>
          <a:p>
            <a:pPr>
              <a:defRPr/>
            </a:pPr>
            <a:r>
              <a:rPr lang="ro-RO" sz="1400" b="1" i="1" dirty="0">
                <a:solidFill>
                  <a:schemeClr val="tx1"/>
                </a:solidFill>
              </a:rPr>
              <a:t>% din total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Foaie1!$B$1</c:f>
              <c:strCache>
                <c:ptCount val="1"/>
                <c:pt idx="0">
                  <c:v>angajatori</c:v>
                </c:pt>
              </c:strCache>
            </c:strRef>
          </c:tx>
          <c:spPr>
            <a:solidFill>
              <a:schemeClr val="accent1"/>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Mass-media</c:v>
                </c:pt>
                <c:pt idx="1">
                  <c:v>Evenimente locale,</c:v>
                </c:pt>
                <c:pt idx="2">
                  <c:v>Prieteni, cunoștințe, rude</c:v>
                </c:pt>
                <c:pt idx="3">
                  <c:v>Internet, prieteni on line, site-uri</c:v>
                </c:pt>
              </c:strCache>
            </c:strRef>
          </c:cat>
          <c:val>
            <c:numRef>
              <c:f>Foaie1!$B$2:$B$5</c:f>
              <c:numCache>
                <c:formatCode>General</c:formatCode>
                <c:ptCount val="4"/>
                <c:pt idx="0">
                  <c:v>76</c:v>
                </c:pt>
                <c:pt idx="1">
                  <c:v>31</c:v>
                </c:pt>
                <c:pt idx="2">
                  <c:v>28</c:v>
                </c:pt>
                <c:pt idx="3">
                  <c:v>52</c:v>
                </c:pt>
              </c:numCache>
            </c:numRef>
          </c:val>
          <c:extLst>
            <c:ext xmlns:c16="http://schemas.microsoft.com/office/drawing/2014/chart" uri="{C3380CC4-5D6E-409C-BE32-E72D297353CC}">
              <c16:uniqueId val="{00000000-AAF6-432A-9A19-1F4D713B8CBA}"/>
            </c:ext>
          </c:extLst>
        </c:ser>
        <c:ser>
          <c:idx val="1"/>
          <c:order val="1"/>
          <c:tx>
            <c:strRef>
              <c:f>Foaie1!$C$1</c:f>
              <c:strCache>
                <c:ptCount val="1"/>
                <c:pt idx="0">
                  <c:v>populație</c:v>
                </c:pt>
              </c:strCache>
            </c:strRef>
          </c:tx>
          <c:spPr>
            <a:solidFill>
              <a:schemeClr val="accent2"/>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Mass-media</c:v>
                </c:pt>
                <c:pt idx="1">
                  <c:v>Evenimente locale,</c:v>
                </c:pt>
                <c:pt idx="2">
                  <c:v>Prieteni, cunoștințe, rude</c:v>
                </c:pt>
                <c:pt idx="3">
                  <c:v>Internet, prieteni on line, site-uri</c:v>
                </c:pt>
              </c:strCache>
            </c:strRef>
          </c:cat>
          <c:val>
            <c:numRef>
              <c:f>Foaie1!$C$2:$C$5</c:f>
              <c:numCache>
                <c:formatCode>General</c:formatCode>
                <c:ptCount val="4"/>
                <c:pt idx="0">
                  <c:v>64</c:v>
                </c:pt>
                <c:pt idx="1">
                  <c:v>15</c:v>
                </c:pt>
                <c:pt idx="2">
                  <c:v>33</c:v>
                </c:pt>
                <c:pt idx="3">
                  <c:v>46</c:v>
                </c:pt>
              </c:numCache>
            </c:numRef>
          </c:val>
          <c:extLst>
            <c:ext xmlns:c16="http://schemas.microsoft.com/office/drawing/2014/chart" uri="{C3380CC4-5D6E-409C-BE32-E72D297353CC}">
              <c16:uniqueId val="{00000001-AAF6-432A-9A19-1F4D713B8CBA}"/>
            </c:ext>
          </c:extLst>
        </c:ser>
        <c:ser>
          <c:idx val="2"/>
          <c:order val="2"/>
          <c:tx>
            <c:strRef>
              <c:f>Foaie1!$D$1</c:f>
              <c:strCache>
                <c:ptCount val="1"/>
                <c:pt idx="0">
                  <c:v>grup țintă</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Mass-media</c:v>
                </c:pt>
                <c:pt idx="1">
                  <c:v>Evenimente locale,</c:v>
                </c:pt>
                <c:pt idx="2">
                  <c:v>Prieteni, cunoștințe, rude</c:v>
                </c:pt>
                <c:pt idx="3">
                  <c:v>Internet, prieteni on line, site-uri</c:v>
                </c:pt>
              </c:strCache>
            </c:strRef>
          </c:cat>
          <c:val>
            <c:numRef>
              <c:f>Foaie1!$D$2:$D$5</c:f>
              <c:numCache>
                <c:formatCode>General</c:formatCode>
                <c:ptCount val="4"/>
                <c:pt idx="0">
                  <c:v>79</c:v>
                </c:pt>
                <c:pt idx="1">
                  <c:v>27</c:v>
                </c:pt>
                <c:pt idx="2">
                  <c:v>42</c:v>
                </c:pt>
                <c:pt idx="3">
                  <c:v>42</c:v>
                </c:pt>
              </c:numCache>
            </c:numRef>
          </c:val>
          <c:extLst>
            <c:ext xmlns:c16="http://schemas.microsoft.com/office/drawing/2014/chart" uri="{C3380CC4-5D6E-409C-BE32-E72D297353CC}">
              <c16:uniqueId val="{00000002-AAF6-432A-9A19-1F4D713B8CBA}"/>
            </c:ext>
          </c:extLst>
        </c:ser>
        <c:dLbls>
          <c:showLegendKey val="0"/>
          <c:showVal val="0"/>
          <c:showCatName val="0"/>
          <c:showSerName val="0"/>
          <c:showPercent val="0"/>
          <c:showBubbleSize val="0"/>
        </c:dLbls>
        <c:gapWidth val="182"/>
        <c:axId val="533689208"/>
        <c:axId val="533690776"/>
      </c:barChart>
      <c:catAx>
        <c:axId val="5336892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33690776"/>
        <c:crosses val="autoZero"/>
        <c:auto val="1"/>
        <c:lblAlgn val="ctr"/>
        <c:lblOffset val="100"/>
        <c:noMultiLvlLbl val="0"/>
      </c:catAx>
      <c:valAx>
        <c:axId val="533690776"/>
        <c:scaling>
          <c:orientation val="minMax"/>
        </c:scaling>
        <c:delete val="1"/>
        <c:axPos val="t"/>
        <c:numFmt formatCode="General" sourceLinked="1"/>
        <c:majorTickMark val="none"/>
        <c:minorTickMark val="none"/>
        <c:tickLblPos val="nextTo"/>
        <c:crossAx val="5336892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RO" sz="1400" b="1" i="1" dirty="0">
                <a:solidFill>
                  <a:schemeClr val="tx1"/>
                </a:solidFill>
              </a:rPr>
              <a:t>Dvs. știați că în România, egalitatea de șanse pe piața muncii între femei și bărbați este asigurată prin lege?</a:t>
            </a:r>
          </a:p>
          <a:p>
            <a:pPr>
              <a:defRPr/>
            </a:pPr>
            <a:r>
              <a:rPr lang="ro-RO" sz="1400" b="1" i="1" dirty="0">
                <a:solidFill>
                  <a:schemeClr val="tx1"/>
                </a:solidFill>
              </a:rPr>
              <a:t>% din total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Foaie1!$B$1</c:f>
              <c:strCache>
                <c:ptCount val="1"/>
                <c:pt idx="0">
                  <c:v>da</c:v>
                </c:pt>
              </c:strCache>
            </c:strRef>
          </c:tx>
          <c:spPr>
            <a:solidFill>
              <a:schemeClr val="accent1"/>
            </a:solidFill>
            <a:ln>
              <a:noFill/>
            </a:ln>
            <a:effectLst>
              <a:outerShdw blurRad="50800" dist="38100" dir="18900000" algn="bl" rotWithShape="0">
                <a:prstClr val="black">
                  <a:alpha val="40000"/>
                </a:prstClr>
              </a:outerShdw>
            </a:effectLst>
          </c:spPr>
          <c:invertIfNegative val="0"/>
          <c:dPt>
            <c:idx val="1"/>
            <c:invertIfNegative val="0"/>
            <c:bubble3D val="0"/>
            <c:spPr>
              <a:solidFill>
                <a:schemeClr val="accent2"/>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1-7E8F-4938-9354-0EE16AC893F8}"/>
              </c:ext>
            </c:extLst>
          </c:dPt>
          <c:dPt>
            <c:idx val="2"/>
            <c:invertIfNegative val="0"/>
            <c:bubble3D val="0"/>
            <c:spPr>
              <a:solidFill>
                <a:schemeClr val="accent3"/>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3-7E8F-4938-9354-0EE16AC893F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Foaie1!$A$2:$A$4</c:f>
              <c:strCache>
                <c:ptCount val="3"/>
                <c:pt idx="0">
                  <c:v>angajatori</c:v>
                </c:pt>
                <c:pt idx="1">
                  <c:v>populație</c:v>
                </c:pt>
                <c:pt idx="2">
                  <c:v>grup țintă</c:v>
                </c:pt>
              </c:strCache>
            </c:strRef>
          </c:cat>
          <c:val>
            <c:numRef>
              <c:f>Foaie1!$B$2:$B$4</c:f>
              <c:numCache>
                <c:formatCode>General</c:formatCode>
                <c:ptCount val="3"/>
                <c:pt idx="0">
                  <c:v>89</c:v>
                </c:pt>
                <c:pt idx="1">
                  <c:v>65</c:v>
                </c:pt>
                <c:pt idx="2">
                  <c:v>65</c:v>
                </c:pt>
              </c:numCache>
            </c:numRef>
          </c:val>
          <c:extLst>
            <c:ext xmlns:c16="http://schemas.microsoft.com/office/drawing/2014/chart" uri="{C3380CC4-5D6E-409C-BE32-E72D297353CC}">
              <c16:uniqueId val="{00000004-7E8F-4938-9354-0EE16AC893F8}"/>
            </c:ext>
          </c:extLst>
        </c:ser>
        <c:dLbls>
          <c:showLegendKey val="0"/>
          <c:showVal val="0"/>
          <c:showCatName val="0"/>
          <c:showSerName val="0"/>
          <c:showPercent val="0"/>
          <c:showBubbleSize val="0"/>
        </c:dLbls>
        <c:gapWidth val="182"/>
        <c:axId val="519298680"/>
        <c:axId val="519285352"/>
      </c:barChart>
      <c:catAx>
        <c:axId val="51929868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19285352"/>
        <c:crosses val="autoZero"/>
        <c:auto val="1"/>
        <c:lblAlgn val="ctr"/>
        <c:lblOffset val="100"/>
        <c:noMultiLvlLbl val="0"/>
      </c:catAx>
      <c:valAx>
        <c:axId val="519285352"/>
        <c:scaling>
          <c:orientation val="minMax"/>
        </c:scaling>
        <c:delete val="1"/>
        <c:axPos val="r"/>
        <c:numFmt formatCode="General" sourceLinked="1"/>
        <c:majorTickMark val="none"/>
        <c:minorTickMark val="none"/>
        <c:tickLblPos val="nextTo"/>
        <c:crossAx val="519298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RO" sz="1400" b="1" dirty="0">
                <a:solidFill>
                  <a:schemeClr val="tx1"/>
                </a:solidFill>
              </a:rPr>
              <a:t>Credeți că în România există egalitatea de gen….?</a:t>
            </a:r>
          </a:p>
        </c:rich>
      </c:tx>
      <c:layout>
        <c:manualLayout>
          <c:xMode val="edge"/>
          <c:yMode val="edge"/>
          <c:x val="0.14523263567948896"/>
          <c:y val="3.049074827658692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Foaie1!$B$1</c:f>
              <c:strCache>
                <c:ptCount val="1"/>
                <c:pt idx="0">
                  <c:v>angajatori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Foaie1!$A$2:$A$3</c:f>
              <c:strCache>
                <c:ptCount val="2"/>
                <c:pt idx="0">
                  <c:v>La locul de muncă</c:v>
                </c:pt>
                <c:pt idx="1">
                  <c:v>In funcții de conducere în companii și alte organizații</c:v>
                </c:pt>
              </c:strCache>
            </c:strRef>
          </c:cat>
          <c:val>
            <c:numRef>
              <c:f>Foaie1!$B$2:$B$3</c:f>
              <c:numCache>
                <c:formatCode>General</c:formatCode>
                <c:ptCount val="2"/>
                <c:pt idx="0">
                  <c:v>59</c:v>
                </c:pt>
                <c:pt idx="1">
                  <c:v>51</c:v>
                </c:pt>
              </c:numCache>
            </c:numRef>
          </c:val>
          <c:extLst>
            <c:ext xmlns:c16="http://schemas.microsoft.com/office/drawing/2014/chart" uri="{C3380CC4-5D6E-409C-BE32-E72D297353CC}">
              <c16:uniqueId val="{00000000-0561-43B7-89A9-ABC01F2E4603}"/>
            </c:ext>
          </c:extLst>
        </c:ser>
        <c:ser>
          <c:idx val="1"/>
          <c:order val="1"/>
          <c:tx>
            <c:strRef>
              <c:f>Foaie1!$C$1</c:f>
              <c:strCache>
                <c:ptCount val="1"/>
                <c:pt idx="0">
                  <c:v>populație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Foaie1!$A$2:$A$3</c:f>
              <c:strCache>
                <c:ptCount val="2"/>
                <c:pt idx="0">
                  <c:v>La locul de muncă</c:v>
                </c:pt>
                <c:pt idx="1">
                  <c:v>In funcții de conducere în companii și alte organizații</c:v>
                </c:pt>
              </c:strCache>
            </c:strRef>
          </c:cat>
          <c:val>
            <c:numRef>
              <c:f>Foaie1!$C$2:$C$3</c:f>
              <c:numCache>
                <c:formatCode>General</c:formatCode>
                <c:ptCount val="2"/>
                <c:pt idx="0">
                  <c:v>75</c:v>
                </c:pt>
                <c:pt idx="1">
                  <c:v>70</c:v>
                </c:pt>
              </c:numCache>
            </c:numRef>
          </c:val>
          <c:extLst>
            <c:ext xmlns:c16="http://schemas.microsoft.com/office/drawing/2014/chart" uri="{C3380CC4-5D6E-409C-BE32-E72D297353CC}">
              <c16:uniqueId val="{00000001-0561-43B7-89A9-ABC01F2E4603}"/>
            </c:ext>
          </c:extLst>
        </c:ser>
        <c:ser>
          <c:idx val="2"/>
          <c:order val="2"/>
          <c:tx>
            <c:strRef>
              <c:f>Foaie1!$D$1</c:f>
              <c:strCache>
                <c:ptCount val="1"/>
                <c:pt idx="0">
                  <c:v>grup țintă</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Foaie1!$A$2:$A$3</c:f>
              <c:strCache>
                <c:ptCount val="2"/>
                <c:pt idx="0">
                  <c:v>La locul de muncă</c:v>
                </c:pt>
                <c:pt idx="1">
                  <c:v>In funcții de conducere în companii și alte organizații</c:v>
                </c:pt>
              </c:strCache>
            </c:strRef>
          </c:cat>
          <c:val>
            <c:numRef>
              <c:f>Foaie1!$D$2:$D$3</c:f>
              <c:numCache>
                <c:formatCode>General</c:formatCode>
                <c:ptCount val="2"/>
                <c:pt idx="0">
                  <c:v>66</c:v>
                </c:pt>
                <c:pt idx="1">
                  <c:v>71</c:v>
                </c:pt>
              </c:numCache>
            </c:numRef>
          </c:val>
          <c:extLst>
            <c:ext xmlns:c16="http://schemas.microsoft.com/office/drawing/2014/chart" uri="{C3380CC4-5D6E-409C-BE32-E72D297353CC}">
              <c16:uniqueId val="{00000002-0561-43B7-89A9-ABC01F2E4603}"/>
            </c:ext>
          </c:extLst>
        </c:ser>
        <c:dLbls>
          <c:showLegendKey val="0"/>
          <c:showVal val="0"/>
          <c:showCatName val="0"/>
          <c:showSerName val="0"/>
          <c:showPercent val="0"/>
          <c:showBubbleSize val="0"/>
        </c:dLbls>
        <c:gapWidth val="182"/>
        <c:axId val="171286408"/>
        <c:axId val="171287192"/>
      </c:barChart>
      <c:catAx>
        <c:axId val="171286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1287192"/>
        <c:crosses val="autoZero"/>
        <c:auto val="1"/>
        <c:lblAlgn val="ctr"/>
        <c:lblOffset val="100"/>
        <c:noMultiLvlLbl val="0"/>
      </c:catAx>
      <c:valAx>
        <c:axId val="171287192"/>
        <c:scaling>
          <c:orientation val="minMax"/>
        </c:scaling>
        <c:delete val="1"/>
        <c:axPos val="t"/>
        <c:numFmt formatCode="General" sourceLinked="1"/>
        <c:majorTickMark val="none"/>
        <c:minorTickMark val="none"/>
        <c:tickLblPos val="nextTo"/>
        <c:crossAx val="1712864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RO" sz="1400" b="1" i="1" dirty="0">
                <a:solidFill>
                  <a:schemeClr val="tx1"/>
                </a:solidFill>
              </a:rPr>
              <a:t>Vă rugăm să-mi spuneți dacă sunteți de acord sau nu sunteți de </a:t>
            </a:r>
            <a:r>
              <a:rPr lang="ro-RO" sz="1400" b="1" i="1" u="none" dirty="0">
                <a:solidFill>
                  <a:schemeClr val="tx1"/>
                </a:solidFill>
              </a:rPr>
              <a:t>acord cu fiecare dintre următoarele afirmații</a:t>
            </a:r>
          </a:p>
          <a:p>
            <a:pPr>
              <a:defRPr/>
            </a:pPr>
            <a:r>
              <a:rPr lang="ro-RO" sz="1400" b="1" i="1" u="none" dirty="0">
                <a:solidFill>
                  <a:schemeClr val="tx1"/>
                </a:solidFill>
              </a:rPr>
              <a:t>(% din total):</a:t>
            </a:r>
          </a:p>
        </c:rich>
      </c:tx>
      <c:layout>
        <c:manualLayout>
          <c:xMode val="edge"/>
          <c:yMode val="edge"/>
          <c:x val="0.1514098156849463"/>
          <c:y val="3.04906255153156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Foaie1!$B$1</c:f>
              <c:strCache>
                <c:ptCount val="1"/>
                <c:pt idx="0">
                  <c:v>firme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Foaie1!$A$2:$A$4</c:f>
              <c:strCache>
                <c:ptCount val="3"/>
                <c:pt idx="0">
                  <c:v>Promovarea egalității de gen este importantă pentru companii și pentru economie</c:v>
                </c:pt>
                <c:pt idx="1">
                  <c:v>Promovarea egalității de gen este importantă pentru asigurarea unei societăți corecte și democratice</c:v>
                </c:pt>
                <c:pt idx="2">
                  <c:v>Promovarea egalității de gen este importantă pentru dvs. personal</c:v>
                </c:pt>
              </c:strCache>
            </c:strRef>
          </c:cat>
          <c:val>
            <c:numRef>
              <c:f>Foaie1!$B$2:$B$4</c:f>
              <c:numCache>
                <c:formatCode>General</c:formatCode>
                <c:ptCount val="3"/>
                <c:pt idx="0">
                  <c:v>96</c:v>
                </c:pt>
                <c:pt idx="1">
                  <c:v>96</c:v>
                </c:pt>
                <c:pt idx="2">
                  <c:v>95</c:v>
                </c:pt>
              </c:numCache>
            </c:numRef>
          </c:val>
          <c:extLst>
            <c:ext xmlns:c16="http://schemas.microsoft.com/office/drawing/2014/chart" uri="{C3380CC4-5D6E-409C-BE32-E72D297353CC}">
              <c16:uniqueId val="{00000000-3113-42B7-9978-43F2EEC209FA}"/>
            </c:ext>
          </c:extLst>
        </c:ser>
        <c:ser>
          <c:idx val="1"/>
          <c:order val="1"/>
          <c:tx>
            <c:strRef>
              <c:f>Foaie1!$C$1</c:f>
              <c:strCache>
                <c:ptCount val="1"/>
                <c:pt idx="0">
                  <c:v>populație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Foaie1!$A$2:$A$4</c:f>
              <c:strCache>
                <c:ptCount val="3"/>
                <c:pt idx="0">
                  <c:v>Promovarea egalității de gen este importantă pentru companii și pentru economie</c:v>
                </c:pt>
                <c:pt idx="1">
                  <c:v>Promovarea egalității de gen este importantă pentru asigurarea unei societăți corecte și democratice</c:v>
                </c:pt>
                <c:pt idx="2">
                  <c:v>Promovarea egalității de gen este importantă pentru dvs. personal</c:v>
                </c:pt>
              </c:strCache>
            </c:strRef>
          </c:cat>
          <c:val>
            <c:numRef>
              <c:f>Foaie1!$C$2:$C$4</c:f>
              <c:numCache>
                <c:formatCode>General</c:formatCode>
                <c:ptCount val="3"/>
                <c:pt idx="0">
                  <c:v>86</c:v>
                </c:pt>
                <c:pt idx="1">
                  <c:v>86</c:v>
                </c:pt>
                <c:pt idx="2">
                  <c:v>80</c:v>
                </c:pt>
              </c:numCache>
            </c:numRef>
          </c:val>
          <c:extLst>
            <c:ext xmlns:c16="http://schemas.microsoft.com/office/drawing/2014/chart" uri="{C3380CC4-5D6E-409C-BE32-E72D297353CC}">
              <c16:uniqueId val="{00000001-3113-42B7-9978-43F2EEC209FA}"/>
            </c:ext>
          </c:extLst>
        </c:ser>
        <c:ser>
          <c:idx val="2"/>
          <c:order val="2"/>
          <c:tx>
            <c:strRef>
              <c:f>Foaie1!$D$1</c:f>
              <c:strCache>
                <c:ptCount val="1"/>
                <c:pt idx="0">
                  <c:v>grup țintă</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Foaie1!$A$2:$A$4</c:f>
              <c:strCache>
                <c:ptCount val="3"/>
                <c:pt idx="0">
                  <c:v>Promovarea egalității de gen este importantă pentru companii și pentru economie</c:v>
                </c:pt>
                <c:pt idx="1">
                  <c:v>Promovarea egalității de gen este importantă pentru asigurarea unei societăți corecte și democratice</c:v>
                </c:pt>
                <c:pt idx="2">
                  <c:v>Promovarea egalității de gen este importantă pentru dvs. personal</c:v>
                </c:pt>
              </c:strCache>
            </c:strRef>
          </c:cat>
          <c:val>
            <c:numRef>
              <c:f>Foaie1!$D$2:$D$4</c:f>
              <c:numCache>
                <c:formatCode>General</c:formatCode>
                <c:ptCount val="3"/>
                <c:pt idx="0">
                  <c:v>95</c:v>
                </c:pt>
                <c:pt idx="1">
                  <c:v>97</c:v>
                </c:pt>
                <c:pt idx="2">
                  <c:v>96</c:v>
                </c:pt>
              </c:numCache>
            </c:numRef>
          </c:val>
          <c:extLst>
            <c:ext xmlns:c16="http://schemas.microsoft.com/office/drawing/2014/chart" uri="{C3380CC4-5D6E-409C-BE32-E72D297353CC}">
              <c16:uniqueId val="{00000002-3113-42B7-9978-43F2EEC209FA}"/>
            </c:ext>
          </c:extLst>
        </c:ser>
        <c:dLbls>
          <c:showLegendKey val="0"/>
          <c:showVal val="0"/>
          <c:showCatName val="0"/>
          <c:showSerName val="0"/>
          <c:showPercent val="0"/>
          <c:showBubbleSize val="0"/>
        </c:dLbls>
        <c:gapWidth val="182"/>
        <c:axId val="171288368"/>
        <c:axId val="171288760"/>
      </c:barChart>
      <c:catAx>
        <c:axId val="171288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1288760"/>
        <c:crosses val="autoZero"/>
        <c:auto val="1"/>
        <c:lblAlgn val="ctr"/>
        <c:lblOffset val="100"/>
        <c:noMultiLvlLbl val="0"/>
      </c:catAx>
      <c:valAx>
        <c:axId val="171288760"/>
        <c:scaling>
          <c:orientation val="minMax"/>
        </c:scaling>
        <c:delete val="1"/>
        <c:axPos val="t"/>
        <c:numFmt formatCode="General" sourceLinked="1"/>
        <c:majorTickMark val="none"/>
        <c:minorTickMark val="none"/>
        <c:tickLblPos val="nextTo"/>
        <c:crossAx val="1712883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ro-RO" sz="1400" b="1" i="1" noProof="0" dirty="0"/>
              <a:t>Ținând cont de toți angajații de sex feminin și de sex masculin din economia României, credeți că femeile tind să fie plătite mai mult, mai puțin sau la fel ca bărbații pe ora de muncă?</a:t>
            </a:r>
          </a:p>
        </c:rich>
      </c:tx>
      <c:layout>
        <c:manualLayout>
          <c:xMode val="edge"/>
          <c:yMode val="edge"/>
          <c:x val="0.10481250000000003"/>
          <c:y val="2.109374870240227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Foaie1!$B$1</c:f>
              <c:strCache>
                <c:ptCount val="1"/>
                <c:pt idx="0">
                  <c:v>mai puțin</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Foaie1!$A$2:$A$4</c:f>
              <c:strCache>
                <c:ptCount val="3"/>
                <c:pt idx="0">
                  <c:v>Angajatori</c:v>
                </c:pt>
                <c:pt idx="1">
                  <c:v>Populație</c:v>
                </c:pt>
                <c:pt idx="2">
                  <c:v>Grup țintă</c:v>
                </c:pt>
              </c:strCache>
            </c:strRef>
          </c:cat>
          <c:val>
            <c:numRef>
              <c:f>Foaie1!$B$2:$B$4</c:f>
              <c:numCache>
                <c:formatCode>0%</c:formatCode>
                <c:ptCount val="3"/>
                <c:pt idx="0">
                  <c:v>0.28999999999999998</c:v>
                </c:pt>
                <c:pt idx="1">
                  <c:v>0.39</c:v>
                </c:pt>
                <c:pt idx="2">
                  <c:v>0.19</c:v>
                </c:pt>
              </c:numCache>
            </c:numRef>
          </c:val>
          <c:extLst>
            <c:ext xmlns:c16="http://schemas.microsoft.com/office/drawing/2014/chart" uri="{C3380CC4-5D6E-409C-BE32-E72D297353CC}">
              <c16:uniqueId val="{00000000-FF76-4EAF-994F-1328698FDC88}"/>
            </c:ext>
          </c:extLst>
        </c:ser>
        <c:dLbls>
          <c:showLegendKey val="0"/>
          <c:showVal val="0"/>
          <c:showCatName val="0"/>
          <c:showSerName val="0"/>
          <c:showPercent val="0"/>
          <c:showBubbleSize val="0"/>
        </c:dLbls>
        <c:gapWidth val="219"/>
        <c:overlap val="-27"/>
        <c:axId val="553192456"/>
        <c:axId val="553191280"/>
      </c:barChart>
      <c:catAx>
        <c:axId val="553192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53191280"/>
        <c:crosses val="autoZero"/>
        <c:auto val="1"/>
        <c:lblAlgn val="ctr"/>
        <c:lblOffset val="100"/>
        <c:noMultiLvlLbl val="0"/>
      </c:catAx>
      <c:valAx>
        <c:axId val="553191280"/>
        <c:scaling>
          <c:orientation val="minMax"/>
        </c:scaling>
        <c:delete val="1"/>
        <c:axPos val="l"/>
        <c:numFmt formatCode="0%" sourceLinked="1"/>
        <c:majorTickMark val="none"/>
        <c:minorTickMark val="none"/>
        <c:tickLblPos val="nextTo"/>
        <c:crossAx val="5531924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ro-RO" sz="1400" b="1" i="1" noProof="0" dirty="0"/>
              <a:t>În unele circumstanțe, o femeie este plătită mai puțin decât un coleg de sex masculin pentru același loc de muncă. Crezi că acest lucru este acceptabil?</a:t>
            </a:r>
          </a:p>
        </c:rich>
      </c:tx>
      <c:layout>
        <c:manualLayout>
          <c:xMode val="edge"/>
          <c:yMode val="edge"/>
          <c:x val="0.10481250000000003"/>
          <c:y val="2.109374870240227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Foaie1!$B$1</c:f>
              <c:strCache>
                <c:ptCount val="1"/>
                <c:pt idx="0">
                  <c:v>acceptabil</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Foaie1!$A$2:$A$4</c:f>
              <c:strCache>
                <c:ptCount val="3"/>
                <c:pt idx="0">
                  <c:v>Angajatori</c:v>
                </c:pt>
                <c:pt idx="1">
                  <c:v>Populație</c:v>
                </c:pt>
                <c:pt idx="2">
                  <c:v>Grup țintă</c:v>
                </c:pt>
              </c:strCache>
            </c:strRef>
          </c:cat>
          <c:val>
            <c:numRef>
              <c:f>Foaie1!$B$2:$B$4</c:f>
              <c:numCache>
                <c:formatCode>0%</c:formatCode>
                <c:ptCount val="3"/>
                <c:pt idx="0">
                  <c:v>0.06</c:v>
                </c:pt>
                <c:pt idx="1">
                  <c:v>0.2</c:v>
                </c:pt>
                <c:pt idx="2">
                  <c:v>0.02</c:v>
                </c:pt>
              </c:numCache>
            </c:numRef>
          </c:val>
          <c:extLst>
            <c:ext xmlns:c16="http://schemas.microsoft.com/office/drawing/2014/chart" uri="{C3380CC4-5D6E-409C-BE32-E72D297353CC}">
              <c16:uniqueId val="{00000000-52D6-4368-B9E1-306384056B54}"/>
            </c:ext>
          </c:extLst>
        </c:ser>
        <c:dLbls>
          <c:showLegendKey val="0"/>
          <c:showVal val="0"/>
          <c:showCatName val="0"/>
          <c:showSerName val="0"/>
          <c:showPercent val="0"/>
          <c:showBubbleSize val="0"/>
        </c:dLbls>
        <c:gapWidth val="219"/>
        <c:overlap val="-27"/>
        <c:axId val="553192064"/>
        <c:axId val="553192848"/>
      </c:barChart>
      <c:catAx>
        <c:axId val="55319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53192848"/>
        <c:crosses val="autoZero"/>
        <c:auto val="1"/>
        <c:lblAlgn val="ctr"/>
        <c:lblOffset val="100"/>
        <c:noMultiLvlLbl val="0"/>
      </c:catAx>
      <c:valAx>
        <c:axId val="553192848"/>
        <c:scaling>
          <c:orientation val="minMax"/>
        </c:scaling>
        <c:delete val="1"/>
        <c:axPos val="l"/>
        <c:numFmt formatCode="0%" sourceLinked="1"/>
        <c:majorTickMark val="none"/>
        <c:minorTickMark val="none"/>
        <c:tickLblPos val="nextTo"/>
        <c:crossAx val="5531920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ro-RO" sz="1400" b="1" i="1" noProof="0" dirty="0">
                <a:solidFill>
                  <a:schemeClr val="tx1"/>
                </a:solidFill>
              </a:rPr>
              <a:t>Ținând cont de angajații de sex feminin și de sex masculin în funcții echivalente în compania sau organizația dvs., femeile tind în medie să fie plătite mai mult, mai puțin sau la fel ca bărbații?</a:t>
            </a:r>
          </a:p>
        </c:rich>
      </c:tx>
      <c:layout>
        <c:manualLayout>
          <c:xMode val="edge"/>
          <c:yMode val="edge"/>
          <c:x val="0.10481250000000003"/>
          <c:y val="2.109374870240227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Foaie1!$B$1</c:f>
              <c:strCache>
                <c:ptCount val="1"/>
                <c:pt idx="0">
                  <c:v>mai puțin</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Foaie1!$A$2:$A$4</c:f>
              <c:strCache>
                <c:ptCount val="3"/>
                <c:pt idx="0">
                  <c:v>Angajatori</c:v>
                </c:pt>
                <c:pt idx="1">
                  <c:v>Populație</c:v>
                </c:pt>
                <c:pt idx="2">
                  <c:v>Grup țintă</c:v>
                </c:pt>
              </c:strCache>
            </c:strRef>
          </c:cat>
          <c:val>
            <c:numRef>
              <c:f>Foaie1!$B$2:$B$4</c:f>
              <c:numCache>
                <c:formatCode>0%</c:formatCode>
                <c:ptCount val="3"/>
                <c:pt idx="0">
                  <c:v>0.03</c:v>
                </c:pt>
                <c:pt idx="1">
                  <c:v>0.17</c:v>
                </c:pt>
                <c:pt idx="2">
                  <c:v>0.08</c:v>
                </c:pt>
              </c:numCache>
            </c:numRef>
          </c:val>
          <c:extLst>
            <c:ext xmlns:c16="http://schemas.microsoft.com/office/drawing/2014/chart" uri="{C3380CC4-5D6E-409C-BE32-E72D297353CC}">
              <c16:uniqueId val="{00000000-DF06-4FC4-841B-2FBCC5DF3807}"/>
            </c:ext>
          </c:extLst>
        </c:ser>
        <c:dLbls>
          <c:showLegendKey val="0"/>
          <c:showVal val="0"/>
          <c:showCatName val="0"/>
          <c:showSerName val="0"/>
          <c:showPercent val="0"/>
          <c:showBubbleSize val="0"/>
        </c:dLbls>
        <c:gapWidth val="219"/>
        <c:overlap val="-27"/>
        <c:axId val="552698136"/>
        <c:axId val="552700096"/>
      </c:barChart>
      <c:catAx>
        <c:axId val="552698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52700096"/>
        <c:crosses val="autoZero"/>
        <c:auto val="1"/>
        <c:lblAlgn val="ctr"/>
        <c:lblOffset val="100"/>
        <c:noMultiLvlLbl val="0"/>
      </c:catAx>
      <c:valAx>
        <c:axId val="552700096"/>
        <c:scaling>
          <c:orientation val="minMax"/>
        </c:scaling>
        <c:delete val="1"/>
        <c:axPos val="l"/>
        <c:numFmt formatCode="0%" sourceLinked="1"/>
        <c:majorTickMark val="none"/>
        <c:minorTickMark val="none"/>
        <c:tickLblPos val="nextTo"/>
        <c:crossAx val="5526981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ro-RO" sz="1400" b="1" i="0" u="none" strike="noStrike" kern="1200" spc="0" baseline="0" noProof="0">
                <a:solidFill>
                  <a:schemeClr val="tx1"/>
                </a:solidFill>
                <a:latin typeface="+mn-lt"/>
                <a:ea typeface="+mn-ea"/>
                <a:cs typeface="+mn-cs"/>
              </a:defRPr>
            </a:pPr>
            <a:r>
              <a:rPr lang="ro-RO" sz="1400" b="1" noProof="0" dirty="0">
                <a:solidFill>
                  <a:schemeClr val="tx1"/>
                </a:solidFill>
              </a:rPr>
              <a:t>În compania sau organizația în care lucrați, ați spune că se acordă suficientă atenție problemei salariilor egale pentru femei și bărbați pentru același tip de muncă sau nu?</a:t>
            </a:r>
          </a:p>
        </c:rich>
      </c:tx>
      <c:layout>
        <c:manualLayout>
          <c:xMode val="edge"/>
          <c:yMode val="edge"/>
          <c:x val="9.4768929398350674E-2"/>
          <c:y val="2.1093820328668172E-2"/>
        </c:manualLayout>
      </c:layout>
      <c:overlay val="0"/>
      <c:spPr>
        <a:noFill/>
        <a:ln>
          <a:noFill/>
        </a:ln>
        <a:effectLst/>
      </c:spPr>
      <c:txPr>
        <a:bodyPr rot="0" spcFirstLastPara="1" vertOverflow="ellipsis" vert="horz" wrap="square" anchor="ctr" anchorCtr="1"/>
        <a:lstStyle/>
        <a:p>
          <a:pPr>
            <a:defRPr lang="ro-RO" sz="1400" b="1" i="0" u="none" strike="noStrike" kern="1200" spc="0" baseline="0" noProof="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Foaie1!$B$1</c:f>
              <c:strCache>
                <c:ptCount val="1"/>
                <c:pt idx="0">
                  <c:v>da (cumulat)</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Foaie1!$A$2:$A$4</c:f>
              <c:strCache>
                <c:ptCount val="3"/>
                <c:pt idx="0">
                  <c:v>Angajatori</c:v>
                </c:pt>
                <c:pt idx="1">
                  <c:v>Populație</c:v>
                </c:pt>
                <c:pt idx="2">
                  <c:v>Grup țintă</c:v>
                </c:pt>
              </c:strCache>
            </c:strRef>
          </c:cat>
          <c:val>
            <c:numRef>
              <c:f>Foaie1!$B$2:$B$4</c:f>
              <c:numCache>
                <c:formatCode>0%</c:formatCode>
                <c:ptCount val="3"/>
                <c:pt idx="0">
                  <c:v>0.87</c:v>
                </c:pt>
                <c:pt idx="1">
                  <c:v>0.4</c:v>
                </c:pt>
                <c:pt idx="2">
                  <c:v>0.7</c:v>
                </c:pt>
              </c:numCache>
            </c:numRef>
          </c:val>
          <c:extLst>
            <c:ext xmlns:c16="http://schemas.microsoft.com/office/drawing/2014/chart" uri="{C3380CC4-5D6E-409C-BE32-E72D297353CC}">
              <c16:uniqueId val="{00000000-B356-4E8A-BA14-CF7704CCD446}"/>
            </c:ext>
          </c:extLst>
        </c:ser>
        <c:dLbls>
          <c:showLegendKey val="0"/>
          <c:showVal val="0"/>
          <c:showCatName val="0"/>
          <c:showSerName val="0"/>
          <c:showPercent val="0"/>
          <c:showBubbleSize val="0"/>
        </c:dLbls>
        <c:gapWidth val="219"/>
        <c:overlap val="-27"/>
        <c:axId val="552699312"/>
        <c:axId val="552703232"/>
      </c:barChart>
      <c:catAx>
        <c:axId val="552699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2703232"/>
        <c:crosses val="autoZero"/>
        <c:auto val="1"/>
        <c:lblAlgn val="ctr"/>
        <c:lblOffset val="100"/>
        <c:noMultiLvlLbl val="0"/>
      </c:catAx>
      <c:valAx>
        <c:axId val="552703232"/>
        <c:scaling>
          <c:orientation val="minMax"/>
        </c:scaling>
        <c:delete val="1"/>
        <c:axPos val="l"/>
        <c:numFmt formatCode="0%" sourceLinked="1"/>
        <c:majorTickMark val="none"/>
        <c:minorTickMark val="none"/>
        <c:tickLblPos val="nextTo"/>
        <c:crossAx val="5526993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RO" sz="1400" b="1" i="1" dirty="0">
                <a:solidFill>
                  <a:schemeClr val="tx1"/>
                </a:solidFill>
              </a:rPr>
              <a:t>Vă rugăm să-mi spuneți dacă sunteți de acord sau nu sunteți de </a:t>
            </a:r>
            <a:r>
              <a:rPr lang="ro-RO" sz="1400" b="1" i="1" u="none" dirty="0">
                <a:solidFill>
                  <a:schemeClr val="tx1"/>
                </a:solidFill>
              </a:rPr>
              <a:t>acord cu fiecare dintre următoarele afirmații</a:t>
            </a:r>
          </a:p>
          <a:p>
            <a:pPr>
              <a:defRPr/>
            </a:pPr>
            <a:r>
              <a:rPr lang="ro-RO" sz="1400" b="1" i="1" u="none" dirty="0">
                <a:solidFill>
                  <a:schemeClr val="tx1"/>
                </a:solidFill>
              </a:rPr>
              <a:t>(% din total):</a:t>
            </a:r>
          </a:p>
        </c:rich>
      </c:tx>
      <c:layout>
        <c:manualLayout>
          <c:xMode val="edge"/>
          <c:yMode val="edge"/>
          <c:x val="0.1514098156849463"/>
          <c:y val="3.04906255153156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Foaie1!$B$1</c:f>
              <c:strCache>
                <c:ptCount val="1"/>
                <c:pt idx="0">
                  <c:v>angajatori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Foaie1!$A$2:$A$4</c:f>
              <c:strCache>
                <c:ptCount val="3"/>
                <c:pt idx="0">
                  <c:v>Promovarea egalității de gen este importantă pentru companii și pentru economie</c:v>
                </c:pt>
                <c:pt idx="1">
                  <c:v>Promovarea egalității de gen este importantă pentru asigurarea unei societăți corecte și democratice</c:v>
                </c:pt>
                <c:pt idx="2">
                  <c:v>Promovarea egalității de gen este importantă pentru dvs. personal</c:v>
                </c:pt>
              </c:strCache>
            </c:strRef>
          </c:cat>
          <c:val>
            <c:numRef>
              <c:f>Foaie1!$B$2:$B$4</c:f>
              <c:numCache>
                <c:formatCode>General</c:formatCode>
                <c:ptCount val="3"/>
                <c:pt idx="0">
                  <c:v>96</c:v>
                </c:pt>
                <c:pt idx="1">
                  <c:v>96</c:v>
                </c:pt>
                <c:pt idx="2">
                  <c:v>95</c:v>
                </c:pt>
              </c:numCache>
            </c:numRef>
          </c:val>
          <c:extLst>
            <c:ext xmlns:c16="http://schemas.microsoft.com/office/drawing/2014/chart" uri="{C3380CC4-5D6E-409C-BE32-E72D297353CC}">
              <c16:uniqueId val="{00000000-0069-4B94-8960-429753552B42}"/>
            </c:ext>
          </c:extLst>
        </c:ser>
        <c:ser>
          <c:idx val="1"/>
          <c:order val="1"/>
          <c:tx>
            <c:strRef>
              <c:f>Foaie1!$C$1</c:f>
              <c:strCache>
                <c:ptCount val="1"/>
                <c:pt idx="0">
                  <c:v>populație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Foaie1!$A$2:$A$4</c:f>
              <c:strCache>
                <c:ptCount val="3"/>
                <c:pt idx="0">
                  <c:v>Promovarea egalității de gen este importantă pentru companii și pentru economie</c:v>
                </c:pt>
                <c:pt idx="1">
                  <c:v>Promovarea egalității de gen este importantă pentru asigurarea unei societăți corecte și democratice</c:v>
                </c:pt>
                <c:pt idx="2">
                  <c:v>Promovarea egalității de gen este importantă pentru dvs. personal</c:v>
                </c:pt>
              </c:strCache>
            </c:strRef>
          </c:cat>
          <c:val>
            <c:numRef>
              <c:f>Foaie1!$C$2:$C$4</c:f>
              <c:numCache>
                <c:formatCode>General</c:formatCode>
                <c:ptCount val="3"/>
                <c:pt idx="0">
                  <c:v>86</c:v>
                </c:pt>
                <c:pt idx="1">
                  <c:v>86</c:v>
                </c:pt>
                <c:pt idx="2">
                  <c:v>80</c:v>
                </c:pt>
              </c:numCache>
            </c:numRef>
          </c:val>
          <c:extLst>
            <c:ext xmlns:c16="http://schemas.microsoft.com/office/drawing/2014/chart" uri="{C3380CC4-5D6E-409C-BE32-E72D297353CC}">
              <c16:uniqueId val="{00000001-0069-4B94-8960-429753552B42}"/>
            </c:ext>
          </c:extLst>
        </c:ser>
        <c:ser>
          <c:idx val="2"/>
          <c:order val="2"/>
          <c:tx>
            <c:strRef>
              <c:f>Foaie1!$D$1</c:f>
              <c:strCache>
                <c:ptCount val="1"/>
                <c:pt idx="0">
                  <c:v>grup țintă</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Foaie1!$A$2:$A$4</c:f>
              <c:strCache>
                <c:ptCount val="3"/>
                <c:pt idx="0">
                  <c:v>Promovarea egalității de gen este importantă pentru companii și pentru economie</c:v>
                </c:pt>
                <c:pt idx="1">
                  <c:v>Promovarea egalității de gen este importantă pentru asigurarea unei societăți corecte și democratice</c:v>
                </c:pt>
                <c:pt idx="2">
                  <c:v>Promovarea egalității de gen este importantă pentru dvs. personal</c:v>
                </c:pt>
              </c:strCache>
            </c:strRef>
          </c:cat>
          <c:val>
            <c:numRef>
              <c:f>Foaie1!$D$2:$D$4</c:f>
              <c:numCache>
                <c:formatCode>General</c:formatCode>
                <c:ptCount val="3"/>
                <c:pt idx="0">
                  <c:v>95</c:v>
                </c:pt>
                <c:pt idx="1">
                  <c:v>97</c:v>
                </c:pt>
                <c:pt idx="2">
                  <c:v>96</c:v>
                </c:pt>
              </c:numCache>
            </c:numRef>
          </c:val>
          <c:extLst>
            <c:ext xmlns:c16="http://schemas.microsoft.com/office/drawing/2014/chart" uri="{C3380CC4-5D6E-409C-BE32-E72D297353CC}">
              <c16:uniqueId val="{00000002-0069-4B94-8960-429753552B42}"/>
            </c:ext>
          </c:extLst>
        </c:ser>
        <c:dLbls>
          <c:showLegendKey val="0"/>
          <c:showVal val="0"/>
          <c:showCatName val="0"/>
          <c:showSerName val="0"/>
          <c:showPercent val="0"/>
          <c:showBubbleSize val="0"/>
        </c:dLbls>
        <c:gapWidth val="182"/>
        <c:axId val="171289152"/>
        <c:axId val="173928944"/>
      </c:barChart>
      <c:catAx>
        <c:axId val="171289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3928944"/>
        <c:crosses val="autoZero"/>
        <c:auto val="1"/>
        <c:lblAlgn val="ctr"/>
        <c:lblOffset val="100"/>
        <c:noMultiLvlLbl val="0"/>
      </c:catAx>
      <c:valAx>
        <c:axId val="173928944"/>
        <c:scaling>
          <c:orientation val="minMax"/>
        </c:scaling>
        <c:delete val="1"/>
        <c:axPos val="t"/>
        <c:numFmt formatCode="General" sourceLinked="1"/>
        <c:majorTickMark val="none"/>
        <c:minorTickMark val="none"/>
        <c:tickLblPos val="nextTo"/>
        <c:crossAx val="1712891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01811519852749E-2"/>
          <c:y val="0.17174418648939407"/>
          <c:w val="0.66465256797583083"/>
          <c:h val="0.83333333333333337"/>
        </c:manualLayout>
      </c:layout>
      <c:doughnutChart>
        <c:varyColors val="1"/>
        <c:ser>
          <c:idx val="0"/>
          <c:order val="0"/>
          <c:tx>
            <c:strRef>
              <c:f>Foaie1!$B$1</c:f>
              <c:strCache>
                <c:ptCount val="1"/>
                <c:pt idx="0">
                  <c:v>Vânzări</c:v>
                </c:pt>
              </c:strCache>
            </c:strRef>
          </c:tx>
          <c:spPr>
            <a:solidFill>
              <a:schemeClr val="accent6">
                <a:lumMod val="60000"/>
                <a:lumOff val="40000"/>
              </a:schemeClr>
            </a:solidFill>
            <a:ln>
              <a:noFill/>
            </a:ln>
            <a:effectLst>
              <a:outerShdw blurRad="50800" dist="38100" algn="l" rotWithShape="0">
                <a:prstClr val="black">
                  <a:alpha val="40000"/>
                </a:prstClr>
              </a:outerShdw>
            </a:effectLst>
          </c:spPr>
          <c:dPt>
            <c:idx val="0"/>
            <c:bubble3D val="0"/>
            <c:spPr>
              <a:solidFill>
                <a:schemeClr val="accent6">
                  <a:lumMod val="60000"/>
                  <a:lumOff val="40000"/>
                </a:schemeClr>
              </a:solidFill>
              <a:ln w="19050">
                <a:noFill/>
              </a:ln>
              <a:effectLst>
                <a:outerShdw blurRad="50800" dist="38100" algn="l" rotWithShape="0">
                  <a:prstClr val="black">
                    <a:alpha val="40000"/>
                  </a:prstClr>
                </a:outerShdw>
              </a:effectLst>
            </c:spPr>
            <c:extLst>
              <c:ext xmlns:c16="http://schemas.microsoft.com/office/drawing/2014/chart" uri="{C3380CC4-5D6E-409C-BE32-E72D297353CC}">
                <c16:uniqueId val="{00000001-28F6-4CB7-A23B-BAC1D0237658}"/>
              </c:ext>
            </c:extLst>
          </c:dPt>
          <c:dPt>
            <c:idx val="1"/>
            <c:bubble3D val="0"/>
            <c:spPr>
              <a:solidFill>
                <a:schemeClr val="accent6">
                  <a:lumMod val="50000"/>
                </a:schemeClr>
              </a:solidFill>
              <a:ln w="19050">
                <a:noFill/>
              </a:ln>
              <a:effectLst>
                <a:outerShdw blurRad="50800" dist="38100" algn="l" rotWithShape="0">
                  <a:prstClr val="black">
                    <a:alpha val="40000"/>
                  </a:prstClr>
                </a:outerShdw>
              </a:effectLst>
            </c:spPr>
            <c:extLst>
              <c:ext xmlns:c16="http://schemas.microsoft.com/office/drawing/2014/chart" uri="{C3380CC4-5D6E-409C-BE32-E72D297353CC}">
                <c16:uniqueId val="{00000003-28F6-4CB7-A23B-BAC1D0237658}"/>
              </c:ext>
            </c:extLst>
          </c:dPt>
          <c:dLbls>
            <c:dLbl>
              <c:idx val="0"/>
              <c:layout>
                <c:manualLayout>
                  <c:x val="2.0349310833368307E-3"/>
                  <c:y val="-0.36451280350921506"/>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fld id="{BE08E65C-D58C-4F35-9827-E712A1E446D2}" type="CATEGORYNAME">
                      <a:rPr lang="en-US" sz="1100"/>
                      <a:pPr>
                        <a:defRPr sz="1100"/>
                      </a:pPr>
                      <a:t>[CATEGORY NAME]</a:t>
                    </a:fld>
                    <a:r>
                      <a:rPr lang="en-US" sz="1100" baseline="0" dirty="0"/>
                      <a:t>:</a:t>
                    </a:r>
                  </a:p>
                  <a:p>
                    <a:pPr>
                      <a:defRPr sz="1100"/>
                    </a:pPr>
                    <a:fld id="{473811C5-0773-4183-B55D-79EA15D66A09}" type="VALUE">
                      <a:rPr lang="en-US" sz="1100" baseline="0" smtClean="0"/>
                      <a:pPr>
                        <a:defRPr sz="1100"/>
                      </a:pPr>
                      <a:t>[VALUE]</a:t>
                    </a:fld>
                    <a:endParaRPr lang="en-US"/>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c:separator>
              <c:extLst>
                <c:ext xmlns:c15="http://schemas.microsoft.com/office/drawing/2012/chart" uri="{CE6537A1-D6FC-4f65-9D91-7224C49458BB}">
                  <c15:layout>
                    <c:manualLayout>
                      <c:w val="0.2981299935195027"/>
                      <c:h val="0.20155834874450188"/>
                    </c:manualLayout>
                  </c15:layout>
                  <c15:dlblFieldTable/>
                  <c15:showDataLabelsRange val="0"/>
                </c:ext>
                <c:ext xmlns:c16="http://schemas.microsoft.com/office/drawing/2014/chart" uri="{C3380CC4-5D6E-409C-BE32-E72D297353CC}">
                  <c16:uniqueId val="{00000001-28F6-4CB7-A23B-BAC1D0237658}"/>
                </c:ext>
              </c:extLst>
            </c:dLbl>
            <c:dLbl>
              <c:idx val="1"/>
              <c:layout>
                <c:manualLayout>
                  <c:x val="0.15714492972506364"/>
                  <c:y val="0.18821962789254984"/>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fld id="{945D28A2-E522-4298-9E06-DAE347472419}" type="CATEGORYNAME">
                      <a:rPr lang="en-US" sz="1100"/>
                      <a:pPr>
                        <a:defRPr sz="1100"/>
                      </a:pPr>
                      <a:t>[CATEGORY NAME]</a:t>
                    </a:fld>
                    <a:r>
                      <a:rPr lang="en-US" sz="1100" baseline="0" dirty="0"/>
                      <a:t>:</a:t>
                    </a:r>
                  </a:p>
                  <a:p>
                    <a:pPr>
                      <a:defRPr sz="1100"/>
                    </a:pPr>
                    <a:fld id="{467C1BD3-592D-4DED-9479-4797580A0862}" type="VALUE">
                      <a:rPr lang="en-US" sz="1100" baseline="0" smtClean="0"/>
                      <a:pPr>
                        <a:defRPr sz="1100"/>
                      </a:pPr>
                      <a:t>[VALUE]</a:t>
                    </a:fld>
                    <a:endParaRPr lang="en-US"/>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c:separator>
              <c:extLst>
                <c:ext xmlns:c15="http://schemas.microsoft.com/office/drawing/2012/chart" uri="{CE6537A1-D6FC-4f65-9D91-7224C49458BB}">
                  <c15:layout>
                    <c:manualLayout>
                      <c:w val="0.35451159836359486"/>
                      <c:h val="0.20993419193313306"/>
                    </c:manualLayout>
                  </c15:layout>
                  <c15:dlblFieldTable/>
                  <c15:showDataLabelsRange val="0"/>
                </c:ext>
                <c:ext xmlns:c16="http://schemas.microsoft.com/office/drawing/2014/chart" uri="{C3380CC4-5D6E-409C-BE32-E72D297353CC}">
                  <c16:uniqueId val="{00000003-28F6-4CB7-A23B-BAC1D023765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c:separator>
            <c:showLeaderLines val="0"/>
            <c:extLst>
              <c:ext xmlns:c15="http://schemas.microsoft.com/office/drawing/2012/chart" uri="{CE6537A1-D6FC-4f65-9D91-7224C49458BB}"/>
            </c:extLst>
          </c:dLbls>
          <c:cat>
            <c:strRef>
              <c:f>Foaie1!$A$2:$A$3</c:f>
              <c:strCache>
                <c:ptCount val="2"/>
                <c:pt idx="0">
                  <c:v>masculin</c:v>
                </c:pt>
                <c:pt idx="1">
                  <c:v>feminin</c:v>
                </c:pt>
              </c:strCache>
            </c:strRef>
          </c:cat>
          <c:val>
            <c:numRef>
              <c:f>Foaie1!$B$2:$B$3</c:f>
              <c:numCache>
                <c:formatCode>0.0%</c:formatCode>
                <c:ptCount val="2"/>
                <c:pt idx="0">
                  <c:v>0.47299999999999998</c:v>
                </c:pt>
                <c:pt idx="1">
                  <c:v>0.52700000000000002</c:v>
                </c:pt>
              </c:numCache>
            </c:numRef>
          </c:val>
          <c:extLst>
            <c:ext xmlns:c16="http://schemas.microsoft.com/office/drawing/2014/chart" uri="{C3380CC4-5D6E-409C-BE32-E72D297353CC}">
              <c16:uniqueId val="{00000004-28F6-4CB7-A23B-BAC1D0237658}"/>
            </c:ext>
          </c:extLst>
        </c:ser>
        <c:dLbls>
          <c:showLegendKey val="0"/>
          <c:showVal val="0"/>
          <c:showCatName val="0"/>
          <c:showSerName val="0"/>
          <c:showPercent val="0"/>
          <c:showBubbleSize val="0"/>
          <c:showLeaderLines val="0"/>
        </c:dLbls>
        <c:firstSliceAng val="188"/>
        <c:holeSize val="5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RO" sz="1400" b="1" i="1" dirty="0">
                <a:solidFill>
                  <a:schemeClr val="tx1"/>
                </a:solidFill>
              </a:rPr>
              <a:t>În compania sau organizația în care lucrați, ați spune că se acordă suficientă atenție problemei salariilor egale pentru femei și bărbați pentru același tip de muncă sau nu?</a:t>
            </a:r>
          </a:p>
          <a:p>
            <a:pPr>
              <a:defRPr/>
            </a:pPr>
            <a:r>
              <a:rPr lang="ro-RO" sz="1400" b="1" i="1" u="none" dirty="0">
                <a:solidFill>
                  <a:schemeClr val="tx1"/>
                </a:solidFill>
              </a:rPr>
              <a:t>(% din total):</a:t>
            </a:r>
          </a:p>
        </c:rich>
      </c:tx>
      <c:layout>
        <c:manualLayout>
          <c:xMode val="edge"/>
          <c:yMode val="edge"/>
          <c:x val="0.12610105671053914"/>
          <c:y val="2.409244316009183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2491877445391502E-2"/>
          <c:y val="0.46583887386727002"/>
          <c:w val="0.8857028998862303"/>
          <c:h val="0.45820685114607279"/>
        </c:manualLayout>
      </c:layout>
      <c:barChart>
        <c:barDir val="bar"/>
        <c:grouping val="clustered"/>
        <c:varyColors val="0"/>
        <c:ser>
          <c:idx val="0"/>
          <c:order val="0"/>
          <c:tx>
            <c:strRef>
              <c:f>Foaie1!$B$1</c:f>
              <c:strCache>
                <c:ptCount val="1"/>
                <c:pt idx="0">
                  <c:v>angajatori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c:f>
              <c:strCache>
                <c:ptCount val="1"/>
                <c:pt idx="0">
                  <c:v>da</c:v>
                </c:pt>
              </c:strCache>
            </c:strRef>
          </c:cat>
          <c:val>
            <c:numRef>
              <c:f>Foaie1!$B$2</c:f>
              <c:numCache>
                <c:formatCode>General</c:formatCode>
                <c:ptCount val="1"/>
                <c:pt idx="0">
                  <c:v>87</c:v>
                </c:pt>
              </c:numCache>
            </c:numRef>
          </c:val>
          <c:extLst>
            <c:ext xmlns:c16="http://schemas.microsoft.com/office/drawing/2014/chart" uri="{C3380CC4-5D6E-409C-BE32-E72D297353CC}">
              <c16:uniqueId val="{00000000-4A9D-4F8A-8DDD-60A62A6761B0}"/>
            </c:ext>
          </c:extLst>
        </c:ser>
        <c:ser>
          <c:idx val="1"/>
          <c:order val="1"/>
          <c:tx>
            <c:strRef>
              <c:f>Foaie1!$C$1</c:f>
              <c:strCache>
                <c:ptCount val="1"/>
                <c:pt idx="0">
                  <c:v>populație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c:f>
              <c:strCache>
                <c:ptCount val="1"/>
                <c:pt idx="0">
                  <c:v>da</c:v>
                </c:pt>
              </c:strCache>
            </c:strRef>
          </c:cat>
          <c:val>
            <c:numRef>
              <c:f>Foaie1!$C$2</c:f>
              <c:numCache>
                <c:formatCode>General</c:formatCode>
                <c:ptCount val="1"/>
                <c:pt idx="0">
                  <c:v>40</c:v>
                </c:pt>
              </c:numCache>
            </c:numRef>
          </c:val>
          <c:extLst>
            <c:ext xmlns:c16="http://schemas.microsoft.com/office/drawing/2014/chart" uri="{C3380CC4-5D6E-409C-BE32-E72D297353CC}">
              <c16:uniqueId val="{00000001-4A9D-4F8A-8DDD-60A62A6761B0}"/>
            </c:ext>
          </c:extLst>
        </c:ser>
        <c:ser>
          <c:idx val="2"/>
          <c:order val="2"/>
          <c:tx>
            <c:strRef>
              <c:f>Foaie1!$D$1</c:f>
              <c:strCache>
                <c:ptCount val="1"/>
                <c:pt idx="0">
                  <c:v>grup țintă</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c:f>
              <c:strCache>
                <c:ptCount val="1"/>
                <c:pt idx="0">
                  <c:v>da</c:v>
                </c:pt>
              </c:strCache>
            </c:strRef>
          </c:cat>
          <c:val>
            <c:numRef>
              <c:f>Foaie1!$D$2</c:f>
              <c:numCache>
                <c:formatCode>General</c:formatCode>
                <c:ptCount val="1"/>
                <c:pt idx="0">
                  <c:v>70</c:v>
                </c:pt>
              </c:numCache>
            </c:numRef>
          </c:val>
          <c:extLst>
            <c:ext xmlns:c16="http://schemas.microsoft.com/office/drawing/2014/chart" uri="{C3380CC4-5D6E-409C-BE32-E72D297353CC}">
              <c16:uniqueId val="{00000002-4A9D-4F8A-8DDD-60A62A6761B0}"/>
            </c:ext>
          </c:extLst>
        </c:ser>
        <c:dLbls>
          <c:showLegendKey val="0"/>
          <c:showVal val="0"/>
          <c:showCatName val="0"/>
          <c:showSerName val="0"/>
          <c:showPercent val="0"/>
          <c:showBubbleSize val="0"/>
        </c:dLbls>
        <c:gapWidth val="182"/>
        <c:axId val="173927768"/>
        <c:axId val="173926592"/>
      </c:barChart>
      <c:catAx>
        <c:axId val="173927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3926592"/>
        <c:crosses val="autoZero"/>
        <c:auto val="1"/>
        <c:lblAlgn val="ctr"/>
        <c:lblOffset val="100"/>
        <c:noMultiLvlLbl val="0"/>
      </c:catAx>
      <c:valAx>
        <c:axId val="173926592"/>
        <c:scaling>
          <c:orientation val="minMax"/>
        </c:scaling>
        <c:delete val="1"/>
        <c:axPos val="t"/>
        <c:numFmt formatCode="General" sourceLinked="1"/>
        <c:majorTickMark val="none"/>
        <c:minorTickMark val="none"/>
        <c:tickLblPos val="nextTo"/>
        <c:crossAx val="173927768"/>
        <c:crosses val="autoZero"/>
        <c:crossBetween val="between"/>
      </c:valAx>
      <c:spPr>
        <a:noFill/>
        <a:ln>
          <a:noFill/>
        </a:ln>
        <a:effectLst/>
      </c:spPr>
    </c:plotArea>
    <c:legend>
      <c:legendPos val="t"/>
      <c:layout>
        <c:manualLayout>
          <c:xMode val="edge"/>
          <c:yMode val="edge"/>
          <c:x val="0.18087259514965853"/>
          <c:y val="0.43041044033579245"/>
          <c:w val="0.6066190070393398"/>
          <c:h val="6.546671724812674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it-IT" sz="1400" b="1" i="1" dirty="0"/>
              <a:t>Dacă s-ar publica date care arată că există o diferență de remunerare între femei și bărbați în cadrul societății sau organizației pe care o conduceți, diferență în defavoarea femeilor,  ce ați face? (răspunsuri multiple)</a:t>
            </a:r>
          </a:p>
        </c:rich>
      </c:tx>
      <c:layout>
        <c:manualLayout>
          <c:xMode val="edge"/>
          <c:yMode val="edge"/>
          <c:x val="0.12004077615298088"/>
          <c:y val="6.753894758991967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9354908761404822"/>
          <c:y val="0.28510747523092117"/>
          <c:w val="0.58530480564929388"/>
          <c:h val="0.71489255591514067"/>
        </c:manualLayout>
      </c:layout>
      <c:barChart>
        <c:barDir val="bar"/>
        <c:grouping val="clustered"/>
        <c:varyColors val="0"/>
        <c:ser>
          <c:idx val="0"/>
          <c:order val="0"/>
          <c:tx>
            <c:strRef>
              <c:f>Foaie1!$B$1</c:f>
              <c:strCache>
                <c:ptCount val="1"/>
                <c:pt idx="0">
                  <c:v>angajatori</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Foaie1!$A$2:$A$9</c:f>
              <c:strCache>
                <c:ptCount val="8"/>
                <c:pt idx="0">
                  <c:v>aș discuta cu angajații despre acest lucru</c:v>
                </c:pt>
                <c:pt idx="1">
                  <c:v>as discuta cu conducerea acest lucru</c:v>
                </c:pt>
                <c:pt idx="2">
                  <c:v>As contacta sindicatul</c:v>
                </c:pt>
                <c:pt idx="3">
                  <c:v>aș cere o mărire de salariu pentru femei</c:v>
                </c:pt>
                <c:pt idx="4">
                  <c:v>as contacta ANES</c:v>
                </c:pt>
                <c:pt idx="5">
                  <c:v>As demisiona</c:v>
                </c:pt>
                <c:pt idx="6">
                  <c:v>As căuta asistență legală/ avocat</c:v>
                </c:pt>
                <c:pt idx="7">
                  <c:v>N-as face nimic</c:v>
                </c:pt>
              </c:strCache>
            </c:strRef>
          </c:cat>
          <c:val>
            <c:numRef>
              <c:f>Foaie1!$B$2:$B$9</c:f>
              <c:numCache>
                <c:formatCode>General</c:formatCode>
                <c:ptCount val="8"/>
                <c:pt idx="0" formatCode="0%">
                  <c:v>0.56000000000000005</c:v>
                </c:pt>
                <c:pt idx="2" formatCode="0%">
                  <c:v>0.09</c:v>
                </c:pt>
                <c:pt idx="3" formatCode="0%">
                  <c:v>0.14000000000000001</c:v>
                </c:pt>
                <c:pt idx="5" formatCode="0%">
                  <c:v>0.16</c:v>
                </c:pt>
                <c:pt idx="6" formatCode="0%">
                  <c:v>0.01</c:v>
                </c:pt>
                <c:pt idx="7" formatCode="0%">
                  <c:v>0.11</c:v>
                </c:pt>
              </c:numCache>
            </c:numRef>
          </c:val>
          <c:extLst>
            <c:ext xmlns:c16="http://schemas.microsoft.com/office/drawing/2014/chart" uri="{C3380CC4-5D6E-409C-BE32-E72D297353CC}">
              <c16:uniqueId val="{00000000-66D4-47AA-98CE-CBE171BDB939}"/>
            </c:ext>
          </c:extLst>
        </c:ser>
        <c:ser>
          <c:idx val="1"/>
          <c:order val="1"/>
          <c:tx>
            <c:strRef>
              <c:f>Foaie1!$C$1</c:f>
              <c:strCache>
                <c:ptCount val="1"/>
                <c:pt idx="0">
                  <c:v>populație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Foaie1!$A$2:$A$9</c:f>
              <c:strCache>
                <c:ptCount val="8"/>
                <c:pt idx="0">
                  <c:v>aș discuta cu angajații despre acest lucru</c:v>
                </c:pt>
                <c:pt idx="1">
                  <c:v>as discuta cu conducerea acest lucru</c:v>
                </c:pt>
                <c:pt idx="2">
                  <c:v>As contacta sindicatul</c:v>
                </c:pt>
                <c:pt idx="3">
                  <c:v>aș cere o mărire de salariu pentru femei</c:v>
                </c:pt>
                <c:pt idx="4">
                  <c:v>as contacta ANES</c:v>
                </c:pt>
                <c:pt idx="5">
                  <c:v>As demisiona</c:v>
                </c:pt>
                <c:pt idx="6">
                  <c:v>As căuta asistență legală/ avocat</c:v>
                </c:pt>
                <c:pt idx="7">
                  <c:v>N-as face nimic</c:v>
                </c:pt>
              </c:strCache>
            </c:strRef>
          </c:cat>
          <c:val>
            <c:numRef>
              <c:f>Foaie1!$C$2:$C$9</c:f>
              <c:numCache>
                <c:formatCode>0%</c:formatCode>
                <c:ptCount val="8"/>
                <c:pt idx="0">
                  <c:v>0.19</c:v>
                </c:pt>
                <c:pt idx="1">
                  <c:v>0.32</c:v>
                </c:pt>
                <c:pt idx="2">
                  <c:v>0.1</c:v>
                </c:pt>
                <c:pt idx="3">
                  <c:v>0.08</c:v>
                </c:pt>
                <c:pt idx="4">
                  <c:v>0.09</c:v>
                </c:pt>
                <c:pt idx="5">
                  <c:v>0.02</c:v>
                </c:pt>
                <c:pt idx="6">
                  <c:v>0.01</c:v>
                </c:pt>
                <c:pt idx="7">
                  <c:v>0.01</c:v>
                </c:pt>
              </c:numCache>
            </c:numRef>
          </c:val>
          <c:extLst>
            <c:ext xmlns:c16="http://schemas.microsoft.com/office/drawing/2014/chart" uri="{C3380CC4-5D6E-409C-BE32-E72D297353CC}">
              <c16:uniqueId val="{00000001-66D4-47AA-98CE-CBE171BDB939}"/>
            </c:ext>
          </c:extLst>
        </c:ser>
        <c:ser>
          <c:idx val="2"/>
          <c:order val="2"/>
          <c:tx>
            <c:strRef>
              <c:f>Foaie1!$D$1</c:f>
              <c:strCache>
                <c:ptCount val="1"/>
                <c:pt idx="0">
                  <c:v>grup tinta </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Foaie1!$A$2:$A$9</c:f>
              <c:strCache>
                <c:ptCount val="8"/>
                <c:pt idx="0">
                  <c:v>aș discuta cu angajații despre acest lucru</c:v>
                </c:pt>
                <c:pt idx="1">
                  <c:v>as discuta cu conducerea acest lucru</c:v>
                </c:pt>
                <c:pt idx="2">
                  <c:v>As contacta sindicatul</c:v>
                </c:pt>
                <c:pt idx="3">
                  <c:v>aș cere o mărire de salariu pentru femei</c:v>
                </c:pt>
                <c:pt idx="4">
                  <c:v>as contacta ANES</c:v>
                </c:pt>
                <c:pt idx="5">
                  <c:v>As demisiona</c:v>
                </c:pt>
                <c:pt idx="6">
                  <c:v>As căuta asistență legală/ avocat</c:v>
                </c:pt>
                <c:pt idx="7">
                  <c:v>N-as face nimic</c:v>
                </c:pt>
              </c:strCache>
            </c:strRef>
          </c:cat>
          <c:val>
            <c:numRef>
              <c:f>Foaie1!$D$2:$D$9</c:f>
              <c:numCache>
                <c:formatCode>0%</c:formatCode>
                <c:ptCount val="8"/>
                <c:pt idx="0">
                  <c:v>0.16</c:v>
                </c:pt>
                <c:pt idx="1">
                  <c:v>0.6</c:v>
                </c:pt>
                <c:pt idx="2">
                  <c:v>0.23</c:v>
                </c:pt>
                <c:pt idx="3">
                  <c:v>0.22</c:v>
                </c:pt>
                <c:pt idx="4">
                  <c:v>0.04</c:v>
                </c:pt>
                <c:pt idx="5">
                  <c:v>0.03</c:v>
                </c:pt>
                <c:pt idx="6">
                  <c:v>0.04</c:v>
                </c:pt>
                <c:pt idx="7">
                  <c:v>0.1</c:v>
                </c:pt>
              </c:numCache>
            </c:numRef>
          </c:val>
          <c:extLst>
            <c:ext xmlns:c16="http://schemas.microsoft.com/office/drawing/2014/chart" uri="{C3380CC4-5D6E-409C-BE32-E72D297353CC}">
              <c16:uniqueId val="{00000002-66D4-47AA-98CE-CBE171BDB939}"/>
            </c:ext>
          </c:extLst>
        </c:ser>
        <c:dLbls>
          <c:showLegendKey val="0"/>
          <c:showVal val="0"/>
          <c:showCatName val="0"/>
          <c:showSerName val="0"/>
          <c:showPercent val="0"/>
          <c:showBubbleSize val="0"/>
        </c:dLbls>
        <c:gapWidth val="182"/>
        <c:axId val="567106200"/>
        <c:axId val="567099144"/>
      </c:barChart>
      <c:catAx>
        <c:axId val="5671062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67099144"/>
        <c:crosses val="autoZero"/>
        <c:auto val="1"/>
        <c:lblAlgn val="ctr"/>
        <c:lblOffset val="100"/>
        <c:noMultiLvlLbl val="0"/>
      </c:catAx>
      <c:valAx>
        <c:axId val="567099144"/>
        <c:scaling>
          <c:orientation val="minMax"/>
        </c:scaling>
        <c:delete val="1"/>
        <c:axPos val="t"/>
        <c:numFmt formatCode="0%" sourceLinked="1"/>
        <c:majorTickMark val="none"/>
        <c:minorTickMark val="none"/>
        <c:tickLblPos val="nextTo"/>
        <c:crossAx val="567106200"/>
        <c:crosses val="autoZero"/>
        <c:crossBetween val="between"/>
      </c:valAx>
      <c:spPr>
        <a:noFill/>
        <a:ln>
          <a:noFill/>
        </a:ln>
        <a:effectLst/>
      </c:spPr>
    </c:plotArea>
    <c:legend>
      <c:legendPos val="t"/>
      <c:layout>
        <c:manualLayout>
          <c:xMode val="edge"/>
          <c:yMode val="edge"/>
          <c:x val="0.23471097362829646"/>
          <c:y val="0.23273816253081681"/>
          <c:w val="0.53057805274340708"/>
          <c:h val="4.07506951272804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it-IT" sz="1400" b="1" i="1" dirty="0"/>
              <a:t>În general, cât de mulțumit/ă sunteți de… ?</a:t>
            </a:r>
          </a:p>
        </c:rich>
      </c:tx>
      <c:layout>
        <c:manualLayout>
          <c:xMode val="edge"/>
          <c:yMode val="edge"/>
          <c:x val="0.20570559060490148"/>
          <c:y val="4.64482945336365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7078358872396399"/>
          <c:y val="0.2614013238119916"/>
          <c:w val="0.98767856321530689"/>
          <c:h val="0.49530406948004213"/>
        </c:manualLayout>
      </c:layout>
      <c:barChart>
        <c:barDir val="col"/>
        <c:grouping val="clustered"/>
        <c:varyColors val="0"/>
        <c:ser>
          <c:idx val="0"/>
          <c:order val="0"/>
          <c:tx>
            <c:strRef>
              <c:f>Foaie1!$B$1</c:f>
              <c:strCache>
                <c:ptCount val="1"/>
                <c:pt idx="0">
                  <c:v>populație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Foaie1!$A$2:$A$4</c:f>
              <c:strCache>
                <c:ptCount val="3"/>
                <c:pt idx="0">
                  <c:v>Situația locului dumneavoastră de muncă</c:v>
                </c:pt>
                <c:pt idx="1">
                  <c:v>Situația financiară a gospodăriei dvs.</c:v>
                </c:pt>
                <c:pt idx="2">
                  <c:v>Viața pe care o duceți</c:v>
                </c:pt>
              </c:strCache>
            </c:strRef>
          </c:cat>
          <c:val>
            <c:numRef>
              <c:f>Foaie1!$B$2:$B$4</c:f>
              <c:numCache>
                <c:formatCode>0%</c:formatCode>
                <c:ptCount val="3"/>
                <c:pt idx="0">
                  <c:v>0.45</c:v>
                </c:pt>
                <c:pt idx="1">
                  <c:v>0.69</c:v>
                </c:pt>
                <c:pt idx="2">
                  <c:v>0.72</c:v>
                </c:pt>
              </c:numCache>
            </c:numRef>
          </c:val>
          <c:extLst>
            <c:ext xmlns:c16="http://schemas.microsoft.com/office/drawing/2014/chart" uri="{C3380CC4-5D6E-409C-BE32-E72D297353CC}">
              <c16:uniqueId val="{00000000-8FF5-4257-B3FC-232457557F56}"/>
            </c:ext>
          </c:extLst>
        </c:ser>
        <c:ser>
          <c:idx val="1"/>
          <c:order val="1"/>
          <c:tx>
            <c:strRef>
              <c:f>Foaie1!$C$1</c:f>
              <c:strCache>
                <c:ptCount val="1"/>
                <c:pt idx="0">
                  <c:v>grup tinta</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Foaie1!$A$2:$A$4</c:f>
              <c:strCache>
                <c:ptCount val="3"/>
                <c:pt idx="0">
                  <c:v>Situația locului dumneavoastră de muncă</c:v>
                </c:pt>
                <c:pt idx="1">
                  <c:v>Situația financiară a gospodăriei dvs.</c:v>
                </c:pt>
                <c:pt idx="2">
                  <c:v>Viața pe care o duceți</c:v>
                </c:pt>
              </c:strCache>
            </c:strRef>
          </c:cat>
          <c:val>
            <c:numRef>
              <c:f>Foaie1!$C$2:$C$4</c:f>
              <c:numCache>
                <c:formatCode>0%</c:formatCode>
                <c:ptCount val="3"/>
                <c:pt idx="0">
                  <c:v>0.79</c:v>
                </c:pt>
                <c:pt idx="1">
                  <c:v>0.85</c:v>
                </c:pt>
                <c:pt idx="2">
                  <c:v>0.87</c:v>
                </c:pt>
              </c:numCache>
            </c:numRef>
          </c:val>
          <c:extLst>
            <c:ext xmlns:c16="http://schemas.microsoft.com/office/drawing/2014/chart" uri="{C3380CC4-5D6E-409C-BE32-E72D297353CC}">
              <c16:uniqueId val="{00000001-8FF5-4257-B3FC-232457557F56}"/>
            </c:ext>
          </c:extLst>
        </c:ser>
        <c:dLbls>
          <c:showLegendKey val="0"/>
          <c:showVal val="0"/>
          <c:showCatName val="0"/>
          <c:showSerName val="0"/>
          <c:showPercent val="0"/>
          <c:showBubbleSize val="0"/>
        </c:dLbls>
        <c:gapWidth val="182"/>
        <c:axId val="567100712"/>
        <c:axId val="567103064"/>
      </c:barChart>
      <c:catAx>
        <c:axId val="567100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67103064"/>
        <c:crosses val="autoZero"/>
        <c:auto val="1"/>
        <c:lblAlgn val="ctr"/>
        <c:lblOffset val="100"/>
        <c:noMultiLvlLbl val="0"/>
      </c:catAx>
      <c:valAx>
        <c:axId val="567103064"/>
        <c:scaling>
          <c:orientation val="minMax"/>
        </c:scaling>
        <c:delete val="1"/>
        <c:axPos val="l"/>
        <c:numFmt formatCode="0%" sourceLinked="1"/>
        <c:majorTickMark val="none"/>
        <c:minorTickMark val="none"/>
        <c:tickLblPos val="nextTo"/>
        <c:crossAx val="567100712"/>
        <c:crosses val="autoZero"/>
        <c:crossBetween val="between"/>
      </c:valAx>
      <c:spPr>
        <a:noFill/>
        <a:ln>
          <a:noFill/>
        </a:ln>
        <a:effectLst/>
      </c:spPr>
    </c:plotArea>
    <c:legend>
      <c:legendPos val="r"/>
      <c:layout>
        <c:manualLayout>
          <c:xMode val="edge"/>
          <c:yMode val="edge"/>
          <c:x val="8.5904860828970267E-2"/>
          <c:y val="0.18036319112923202"/>
          <c:w val="0.803127316967988"/>
          <c:h val="4.933061517901377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it-IT" sz="1400" b="1" i="1" dirty="0">
                <a:solidFill>
                  <a:schemeClr val="tx1"/>
                </a:solidFill>
              </a:rPr>
              <a:t>Sunteți de acord cu următoarele afirmații?</a:t>
            </a:r>
          </a:p>
        </c:rich>
      </c:tx>
      <c:layout>
        <c:manualLayout>
          <c:xMode val="edge"/>
          <c:yMode val="edge"/>
          <c:x val="0.12490077000767676"/>
          <c:y val="4.061059687931854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8176225097087089"/>
          <c:y val="0.21355072322981125"/>
          <c:w val="0.46714259012499021"/>
          <c:h val="0.69589931541923455"/>
        </c:manualLayout>
      </c:layout>
      <c:barChart>
        <c:barDir val="bar"/>
        <c:grouping val="clustered"/>
        <c:varyColors val="0"/>
        <c:ser>
          <c:idx val="0"/>
          <c:order val="0"/>
          <c:tx>
            <c:strRef>
              <c:f>Foaie1!$B$1</c:f>
              <c:strCache>
                <c:ptCount val="1"/>
                <c:pt idx="0">
                  <c:v>angajatori</c:v>
                </c:pt>
              </c:strCache>
            </c:strRef>
          </c:tx>
          <c:spPr>
            <a:solidFill>
              <a:schemeClr val="accent1"/>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Este acceptabil ca un bărbat să plângă</c:v>
                </c:pt>
                <c:pt idx="1">
                  <c:v>Femeile iau decizii pe baza emoțiilor lor în mai mare măsură decât bărbații</c:v>
                </c:pt>
                <c:pt idx="2">
                  <c:v>Cel mai important rol al unui bărbat este acela de a câștiga bani</c:v>
                </c:pt>
                <c:pt idx="3">
                  <c:v>Cel mai important rol al unei femei este să aibă grijă de casă și familie</c:v>
                </c:pt>
              </c:strCache>
            </c:strRef>
          </c:cat>
          <c:val>
            <c:numRef>
              <c:f>Foaie1!$B$2:$B$5</c:f>
              <c:numCache>
                <c:formatCode>0%</c:formatCode>
                <c:ptCount val="4"/>
                <c:pt idx="0">
                  <c:v>0.71</c:v>
                </c:pt>
                <c:pt idx="1">
                  <c:v>0.62</c:v>
                </c:pt>
                <c:pt idx="2">
                  <c:v>0.53</c:v>
                </c:pt>
                <c:pt idx="3">
                  <c:v>0.4</c:v>
                </c:pt>
              </c:numCache>
            </c:numRef>
          </c:val>
          <c:extLst>
            <c:ext xmlns:c16="http://schemas.microsoft.com/office/drawing/2014/chart" uri="{C3380CC4-5D6E-409C-BE32-E72D297353CC}">
              <c16:uniqueId val="{00000000-7229-47CC-8285-9A8339139188}"/>
            </c:ext>
          </c:extLst>
        </c:ser>
        <c:ser>
          <c:idx val="1"/>
          <c:order val="1"/>
          <c:tx>
            <c:strRef>
              <c:f>Foaie1!$C$1</c:f>
              <c:strCache>
                <c:ptCount val="1"/>
                <c:pt idx="0">
                  <c:v>populație</c:v>
                </c:pt>
              </c:strCache>
            </c:strRef>
          </c:tx>
          <c:spPr>
            <a:solidFill>
              <a:schemeClr val="accent4"/>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Este acceptabil ca un bărbat să plângă</c:v>
                </c:pt>
                <c:pt idx="1">
                  <c:v>Femeile iau decizii pe baza emoțiilor lor în mai mare măsură decât bărbații</c:v>
                </c:pt>
                <c:pt idx="2">
                  <c:v>Cel mai important rol al unui bărbat este acela de a câștiga bani</c:v>
                </c:pt>
                <c:pt idx="3">
                  <c:v>Cel mai important rol al unei femei este să aibă grijă de casă și familie</c:v>
                </c:pt>
              </c:strCache>
            </c:strRef>
          </c:cat>
          <c:val>
            <c:numRef>
              <c:f>Foaie1!$C$2:$C$5</c:f>
              <c:numCache>
                <c:formatCode>0%</c:formatCode>
                <c:ptCount val="4"/>
                <c:pt idx="0">
                  <c:v>0.7</c:v>
                </c:pt>
                <c:pt idx="1">
                  <c:v>0.64</c:v>
                </c:pt>
                <c:pt idx="2">
                  <c:v>0.5</c:v>
                </c:pt>
                <c:pt idx="3">
                  <c:v>0.49</c:v>
                </c:pt>
              </c:numCache>
            </c:numRef>
          </c:val>
          <c:extLst>
            <c:ext xmlns:c16="http://schemas.microsoft.com/office/drawing/2014/chart" uri="{C3380CC4-5D6E-409C-BE32-E72D297353CC}">
              <c16:uniqueId val="{00000001-7229-47CC-8285-9A8339139188}"/>
            </c:ext>
          </c:extLst>
        </c:ser>
        <c:ser>
          <c:idx val="2"/>
          <c:order val="2"/>
          <c:tx>
            <c:strRef>
              <c:f>Foaie1!$D$1</c:f>
              <c:strCache>
                <c:ptCount val="1"/>
                <c:pt idx="0">
                  <c:v>grup tinta</c:v>
                </c:pt>
              </c:strCache>
            </c:strRef>
          </c:tx>
          <c:spPr>
            <a:solidFill>
              <a:schemeClr val="tx2">
                <a:lumMod val="20000"/>
                <a:lumOff val="80000"/>
              </a:schemeClr>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Este acceptabil ca un bărbat să plângă</c:v>
                </c:pt>
                <c:pt idx="1">
                  <c:v>Femeile iau decizii pe baza emoțiilor lor în mai mare măsură decât bărbații</c:v>
                </c:pt>
                <c:pt idx="2">
                  <c:v>Cel mai important rol al unui bărbat este acela de a câștiga bani</c:v>
                </c:pt>
                <c:pt idx="3">
                  <c:v>Cel mai important rol al unei femei este să aibă grijă de casă și familie</c:v>
                </c:pt>
              </c:strCache>
            </c:strRef>
          </c:cat>
          <c:val>
            <c:numRef>
              <c:f>Foaie1!$D$2:$D$5</c:f>
              <c:numCache>
                <c:formatCode>0%</c:formatCode>
                <c:ptCount val="4"/>
                <c:pt idx="0">
                  <c:v>0.87</c:v>
                </c:pt>
                <c:pt idx="1">
                  <c:v>0.5</c:v>
                </c:pt>
                <c:pt idx="2">
                  <c:v>0.24</c:v>
                </c:pt>
                <c:pt idx="3">
                  <c:v>0.32</c:v>
                </c:pt>
              </c:numCache>
            </c:numRef>
          </c:val>
          <c:extLst>
            <c:ext xmlns:c16="http://schemas.microsoft.com/office/drawing/2014/chart" uri="{C3380CC4-5D6E-409C-BE32-E72D297353CC}">
              <c16:uniqueId val="{00000002-7229-47CC-8285-9A8339139188}"/>
            </c:ext>
          </c:extLst>
        </c:ser>
        <c:dLbls>
          <c:showLegendKey val="0"/>
          <c:showVal val="0"/>
          <c:showCatName val="0"/>
          <c:showSerName val="0"/>
          <c:showPercent val="0"/>
          <c:showBubbleSize val="0"/>
        </c:dLbls>
        <c:gapWidth val="182"/>
        <c:axId val="567102672"/>
        <c:axId val="567101104"/>
      </c:barChart>
      <c:catAx>
        <c:axId val="5671026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67101104"/>
        <c:crosses val="autoZero"/>
        <c:auto val="1"/>
        <c:lblAlgn val="ctr"/>
        <c:lblOffset val="100"/>
        <c:noMultiLvlLbl val="0"/>
      </c:catAx>
      <c:valAx>
        <c:axId val="567101104"/>
        <c:scaling>
          <c:orientation val="minMax"/>
        </c:scaling>
        <c:delete val="1"/>
        <c:axPos val="t"/>
        <c:numFmt formatCode="0%" sourceLinked="1"/>
        <c:majorTickMark val="none"/>
        <c:minorTickMark val="none"/>
        <c:tickLblPos val="nextTo"/>
        <c:crossAx val="567102672"/>
        <c:crosses val="autoZero"/>
        <c:crossBetween val="between"/>
      </c:valAx>
      <c:spPr>
        <a:noFill/>
        <a:ln>
          <a:noFill/>
        </a:ln>
        <a:effectLst/>
      </c:spPr>
    </c:plotArea>
    <c:legend>
      <c:legendPos val="t"/>
      <c:layout>
        <c:manualLayout>
          <c:xMode val="edge"/>
          <c:yMode val="edge"/>
          <c:x val="0.13952756001056432"/>
          <c:y val="0.13138708547219544"/>
          <c:w val="0.6438927316910118"/>
          <c:h val="4.409504394794283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it-IT" sz="1400" b="1" i="1" dirty="0"/>
              <a:t>În ce măsură sunteți de acord cu următoarele afirmații?</a:t>
            </a:r>
          </a:p>
        </c:rich>
      </c:tx>
      <c:layout>
        <c:manualLayout>
          <c:xMode val="edge"/>
          <c:yMode val="edge"/>
          <c:x val="0.16824249677164807"/>
          <c:y val="3.116893698856794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52269610567190772"/>
          <c:y val="0.19089066977841576"/>
          <c:w val="0.42620881422078838"/>
          <c:h val="0.75821465775369423"/>
        </c:manualLayout>
      </c:layout>
      <c:barChart>
        <c:barDir val="bar"/>
        <c:grouping val="clustered"/>
        <c:varyColors val="0"/>
        <c:ser>
          <c:idx val="0"/>
          <c:order val="0"/>
          <c:tx>
            <c:strRef>
              <c:f>Foaie1!$B$1</c:f>
              <c:strCache>
                <c:ptCount val="1"/>
                <c:pt idx="0">
                  <c:v>angajatori</c:v>
                </c:pt>
              </c:strCache>
            </c:strRef>
          </c:tx>
          <c:spPr>
            <a:solidFill>
              <a:schemeClr val="accent1"/>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Foaie1!$A$2:$A$6</c:f>
              <c:strCache>
                <c:ptCount val="5"/>
                <c:pt idx="0">
                  <c:v>Bărbații ar trebui să aibă dreptul la un loc de muncă  în mai mare măsură decât femeile</c:v>
                </c:pt>
                <c:pt idx="1">
                  <c:v>Într-o familie pot fi probleme dacă o femeie are venituri mai mari decât bărbatul</c:v>
                </c:pt>
                <c:pt idx="2">
                  <c:v>Un loc de muncă este cea mai bună modalitatea pentru ca o femeie să fie independentă.</c:v>
                </c:pt>
                <c:pt idx="3">
                  <c:v>Copii preșcolari suferă dacă mama lor lucrează</c:v>
                </c:pt>
                <c:pt idx="4">
                  <c:v>Bărbații se pricep mai bine la afaceri decât femeile</c:v>
                </c:pt>
              </c:strCache>
            </c:strRef>
          </c:cat>
          <c:val>
            <c:numRef>
              <c:f>Foaie1!$B$2:$B$6</c:f>
              <c:numCache>
                <c:formatCode>0%</c:formatCode>
                <c:ptCount val="5"/>
                <c:pt idx="0">
                  <c:v>0.08</c:v>
                </c:pt>
                <c:pt idx="1">
                  <c:v>0.15</c:v>
                </c:pt>
                <c:pt idx="2">
                  <c:v>0.56999999999999995</c:v>
                </c:pt>
                <c:pt idx="3">
                  <c:v>0.61</c:v>
                </c:pt>
                <c:pt idx="4">
                  <c:v>0.41</c:v>
                </c:pt>
              </c:numCache>
            </c:numRef>
          </c:val>
          <c:extLst>
            <c:ext xmlns:c16="http://schemas.microsoft.com/office/drawing/2014/chart" uri="{C3380CC4-5D6E-409C-BE32-E72D297353CC}">
              <c16:uniqueId val="{00000000-8ABE-48CD-9BD7-F5E198831822}"/>
            </c:ext>
          </c:extLst>
        </c:ser>
        <c:ser>
          <c:idx val="1"/>
          <c:order val="1"/>
          <c:tx>
            <c:strRef>
              <c:f>Foaie1!$C$1</c:f>
              <c:strCache>
                <c:ptCount val="1"/>
                <c:pt idx="0">
                  <c:v>populație</c:v>
                </c:pt>
              </c:strCache>
            </c:strRef>
          </c:tx>
          <c:spPr>
            <a:solidFill>
              <a:schemeClr val="accent4"/>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Foaie1!$A$2:$A$6</c:f>
              <c:strCache>
                <c:ptCount val="5"/>
                <c:pt idx="0">
                  <c:v>Bărbații ar trebui să aibă dreptul la un loc de muncă  în mai mare măsură decât femeile</c:v>
                </c:pt>
                <c:pt idx="1">
                  <c:v>Într-o familie pot fi probleme dacă o femeie are venituri mai mari decât bărbatul</c:v>
                </c:pt>
                <c:pt idx="2">
                  <c:v>Un loc de muncă este cea mai bună modalitatea pentru ca o femeie să fie independentă.</c:v>
                </c:pt>
                <c:pt idx="3">
                  <c:v>Copii preșcolari suferă dacă mama lor lucrează</c:v>
                </c:pt>
                <c:pt idx="4">
                  <c:v>Bărbații se pricep mai bine la afaceri decât femeile</c:v>
                </c:pt>
              </c:strCache>
            </c:strRef>
          </c:cat>
          <c:val>
            <c:numRef>
              <c:f>Foaie1!$C$2:$C$6</c:f>
              <c:numCache>
                <c:formatCode>0%</c:formatCode>
                <c:ptCount val="5"/>
                <c:pt idx="0">
                  <c:v>0.2</c:v>
                </c:pt>
                <c:pt idx="1">
                  <c:v>0.23</c:v>
                </c:pt>
                <c:pt idx="2">
                  <c:v>0.48</c:v>
                </c:pt>
                <c:pt idx="3">
                  <c:v>0.65</c:v>
                </c:pt>
                <c:pt idx="4">
                  <c:v>0.46</c:v>
                </c:pt>
              </c:numCache>
            </c:numRef>
          </c:val>
          <c:extLst>
            <c:ext xmlns:c16="http://schemas.microsoft.com/office/drawing/2014/chart" uri="{C3380CC4-5D6E-409C-BE32-E72D297353CC}">
              <c16:uniqueId val="{00000001-8ABE-48CD-9BD7-F5E198831822}"/>
            </c:ext>
          </c:extLst>
        </c:ser>
        <c:ser>
          <c:idx val="2"/>
          <c:order val="2"/>
          <c:tx>
            <c:strRef>
              <c:f>Foaie1!$D$1</c:f>
              <c:strCache>
                <c:ptCount val="1"/>
                <c:pt idx="0">
                  <c:v>grup tinta</c:v>
                </c:pt>
              </c:strCache>
            </c:strRef>
          </c:tx>
          <c:spPr>
            <a:solidFill>
              <a:schemeClr val="tx2">
                <a:lumMod val="20000"/>
                <a:lumOff val="80000"/>
              </a:schemeClr>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Foaie1!$A$2:$A$6</c:f>
              <c:strCache>
                <c:ptCount val="5"/>
                <c:pt idx="0">
                  <c:v>Bărbații ar trebui să aibă dreptul la un loc de muncă  în mai mare măsură decât femeile</c:v>
                </c:pt>
                <c:pt idx="1">
                  <c:v>Într-o familie pot fi probleme dacă o femeie are venituri mai mari decât bărbatul</c:v>
                </c:pt>
                <c:pt idx="2">
                  <c:v>Un loc de muncă este cea mai bună modalitatea pentru ca o femeie să fie independentă.</c:v>
                </c:pt>
                <c:pt idx="3">
                  <c:v>Copii preșcolari suferă dacă mama lor lucrează</c:v>
                </c:pt>
                <c:pt idx="4">
                  <c:v>Bărbații se pricep mai bine la afaceri decât femeile</c:v>
                </c:pt>
              </c:strCache>
            </c:strRef>
          </c:cat>
          <c:val>
            <c:numRef>
              <c:f>Foaie1!$D$2:$D$6</c:f>
              <c:numCache>
                <c:formatCode>0%</c:formatCode>
                <c:ptCount val="5"/>
                <c:pt idx="0">
                  <c:v>0.11</c:v>
                </c:pt>
                <c:pt idx="1">
                  <c:v>0.3</c:v>
                </c:pt>
                <c:pt idx="2">
                  <c:v>0.82</c:v>
                </c:pt>
                <c:pt idx="3">
                  <c:v>0.51</c:v>
                </c:pt>
                <c:pt idx="4">
                  <c:v>0.37</c:v>
                </c:pt>
              </c:numCache>
            </c:numRef>
          </c:val>
          <c:extLst>
            <c:ext xmlns:c16="http://schemas.microsoft.com/office/drawing/2014/chart" uri="{C3380CC4-5D6E-409C-BE32-E72D297353CC}">
              <c16:uniqueId val="{00000002-8ABE-48CD-9BD7-F5E198831822}"/>
            </c:ext>
          </c:extLst>
        </c:ser>
        <c:dLbls>
          <c:showLegendKey val="0"/>
          <c:showVal val="0"/>
          <c:showCatName val="0"/>
          <c:showSerName val="0"/>
          <c:showPercent val="0"/>
          <c:showBubbleSize val="0"/>
        </c:dLbls>
        <c:gapWidth val="182"/>
        <c:axId val="567101496"/>
        <c:axId val="567103456"/>
      </c:barChart>
      <c:catAx>
        <c:axId val="567101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67103456"/>
        <c:crosses val="autoZero"/>
        <c:auto val="1"/>
        <c:lblAlgn val="ctr"/>
        <c:lblOffset val="100"/>
        <c:noMultiLvlLbl val="0"/>
      </c:catAx>
      <c:valAx>
        <c:axId val="567103456"/>
        <c:scaling>
          <c:orientation val="minMax"/>
        </c:scaling>
        <c:delete val="1"/>
        <c:axPos val="t"/>
        <c:numFmt formatCode="0%" sourceLinked="1"/>
        <c:majorTickMark val="none"/>
        <c:minorTickMark val="none"/>
        <c:tickLblPos val="nextTo"/>
        <c:crossAx val="567101496"/>
        <c:crosses val="autoZero"/>
        <c:crossBetween val="between"/>
      </c:valAx>
      <c:spPr>
        <a:noFill/>
        <a:ln>
          <a:noFill/>
        </a:ln>
        <a:effectLst/>
      </c:spPr>
    </c:plotArea>
    <c:legend>
      <c:legendPos val="t"/>
      <c:layout>
        <c:manualLayout>
          <c:xMode val="edge"/>
          <c:yMode val="edge"/>
          <c:x val="0.13952756001056432"/>
          <c:y val="0.13138708547219544"/>
          <c:w val="0.6438927316910118"/>
          <c:h val="4.409504394794283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it-IT" sz="1400" b="1" i="1" dirty="0">
                <a:solidFill>
                  <a:schemeClr val="tx1"/>
                </a:solidFill>
              </a:rPr>
              <a:t>Sunteți de acord cu următoarele afirmații?</a:t>
            </a:r>
          </a:p>
        </c:rich>
      </c:tx>
      <c:layout>
        <c:manualLayout>
          <c:xMode val="edge"/>
          <c:yMode val="edge"/>
          <c:x val="0.12490077000767676"/>
          <c:y val="4.061059687931854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8176225097087089"/>
          <c:y val="0.21355072322981125"/>
          <c:w val="0.46714259012499021"/>
          <c:h val="0.69589931541923455"/>
        </c:manualLayout>
      </c:layout>
      <c:barChart>
        <c:barDir val="bar"/>
        <c:grouping val="clustered"/>
        <c:varyColors val="0"/>
        <c:ser>
          <c:idx val="0"/>
          <c:order val="0"/>
          <c:tx>
            <c:strRef>
              <c:f>Foaie1!$B$1</c:f>
              <c:strCache>
                <c:ptCount val="1"/>
                <c:pt idx="0">
                  <c:v>angajatori</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Foaie1!$A$2:$A$4</c:f>
              <c:strCache>
                <c:ptCount val="3"/>
                <c:pt idx="0">
                  <c:v>Dacă aș avea nevoie de câteva zile libere de la serviciu pentru a sta cu copii le-as putea obține fără probleme</c:v>
                </c:pt>
                <c:pt idx="1">
                  <c:v>Dacă aș vrea să îmi schimb locul de muncă aș găsi ușor unul nou, care să îmi placă</c:v>
                </c:pt>
                <c:pt idx="2">
                  <c:v>Instituția în care lucrez este foarte înțelegătoare cu femeile care au copii</c:v>
                </c:pt>
              </c:strCache>
            </c:strRef>
          </c:cat>
          <c:val>
            <c:numRef>
              <c:f>Foaie1!$B$2:$B$4</c:f>
              <c:numCache>
                <c:formatCode>0%</c:formatCode>
                <c:ptCount val="3"/>
                <c:pt idx="0">
                  <c:v>0.56000000000000005</c:v>
                </c:pt>
                <c:pt idx="1">
                  <c:v>0.3</c:v>
                </c:pt>
                <c:pt idx="2">
                  <c:v>0.69</c:v>
                </c:pt>
              </c:numCache>
            </c:numRef>
          </c:val>
          <c:extLst>
            <c:ext xmlns:c16="http://schemas.microsoft.com/office/drawing/2014/chart" uri="{C3380CC4-5D6E-409C-BE32-E72D297353CC}">
              <c16:uniqueId val="{00000000-48FA-4D3B-B771-6E907C87C23A}"/>
            </c:ext>
          </c:extLst>
        </c:ser>
        <c:ser>
          <c:idx val="1"/>
          <c:order val="1"/>
          <c:tx>
            <c:strRef>
              <c:f>Foaie1!$C$1</c:f>
              <c:strCache>
                <c:ptCount val="1"/>
                <c:pt idx="0">
                  <c:v>populație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Foaie1!$A$2:$A$4</c:f>
              <c:strCache>
                <c:ptCount val="3"/>
                <c:pt idx="0">
                  <c:v>Dacă aș avea nevoie de câteva zile libere de la serviciu pentru a sta cu copii le-as putea obține fără probleme</c:v>
                </c:pt>
                <c:pt idx="1">
                  <c:v>Dacă aș vrea să îmi schimb locul de muncă aș găsi ușor unul nou, care să îmi placă</c:v>
                </c:pt>
                <c:pt idx="2">
                  <c:v>Instituția în care lucrez este foarte înțelegătoare cu femeile care au copii</c:v>
                </c:pt>
              </c:strCache>
            </c:strRef>
          </c:cat>
          <c:val>
            <c:numRef>
              <c:f>Foaie1!$C$2:$C$4</c:f>
              <c:numCache>
                <c:formatCode>0%</c:formatCode>
                <c:ptCount val="3"/>
                <c:pt idx="0">
                  <c:v>0.33</c:v>
                </c:pt>
                <c:pt idx="1">
                  <c:v>0.2</c:v>
                </c:pt>
                <c:pt idx="2">
                  <c:v>0.36</c:v>
                </c:pt>
              </c:numCache>
            </c:numRef>
          </c:val>
          <c:extLst>
            <c:ext xmlns:c16="http://schemas.microsoft.com/office/drawing/2014/chart" uri="{C3380CC4-5D6E-409C-BE32-E72D297353CC}">
              <c16:uniqueId val="{00000001-48FA-4D3B-B771-6E907C87C23A}"/>
            </c:ext>
          </c:extLst>
        </c:ser>
        <c:ser>
          <c:idx val="2"/>
          <c:order val="2"/>
          <c:tx>
            <c:strRef>
              <c:f>Foaie1!$D$1</c:f>
              <c:strCache>
                <c:ptCount val="1"/>
                <c:pt idx="0">
                  <c:v>grup tinta </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Foaie1!$A$2:$A$4</c:f>
              <c:strCache>
                <c:ptCount val="3"/>
                <c:pt idx="0">
                  <c:v>Dacă aș avea nevoie de câteva zile libere de la serviciu pentru a sta cu copii le-as putea obține fără probleme</c:v>
                </c:pt>
                <c:pt idx="1">
                  <c:v>Dacă aș vrea să îmi schimb locul de muncă aș găsi ușor unul nou, care să îmi placă</c:v>
                </c:pt>
                <c:pt idx="2">
                  <c:v>Instituția în care lucrez este foarte înțelegătoare cu femeile care au copii</c:v>
                </c:pt>
              </c:strCache>
            </c:strRef>
          </c:cat>
          <c:val>
            <c:numRef>
              <c:f>Foaie1!$D$2:$D$4</c:f>
              <c:numCache>
                <c:formatCode>0%</c:formatCode>
                <c:ptCount val="3"/>
                <c:pt idx="0">
                  <c:v>0.56999999999999995</c:v>
                </c:pt>
                <c:pt idx="1">
                  <c:v>0.33</c:v>
                </c:pt>
                <c:pt idx="2">
                  <c:v>0.57999999999999996</c:v>
                </c:pt>
              </c:numCache>
            </c:numRef>
          </c:val>
          <c:extLst>
            <c:ext xmlns:c16="http://schemas.microsoft.com/office/drawing/2014/chart" uri="{C3380CC4-5D6E-409C-BE32-E72D297353CC}">
              <c16:uniqueId val="{00000002-48FA-4D3B-B771-6E907C87C23A}"/>
            </c:ext>
          </c:extLst>
        </c:ser>
        <c:dLbls>
          <c:showLegendKey val="0"/>
          <c:showVal val="0"/>
          <c:showCatName val="0"/>
          <c:showSerName val="0"/>
          <c:showPercent val="0"/>
          <c:showBubbleSize val="0"/>
        </c:dLbls>
        <c:gapWidth val="182"/>
        <c:axId val="567105416"/>
        <c:axId val="567098752"/>
      </c:barChart>
      <c:catAx>
        <c:axId val="567105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67098752"/>
        <c:crosses val="autoZero"/>
        <c:auto val="1"/>
        <c:lblAlgn val="ctr"/>
        <c:lblOffset val="100"/>
        <c:noMultiLvlLbl val="0"/>
      </c:catAx>
      <c:valAx>
        <c:axId val="567098752"/>
        <c:scaling>
          <c:orientation val="minMax"/>
        </c:scaling>
        <c:delete val="1"/>
        <c:axPos val="t"/>
        <c:numFmt formatCode="0%" sourceLinked="1"/>
        <c:majorTickMark val="none"/>
        <c:minorTickMark val="none"/>
        <c:tickLblPos val="nextTo"/>
        <c:crossAx val="567105416"/>
        <c:crosses val="autoZero"/>
        <c:crossBetween val="between"/>
      </c:valAx>
      <c:spPr>
        <a:noFill/>
        <a:ln>
          <a:noFill/>
        </a:ln>
        <a:effectLst/>
      </c:spPr>
    </c:plotArea>
    <c:legend>
      <c:legendPos val="t"/>
      <c:layout>
        <c:manualLayout>
          <c:xMode val="edge"/>
          <c:yMode val="edge"/>
          <c:x val="0.13952756001056432"/>
          <c:y val="0.13138708547219544"/>
          <c:w val="0.6438927316910118"/>
          <c:h val="4.409504394794283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it-IT" sz="1400" b="1" i="1" dirty="0"/>
              <a:t>Cine credeți ca sunt principalele victime ale hărțuirii la locul de muncă? </a:t>
            </a:r>
          </a:p>
        </c:rich>
      </c:tx>
      <c:layout>
        <c:manualLayout>
          <c:xMode val="edge"/>
          <c:yMode val="edge"/>
          <c:x val="0.12490077000767676"/>
          <c:y val="4.061059687931854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8176225097087089"/>
          <c:y val="0.21355072322981125"/>
          <c:w val="0.46714259012499021"/>
          <c:h val="0.69589931541923455"/>
        </c:manualLayout>
      </c:layout>
      <c:barChart>
        <c:barDir val="bar"/>
        <c:grouping val="clustered"/>
        <c:varyColors val="0"/>
        <c:ser>
          <c:idx val="0"/>
          <c:order val="0"/>
          <c:tx>
            <c:strRef>
              <c:f>Foaie1!$B$1</c:f>
              <c:strCache>
                <c:ptCount val="1"/>
                <c:pt idx="0">
                  <c:v>firme</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Foaie1!$A$2:$A$10</c:f>
              <c:strCache>
                <c:ptCount val="9"/>
                <c:pt idx="0">
                  <c:v>Persoanele fără educație</c:v>
                </c:pt>
                <c:pt idx="1">
                  <c:v>Persoanele sărace</c:v>
                </c:pt>
                <c:pt idx="2">
                  <c:v>Fetele si femeile tinere</c:v>
                </c:pt>
                <c:pt idx="3">
                  <c:v>Persoanele neinformate</c:v>
                </c:pt>
                <c:pt idx="4">
                  <c:v>Copiii și tinerii care părăsesc orfelinatele</c:v>
                </c:pt>
                <c:pt idx="5">
                  <c:v>Oamenii de la tara/din mediul rural</c:v>
                </c:pt>
                <c:pt idx="6">
                  <c:v>ersoanele cu handicap</c:v>
                </c:pt>
                <c:pt idx="7">
                  <c:v>Persoanele rome</c:v>
                </c:pt>
                <c:pt idx="8">
                  <c:v>Alt grup vulnerabil</c:v>
                </c:pt>
              </c:strCache>
            </c:strRef>
          </c:cat>
          <c:val>
            <c:numRef>
              <c:f>Foaie1!$B$2:$B$10</c:f>
              <c:numCache>
                <c:formatCode>0%</c:formatCode>
                <c:ptCount val="9"/>
                <c:pt idx="0">
                  <c:v>0.52</c:v>
                </c:pt>
                <c:pt idx="1">
                  <c:v>0.49</c:v>
                </c:pt>
                <c:pt idx="2">
                  <c:v>0.55000000000000004</c:v>
                </c:pt>
                <c:pt idx="3">
                  <c:v>0.52</c:v>
                </c:pt>
                <c:pt idx="4">
                  <c:v>0.41</c:v>
                </c:pt>
                <c:pt idx="5">
                  <c:v>0.3</c:v>
                </c:pt>
                <c:pt idx="6">
                  <c:v>0.35</c:v>
                </c:pt>
                <c:pt idx="7">
                  <c:v>0.28999999999999998</c:v>
                </c:pt>
                <c:pt idx="8">
                  <c:v>0.01</c:v>
                </c:pt>
              </c:numCache>
            </c:numRef>
          </c:val>
          <c:extLst>
            <c:ext xmlns:c16="http://schemas.microsoft.com/office/drawing/2014/chart" uri="{C3380CC4-5D6E-409C-BE32-E72D297353CC}">
              <c16:uniqueId val="{00000000-9351-417D-8686-BE3F4FFA3D69}"/>
            </c:ext>
          </c:extLst>
        </c:ser>
        <c:ser>
          <c:idx val="1"/>
          <c:order val="1"/>
          <c:tx>
            <c:strRef>
              <c:f>Foaie1!$C$1</c:f>
              <c:strCache>
                <c:ptCount val="1"/>
                <c:pt idx="0">
                  <c:v>grup țintă</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Foaie1!$A$2:$A$10</c:f>
              <c:strCache>
                <c:ptCount val="9"/>
                <c:pt idx="0">
                  <c:v>Persoanele fără educație</c:v>
                </c:pt>
                <c:pt idx="1">
                  <c:v>Persoanele sărace</c:v>
                </c:pt>
                <c:pt idx="2">
                  <c:v>Fetele si femeile tinere</c:v>
                </c:pt>
                <c:pt idx="3">
                  <c:v>Persoanele neinformate</c:v>
                </c:pt>
                <c:pt idx="4">
                  <c:v>Copiii și tinerii care părăsesc orfelinatele</c:v>
                </c:pt>
                <c:pt idx="5">
                  <c:v>Oamenii de la tara/din mediul rural</c:v>
                </c:pt>
                <c:pt idx="6">
                  <c:v>ersoanele cu handicap</c:v>
                </c:pt>
                <c:pt idx="7">
                  <c:v>Persoanele rome</c:v>
                </c:pt>
                <c:pt idx="8">
                  <c:v>Alt grup vulnerabil</c:v>
                </c:pt>
              </c:strCache>
            </c:strRef>
          </c:cat>
          <c:val>
            <c:numRef>
              <c:f>Foaie1!$C$2:$C$10</c:f>
              <c:numCache>
                <c:formatCode>0%</c:formatCode>
                <c:ptCount val="9"/>
                <c:pt idx="0">
                  <c:v>0.61</c:v>
                </c:pt>
                <c:pt idx="1">
                  <c:v>0.6</c:v>
                </c:pt>
                <c:pt idx="2">
                  <c:v>0.62</c:v>
                </c:pt>
                <c:pt idx="3">
                  <c:v>0.57999999999999996</c:v>
                </c:pt>
                <c:pt idx="4">
                  <c:v>0.49</c:v>
                </c:pt>
                <c:pt idx="5">
                  <c:v>0.43</c:v>
                </c:pt>
                <c:pt idx="6">
                  <c:v>0.53</c:v>
                </c:pt>
                <c:pt idx="7">
                  <c:v>0.51</c:v>
                </c:pt>
              </c:numCache>
            </c:numRef>
          </c:val>
          <c:extLst>
            <c:ext xmlns:c16="http://schemas.microsoft.com/office/drawing/2014/chart" uri="{C3380CC4-5D6E-409C-BE32-E72D297353CC}">
              <c16:uniqueId val="{00000001-9351-417D-8686-BE3F4FFA3D69}"/>
            </c:ext>
          </c:extLst>
        </c:ser>
        <c:dLbls>
          <c:showLegendKey val="0"/>
          <c:showVal val="0"/>
          <c:showCatName val="0"/>
          <c:showSerName val="0"/>
          <c:showPercent val="0"/>
          <c:showBubbleSize val="0"/>
        </c:dLbls>
        <c:gapWidth val="182"/>
        <c:axId val="567108160"/>
        <c:axId val="567109336"/>
      </c:barChart>
      <c:catAx>
        <c:axId val="567108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67109336"/>
        <c:crosses val="autoZero"/>
        <c:auto val="1"/>
        <c:lblAlgn val="ctr"/>
        <c:lblOffset val="100"/>
        <c:noMultiLvlLbl val="0"/>
      </c:catAx>
      <c:valAx>
        <c:axId val="567109336"/>
        <c:scaling>
          <c:orientation val="minMax"/>
        </c:scaling>
        <c:delete val="1"/>
        <c:axPos val="t"/>
        <c:numFmt formatCode="0%" sourceLinked="1"/>
        <c:majorTickMark val="none"/>
        <c:minorTickMark val="none"/>
        <c:tickLblPos val="nextTo"/>
        <c:crossAx val="567108160"/>
        <c:crosses val="autoZero"/>
        <c:crossBetween val="between"/>
      </c:valAx>
      <c:spPr>
        <a:noFill/>
        <a:ln>
          <a:noFill/>
        </a:ln>
        <a:effectLst/>
      </c:spPr>
    </c:plotArea>
    <c:legend>
      <c:legendPos val="t"/>
      <c:layout>
        <c:manualLayout>
          <c:xMode val="edge"/>
          <c:yMode val="edge"/>
          <c:x val="0.1636062971016595"/>
          <c:y val="0.14731477502766566"/>
          <c:w val="0.6438927316910118"/>
          <c:h val="4.409504394794283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RO" sz="1400" b="1" i="1" noProof="0" dirty="0">
                <a:solidFill>
                  <a:schemeClr val="tx1"/>
                </a:solidFill>
              </a:rPr>
              <a:t>Dvs. ați auzit de ”violență domestică”?</a:t>
            </a:r>
          </a:p>
          <a:p>
            <a:pPr>
              <a:defRPr/>
            </a:pPr>
            <a:r>
              <a:rPr lang="ro-RO" sz="1400" b="1" i="1" noProof="0" dirty="0">
                <a:solidFill>
                  <a:schemeClr val="tx1"/>
                </a:solidFill>
              </a:rPr>
              <a:t>% răspunsuri</a:t>
            </a:r>
            <a:r>
              <a:rPr lang="ro-RO" sz="1400" b="1" i="1" baseline="0" noProof="0" dirty="0">
                <a:solidFill>
                  <a:schemeClr val="tx1"/>
                </a:solidFill>
              </a:rPr>
              <a:t> pozitive</a:t>
            </a:r>
            <a:endParaRPr lang="ro-RO" sz="1400" b="1" i="1" noProof="0" dirty="0">
              <a:solidFill>
                <a:schemeClr val="tx1"/>
              </a:solidFill>
            </a:endParaRPr>
          </a:p>
        </c:rich>
      </c:tx>
      <c:layout>
        <c:manualLayout>
          <c:xMode val="edge"/>
          <c:yMode val="edge"/>
          <c:x val="0.1846397258879128"/>
          <c:y val="4.522600407426775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Foaie1!$B$1</c:f>
              <c:strCache>
                <c:ptCount val="1"/>
                <c:pt idx="0">
                  <c:v>Coloană1</c:v>
                </c:pt>
              </c:strCache>
            </c:strRef>
          </c:tx>
          <c:spPr>
            <a:solidFill>
              <a:schemeClr val="accent1"/>
            </a:solidFill>
            <a:ln>
              <a:noFill/>
            </a:ln>
            <a:effectLst>
              <a:outerShdw blurRad="50800" dist="38100" dir="18900000" algn="bl" rotWithShape="0">
                <a:prstClr val="black">
                  <a:alpha val="40000"/>
                </a:prstClr>
              </a:outerShdw>
            </a:effectLst>
          </c:spPr>
          <c:invertIfNegative val="0"/>
          <c:dPt>
            <c:idx val="0"/>
            <c:invertIfNegative val="0"/>
            <c:bubble3D val="0"/>
            <c:spPr>
              <a:solidFill>
                <a:schemeClr val="accent2">
                  <a:lumMod val="75000"/>
                </a:schemeClr>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2-6EE1-4F3D-9E3E-FE4E62B46809}"/>
              </c:ext>
            </c:extLst>
          </c:dPt>
          <c:dPt>
            <c:idx val="1"/>
            <c:invertIfNegative val="0"/>
            <c:bubble3D val="0"/>
            <c:spPr>
              <a:solidFill>
                <a:schemeClr val="accent3"/>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3-6EE1-4F3D-9E3E-FE4E62B46809}"/>
              </c:ext>
            </c:extLst>
          </c:dPt>
          <c:dPt>
            <c:idx val="2"/>
            <c:invertIfNegative val="0"/>
            <c:bubble3D val="0"/>
            <c:spPr>
              <a:solidFill>
                <a:schemeClr val="accent5">
                  <a:lumMod val="40000"/>
                  <a:lumOff val="60000"/>
                </a:schemeClr>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4-6EE1-4F3D-9E3E-FE4E62B4680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Foaie1!$A$2:$A$4</c:f>
              <c:strCache>
                <c:ptCount val="3"/>
                <c:pt idx="0">
                  <c:v>Angajatori</c:v>
                </c:pt>
                <c:pt idx="1">
                  <c:v>Populație</c:v>
                </c:pt>
                <c:pt idx="2">
                  <c:v>Grup țintă </c:v>
                </c:pt>
              </c:strCache>
            </c:strRef>
          </c:cat>
          <c:val>
            <c:numRef>
              <c:f>Foaie1!$B$2:$B$4</c:f>
              <c:numCache>
                <c:formatCode>0%</c:formatCode>
                <c:ptCount val="3"/>
                <c:pt idx="0">
                  <c:v>1</c:v>
                </c:pt>
                <c:pt idx="1">
                  <c:v>0.94</c:v>
                </c:pt>
                <c:pt idx="2">
                  <c:v>0.98</c:v>
                </c:pt>
              </c:numCache>
            </c:numRef>
          </c:val>
          <c:extLst>
            <c:ext xmlns:c16="http://schemas.microsoft.com/office/drawing/2014/chart" uri="{C3380CC4-5D6E-409C-BE32-E72D297353CC}">
              <c16:uniqueId val="{00000000-6EE1-4F3D-9E3E-FE4E62B46809}"/>
            </c:ext>
          </c:extLst>
        </c:ser>
        <c:dLbls>
          <c:showLegendKey val="0"/>
          <c:showVal val="0"/>
          <c:showCatName val="0"/>
          <c:showSerName val="0"/>
          <c:showPercent val="0"/>
          <c:showBubbleSize val="0"/>
        </c:dLbls>
        <c:gapWidth val="219"/>
        <c:overlap val="-27"/>
        <c:axId val="567104240"/>
        <c:axId val="567105024"/>
      </c:barChart>
      <c:catAx>
        <c:axId val="567104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67105024"/>
        <c:crosses val="autoZero"/>
        <c:auto val="1"/>
        <c:lblAlgn val="ctr"/>
        <c:lblOffset val="100"/>
        <c:noMultiLvlLbl val="0"/>
      </c:catAx>
      <c:valAx>
        <c:axId val="567105024"/>
        <c:scaling>
          <c:orientation val="minMax"/>
        </c:scaling>
        <c:delete val="1"/>
        <c:axPos val="l"/>
        <c:numFmt formatCode="0%" sourceLinked="1"/>
        <c:majorTickMark val="none"/>
        <c:minorTickMark val="none"/>
        <c:tickLblPos val="nextTo"/>
        <c:crossAx val="567104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r>
              <a:rPr lang="it-IT" b="1" i="1" dirty="0"/>
              <a:t>Dacă DA, care este mijlocul prin are ați auzit?</a:t>
            </a:r>
          </a:p>
        </c:rich>
      </c:tx>
      <c:layout>
        <c:manualLayout>
          <c:xMode val="edge"/>
          <c:yMode val="edge"/>
          <c:x val="0.29095265288366595"/>
          <c:y val="5.3276010641495744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3.5867888668732618E-2"/>
          <c:y val="0.23913270892899036"/>
          <c:w val="0.93793200095701601"/>
          <c:h val="0.65363117886805411"/>
        </c:manualLayout>
      </c:layout>
      <c:barChart>
        <c:barDir val="col"/>
        <c:grouping val="clustered"/>
        <c:varyColors val="0"/>
        <c:ser>
          <c:idx val="0"/>
          <c:order val="0"/>
          <c:tx>
            <c:strRef>
              <c:f>Foaie1!$B$1</c:f>
              <c:strCache>
                <c:ptCount val="1"/>
                <c:pt idx="0">
                  <c:v>angajatori</c:v>
                </c:pt>
              </c:strCache>
            </c:strRef>
          </c:tx>
          <c:spPr>
            <a:solidFill>
              <a:schemeClr val="accent6">
                <a:lumMod val="75000"/>
              </a:schemeClr>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Mass-media</c:v>
                </c:pt>
                <c:pt idx="1">
                  <c:v>Evenimente locale</c:v>
                </c:pt>
                <c:pt idx="2">
                  <c:v>Prieteni, cunoștințe, rude</c:v>
                </c:pt>
                <c:pt idx="3">
                  <c:v>Internet, prieteni on line, site-uri</c:v>
                </c:pt>
              </c:strCache>
            </c:strRef>
          </c:cat>
          <c:val>
            <c:numRef>
              <c:f>Foaie1!$B$2:$B$5</c:f>
              <c:numCache>
                <c:formatCode>0%</c:formatCode>
                <c:ptCount val="4"/>
                <c:pt idx="0">
                  <c:v>0.72</c:v>
                </c:pt>
                <c:pt idx="1">
                  <c:v>0.34</c:v>
                </c:pt>
                <c:pt idx="2">
                  <c:v>0.36</c:v>
                </c:pt>
                <c:pt idx="3">
                  <c:v>0.46</c:v>
                </c:pt>
              </c:numCache>
            </c:numRef>
          </c:val>
          <c:extLst>
            <c:ext xmlns:c16="http://schemas.microsoft.com/office/drawing/2014/chart" uri="{C3380CC4-5D6E-409C-BE32-E72D297353CC}">
              <c16:uniqueId val="{00000000-2CD8-42D1-BCD3-390E127155C7}"/>
            </c:ext>
          </c:extLst>
        </c:ser>
        <c:ser>
          <c:idx val="1"/>
          <c:order val="1"/>
          <c:tx>
            <c:strRef>
              <c:f>Foaie1!$C$1</c:f>
              <c:strCache>
                <c:ptCount val="1"/>
                <c:pt idx="0">
                  <c:v>populație</c:v>
                </c:pt>
              </c:strCache>
            </c:strRef>
          </c:tx>
          <c:spPr>
            <a:solidFill>
              <a:schemeClr val="accent5">
                <a:lumMod val="60000"/>
                <a:lumOff val="40000"/>
              </a:schemeClr>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Mass-media</c:v>
                </c:pt>
                <c:pt idx="1">
                  <c:v>Evenimente locale</c:v>
                </c:pt>
                <c:pt idx="2">
                  <c:v>Prieteni, cunoștințe, rude</c:v>
                </c:pt>
                <c:pt idx="3">
                  <c:v>Internet, prieteni on line, site-uri</c:v>
                </c:pt>
              </c:strCache>
            </c:strRef>
          </c:cat>
          <c:val>
            <c:numRef>
              <c:f>Foaie1!$C$2:$C$5</c:f>
              <c:numCache>
                <c:formatCode>0%</c:formatCode>
                <c:ptCount val="4"/>
                <c:pt idx="0">
                  <c:v>0.66</c:v>
                </c:pt>
                <c:pt idx="1">
                  <c:v>0.21</c:v>
                </c:pt>
                <c:pt idx="2">
                  <c:v>0.45</c:v>
                </c:pt>
                <c:pt idx="3">
                  <c:v>0.49</c:v>
                </c:pt>
              </c:numCache>
            </c:numRef>
          </c:val>
          <c:extLst>
            <c:ext xmlns:c16="http://schemas.microsoft.com/office/drawing/2014/chart" uri="{C3380CC4-5D6E-409C-BE32-E72D297353CC}">
              <c16:uniqueId val="{00000001-2CD8-42D1-BCD3-390E127155C7}"/>
            </c:ext>
          </c:extLst>
        </c:ser>
        <c:ser>
          <c:idx val="2"/>
          <c:order val="2"/>
          <c:tx>
            <c:strRef>
              <c:f>Foaie1!$D$1</c:f>
              <c:strCache>
                <c:ptCount val="1"/>
                <c:pt idx="0">
                  <c:v>grup țintă</c:v>
                </c:pt>
              </c:strCache>
            </c:strRef>
          </c:tx>
          <c:spPr>
            <a:solidFill>
              <a:schemeClr val="accent2">
                <a:lumMod val="20000"/>
                <a:lumOff val="80000"/>
              </a:schemeClr>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Mass-media</c:v>
                </c:pt>
                <c:pt idx="1">
                  <c:v>Evenimente locale</c:v>
                </c:pt>
                <c:pt idx="2">
                  <c:v>Prieteni, cunoștințe, rude</c:v>
                </c:pt>
                <c:pt idx="3">
                  <c:v>Internet, prieteni on line, site-uri</c:v>
                </c:pt>
              </c:strCache>
            </c:strRef>
          </c:cat>
          <c:val>
            <c:numRef>
              <c:f>Foaie1!$D$2:$D$5</c:f>
              <c:numCache>
                <c:formatCode>0%</c:formatCode>
                <c:ptCount val="4"/>
                <c:pt idx="0">
                  <c:v>0.93</c:v>
                </c:pt>
                <c:pt idx="1">
                  <c:v>0.23</c:v>
                </c:pt>
                <c:pt idx="2">
                  <c:v>0.48</c:v>
                </c:pt>
                <c:pt idx="3">
                  <c:v>0.41</c:v>
                </c:pt>
              </c:numCache>
            </c:numRef>
          </c:val>
          <c:extLst>
            <c:ext xmlns:c16="http://schemas.microsoft.com/office/drawing/2014/chart" uri="{C3380CC4-5D6E-409C-BE32-E72D297353CC}">
              <c16:uniqueId val="{00000003-2CD8-42D1-BCD3-390E127155C7}"/>
            </c:ext>
          </c:extLst>
        </c:ser>
        <c:dLbls>
          <c:showLegendKey val="0"/>
          <c:showVal val="0"/>
          <c:showCatName val="0"/>
          <c:showSerName val="0"/>
          <c:showPercent val="0"/>
          <c:showBubbleSize val="0"/>
        </c:dLbls>
        <c:gapWidth val="182"/>
        <c:axId val="567106984"/>
        <c:axId val="567104632"/>
      </c:barChart>
      <c:catAx>
        <c:axId val="567106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67104632"/>
        <c:crosses val="autoZero"/>
        <c:auto val="1"/>
        <c:lblAlgn val="ctr"/>
        <c:lblOffset val="100"/>
        <c:noMultiLvlLbl val="0"/>
      </c:catAx>
      <c:valAx>
        <c:axId val="567104632"/>
        <c:scaling>
          <c:orientation val="minMax"/>
        </c:scaling>
        <c:delete val="1"/>
        <c:axPos val="l"/>
        <c:numFmt formatCode="0%" sourceLinked="1"/>
        <c:majorTickMark val="none"/>
        <c:minorTickMark val="none"/>
        <c:tickLblPos val="nextTo"/>
        <c:crossAx val="567106984"/>
        <c:crosses val="autoZero"/>
        <c:crossBetween val="between"/>
      </c:valAx>
      <c:spPr>
        <a:noFill/>
        <a:ln>
          <a:noFill/>
        </a:ln>
        <a:effectLst/>
      </c:spPr>
    </c:plotArea>
    <c:legend>
      <c:legendPos val="r"/>
      <c:layout>
        <c:manualLayout>
          <c:xMode val="edge"/>
          <c:yMode val="edge"/>
          <c:x val="0.37864515743913935"/>
          <c:y val="0.21712195032372586"/>
          <c:w val="0.20912424964245321"/>
          <c:h val="0.1549258140706182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RO" sz="1400" b="1" i="1" noProof="0" dirty="0">
                <a:solidFill>
                  <a:schemeClr val="tx1"/>
                </a:solidFill>
              </a:rPr>
              <a:t>Ce înțelegeți prin ”violentă domestică</a:t>
            </a:r>
            <a:r>
              <a:rPr lang="fr-FR" sz="1400" b="1" i="1" dirty="0">
                <a:solidFill>
                  <a:schemeClr val="tx1"/>
                </a:solidFill>
              </a:rPr>
              <a:t>”?</a:t>
            </a:r>
            <a:endParaRPr lang="ro-RO" sz="1400" b="1" i="1" dirty="0">
              <a:solidFill>
                <a:schemeClr val="tx1"/>
              </a:solidFill>
            </a:endParaRPr>
          </a:p>
          <a:p>
            <a:pPr>
              <a:defRPr/>
            </a:pPr>
            <a:r>
              <a:rPr lang="ro-RO" sz="1400" b="1" i="1" u="none" dirty="0">
                <a:solidFill>
                  <a:schemeClr val="tx1"/>
                </a:solidFill>
              </a:rPr>
              <a:t>(% din total):</a:t>
            </a:r>
          </a:p>
        </c:rich>
      </c:tx>
      <c:layout>
        <c:manualLayout>
          <c:xMode val="edge"/>
          <c:yMode val="edge"/>
          <c:x val="0.175359902973036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Foaie1!$B$1</c:f>
              <c:strCache>
                <c:ptCount val="1"/>
                <c:pt idx="0">
                  <c:v>angajatori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 Agresiune fizica</c:v>
                </c:pt>
                <c:pt idx="1">
                  <c:v>Agresiune verbala</c:v>
                </c:pt>
                <c:pt idx="2">
                  <c:v>Paguba materiala</c:v>
                </c:pt>
                <c:pt idx="3">
                  <c:v>Suferință psihica</c:v>
                </c:pt>
              </c:strCache>
            </c:strRef>
          </c:cat>
          <c:val>
            <c:numRef>
              <c:f>Foaie1!$B$2:$B$5</c:f>
              <c:numCache>
                <c:formatCode>General</c:formatCode>
                <c:ptCount val="4"/>
                <c:pt idx="0">
                  <c:v>92</c:v>
                </c:pt>
                <c:pt idx="1">
                  <c:v>68</c:v>
                </c:pt>
                <c:pt idx="2">
                  <c:v>31</c:v>
                </c:pt>
                <c:pt idx="3">
                  <c:v>35</c:v>
                </c:pt>
              </c:numCache>
            </c:numRef>
          </c:val>
          <c:extLst>
            <c:ext xmlns:c16="http://schemas.microsoft.com/office/drawing/2014/chart" uri="{C3380CC4-5D6E-409C-BE32-E72D297353CC}">
              <c16:uniqueId val="{00000000-4A31-4CD6-A943-C99D42331671}"/>
            </c:ext>
          </c:extLst>
        </c:ser>
        <c:ser>
          <c:idx val="1"/>
          <c:order val="1"/>
          <c:tx>
            <c:strRef>
              <c:f>Foaie1!$C$1</c:f>
              <c:strCache>
                <c:ptCount val="1"/>
                <c:pt idx="0">
                  <c:v>populație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 Agresiune fizica</c:v>
                </c:pt>
                <c:pt idx="1">
                  <c:v>Agresiune verbala</c:v>
                </c:pt>
                <c:pt idx="2">
                  <c:v>Paguba materiala</c:v>
                </c:pt>
                <c:pt idx="3">
                  <c:v>Suferință psihica</c:v>
                </c:pt>
              </c:strCache>
            </c:strRef>
          </c:cat>
          <c:val>
            <c:numRef>
              <c:f>Foaie1!$C$2:$C$5</c:f>
              <c:numCache>
                <c:formatCode>General</c:formatCode>
                <c:ptCount val="4"/>
                <c:pt idx="0">
                  <c:v>88</c:v>
                </c:pt>
                <c:pt idx="1">
                  <c:v>64</c:v>
                </c:pt>
                <c:pt idx="2">
                  <c:v>13</c:v>
                </c:pt>
                <c:pt idx="3">
                  <c:v>33</c:v>
                </c:pt>
              </c:numCache>
            </c:numRef>
          </c:val>
          <c:extLst>
            <c:ext xmlns:c16="http://schemas.microsoft.com/office/drawing/2014/chart" uri="{C3380CC4-5D6E-409C-BE32-E72D297353CC}">
              <c16:uniqueId val="{00000001-4A31-4CD6-A943-C99D42331671}"/>
            </c:ext>
          </c:extLst>
        </c:ser>
        <c:ser>
          <c:idx val="2"/>
          <c:order val="2"/>
          <c:tx>
            <c:strRef>
              <c:f>Foaie1!$D$1</c:f>
              <c:strCache>
                <c:ptCount val="1"/>
                <c:pt idx="0">
                  <c:v>grup țintă</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 Agresiune fizica</c:v>
                </c:pt>
                <c:pt idx="1">
                  <c:v>Agresiune verbala</c:v>
                </c:pt>
                <c:pt idx="2">
                  <c:v>Paguba materiala</c:v>
                </c:pt>
                <c:pt idx="3">
                  <c:v>Suferință psihica</c:v>
                </c:pt>
              </c:strCache>
            </c:strRef>
          </c:cat>
          <c:val>
            <c:numRef>
              <c:f>Foaie1!$D$2:$D$5</c:f>
              <c:numCache>
                <c:formatCode>General</c:formatCode>
                <c:ptCount val="4"/>
                <c:pt idx="0">
                  <c:v>97</c:v>
                </c:pt>
                <c:pt idx="1">
                  <c:v>79</c:v>
                </c:pt>
                <c:pt idx="2">
                  <c:v>26</c:v>
                </c:pt>
                <c:pt idx="3">
                  <c:v>58</c:v>
                </c:pt>
              </c:numCache>
            </c:numRef>
          </c:val>
          <c:extLst>
            <c:ext xmlns:c16="http://schemas.microsoft.com/office/drawing/2014/chart" uri="{C3380CC4-5D6E-409C-BE32-E72D297353CC}">
              <c16:uniqueId val="{00000002-4A31-4CD6-A943-C99D42331671}"/>
            </c:ext>
          </c:extLst>
        </c:ser>
        <c:dLbls>
          <c:showLegendKey val="0"/>
          <c:showVal val="0"/>
          <c:showCatName val="0"/>
          <c:showSerName val="0"/>
          <c:showPercent val="0"/>
          <c:showBubbleSize val="0"/>
        </c:dLbls>
        <c:gapWidth val="182"/>
        <c:axId val="172108824"/>
        <c:axId val="172110392"/>
      </c:barChart>
      <c:catAx>
        <c:axId val="172108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2110392"/>
        <c:crosses val="autoZero"/>
        <c:auto val="1"/>
        <c:lblAlgn val="ctr"/>
        <c:lblOffset val="100"/>
        <c:noMultiLvlLbl val="0"/>
      </c:catAx>
      <c:valAx>
        <c:axId val="172110392"/>
        <c:scaling>
          <c:orientation val="minMax"/>
        </c:scaling>
        <c:delete val="1"/>
        <c:axPos val="t"/>
        <c:numFmt formatCode="General" sourceLinked="1"/>
        <c:majorTickMark val="none"/>
        <c:minorTickMark val="none"/>
        <c:tickLblPos val="nextTo"/>
        <c:crossAx val="1721088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076923076923078E-2"/>
          <c:y val="6.7939936621814315E-2"/>
          <c:w val="0.94584615384615389"/>
          <c:h val="0.71973341477696051"/>
        </c:manualLayout>
      </c:layout>
      <c:lineChart>
        <c:grouping val="standard"/>
        <c:varyColors val="0"/>
        <c:ser>
          <c:idx val="0"/>
          <c:order val="0"/>
          <c:tx>
            <c:strRef>
              <c:f>Foaie1!$B$1</c:f>
              <c:strCache>
                <c:ptCount val="1"/>
                <c:pt idx="0">
                  <c:v>Coloană1</c:v>
                </c:pt>
              </c:strCache>
            </c:strRef>
          </c:tx>
          <c:spPr>
            <a:ln w="28575" cap="rnd">
              <a:solidFill>
                <a:schemeClr val="accent6">
                  <a:lumMod val="50000"/>
                </a:schemeClr>
              </a:solidFill>
              <a:round/>
            </a:ln>
            <a:effectLst/>
          </c:spPr>
          <c:marker>
            <c:symbol val="circle"/>
            <c:size val="5"/>
            <c:spPr>
              <a:solidFill>
                <a:schemeClr val="accent6">
                  <a:lumMod val="60000"/>
                  <a:lumOff val="40000"/>
                </a:schemeClr>
              </a:solidFill>
              <a:ln w="9525">
                <a:solidFill>
                  <a:schemeClr val="accent6">
                    <a:lumMod val="50000"/>
                  </a:schemeClr>
                </a:solidFill>
              </a:ln>
              <a:effectLst/>
            </c:spPr>
          </c:marker>
          <c:dLbls>
            <c:dLbl>
              <c:idx val="3"/>
              <c:layout>
                <c:manualLayout>
                  <c:x val="-2.6456676022745505E-2"/>
                  <c:y val="-9.08848629626675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AA-4977-B5E5-601F3A1EA70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Foaie1!$A$2:$A$6</c:f>
              <c:strCache>
                <c:ptCount val="5"/>
                <c:pt idx="0">
                  <c:v>18-29 ani</c:v>
                </c:pt>
                <c:pt idx="1">
                  <c:v>30-44 ani</c:v>
                </c:pt>
                <c:pt idx="2">
                  <c:v>45-59 ani</c:v>
                </c:pt>
                <c:pt idx="3">
                  <c:v>60-74 ani</c:v>
                </c:pt>
                <c:pt idx="4">
                  <c:v>75 ani si peste</c:v>
                </c:pt>
              </c:strCache>
            </c:strRef>
          </c:cat>
          <c:val>
            <c:numRef>
              <c:f>Foaie1!$B$2:$B$6</c:f>
              <c:numCache>
                <c:formatCode>0.0%</c:formatCode>
                <c:ptCount val="5"/>
                <c:pt idx="0">
                  <c:v>0.183</c:v>
                </c:pt>
                <c:pt idx="1">
                  <c:v>0.35</c:v>
                </c:pt>
                <c:pt idx="2">
                  <c:v>0.22699999999999998</c:v>
                </c:pt>
                <c:pt idx="3">
                  <c:v>0.187</c:v>
                </c:pt>
                <c:pt idx="4">
                  <c:v>5.2999999999999999E-2</c:v>
                </c:pt>
              </c:numCache>
            </c:numRef>
          </c:val>
          <c:smooth val="0"/>
          <c:extLst>
            <c:ext xmlns:c16="http://schemas.microsoft.com/office/drawing/2014/chart" uri="{C3380CC4-5D6E-409C-BE32-E72D297353CC}">
              <c16:uniqueId val="{00000001-60AA-4977-B5E5-601F3A1EA705}"/>
            </c:ext>
          </c:extLst>
        </c:ser>
        <c:dLbls>
          <c:showLegendKey val="0"/>
          <c:showVal val="0"/>
          <c:showCatName val="0"/>
          <c:showSerName val="0"/>
          <c:showPercent val="0"/>
          <c:showBubbleSize val="0"/>
        </c:dLbls>
        <c:marker val="1"/>
        <c:smooth val="0"/>
        <c:axId val="106065208"/>
        <c:axId val="106065600"/>
      </c:lineChart>
      <c:catAx>
        <c:axId val="1060652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lumMod val="50000"/>
                  </a:schemeClr>
                </a:solidFill>
                <a:latin typeface="+mn-lt"/>
                <a:ea typeface="+mn-ea"/>
                <a:cs typeface="+mn-cs"/>
              </a:defRPr>
            </a:pPr>
            <a:endParaRPr lang="en-US"/>
          </a:p>
        </c:txPr>
        <c:crossAx val="106065600"/>
        <c:crosses val="autoZero"/>
        <c:auto val="1"/>
        <c:lblAlgn val="ctr"/>
        <c:lblOffset val="100"/>
        <c:noMultiLvlLbl val="0"/>
      </c:catAx>
      <c:valAx>
        <c:axId val="106065600"/>
        <c:scaling>
          <c:orientation val="minMax"/>
        </c:scaling>
        <c:delete val="1"/>
        <c:axPos val="l"/>
        <c:numFmt formatCode="0.0%" sourceLinked="1"/>
        <c:majorTickMark val="none"/>
        <c:minorTickMark val="none"/>
        <c:tickLblPos val="nextTo"/>
        <c:crossAx val="106065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RO" sz="1400" b="1" i="1" u="none" dirty="0">
                <a:solidFill>
                  <a:schemeClr val="tx1"/>
                </a:solidFill>
              </a:rPr>
              <a:t>Răspunsuri afirmative</a:t>
            </a:r>
            <a:r>
              <a:rPr lang="ro-RO" sz="1400" b="1" i="1" u="none" baseline="0" dirty="0">
                <a:solidFill>
                  <a:schemeClr val="tx1"/>
                </a:solidFill>
              </a:rPr>
              <a:t> </a:t>
            </a:r>
            <a:r>
              <a:rPr lang="ro-RO" sz="1400" b="1" i="1" u="none" dirty="0">
                <a:solidFill>
                  <a:schemeClr val="tx1"/>
                </a:solidFill>
              </a:rPr>
              <a:t>(% din total):</a:t>
            </a:r>
          </a:p>
        </c:rich>
      </c:tx>
      <c:layout>
        <c:manualLayout>
          <c:xMode val="edge"/>
          <c:yMode val="edge"/>
          <c:x val="0.33114805446382162"/>
          <c:y val="1.284783034794099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Foaie1!$B$1</c:f>
              <c:strCache>
                <c:ptCount val="1"/>
                <c:pt idx="0">
                  <c:v>populație (femei)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Foaie1!$A$2:$A$6</c:f>
              <c:strCache>
                <c:ptCount val="5"/>
                <c:pt idx="0">
                  <c:v>Dvs. ați fost vreodată lovit de vreun membru al familiei? (părinți, frați, parteneri, rude)</c:v>
                </c:pt>
                <c:pt idx="1">
                  <c:v>In familia dvs. apelează  cineva la violentă pentru a corija greșelile celorlalți membri</c:v>
                </c:pt>
                <c:pt idx="2">
                  <c:v>Cunoașteți familii care își disciplinează copiii recurgând la violență?</c:v>
                </c:pt>
                <c:pt idx="3">
                  <c:v>Cunoașteți familii in care partenerii au o relație violentă?</c:v>
                </c:pt>
                <c:pt idx="4">
                  <c:v>Dvs. credeți ca ați putea fi vreodată victima violentei în familie</c:v>
                </c:pt>
              </c:strCache>
            </c:strRef>
          </c:cat>
          <c:val>
            <c:numRef>
              <c:f>Foaie1!$B$2:$B$6</c:f>
              <c:numCache>
                <c:formatCode>General</c:formatCode>
                <c:ptCount val="5"/>
                <c:pt idx="0">
                  <c:v>32</c:v>
                </c:pt>
                <c:pt idx="1">
                  <c:v>9</c:v>
                </c:pt>
                <c:pt idx="2">
                  <c:v>37</c:v>
                </c:pt>
                <c:pt idx="3">
                  <c:v>31</c:v>
                </c:pt>
                <c:pt idx="4">
                  <c:v>18</c:v>
                </c:pt>
              </c:numCache>
            </c:numRef>
          </c:val>
          <c:extLst>
            <c:ext xmlns:c16="http://schemas.microsoft.com/office/drawing/2014/chart" uri="{C3380CC4-5D6E-409C-BE32-E72D297353CC}">
              <c16:uniqueId val="{00000000-FD88-4765-A569-9D6266F4EB96}"/>
            </c:ext>
          </c:extLst>
        </c:ser>
        <c:ser>
          <c:idx val="1"/>
          <c:order val="1"/>
          <c:tx>
            <c:strRef>
              <c:f>Foaie1!$C$1</c:f>
              <c:strCache>
                <c:ptCount val="1"/>
                <c:pt idx="0">
                  <c:v>grup țintă (femei)</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Foaie1!$A$2:$A$6</c:f>
              <c:strCache>
                <c:ptCount val="5"/>
                <c:pt idx="0">
                  <c:v>Dvs. ați fost vreodată lovit de vreun membru al familiei? (părinți, frați, parteneri, rude)</c:v>
                </c:pt>
                <c:pt idx="1">
                  <c:v>In familia dvs. apelează  cineva la violentă pentru a corija greșelile celorlalți membri</c:v>
                </c:pt>
                <c:pt idx="2">
                  <c:v>Cunoașteți familii care își disciplinează copiii recurgând la violență?</c:v>
                </c:pt>
                <c:pt idx="3">
                  <c:v>Cunoașteți familii in care partenerii au o relație violentă?</c:v>
                </c:pt>
                <c:pt idx="4">
                  <c:v>Dvs. credeți ca ați putea fi vreodată victima violentei în familie</c:v>
                </c:pt>
              </c:strCache>
            </c:strRef>
          </c:cat>
          <c:val>
            <c:numRef>
              <c:f>Foaie1!$C$2:$C$6</c:f>
              <c:numCache>
                <c:formatCode>General</c:formatCode>
                <c:ptCount val="5"/>
                <c:pt idx="0">
                  <c:v>30</c:v>
                </c:pt>
                <c:pt idx="1">
                  <c:v>2</c:v>
                </c:pt>
                <c:pt idx="2">
                  <c:v>43</c:v>
                </c:pt>
                <c:pt idx="3">
                  <c:v>42</c:v>
                </c:pt>
                <c:pt idx="4">
                  <c:v>7</c:v>
                </c:pt>
              </c:numCache>
            </c:numRef>
          </c:val>
          <c:extLst>
            <c:ext xmlns:c16="http://schemas.microsoft.com/office/drawing/2014/chart" uri="{C3380CC4-5D6E-409C-BE32-E72D297353CC}">
              <c16:uniqueId val="{00000001-FD88-4765-A569-9D6266F4EB96}"/>
            </c:ext>
          </c:extLst>
        </c:ser>
        <c:dLbls>
          <c:showLegendKey val="0"/>
          <c:showVal val="0"/>
          <c:showCatName val="0"/>
          <c:showSerName val="0"/>
          <c:showPercent val="0"/>
          <c:showBubbleSize val="0"/>
        </c:dLbls>
        <c:gapWidth val="182"/>
        <c:axId val="172110000"/>
        <c:axId val="172105688"/>
      </c:barChart>
      <c:catAx>
        <c:axId val="172110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2105688"/>
        <c:crosses val="autoZero"/>
        <c:auto val="1"/>
        <c:lblAlgn val="ctr"/>
        <c:lblOffset val="100"/>
        <c:noMultiLvlLbl val="0"/>
      </c:catAx>
      <c:valAx>
        <c:axId val="172105688"/>
        <c:scaling>
          <c:orientation val="minMax"/>
        </c:scaling>
        <c:delete val="1"/>
        <c:axPos val="t"/>
        <c:numFmt formatCode="General" sourceLinked="1"/>
        <c:majorTickMark val="none"/>
        <c:minorTickMark val="none"/>
        <c:tickLblPos val="nextTo"/>
        <c:crossAx val="1721100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it-IT" sz="1400" b="1" i="1" dirty="0"/>
              <a:t>Daca Da, care este mijlocul prin care ați auzit? </a:t>
            </a:r>
          </a:p>
        </c:rich>
      </c:tx>
      <c:layout>
        <c:manualLayout>
          <c:xMode val="edge"/>
          <c:yMode val="edge"/>
          <c:x val="0.18071460412152995"/>
          <c:y val="3.665906773773469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9520727356242959E-3"/>
          <c:y val="0.2385289255535539"/>
          <c:w val="0.92411455967826595"/>
          <c:h val="0.51011143759103927"/>
        </c:manualLayout>
      </c:layout>
      <c:barChart>
        <c:barDir val="col"/>
        <c:grouping val="clustered"/>
        <c:varyColors val="0"/>
        <c:ser>
          <c:idx val="0"/>
          <c:order val="0"/>
          <c:tx>
            <c:strRef>
              <c:f>Foaie1!$B$1</c:f>
              <c:strCache>
                <c:ptCount val="1"/>
                <c:pt idx="0">
                  <c:v>populație</c:v>
                </c:pt>
              </c:strCache>
            </c:strRef>
          </c:tx>
          <c:spPr>
            <a:solidFill>
              <a:schemeClr val="accent3">
                <a:lumMod val="75000"/>
              </a:schemeClr>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Mass-media</c:v>
                </c:pt>
                <c:pt idx="1">
                  <c:v>Evenimente locale</c:v>
                </c:pt>
                <c:pt idx="2">
                  <c:v>Prieteni, cunoștințe, rude</c:v>
                </c:pt>
                <c:pt idx="3">
                  <c:v>Internet, prieteni on line, site-uri</c:v>
                </c:pt>
              </c:strCache>
            </c:strRef>
          </c:cat>
          <c:val>
            <c:numRef>
              <c:f>Foaie1!$B$2:$B$5</c:f>
              <c:numCache>
                <c:formatCode>0%</c:formatCode>
                <c:ptCount val="4"/>
                <c:pt idx="0">
                  <c:v>0.69</c:v>
                </c:pt>
                <c:pt idx="1">
                  <c:v>0.2</c:v>
                </c:pt>
                <c:pt idx="2">
                  <c:v>0.32</c:v>
                </c:pt>
                <c:pt idx="3">
                  <c:v>0.48</c:v>
                </c:pt>
              </c:numCache>
            </c:numRef>
          </c:val>
          <c:extLst>
            <c:ext xmlns:c16="http://schemas.microsoft.com/office/drawing/2014/chart" uri="{C3380CC4-5D6E-409C-BE32-E72D297353CC}">
              <c16:uniqueId val="{00000000-B138-4366-9B8D-AE2489CC26FE}"/>
            </c:ext>
          </c:extLst>
        </c:ser>
        <c:ser>
          <c:idx val="1"/>
          <c:order val="1"/>
          <c:tx>
            <c:strRef>
              <c:f>Foaie1!$C$1</c:f>
              <c:strCache>
                <c:ptCount val="1"/>
                <c:pt idx="0">
                  <c:v>grup țintă</c:v>
                </c:pt>
              </c:strCache>
            </c:strRef>
          </c:tx>
          <c:spPr>
            <a:solidFill>
              <a:schemeClr val="accent5">
                <a:lumMod val="40000"/>
                <a:lumOff val="60000"/>
              </a:schemeClr>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Mass-media</c:v>
                </c:pt>
                <c:pt idx="1">
                  <c:v>Evenimente locale</c:v>
                </c:pt>
                <c:pt idx="2">
                  <c:v>Prieteni, cunoștințe, rude</c:v>
                </c:pt>
                <c:pt idx="3">
                  <c:v>Internet, prieteni on line, site-uri</c:v>
                </c:pt>
              </c:strCache>
            </c:strRef>
          </c:cat>
          <c:val>
            <c:numRef>
              <c:f>Foaie1!$C$2:$C$5</c:f>
              <c:numCache>
                <c:formatCode>0%</c:formatCode>
                <c:ptCount val="4"/>
                <c:pt idx="0">
                  <c:v>0.94</c:v>
                </c:pt>
                <c:pt idx="1">
                  <c:v>0.28000000000000003</c:v>
                </c:pt>
                <c:pt idx="2">
                  <c:v>0.53</c:v>
                </c:pt>
                <c:pt idx="3">
                  <c:v>0.41</c:v>
                </c:pt>
              </c:numCache>
            </c:numRef>
          </c:val>
          <c:extLst>
            <c:ext xmlns:c16="http://schemas.microsoft.com/office/drawing/2014/chart" uri="{C3380CC4-5D6E-409C-BE32-E72D297353CC}">
              <c16:uniqueId val="{00000001-B138-4366-9B8D-AE2489CC26FE}"/>
            </c:ext>
          </c:extLst>
        </c:ser>
        <c:dLbls>
          <c:showLegendKey val="0"/>
          <c:showVal val="0"/>
          <c:showCatName val="0"/>
          <c:showSerName val="0"/>
          <c:showPercent val="0"/>
          <c:showBubbleSize val="0"/>
        </c:dLbls>
        <c:gapWidth val="182"/>
        <c:axId val="106049920"/>
        <c:axId val="106050704"/>
      </c:barChart>
      <c:catAx>
        <c:axId val="10604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6050704"/>
        <c:crosses val="autoZero"/>
        <c:auto val="1"/>
        <c:lblAlgn val="ctr"/>
        <c:lblOffset val="100"/>
        <c:noMultiLvlLbl val="0"/>
      </c:catAx>
      <c:valAx>
        <c:axId val="106050704"/>
        <c:scaling>
          <c:orientation val="minMax"/>
        </c:scaling>
        <c:delete val="1"/>
        <c:axPos val="l"/>
        <c:numFmt formatCode="0%" sourceLinked="1"/>
        <c:majorTickMark val="none"/>
        <c:minorTickMark val="none"/>
        <c:tickLblPos val="nextTo"/>
        <c:crossAx val="106049920"/>
        <c:crosses val="autoZero"/>
        <c:crossBetween val="between"/>
      </c:valAx>
      <c:spPr>
        <a:noFill/>
        <a:ln>
          <a:noFill/>
        </a:ln>
        <a:effectLst/>
      </c:spPr>
    </c:plotArea>
    <c:legend>
      <c:legendPos val="r"/>
      <c:layout>
        <c:manualLayout>
          <c:xMode val="edge"/>
          <c:yMode val="edge"/>
          <c:x val="0.48208311654663227"/>
          <c:y val="0.15101517881041676"/>
          <c:w val="0.19297739106575751"/>
          <c:h val="0.119570600365510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it-IT" sz="1400" b="1" i="1" dirty="0"/>
              <a:t>Sunteți de acord că traficul de persoane este corelat cu…?</a:t>
            </a:r>
          </a:p>
        </c:rich>
      </c:tx>
      <c:layout>
        <c:manualLayout>
          <c:xMode val="edge"/>
          <c:yMode val="edge"/>
          <c:x val="0.17885949776406934"/>
          <c:y val="7.6990412154981881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1988658640440629"/>
          <c:y val="0.14505914654265606"/>
          <c:w val="0.54356729553933825"/>
          <c:h val="0.8508759339777956"/>
        </c:manualLayout>
      </c:layout>
      <c:barChart>
        <c:barDir val="bar"/>
        <c:grouping val="clustered"/>
        <c:varyColors val="0"/>
        <c:ser>
          <c:idx val="0"/>
          <c:order val="0"/>
          <c:tx>
            <c:strRef>
              <c:f>Foaie1!$B$1</c:f>
              <c:strCache>
                <c:ptCount val="1"/>
                <c:pt idx="0">
                  <c:v>populație</c:v>
                </c:pt>
              </c:strCache>
            </c:strRef>
          </c:tx>
          <c:spPr>
            <a:solidFill>
              <a:schemeClr val="accent1">
                <a:lumMod val="40000"/>
                <a:lumOff val="60000"/>
              </a:schemeClr>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Foaie1!$A$2:$A$12</c:f>
              <c:strCache>
                <c:ptCount val="11"/>
                <c:pt idx="0">
                  <c:v>Vânzarea de persoane ca sclavi</c:v>
                </c:pt>
                <c:pt idx="1">
                  <c:v>Exploatarea prin munca a adulților</c:v>
                </c:pt>
                <c:pt idx="2">
                  <c:v>Vânzarea de copii</c:v>
                </c:pt>
                <c:pt idx="3">
                  <c:v>Trafic de organe</c:v>
                </c:pt>
                <c:pt idx="4">
                  <c:v>Răpire de persoane</c:v>
                </c:pt>
                <c:pt idx="5">
                  <c:v>Abuz împotriva unei persoane</c:v>
                </c:pt>
                <c:pt idx="6">
                  <c:v>Persoane obligate sa se prostitueze</c:v>
                </c:pt>
                <c:pt idx="7">
                  <c:v>Exploatarea prin munca a copiilor</c:v>
                </c:pt>
                <c:pt idx="8">
                  <c:v>Obligarea cuiva sa vândă droguri</c:v>
                </c:pt>
                <c:pt idx="9">
                  <c:v>Obligarea cuiva să cerșească</c:v>
                </c:pt>
                <c:pt idx="10">
                  <c:v>Trecere ilegala a frontierei</c:v>
                </c:pt>
              </c:strCache>
            </c:strRef>
          </c:cat>
          <c:val>
            <c:numRef>
              <c:f>Foaie1!$B$2:$B$12</c:f>
              <c:numCache>
                <c:formatCode>0%</c:formatCode>
                <c:ptCount val="11"/>
                <c:pt idx="0">
                  <c:v>0.53</c:v>
                </c:pt>
                <c:pt idx="1">
                  <c:v>0.34</c:v>
                </c:pt>
                <c:pt idx="2">
                  <c:v>0.5</c:v>
                </c:pt>
                <c:pt idx="3">
                  <c:v>0.35</c:v>
                </c:pt>
                <c:pt idx="4">
                  <c:v>0.56000000000000005</c:v>
                </c:pt>
                <c:pt idx="5">
                  <c:v>0.19</c:v>
                </c:pt>
                <c:pt idx="6">
                  <c:v>0.37</c:v>
                </c:pt>
                <c:pt idx="7">
                  <c:v>7.0000000000000007E-2</c:v>
                </c:pt>
                <c:pt idx="8">
                  <c:v>0.01</c:v>
                </c:pt>
                <c:pt idx="9">
                  <c:v>0.03</c:v>
                </c:pt>
                <c:pt idx="10">
                  <c:v>0.02</c:v>
                </c:pt>
              </c:numCache>
            </c:numRef>
          </c:val>
          <c:extLst>
            <c:ext xmlns:c16="http://schemas.microsoft.com/office/drawing/2014/chart" uri="{C3380CC4-5D6E-409C-BE32-E72D297353CC}">
              <c16:uniqueId val="{00000000-4E63-4D02-B42F-A37EFB172C42}"/>
            </c:ext>
          </c:extLst>
        </c:ser>
        <c:ser>
          <c:idx val="1"/>
          <c:order val="1"/>
          <c:tx>
            <c:strRef>
              <c:f>Foaie1!$C$1</c:f>
              <c:strCache>
                <c:ptCount val="1"/>
                <c:pt idx="0">
                  <c:v>grup tinta </c:v>
                </c:pt>
              </c:strCache>
            </c:strRef>
          </c:tx>
          <c:spPr>
            <a:solidFill>
              <a:schemeClr val="accent6">
                <a:lumMod val="75000"/>
              </a:schemeClr>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Foaie1!$A$2:$A$12</c:f>
              <c:strCache>
                <c:ptCount val="11"/>
                <c:pt idx="0">
                  <c:v>Vânzarea de persoane ca sclavi</c:v>
                </c:pt>
                <c:pt idx="1">
                  <c:v>Exploatarea prin munca a adulților</c:v>
                </c:pt>
                <c:pt idx="2">
                  <c:v>Vânzarea de copii</c:v>
                </c:pt>
                <c:pt idx="3">
                  <c:v>Trafic de organe</c:v>
                </c:pt>
                <c:pt idx="4">
                  <c:v>Răpire de persoane</c:v>
                </c:pt>
                <c:pt idx="5">
                  <c:v>Abuz împotriva unei persoane</c:v>
                </c:pt>
                <c:pt idx="6">
                  <c:v>Persoane obligate sa se prostitueze</c:v>
                </c:pt>
                <c:pt idx="7">
                  <c:v>Exploatarea prin munca a copiilor</c:v>
                </c:pt>
                <c:pt idx="8">
                  <c:v>Obligarea cuiva sa vândă droguri</c:v>
                </c:pt>
                <c:pt idx="9">
                  <c:v>Obligarea cuiva să cerșească</c:v>
                </c:pt>
                <c:pt idx="10">
                  <c:v>Trecere ilegala a frontierei</c:v>
                </c:pt>
              </c:strCache>
            </c:strRef>
          </c:cat>
          <c:val>
            <c:numRef>
              <c:f>Foaie1!$C$2:$C$12</c:f>
              <c:numCache>
                <c:formatCode>0%</c:formatCode>
                <c:ptCount val="11"/>
                <c:pt idx="0">
                  <c:v>0.73</c:v>
                </c:pt>
                <c:pt idx="1">
                  <c:v>0.38</c:v>
                </c:pt>
                <c:pt idx="2">
                  <c:v>0.76</c:v>
                </c:pt>
                <c:pt idx="3">
                  <c:v>0.4</c:v>
                </c:pt>
                <c:pt idx="4">
                  <c:v>0.5</c:v>
                </c:pt>
                <c:pt idx="5">
                  <c:v>0.13</c:v>
                </c:pt>
                <c:pt idx="6">
                  <c:v>0.56000000000000005</c:v>
                </c:pt>
                <c:pt idx="7">
                  <c:v>0.1</c:v>
                </c:pt>
                <c:pt idx="8">
                  <c:v>0.15</c:v>
                </c:pt>
                <c:pt idx="9">
                  <c:v>7.0000000000000007E-2</c:v>
                </c:pt>
                <c:pt idx="10">
                  <c:v>0.02</c:v>
                </c:pt>
              </c:numCache>
            </c:numRef>
          </c:val>
          <c:extLst>
            <c:ext xmlns:c16="http://schemas.microsoft.com/office/drawing/2014/chart" uri="{C3380CC4-5D6E-409C-BE32-E72D297353CC}">
              <c16:uniqueId val="{00000001-4E63-4D02-B42F-A37EFB172C42}"/>
            </c:ext>
          </c:extLst>
        </c:ser>
        <c:dLbls>
          <c:showLegendKey val="0"/>
          <c:showVal val="0"/>
          <c:showCatName val="0"/>
          <c:showSerName val="0"/>
          <c:showPercent val="0"/>
          <c:showBubbleSize val="0"/>
        </c:dLbls>
        <c:gapWidth val="182"/>
        <c:axId val="106051488"/>
        <c:axId val="106053448"/>
      </c:barChart>
      <c:catAx>
        <c:axId val="1060514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6053448"/>
        <c:crosses val="autoZero"/>
        <c:auto val="1"/>
        <c:lblAlgn val="ctr"/>
        <c:lblOffset val="100"/>
        <c:noMultiLvlLbl val="0"/>
      </c:catAx>
      <c:valAx>
        <c:axId val="106053448"/>
        <c:scaling>
          <c:orientation val="minMax"/>
        </c:scaling>
        <c:delete val="1"/>
        <c:axPos val="t"/>
        <c:numFmt formatCode="0%" sourceLinked="1"/>
        <c:majorTickMark val="none"/>
        <c:minorTickMark val="none"/>
        <c:tickLblPos val="nextTo"/>
        <c:crossAx val="106051488"/>
        <c:crosses val="autoZero"/>
        <c:crossBetween val="between"/>
      </c:valAx>
      <c:spPr>
        <a:noFill/>
        <a:ln>
          <a:noFill/>
        </a:ln>
        <a:effectLst/>
      </c:spPr>
    </c:plotArea>
    <c:legend>
      <c:legendPos val="t"/>
      <c:layout>
        <c:manualLayout>
          <c:xMode val="edge"/>
          <c:yMode val="edge"/>
          <c:x val="0.20671596653165372"/>
          <c:y val="8.3246249658629118E-2"/>
          <c:w val="0.6438927316910118"/>
          <c:h val="4.409504394794283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ro-RO" sz="1400" b="1" i="1" noProof="0" dirty="0"/>
              <a:t> Dvs. știți ce înseamnă traficul de persoane?</a:t>
            </a:r>
          </a:p>
        </c:rich>
      </c:tx>
      <c:layout>
        <c:manualLayout>
          <c:xMode val="edge"/>
          <c:yMode val="edge"/>
          <c:x val="0.20084990527434088"/>
          <c:y val="6.019309123398430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3897062542839745E-2"/>
          <c:y val="0.37539492606507452"/>
          <c:w val="0.85616939638680878"/>
          <c:h val="0.37324542640527741"/>
        </c:manualLayout>
      </c:layout>
      <c:barChart>
        <c:barDir val="col"/>
        <c:grouping val="clustered"/>
        <c:varyColors val="0"/>
        <c:ser>
          <c:idx val="0"/>
          <c:order val="0"/>
          <c:tx>
            <c:strRef>
              <c:f>Foaie1!$B$1</c:f>
              <c:strCache>
                <c:ptCount val="1"/>
                <c:pt idx="0">
                  <c:v>da</c:v>
                </c:pt>
              </c:strCache>
            </c:strRef>
          </c:tx>
          <c:spPr>
            <a:solidFill>
              <a:schemeClr val="accent4"/>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Foaie1!$A$2:$A$3</c:f>
              <c:strCache>
                <c:ptCount val="2"/>
                <c:pt idx="0">
                  <c:v>populație</c:v>
                </c:pt>
                <c:pt idx="1">
                  <c:v>grup țintă</c:v>
                </c:pt>
              </c:strCache>
            </c:strRef>
          </c:cat>
          <c:val>
            <c:numRef>
              <c:f>Foaie1!$B$2:$B$3</c:f>
              <c:numCache>
                <c:formatCode>0%</c:formatCode>
                <c:ptCount val="2"/>
                <c:pt idx="0">
                  <c:v>0.94</c:v>
                </c:pt>
                <c:pt idx="1">
                  <c:v>0.99</c:v>
                </c:pt>
              </c:numCache>
            </c:numRef>
          </c:val>
          <c:extLst>
            <c:ext xmlns:c16="http://schemas.microsoft.com/office/drawing/2014/chart" uri="{C3380CC4-5D6E-409C-BE32-E72D297353CC}">
              <c16:uniqueId val="{00000000-0308-4304-B52E-54270B2E66DE}"/>
            </c:ext>
          </c:extLst>
        </c:ser>
        <c:dLbls>
          <c:showLegendKey val="0"/>
          <c:showVal val="0"/>
          <c:showCatName val="0"/>
          <c:showSerName val="0"/>
          <c:showPercent val="0"/>
          <c:showBubbleSize val="0"/>
        </c:dLbls>
        <c:gapWidth val="182"/>
        <c:axId val="571327320"/>
        <c:axId val="571326536"/>
      </c:barChart>
      <c:catAx>
        <c:axId val="571327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71326536"/>
        <c:crosses val="autoZero"/>
        <c:auto val="1"/>
        <c:lblAlgn val="ctr"/>
        <c:lblOffset val="100"/>
        <c:noMultiLvlLbl val="0"/>
      </c:catAx>
      <c:valAx>
        <c:axId val="571326536"/>
        <c:scaling>
          <c:orientation val="minMax"/>
        </c:scaling>
        <c:delete val="1"/>
        <c:axPos val="l"/>
        <c:numFmt formatCode="0%" sourceLinked="1"/>
        <c:majorTickMark val="none"/>
        <c:minorTickMark val="none"/>
        <c:tickLblPos val="nextTo"/>
        <c:crossAx val="571327320"/>
        <c:crosses val="autoZero"/>
        <c:crossBetween val="between"/>
      </c:valAx>
      <c:spPr>
        <a:noFill/>
        <a:ln>
          <a:noFill/>
        </a:ln>
        <a:effectLst/>
      </c:spPr>
    </c:plotArea>
    <c:legend>
      <c:legendPos val="r"/>
      <c:layout>
        <c:manualLayout>
          <c:xMode val="edge"/>
          <c:yMode val="edge"/>
          <c:x val="7.7480023870965017E-2"/>
          <c:y val="0.26382691843696998"/>
          <c:w val="0.8384555285062919"/>
          <c:h val="5.272912221167633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it-IT" sz="1400" b="1" i="1" dirty="0"/>
              <a:t>Cine credeți ca sunt principalele victime ale traficului de persoane</a:t>
            </a:r>
            <a:r>
              <a:rPr lang="it-IT" dirty="0"/>
              <a:t>? </a:t>
            </a:r>
          </a:p>
        </c:rich>
      </c:tx>
      <c:layout>
        <c:manualLayout>
          <c:xMode val="edge"/>
          <c:yMode val="edge"/>
          <c:x val="0.13639160255034513"/>
          <c:y val="2.250754414948891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56449603105523294"/>
          <c:y val="0.19320003740917568"/>
          <c:w val="0.3752161087077921"/>
          <c:h val="0.7662018294951537"/>
        </c:manualLayout>
      </c:layout>
      <c:barChart>
        <c:barDir val="bar"/>
        <c:grouping val="clustered"/>
        <c:varyColors val="0"/>
        <c:ser>
          <c:idx val="0"/>
          <c:order val="0"/>
          <c:tx>
            <c:strRef>
              <c:f>Foaie1!$B$1</c:f>
              <c:strCache>
                <c:ptCount val="1"/>
                <c:pt idx="0">
                  <c:v>populație</c:v>
                </c:pt>
              </c:strCache>
            </c:strRef>
          </c:tx>
          <c:spPr>
            <a:solidFill>
              <a:schemeClr val="accent2">
                <a:lumMod val="75000"/>
              </a:schemeClr>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Foaie1!$A$2:$A$9</c:f>
              <c:strCache>
                <c:ptCount val="8"/>
                <c:pt idx="0">
                  <c:v>Oamenii săraci</c:v>
                </c:pt>
                <c:pt idx="1">
                  <c:v>Copiii în general</c:v>
                </c:pt>
                <c:pt idx="2">
                  <c:v>Fetele si femeile tinere</c:v>
                </c:pt>
                <c:pt idx="3">
                  <c:v>Persoanele neinformate</c:v>
                </c:pt>
                <c:pt idx="4">
                  <c:v>Copiii și tinerii care părăsesc orfelinatele</c:v>
                </c:pt>
                <c:pt idx="5">
                  <c:v>Oamenii de la tara/din mediul rural</c:v>
                </c:pt>
                <c:pt idx="6">
                  <c:v>Persoanele cu handicap</c:v>
                </c:pt>
                <c:pt idx="7">
                  <c:v>Persoanele rome</c:v>
                </c:pt>
              </c:strCache>
            </c:strRef>
          </c:cat>
          <c:val>
            <c:numRef>
              <c:f>Foaie1!$B$2:$B$9</c:f>
              <c:numCache>
                <c:formatCode>0%</c:formatCode>
                <c:ptCount val="8"/>
                <c:pt idx="0">
                  <c:v>0.64</c:v>
                </c:pt>
                <c:pt idx="1">
                  <c:v>0.51</c:v>
                </c:pt>
                <c:pt idx="2">
                  <c:v>0.68</c:v>
                </c:pt>
                <c:pt idx="3">
                  <c:v>0.46</c:v>
                </c:pt>
                <c:pt idx="4">
                  <c:v>0.39</c:v>
                </c:pt>
                <c:pt idx="5">
                  <c:v>0.12</c:v>
                </c:pt>
                <c:pt idx="6">
                  <c:v>0.05</c:v>
                </c:pt>
                <c:pt idx="7">
                  <c:v>0.02</c:v>
                </c:pt>
              </c:numCache>
            </c:numRef>
          </c:val>
          <c:extLst>
            <c:ext xmlns:c16="http://schemas.microsoft.com/office/drawing/2014/chart" uri="{C3380CC4-5D6E-409C-BE32-E72D297353CC}">
              <c16:uniqueId val="{00000000-995C-4654-97FF-D35AEF65279F}"/>
            </c:ext>
          </c:extLst>
        </c:ser>
        <c:ser>
          <c:idx val="1"/>
          <c:order val="1"/>
          <c:tx>
            <c:strRef>
              <c:f>Foaie1!$C$1</c:f>
              <c:strCache>
                <c:ptCount val="1"/>
                <c:pt idx="0">
                  <c:v>grup tinta</c:v>
                </c:pt>
              </c:strCache>
            </c:strRef>
          </c:tx>
          <c:spPr>
            <a:solidFill>
              <a:schemeClr val="accent5">
                <a:lumMod val="60000"/>
                <a:lumOff val="40000"/>
              </a:schemeClr>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Foaie1!$A$2:$A$9</c:f>
              <c:strCache>
                <c:ptCount val="8"/>
                <c:pt idx="0">
                  <c:v>Oamenii săraci</c:v>
                </c:pt>
                <c:pt idx="1">
                  <c:v>Copiii în general</c:v>
                </c:pt>
                <c:pt idx="2">
                  <c:v>Fetele si femeile tinere</c:v>
                </c:pt>
                <c:pt idx="3">
                  <c:v>Persoanele neinformate</c:v>
                </c:pt>
                <c:pt idx="4">
                  <c:v>Copiii și tinerii care părăsesc orfelinatele</c:v>
                </c:pt>
                <c:pt idx="5">
                  <c:v>Oamenii de la tara/din mediul rural</c:v>
                </c:pt>
                <c:pt idx="6">
                  <c:v>Persoanele cu handicap</c:v>
                </c:pt>
                <c:pt idx="7">
                  <c:v>Persoanele rome</c:v>
                </c:pt>
              </c:strCache>
            </c:strRef>
          </c:cat>
          <c:val>
            <c:numRef>
              <c:f>Foaie1!$C$2:$C$9</c:f>
              <c:numCache>
                <c:formatCode>0%</c:formatCode>
                <c:ptCount val="8"/>
                <c:pt idx="0">
                  <c:v>0.74</c:v>
                </c:pt>
                <c:pt idx="1">
                  <c:v>0.57999999999999996</c:v>
                </c:pt>
                <c:pt idx="2">
                  <c:v>0.76</c:v>
                </c:pt>
                <c:pt idx="3">
                  <c:v>0.63</c:v>
                </c:pt>
                <c:pt idx="4">
                  <c:v>0.54</c:v>
                </c:pt>
                <c:pt idx="5">
                  <c:v>0.04</c:v>
                </c:pt>
                <c:pt idx="6">
                  <c:v>0.02</c:v>
                </c:pt>
                <c:pt idx="7">
                  <c:v>0.02</c:v>
                </c:pt>
              </c:numCache>
            </c:numRef>
          </c:val>
          <c:extLst>
            <c:ext xmlns:c16="http://schemas.microsoft.com/office/drawing/2014/chart" uri="{C3380CC4-5D6E-409C-BE32-E72D297353CC}">
              <c16:uniqueId val="{00000001-995C-4654-97FF-D35AEF65279F}"/>
            </c:ext>
          </c:extLst>
        </c:ser>
        <c:dLbls>
          <c:showLegendKey val="0"/>
          <c:showVal val="0"/>
          <c:showCatName val="0"/>
          <c:showSerName val="0"/>
          <c:showPercent val="0"/>
          <c:showBubbleSize val="0"/>
        </c:dLbls>
        <c:gapWidth val="182"/>
        <c:axId val="106043256"/>
        <c:axId val="106045216"/>
      </c:barChart>
      <c:catAx>
        <c:axId val="1060432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6045216"/>
        <c:crosses val="autoZero"/>
        <c:auto val="1"/>
        <c:lblAlgn val="ctr"/>
        <c:lblOffset val="100"/>
        <c:noMultiLvlLbl val="0"/>
      </c:catAx>
      <c:valAx>
        <c:axId val="106045216"/>
        <c:scaling>
          <c:orientation val="minMax"/>
        </c:scaling>
        <c:delete val="1"/>
        <c:axPos val="t"/>
        <c:numFmt formatCode="0%" sourceLinked="1"/>
        <c:majorTickMark val="none"/>
        <c:minorTickMark val="none"/>
        <c:tickLblPos val="nextTo"/>
        <c:crossAx val="106043256"/>
        <c:crosses val="autoZero"/>
        <c:crossBetween val="between"/>
      </c:valAx>
      <c:spPr>
        <a:noFill/>
        <a:ln>
          <a:noFill/>
        </a:ln>
        <a:effectLst/>
      </c:spPr>
    </c:plotArea>
    <c:legend>
      <c:legendPos val="t"/>
      <c:layout>
        <c:manualLayout>
          <c:xMode val="edge"/>
          <c:yMode val="edge"/>
          <c:x val="0.13952759912228285"/>
          <c:y val="0.14722726670154246"/>
          <c:w val="0.6438927316910118"/>
          <c:h val="4.409504394794283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it-IT" sz="1400" b="1" i="1" dirty="0"/>
              <a:t>Cine credeți că sunt cei care ajung sa racoleze victime ale traficului de persoane?</a:t>
            </a:r>
          </a:p>
        </c:rich>
      </c:tx>
      <c:layout>
        <c:manualLayout>
          <c:xMode val="edge"/>
          <c:yMode val="edge"/>
          <c:x val="0.12490077000767676"/>
          <c:y val="4.061059687931854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6942198193459894"/>
          <c:y val="0.30314050810289539"/>
          <c:w val="0.5225598366456673"/>
          <c:h val="0.62786248672478118"/>
        </c:manualLayout>
      </c:layout>
      <c:barChart>
        <c:barDir val="bar"/>
        <c:grouping val="clustered"/>
        <c:varyColors val="0"/>
        <c:ser>
          <c:idx val="0"/>
          <c:order val="0"/>
          <c:tx>
            <c:strRef>
              <c:f>Foaie1!$B$1</c:f>
              <c:strCache>
                <c:ptCount val="1"/>
                <c:pt idx="0">
                  <c:v>populație</c:v>
                </c:pt>
              </c:strCache>
            </c:strRef>
          </c:tx>
          <c:spPr>
            <a:solidFill>
              <a:schemeClr val="accent1"/>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Foaie1!$A$2:$A$3</c:f>
              <c:strCache>
                <c:ptCount val="2"/>
                <c:pt idx="0">
                  <c:v>Mai degrabă prieteni, cunoștințe</c:v>
                </c:pt>
                <c:pt idx="1">
                  <c:v>Mai degrabă necunoscuți</c:v>
                </c:pt>
              </c:strCache>
            </c:strRef>
          </c:cat>
          <c:val>
            <c:numRef>
              <c:f>Foaie1!$B$2:$B$3</c:f>
              <c:numCache>
                <c:formatCode>0%</c:formatCode>
                <c:ptCount val="2"/>
                <c:pt idx="0">
                  <c:v>0.22</c:v>
                </c:pt>
                <c:pt idx="1">
                  <c:v>0.7</c:v>
                </c:pt>
              </c:numCache>
            </c:numRef>
          </c:val>
          <c:extLst>
            <c:ext xmlns:c16="http://schemas.microsoft.com/office/drawing/2014/chart" uri="{C3380CC4-5D6E-409C-BE32-E72D297353CC}">
              <c16:uniqueId val="{00000000-3A9F-40E5-9297-E3C3015E9C2E}"/>
            </c:ext>
          </c:extLst>
        </c:ser>
        <c:ser>
          <c:idx val="1"/>
          <c:order val="1"/>
          <c:tx>
            <c:strRef>
              <c:f>Foaie1!$C$1</c:f>
              <c:strCache>
                <c:ptCount val="1"/>
                <c:pt idx="0">
                  <c:v>grup tinta</c:v>
                </c:pt>
              </c:strCache>
            </c:strRef>
          </c:tx>
          <c:spPr>
            <a:solidFill>
              <a:schemeClr val="accent4">
                <a:lumMod val="60000"/>
                <a:lumOff val="40000"/>
              </a:schemeClr>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Foaie1!$A$2:$A$3</c:f>
              <c:strCache>
                <c:ptCount val="2"/>
                <c:pt idx="0">
                  <c:v>Mai degrabă prieteni, cunoștințe</c:v>
                </c:pt>
                <c:pt idx="1">
                  <c:v>Mai degrabă necunoscuți</c:v>
                </c:pt>
              </c:strCache>
            </c:strRef>
          </c:cat>
          <c:val>
            <c:numRef>
              <c:f>Foaie1!$C$2:$C$3</c:f>
              <c:numCache>
                <c:formatCode>0%</c:formatCode>
                <c:ptCount val="2"/>
                <c:pt idx="0">
                  <c:v>0.18</c:v>
                </c:pt>
                <c:pt idx="1">
                  <c:v>0.79</c:v>
                </c:pt>
              </c:numCache>
            </c:numRef>
          </c:val>
          <c:extLst>
            <c:ext xmlns:c16="http://schemas.microsoft.com/office/drawing/2014/chart" uri="{C3380CC4-5D6E-409C-BE32-E72D297353CC}">
              <c16:uniqueId val="{00000001-3A9F-40E5-9297-E3C3015E9C2E}"/>
            </c:ext>
          </c:extLst>
        </c:ser>
        <c:dLbls>
          <c:showLegendKey val="0"/>
          <c:showVal val="0"/>
          <c:showCatName val="0"/>
          <c:showSerName val="0"/>
          <c:showPercent val="0"/>
          <c:showBubbleSize val="0"/>
        </c:dLbls>
        <c:gapWidth val="182"/>
        <c:axId val="106058152"/>
        <c:axId val="106058544"/>
      </c:barChart>
      <c:catAx>
        <c:axId val="106058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6058544"/>
        <c:crosses val="autoZero"/>
        <c:auto val="1"/>
        <c:lblAlgn val="ctr"/>
        <c:lblOffset val="100"/>
        <c:noMultiLvlLbl val="0"/>
      </c:catAx>
      <c:valAx>
        <c:axId val="106058544"/>
        <c:scaling>
          <c:orientation val="minMax"/>
        </c:scaling>
        <c:delete val="1"/>
        <c:axPos val="t"/>
        <c:numFmt formatCode="0%" sourceLinked="1"/>
        <c:majorTickMark val="none"/>
        <c:minorTickMark val="none"/>
        <c:tickLblPos val="nextTo"/>
        <c:crossAx val="106058152"/>
        <c:crosses val="autoZero"/>
        <c:crossBetween val="between"/>
      </c:valAx>
      <c:spPr>
        <a:noFill/>
        <a:ln>
          <a:noFill/>
        </a:ln>
        <a:effectLst/>
      </c:spPr>
    </c:plotArea>
    <c:legend>
      <c:legendPos val="t"/>
      <c:layout>
        <c:manualLayout>
          <c:xMode val="edge"/>
          <c:yMode val="edge"/>
          <c:x val="0.18691837568660513"/>
          <c:y val="0.18896159773491097"/>
          <c:w val="0.6438927316910118"/>
          <c:h val="4.409504394794283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Foaie1!$B$1</c:f>
              <c:strCache>
                <c:ptCount val="1"/>
                <c:pt idx="0">
                  <c:v>Serie 2</c:v>
                </c:pt>
              </c:strCache>
            </c:strRef>
          </c:tx>
          <c:spPr>
            <a:solidFill>
              <a:schemeClr val="tx2">
                <a:lumMod val="50000"/>
              </a:schemeClr>
            </a:solidFill>
            <a:ln>
              <a:noFill/>
            </a:ln>
            <a:effectLst>
              <a:outerShdw blurRad="50800" dist="38100" algn="l" rotWithShape="0">
                <a:prstClr val="black">
                  <a:alpha val="40000"/>
                </a:prstClr>
              </a:outerShdw>
            </a:effectLst>
          </c:spPr>
          <c:invertIfNegative val="0"/>
          <c:dPt>
            <c:idx val="0"/>
            <c:invertIfNegative val="0"/>
            <c:bubble3D val="0"/>
            <c:spPr>
              <a:solidFill>
                <a:schemeClr val="accent6">
                  <a:lumMod val="50000"/>
                </a:schemeClr>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1-7221-4AB2-BE1F-0199BC9E6D01}"/>
              </c:ext>
            </c:extLst>
          </c:dPt>
          <c:dPt>
            <c:idx val="1"/>
            <c:invertIfNegative val="0"/>
            <c:bubble3D val="0"/>
            <c:spPr>
              <a:solidFill>
                <a:schemeClr val="accent6">
                  <a:lumMod val="75000"/>
                </a:schemeClr>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3-7221-4AB2-BE1F-0199BC9E6D01}"/>
              </c:ext>
            </c:extLst>
          </c:dPt>
          <c:dPt>
            <c:idx val="2"/>
            <c:invertIfNegative val="0"/>
            <c:bubble3D val="0"/>
            <c:spPr>
              <a:solidFill>
                <a:schemeClr val="accent6">
                  <a:alpha val="80000"/>
                </a:schemeClr>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5-7221-4AB2-BE1F-0199BC9E6D01}"/>
              </c:ext>
            </c:extLst>
          </c:dPt>
          <c:dPt>
            <c:idx val="3"/>
            <c:invertIfNegative val="0"/>
            <c:bubble3D val="0"/>
            <c:spPr>
              <a:solidFill>
                <a:schemeClr val="accent6">
                  <a:lumMod val="60000"/>
                  <a:lumOff val="40000"/>
                  <a:alpha val="70000"/>
                </a:schemeClr>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7-7221-4AB2-BE1F-0199BC9E6D01}"/>
              </c:ext>
            </c:extLst>
          </c:dPt>
          <c:dPt>
            <c:idx val="4"/>
            <c:invertIfNegative val="0"/>
            <c:bubble3D val="0"/>
            <c:spPr>
              <a:solidFill>
                <a:schemeClr val="accent6">
                  <a:lumMod val="40000"/>
                  <a:lumOff val="60000"/>
                  <a:alpha val="50000"/>
                </a:schemeClr>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9-7221-4AB2-BE1F-0199BC9E6D01}"/>
              </c:ext>
            </c:extLst>
          </c:dPt>
          <c:dPt>
            <c:idx val="5"/>
            <c:invertIfNegative val="0"/>
            <c:bubble3D val="0"/>
            <c:spPr>
              <a:solidFill>
                <a:schemeClr val="accent6">
                  <a:lumMod val="20000"/>
                  <a:lumOff val="80000"/>
                  <a:alpha val="50000"/>
                </a:schemeClr>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B-7221-4AB2-BE1F-0199BC9E6D01}"/>
              </c:ext>
            </c:extLst>
          </c:dPt>
          <c:dPt>
            <c:idx val="6"/>
            <c:invertIfNegative val="0"/>
            <c:bubble3D val="0"/>
            <c:spPr>
              <a:solidFill>
                <a:schemeClr val="accent6">
                  <a:lumMod val="20000"/>
                  <a:lumOff val="80000"/>
                  <a:alpha val="40000"/>
                </a:schemeClr>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D-7221-4AB2-BE1F-0199BC9E6D01}"/>
              </c:ext>
            </c:extLst>
          </c:dPt>
          <c:dPt>
            <c:idx val="7"/>
            <c:invertIfNegative val="0"/>
            <c:bubble3D val="0"/>
            <c:spPr>
              <a:solidFill>
                <a:schemeClr val="accent4">
                  <a:lumMod val="20000"/>
                  <a:lumOff val="80000"/>
                  <a:alpha val="30000"/>
                </a:schemeClr>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F-7221-4AB2-BE1F-0199BC9E6D01}"/>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Foaie1!$A$2:$A$9</c:f>
              <c:strCache>
                <c:ptCount val="8"/>
                <c:pt idx="0">
                  <c:v>Nord-Est</c:v>
                </c:pt>
                <c:pt idx="1">
                  <c:v>Sud Muntenia</c:v>
                </c:pt>
                <c:pt idx="2">
                  <c:v>Nord-Vest</c:v>
                </c:pt>
                <c:pt idx="3">
                  <c:v>Sud-Est</c:v>
                </c:pt>
                <c:pt idx="4">
                  <c:v>București-Ilfov</c:v>
                </c:pt>
                <c:pt idx="5">
                  <c:v>Centru</c:v>
                </c:pt>
                <c:pt idx="6">
                  <c:v>Sud-Vest</c:v>
                </c:pt>
                <c:pt idx="7">
                  <c:v>Vest</c:v>
                </c:pt>
              </c:strCache>
            </c:strRef>
          </c:cat>
          <c:val>
            <c:numRef>
              <c:f>Foaie1!$B$2:$B$9</c:f>
              <c:numCache>
                <c:formatCode>0%</c:formatCode>
                <c:ptCount val="8"/>
                <c:pt idx="0">
                  <c:v>0.1598503740648379</c:v>
                </c:pt>
                <c:pt idx="1">
                  <c:v>0.15261845386533665</c:v>
                </c:pt>
                <c:pt idx="2">
                  <c:v>0.13067331670822946</c:v>
                </c:pt>
                <c:pt idx="3">
                  <c:v>0.1221945137157107</c:v>
                </c:pt>
                <c:pt idx="4">
                  <c:v>0.12144638403990025</c:v>
                </c:pt>
                <c:pt idx="5">
                  <c:v>0.11770573566084788</c:v>
                </c:pt>
                <c:pt idx="6">
                  <c:v>0.10124688279301744</c:v>
                </c:pt>
                <c:pt idx="7">
                  <c:v>9.3516209476309231E-2</c:v>
                </c:pt>
              </c:numCache>
            </c:numRef>
          </c:val>
          <c:extLst>
            <c:ext xmlns:c16="http://schemas.microsoft.com/office/drawing/2014/chart" uri="{C3380CC4-5D6E-409C-BE32-E72D297353CC}">
              <c16:uniqueId val="{00000010-7221-4AB2-BE1F-0199BC9E6D01}"/>
            </c:ext>
          </c:extLst>
        </c:ser>
        <c:dLbls>
          <c:showLegendKey val="0"/>
          <c:showVal val="0"/>
          <c:showCatName val="0"/>
          <c:showSerName val="0"/>
          <c:showPercent val="0"/>
          <c:showBubbleSize val="0"/>
        </c:dLbls>
        <c:gapWidth val="112"/>
        <c:axId val="106061288"/>
        <c:axId val="106062464"/>
      </c:barChart>
      <c:catAx>
        <c:axId val="1060612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6062464"/>
        <c:crosses val="autoZero"/>
        <c:auto val="1"/>
        <c:lblAlgn val="ctr"/>
        <c:lblOffset val="100"/>
        <c:noMultiLvlLbl val="0"/>
      </c:catAx>
      <c:valAx>
        <c:axId val="106062464"/>
        <c:scaling>
          <c:orientation val="minMax"/>
          <c:max val="0.18000000000000002"/>
        </c:scaling>
        <c:delete val="1"/>
        <c:axPos val="t"/>
        <c:numFmt formatCode="0%" sourceLinked="1"/>
        <c:majorTickMark val="none"/>
        <c:minorTickMark val="none"/>
        <c:tickLblPos val="nextTo"/>
        <c:crossAx val="106061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16068356339381"/>
          <c:y val="0.1162542358679364"/>
          <c:w val="0.8271820525392537"/>
          <c:h val="0.65774966532015267"/>
        </c:manualLayout>
      </c:layout>
      <c:areaChart>
        <c:grouping val="stacked"/>
        <c:varyColors val="0"/>
        <c:ser>
          <c:idx val="0"/>
          <c:order val="0"/>
          <c:tx>
            <c:strRef>
              <c:f>Foaie1!$B$1</c:f>
              <c:strCache>
                <c:ptCount val="1"/>
                <c:pt idx="0">
                  <c:v>pondere firme</c:v>
                </c:pt>
              </c:strCache>
            </c:strRef>
          </c:tx>
          <c:spPr>
            <a:solidFill>
              <a:schemeClr val="tx2">
                <a:lumMod val="50000"/>
              </a:schemeClr>
            </a:solidFill>
            <a:ln>
              <a:noFill/>
            </a:ln>
            <a:effectLst>
              <a:outerShdw blurRad="50800" dist="38100" algn="l" rotWithShape="0">
                <a:prstClr val="black">
                  <a:alpha val="40000"/>
                </a:prstClr>
              </a:outerShdw>
            </a:effectLst>
          </c:spPr>
          <c:cat>
            <c:strRef>
              <c:f>Foaie1!$A$2:$A$9</c:f>
              <c:strCache>
                <c:ptCount val="8"/>
                <c:pt idx="0">
                  <c:v>NORD VEST</c:v>
                </c:pt>
                <c:pt idx="1">
                  <c:v>CENTRU</c:v>
                </c:pt>
                <c:pt idx="2">
                  <c:v>NORD EST</c:v>
                </c:pt>
                <c:pt idx="3">
                  <c:v>SUD EST</c:v>
                </c:pt>
                <c:pt idx="4">
                  <c:v>MUNTENIA</c:v>
                </c:pt>
                <c:pt idx="5">
                  <c:v>BI</c:v>
                </c:pt>
                <c:pt idx="6">
                  <c:v>OLTENIA</c:v>
                </c:pt>
                <c:pt idx="7">
                  <c:v>VEST</c:v>
                </c:pt>
              </c:strCache>
            </c:strRef>
          </c:cat>
          <c:val>
            <c:numRef>
              <c:f>Foaie1!$B$2:$B$9</c:f>
              <c:numCache>
                <c:formatCode>0.0%</c:formatCode>
                <c:ptCount val="8"/>
                <c:pt idx="0">
                  <c:v>0.14799999999999999</c:v>
                </c:pt>
                <c:pt idx="1">
                  <c:v>0.11600000000000001</c:v>
                </c:pt>
                <c:pt idx="2">
                  <c:v>0.108</c:v>
                </c:pt>
                <c:pt idx="3">
                  <c:v>0.111</c:v>
                </c:pt>
                <c:pt idx="4">
                  <c:v>0.11</c:v>
                </c:pt>
                <c:pt idx="5">
                  <c:v>0.245</c:v>
                </c:pt>
                <c:pt idx="6">
                  <c:v>7.0999999999999994E-2</c:v>
                </c:pt>
                <c:pt idx="7">
                  <c:v>9.0999999999999998E-2</c:v>
                </c:pt>
              </c:numCache>
            </c:numRef>
          </c:val>
          <c:extLst>
            <c:ext xmlns:c16="http://schemas.microsoft.com/office/drawing/2014/chart" uri="{C3380CC4-5D6E-409C-BE32-E72D297353CC}">
              <c16:uniqueId val="{00000000-4CB4-41C7-A800-92F141549E6F}"/>
            </c:ext>
          </c:extLst>
        </c:ser>
        <c:ser>
          <c:idx val="1"/>
          <c:order val="1"/>
          <c:tx>
            <c:strRef>
              <c:f>Foaie1!$C$1</c:f>
              <c:strCache>
                <c:ptCount val="1"/>
                <c:pt idx="0">
                  <c:v>pondere in esantion</c:v>
                </c:pt>
              </c:strCache>
            </c:strRef>
          </c:tx>
          <c:spPr>
            <a:solidFill>
              <a:schemeClr val="tx2">
                <a:lumMod val="40000"/>
                <a:lumOff val="60000"/>
              </a:schemeClr>
            </a:solidFill>
            <a:ln>
              <a:noFill/>
            </a:ln>
            <a:effectLst>
              <a:outerShdw blurRad="50800" dist="38100" dir="18900000" algn="bl" rotWithShape="0">
                <a:prstClr val="black">
                  <a:alpha val="40000"/>
                </a:prstClr>
              </a:outerShdw>
            </a:effectLst>
          </c:spPr>
          <c:cat>
            <c:strRef>
              <c:f>Foaie1!$A$2:$A$9</c:f>
              <c:strCache>
                <c:ptCount val="8"/>
                <c:pt idx="0">
                  <c:v>NORD VEST</c:v>
                </c:pt>
                <c:pt idx="1">
                  <c:v>CENTRU</c:v>
                </c:pt>
                <c:pt idx="2">
                  <c:v>NORD EST</c:v>
                </c:pt>
                <c:pt idx="3">
                  <c:v>SUD EST</c:v>
                </c:pt>
                <c:pt idx="4">
                  <c:v>MUNTENIA</c:v>
                </c:pt>
                <c:pt idx="5">
                  <c:v>BI</c:v>
                </c:pt>
                <c:pt idx="6">
                  <c:v>OLTENIA</c:v>
                </c:pt>
                <c:pt idx="7">
                  <c:v>VEST</c:v>
                </c:pt>
              </c:strCache>
            </c:strRef>
          </c:cat>
          <c:val>
            <c:numRef>
              <c:f>Foaie1!$C$2:$C$9</c:f>
              <c:numCache>
                <c:formatCode>0.0%</c:formatCode>
                <c:ptCount val="8"/>
                <c:pt idx="0">
                  <c:v>0.14925373134328357</c:v>
                </c:pt>
                <c:pt idx="1">
                  <c:v>0.11442786069651742</c:v>
                </c:pt>
                <c:pt idx="2">
                  <c:v>0.10696517412935323</c:v>
                </c:pt>
                <c:pt idx="3">
                  <c:v>0.11194029850746269</c:v>
                </c:pt>
                <c:pt idx="4">
                  <c:v>0.10945273631840796</c:v>
                </c:pt>
                <c:pt idx="5">
                  <c:v>0.24378109452736318</c:v>
                </c:pt>
                <c:pt idx="6">
                  <c:v>7.2139303482587069E-2</c:v>
                </c:pt>
                <c:pt idx="7">
                  <c:v>9.2039800995024873E-2</c:v>
                </c:pt>
              </c:numCache>
            </c:numRef>
          </c:val>
          <c:extLst>
            <c:ext xmlns:c16="http://schemas.microsoft.com/office/drawing/2014/chart" uri="{C3380CC4-5D6E-409C-BE32-E72D297353CC}">
              <c16:uniqueId val="{00000001-4CB4-41C7-A800-92F141549E6F}"/>
            </c:ext>
          </c:extLst>
        </c:ser>
        <c:dLbls>
          <c:showLegendKey val="0"/>
          <c:showVal val="0"/>
          <c:showCatName val="0"/>
          <c:showSerName val="0"/>
          <c:showPercent val="0"/>
          <c:showBubbleSize val="0"/>
        </c:dLbls>
        <c:axId val="106062856"/>
        <c:axId val="106061680"/>
      </c:areaChart>
      <c:catAx>
        <c:axId val="10606285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defRPr sz="1000" b="0" i="0" u="none" strike="noStrike" kern="1200" cap="none" spc="0" normalizeH="0" baseline="0">
                <a:solidFill>
                  <a:schemeClr val="dk1">
                    <a:lumMod val="65000"/>
                    <a:lumOff val="35000"/>
                  </a:schemeClr>
                </a:solidFill>
                <a:latin typeface="+mn-lt"/>
                <a:ea typeface="+mn-ea"/>
                <a:cs typeface="+mn-cs"/>
              </a:defRPr>
            </a:pPr>
            <a:endParaRPr lang="en-US"/>
          </a:p>
        </c:txPr>
        <c:crossAx val="106061680"/>
        <c:crosses val="autoZero"/>
        <c:auto val="1"/>
        <c:lblAlgn val="ctr"/>
        <c:lblOffset val="100"/>
        <c:noMultiLvlLbl val="0"/>
      </c:catAx>
      <c:valAx>
        <c:axId val="106061680"/>
        <c:scaling>
          <c:orientation val="minMax"/>
        </c:scaling>
        <c:delete val="0"/>
        <c:axPos val="l"/>
        <c:majorGridlines>
          <c:spPr>
            <a:ln w="9525" cap="flat" cmpd="sng" algn="ctr">
              <a:solidFill>
                <a:schemeClr val="dk1">
                  <a:lumMod val="15000"/>
                  <a:lumOff val="85000"/>
                </a:schemeClr>
              </a:solidFill>
              <a:round/>
            </a:ln>
            <a:effectLst/>
          </c:spPr>
        </c:majorGridlines>
        <c:numFmt formatCode="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lumMod val="65000"/>
                    <a:lumOff val="35000"/>
                  </a:schemeClr>
                </a:solidFill>
                <a:latin typeface="+mn-lt"/>
                <a:ea typeface="+mn-ea"/>
                <a:cs typeface="+mn-cs"/>
              </a:defRPr>
            </a:pPr>
            <a:endParaRPr lang="en-US"/>
          </a:p>
        </c:txPr>
        <c:crossAx val="106062856"/>
        <c:crosses val="autoZero"/>
        <c:crossBetween val="midCat"/>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2511029919004541"/>
          <c:y val="4.0499346879017042E-3"/>
          <c:w val="0.60101674588891307"/>
          <c:h val="8.44062250126824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zero"/>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16068356339381"/>
          <c:y val="0.1162542358679364"/>
          <c:w val="0.8271820525392537"/>
          <c:h val="0.65774966532015267"/>
        </c:manualLayout>
      </c:layout>
      <c:barChart>
        <c:barDir val="col"/>
        <c:grouping val="clustered"/>
        <c:varyColors val="0"/>
        <c:ser>
          <c:idx val="0"/>
          <c:order val="0"/>
          <c:tx>
            <c:strRef>
              <c:f>Foaie1!$B$1</c:f>
              <c:strCache>
                <c:ptCount val="1"/>
                <c:pt idx="0">
                  <c:v>volum esantion anagajatori</c:v>
                </c:pt>
              </c:strCache>
            </c:strRef>
          </c:tx>
          <c:spPr>
            <a:gradFill>
              <a:gsLst>
                <a:gs pos="0">
                  <a:schemeClr val="tx2">
                    <a:lumMod val="20000"/>
                    <a:lumOff val="80000"/>
                  </a:schemeClr>
                </a:gs>
                <a:gs pos="100000">
                  <a:schemeClr val="accent6">
                    <a:alpha val="50000"/>
                  </a:schemeClr>
                </a:gs>
              </a:gsLst>
              <a:lin ang="5400000" scaled="1"/>
            </a:grad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Foaie1!$A$2:$A$9</c:f>
              <c:strCache>
                <c:ptCount val="8"/>
                <c:pt idx="0">
                  <c:v>NORD VEST</c:v>
                </c:pt>
                <c:pt idx="1">
                  <c:v>CENTRU</c:v>
                </c:pt>
                <c:pt idx="2">
                  <c:v>NORD EST</c:v>
                </c:pt>
                <c:pt idx="3">
                  <c:v>SUD EST</c:v>
                </c:pt>
                <c:pt idx="4">
                  <c:v>MUNTENIA</c:v>
                </c:pt>
                <c:pt idx="5">
                  <c:v>BI</c:v>
                </c:pt>
                <c:pt idx="6">
                  <c:v>OLTENIA</c:v>
                </c:pt>
                <c:pt idx="7">
                  <c:v>VEST</c:v>
                </c:pt>
              </c:strCache>
            </c:strRef>
          </c:cat>
          <c:val>
            <c:numRef>
              <c:f>Foaie1!$B$2:$B$9</c:f>
              <c:numCache>
                <c:formatCode>General</c:formatCode>
                <c:ptCount val="8"/>
                <c:pt idx="0">
                  <c:v>60</c:v>
                </c:pt>
                <c:pt idx="1">
                  <c:v>46</c:v>
                </c:pt>
                <c:pt idx="2">
                  <c:v>43</c:v>
                </c:pt>
                <c:pt idx="3">
                  <c:v>45</c:v>
                </c:pt>
                <c:pt idx="4">
                  <c:v>44</c:v>
                </c:pt>
                <c:pt idx="5">
                  <c:v>98</c:v>
                </c:pt>
                <c:pt idx="6">
                  <c:v>29</c:v>
                </c:pt>
                <c:pt idx="7">
                  <c:v>37</c:v>
                </c:pt>
              </c:numCache>
            </c:numRef>
          </c:val>
          <c:extLst>
            <c:ext xmlns:c16="http://schemas.microsoft.com/office/drawing/2014/chart" uri="{C3380CC4-5D6E-409C-BE32-E72D297353CC}">
              <c16:uniqueId val="{00000000-8353-48A4-9279-77FA3ABF550B}"/>
            </c:ext>
          </c:extLst>
        </c:ser>
        <c:dLbls>
          <c:showLegendKey val="0"/>
          <c:showVal val="0"/>
          <c:showCatName val="0"/>
          <c:showSerName val="0"/>
          <c:showPercent val="0"/>
          <c:showBubbleSize val="0"/>
        </c:dLbls>
        <c:gapWidth val="164"/>
        <c:overlap val="-22"/>
        <c:axId val="106055016"/>
        <c:axId val="106062072"/>
      </c:barChart>
      <c:catAx>
        <c:axId val="106055016"/>
        <c:scaling>
          <c:orientation val="minMax"/>
        </c:scaling>
        <c:delete val="1"/>
        <c:axPos val="b"/>
        <c:numFmt formatCode="General" sourceLinked="1"/>
        <c:majorTickMark val="none"/>
        <c:minorTickMark val="none"/>
        <c:tickLblPos val="nextTo"/>
        <c:crossAx val="106062072"/>
        <c:crosses val="autoZero"/>
        <c:auto val="1"/>
        <c:lblAlgn val="ctr"/>
        <c:lblOffset val="100"/>
        <c:noMultiLvlLbl val="0"/>
      </c:catAx>
      <c:valAx>
        <c:axId val="106062072"/>
        <c:scaling>
          <c:orientation val="minMax"/>
        </c:scaling>
        <c:delete val="1"/>
        <c:axPos val="l"/>
        <c:numFmt formatCode="General" sourceLinked="1"/>
        <c:majorTickMark val="none"/>
        <c:minorTickMark val="none"/>
        <c:tickLblPos val="nextTo"/>
        <c:crossAx val="106055016"/>
        <c:crosses val="autoZero"/>
        <c:crossBetween val="between"/>
      </c:valAx>
      <c:spPr>
        <a:noFill/>
        <a:ln>
          <a:noFill/>
        </a:ln>
        <a:effectLst/>
      </c:spPr>
    </c:plotArea>
    <c:legend>
      <c:legendPos val="t"/>
      <c:layout>
        <c:manualLayout>
          <c:xMode val="edge"/>
          <c:yMode val="edge"/>
          <c:x val="0.30521165675801593"/>
          <c:y val="9.0741920753788008E-2"/>
          <c:w val="0.41429252784860782"/>
          <c:h val="8.44062250126824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16068356339381"/>
          <c:y val="0.1162542358679364"/>
          <c:w val="0.8271820525392537"/>
          <c:h val="0.65774966532015267"/>
        </c:manualLayout>
      </c:layout>
      <c:areaChart>
        <c:grouping val="stacked"/>
        <c:varyColors val="0"/>
        <c:ser>
          <c:idx val="0"/>
          <c:order val="0"/>
          <c:tx>
            <c:strRef>
              <c:f>Foaie1!$B$1</c:f>
              <c:strCache>
                <c:ptCount val="1"/>
                <c:pt idx="0">
                  <c:v>pondere firme</c:v>
                </c:pt>
              </c:strCache>
            </c:strRef>
          </c:tx>
          <c:spPr>
            <a:solidFill>
              <a:schemeClr val="tx2">
                <a:lumMod val="50000"/>
              </a:schemeClr>
            </a:solidFill>
            <a:ln>
              <a:noFill/>
            </a:ln>
            <a:effectLst>
              <a:outerShdw blurRad="50800" dist="38100" algn="l" rotWithShape="0">
                <a:prstClr val="black">
                  <a:alpha val="40000"/>
                </a:prstClr>
              </a:outerShdw>
            </a:effectLst>
          </c:spPr>
          <c:cat>
            <c:strRef>
              <c:f>Foaie1!$A$2:$A$5</c:f>
              <c:strCache>
                <c:ptCount val="4"/>
                <c:pt idx="0">
                  <c:v>0-9 angajati</c:v>
                </c:pt>
                <c:pt idx="1">
                  <c:v>10-49 angajati</c:v>
                </c:pt>
                <c:pt idx="2">
                  <c:v>50-249 angajati</c:v>
                </c:pt>
                <c:pt idx="3">
                  <c:v>250 si peste</c:v>
                </c:pt>
              </c:strCache>
            </c:strRef>
          </c:cat>
          <c:val>
            <c:numRef>
              <c:f>Foaie1!$B$2:$B$5</c:f>
              <c:numCache>
                <c:formatCode>0.0%</c:formatCode>
                <c:ptCount val="4"/>
                <c:pt idx="0">
                  <c:v>0.88522113512572353</c:v>
                </c:pt>
                <c:pt idx="1">
                  <c:v>9.4432006247043121E-2</c:v>
                </c:pt>
                <c:pt idx="2">
                  <c:v>1.7050980585273368E-2</c:v>
                </c:pt>
                <c:pt idx="3">
                  <c:v>3.2958780419600096E-3</c:v>
                </c:pt>
              </c:numCache>
            </c:numRef>
          </c:val>
          <c:extLst>
            <c:ext xmlns:c16="http://schemas.microsoft.com/office/drawing/2014/chart" uri="{C3380CC4-5D6E-409C-BE32-E72D297353CC}">
              <c16:uniqueId val="{00000000-C6BA-4D0F-AFFA-5B3BB9244BC0}"/>
            </c:ext>
          </c:extLst>
        </c:ser>
        <c:ser>
          <c:idx val="1"/>
          <c:order val="1"/>
          <c:tx>
            <c:strRef>
              <c:f>Foaie1!$C$1</c:f>
              <c:strCache>
                <c:ptCount val="1"/>
                <c:pt idx="0">
                  <c:v>pondere in esantion</c:v>
                </c:pt>
              </c:strCache>
            </c:strRef>
          </c:tx>
          <c:spPr>
            <a:solidFill>
              <a:schemeClr val="tx2">
                <a:lumMod val="40000"/>
                <a:lumOff val="60000"/>
              </a:schemeClr>
            </a:solidFill>
            <a:ln>
              <a:noFill/>
            </a:ln>
            <a:effectLst>
              <a:outerShdw blurRad="50800" dist="38100" dir="18900000" algn="bl" rotWithShape="0">
                <a:prstClr val="black">
                  <a:alpha val="40000"/>
                </a:prstClr>
              </a:outerShdw>
            </a:effectLst>
          </c:spPr>
          <c:cat>
            <c:strRef>
              <c:f>Foaie1!$A$2:$A$5</c:f>
              <c:strCache>
                <c:ptCount val="4"/>
                <c:pt idx="0">
                  <c:v>0-9 angajati</c:v>
                </c:pt>
                <c:pt idx="1">
                  <c:v>10-49 angajati</c:v>
                </c:pt>
                <c:pt idx="2">
                  <c:v>50-249 angajati</c:v>
                </c:pt>
                <c:pt idx="3">
                  <c:v>250 si peste</c:v>
                </c:pt>
              </c:strCache>
            </c:strRef>
          </c:cat>
          <c:val>
            <c:numRef>
              <c:f>Foaie1!$C$2:$C$5</c:f>
              <c:numCache>
                <c:formatCode>0.0%</c:formatCode>
                <c:ptCount val="4"/>
                <c:pt idx="0">
                  <c:v>0.88557213930348255</c:v>
                </c:pt>
                <c:pt idx="1">
                  <c:v>9.4527363184079602E-2</c:v>
                </c:pt>
                <c:pt idx="2">
                  <c:v>1.7412935323383085E-2</c:v>
                </c:pt>
                <c:pt idx="3">
                  <c:v>2.4875621890547263E-3</c:v>
                </c:pt>
              </c:numCache>
            </c:numRef>
          </c:val>
          <c:extLst>
            <c:ext xmlns:c16="http://schemas.microsoft.com/office/drawing/2014/chart" uri="{C3380CC4-5D6E-409C-BE32-E72D297353CC}">
              <c16:uniqueId val="{00000001-C6BA-4D0F-AFFA-5B3BB9244BC0}"/>
            </c:ext>
          </c:extLst>
        </c:ser>
        <c:dLbls>
          <c:showLegendKey val="0"/>
          <c:showVal val="0"/>
          <c:showCatName val="0"/>
          <c:showSerName val="0"/>
          <c:showPercent val="0"/>
          <c:showBubbleSize val="0"/>
        </c:dLbls>
        <c:axId val="106056976"/>
        <c:axId val="106065992"/>
      </c:areaChart>
      <c:catAx>
        <c:axId val="10605697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defRPr sz="1000" b="0" i="0" u="none" strike="noStrike" kern="1200" cap="none" spc="0" normalizeH="0" baseline="0">
                <a:solidFill>
                  <a:schemeClr val="dk1">
                    <a:lumMod val="65000"/>
                    <a:lumOff val="35000"/>
                  </a:schemeClr>
                </a:solidFill>
                <a:latin typeface="+mn-lt"/>
                <a:ea typeface="+mn-ea"/>
                <a:cs typeface="+mn-cs"/>
              </a:defRPr>
            </a:pPr>
            <a:endParaRPr lang="en-US"/>
          </a:p>
        </c:txPr>
        <c:crossAx val="106065992"/>
        <c:crosses val="autoZero"/>
        <c:auto val="1"/>
        <c:lblAlgn val="ctr"/>
        <c:lblOffset val="100"/>
        <c:noMultiLvlLbl val="0"/>
      </c:catAx>
      <c:valAx>
        <c:axId val="106065992"/>
        <c:scaling>
          <c:orientation val="minMax"/>
        </c:scaling>
        <c:delete val="0"/>
        <c:axPos val="l"/>
        <c:majorGridlines>
          <c:spPr>
            <a:ln w="9525" cap="flat" cmpd="sng" algn="ctr">
              <a:solidFill>
                <a:schemeClr val="dk1">
                  <a:lumMod val="15000"/>
                  <a:lumOff val="85000"/>
                </a:schemeClr>
              </a:solidFill>
              <a:round/>
            </a:ln>
            <a:effectLst/>
          </c:spPr>
        </c:majorGridlines>
        <c:numFmt formatCode="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lumMod val="65000"/>
                    <a:lumOff val="35000"/>
                  </a:schemeClr>
                </a:solidFill>
                <a:latin typeface="+mn-lt"/>
                <a:ea typeface="+mn-ea"/>
                <a:cs typeface="+mn-cs"/>
              </a:defRPr>
            </a:pPr>
            <a:endParaRPr lang="en-US"/>
          </a:p>
        </c:txPr>
        <c:crossAx val="106056976"/>
        <c:crosses val="autoZero"/>
        <c:crossBetween val="midCat"/>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2511029919004541"/>
          <c:y val="4.0499346879017042E-3"/>
          <c:w val="0.60101674588891307"/>
          <c:h val="8.44062250126824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zero"/>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16068356339381"/>
          <c:y val="0.1162542358679364"/>
          <c:w val="0.8271820525392537"/>
          <c:h val="0.65774966532015267"/>
        </c:manualLayout>
      </c:layout>
      <c:barChart>
        <c:barDir val="col"/>
        <c:grouping val="clustered"/>
        <c:varyColors val="0"/>
        <c:ser>
          <c:idx val="0"/>
          <c:order val="0"/>
          <c:tx>
            <c:strRef>
              <c:f>Foaie1!$B$1</c:f>
              <c:strCache>
                <c:ptCount val="1"/>
                <c:pt idx="0">
                  <c:v>volum esantion anagajatori</c:v>
                </c:pt>
              </c:strCache>
            </c:strRef>
          </c:tx>
          <c:spPr>
            <a:gradFill>
              <a:gsLst>
                <a:gs pos="0">
                  <a:schemeClr val="accent3">
                    <a:lumMod val="20000"/>
                    <a:lumOff val="80000"/>
                  </a:schemeClr>
                </a:gs>
                <a:gs pos="100000">
                  <a:schemeClr val="accent5">
                    <a:lumMod val="75000"/>
                  </a:schemeClr>
                </a:gs>
              </a:gsLst>
              <a:lin ang="5400000" scaled="1"/>
            </a:grad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Foaie1!$A$2:$A$5</c:f>
              <c:strCache>
                <c:ptCount val="4"/>
                <c:pt idx="0">
                  <c:v>0-9 angajati</c:v>
                </c:pt>
                <c:pt idx="1">
                  <c:v>10-49 angajati</c:v>
                </c:pt>
                <c:pt idx="2">
                  <c:v>50-249 angajati</c:v>
                </c:pt>
                <c:pt idx="3">
                  <c:v>250 si peste</c:v>
                </c:pt>
              </c:strCache>
            </c:strRef>
          </c:cat>
          <c:val>
            <c:numRef>
              <c:f>Foaie1!$B$2:$B$5</c:f>
              <c:numCache>
                <c:formatCode>General</c:formatCode>
                <c:ptCount val="4"/>
                <c:pt idx="0">
                  <c:v>356</c:v>
                </c:pt>
                <c:pt idx="1">
                  <c:v>38</c:v>
                </c:pt>
                <c:pt idx="2">
                  <c:v>7</c:v>
                </c:pt>
                <c:pt idx="3">
                  <c:v>1</c:v>
                </c:pt>
              </c:numCache>
            </c:numRef>
          </c:val>
          <c:extLst>
            <c:ext xmlns:c16="http://schemas.microsoft.com/office/drawing/2014/chart" uri="{C3380CC4-5D6E-409C-BE32-E72D297353CC}">
              <c16:uniqueId val="{00000000-2831-4CAB-8D86-08651BAE1E98}"/>
            </c:ext>
          </c:extLst>
        </c:ser>
        <c:dLbls>
          <c:showLegendKey val="0"/>
          <c:showVal val="0"/>
          <c:showCatName val="0"/>
          <c:showSerName val="0"/>
          <c:showPercent val="0"/>
          <c:showBubbleSize val="0"/>
        </c:dLbls>
        <c:gapWidth val="164"/>
        <c:overlap val="-22"/>
        <c:axId val="106053840"/>
        <c:axId val="106057368"/>
      </c:barChart>
      <c:catAx>
        <c:axId val="106053840"/>
        <c:scaling>
          <c:orientation val="minMax"/>
        </c:scaling>
        <c:delete val="1"/>
        <c:axPos val="b"/>
        <c:numFmt formatCode="General" sourceLinked="1"/>
        <c:majorTickMark val="none"/>
        <c:minorTickMark val="none"/>
        <c:tickLblPos val="nextTo"/>
        <c:crossAx val="106057368"/>
        <c:crosses val="autoZero"/>
        <c:auto val="1"/>
        <c:lblAlgn val="ctr"/>
        <c:lblOffset val="100"/>
        <c:noMultiLvlLbl val="0"/>
      </c:catAx>
      <c:valAx>
        <c:axId val="106057368"/>
        <c:scaling>
          <c:orientation val="minMax"/>
        </c:scaling>
        <c:delete val="1"/>
        <c:axPos val="l"/>
        <c:numFmt formatCode="General" sourceLinked="1"/>
        <c:majorTickMark val="none"/>
        <c:minorTickMark val="none"/>
        <c:tickLblPos val="nextTo"/>
        <c:crossAx val="106053840"/>
        <c:crosses val="autoZero"/>
        <c:crossBetween val="between"/>
      </c:valAx>
      <c:spPr>
        <a:noFill/>
        <a:ln>
          <a:noFill/>
        </a:ln>
        <a:effectLst/>
      </c:spPr>
    </c:plotArea>
    <c:legend>
      <c:legendPos val="t"/>
      <c:layout>
        <c:manualLayout>
          <c:xMode val="edge"/>
          <c:yMode val="edge"/>
          <c:x val="0.34508899562762696"/>
          <c:y val="9.8991186276859641E-2"/>
          <c:w val="0.41429252784860782"/>
          <c:h val="8.440622501268244E-2"/>
        </c:manualLayout>
      </c:layout>
      <c:overlay val="0"/>
      <c:spPr>
        <a:solidFill>
          <a:schemeClr val="bg2"/>
        </a:solid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RO" sz="1400" b="1" i="1" dirty="0">
                <a:solidFill>
                  <a:schemeClr val="tx1"/>
                </a:solidFill>
              </a:rPr>
              <a:t>La ce anume credeți că se referă egalitatea de șanse pe piața muncii?</a:t>
            </a:r>
          </a:p>
          <a:p>
            <a:pPr>
              <a:defRPr/>
            </a:pPr>
            <a:r>
              <a:rPr lang="ro-RO" sz="1400" b="1" i="1" dirty="0">
                <a:solidFill>
                  <a:schemeClr val="tx1"/>
                </a:solidFill>
              </a:rPr>
              <a:t>% din total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Foaie1!$B$1</c:f>
              <c:strCache>
                <c:ptCount val="1"/>
                <c:pt idx="0">
                  <c:v>angajatori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la egalitatea între femei și bărbați pe piața muncii</c:v>
                </c:pt>
                <c:pt idx="1">
                  <c:v>la egalitatea între bogați și săraci în fața legii</c:v>
                </c:pt>
                <c:pt idx="2">
                  <c:v>la egalitatea între români și celelalte etnii în privința drepturilor</c:v>
                </c:pt>
                <c:pt idx="3">
                  <c:v>la egalitatea între homosexuali și restul populației în privința drepturilor</c:v>
                </c:pt>
              </c:strCache>
            </c:strRef>
          </c:cat>
          <c:val>
            <c:numRef>
              <c:f>Foaie1!$B$2:$B$5</c:f>
              <c:numCache>
                <c:formatCode>General</c:formatCode>
                <c:ptCount val="4"/>
                <c:pt idx="0">
                  <c:v>77</c:v>
                </c:pt>
                <c:pt idx="1">
                  <c:v>58</c:v>
                </c:pt>
                <c:pt idx="2">
                  <c:v>52</c:v>
                </c:pt>
                <c:pt idx="3">
                  <c:v>34</c:v>
                </c:pt>
              </c:numCache>
            </c:numRef>
          </c:val>
          <c:extLst>
            <c:ext xmlns:c16="http://schemas.microsoft.com/office/drawing/2014/chart" uri="{C3380CC4-5D6E-409C-BE32-E72D297353CC}">
              <c16:uniqueId val="{00000000-FD90-463C-96A8-3AD21A8BDC60}"/>
            </c:ext>
          </c:extLst>
        </c:ser>
        <c:ser>
          <c:idx val="1"/>
          <c:order val="1"/>
          <c:tx>
            <c:strRef>
              <c:f>Foaie1!$C$1</c:f>
              <c:strCache>
                <c:ptCount val="1"/>
                <c:pt idx="0">
                  <c:v>populație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la egalitatea între femei și bărbați pe piața muncii</c:v>
                </c:pt>
                <c:pt idx="1">
                  <c:v>la egalitatea între bogați și săraci în fața legii</c:v>
                </c:pt>
                <c:pt idx="2">
                  <c:v>la egalitatea între români și celelalte etnii în privința drepturilor</c:v>
                </c:pt>
                <c:pt idx="3">
                  <c:v>la egalitatea între homosexuali și restul populației în privința drepturilor</c:v>
                </c:pt>
              </c:strCache>
            </c:strRef>
          </c:cat>
          <c:val>
            <c:numRef>
              <c:f>Foaie1!$C$2:$C$5</c:f>
              <c:numCache>
                <c:formatCode>General</c:formatCode>
                <c:ptCount val="4"/>
                <c:pt idx="0">
                  <c:v>82</c:v>
                </c:pt>
                <c:pt idx="1">
                  <c:v>34</c:v>
                </c:pt>
                <c:pt idx="2">
                  <c:v>26</c:v>
                </c:pt>
                <c:pt idx="3">
                  <c:v>18</c:v>
                </c:pt>
              </c:numCache>
            </c:numRef>
          </c:val>
          <c:extLst>
            <c:ext xmlns:c16="http://schemas.microsoft.com/office/drawing/2014/chart" uri="{C3380CC4-5D6E-409C-BE32-E72D297353CC}">
              <c16:uniqueId val="{00000001-FD90-463C-96A8-3AD21A8BDC60}"/>
            </c:ext>
          </c:extLst>
        </c:ser>
        <c:ser>
          <c:idx val="2"/>
          <c:order val="2"/>
          <c:tx>
            <c:strRef>
              <c:f>Foaie1!$D$1</c:f>
              <c:strCache>
                <c:ptCount val="1"/>
                <c:pt idx="0">
                  <c:v>grup țintă</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la egalitatea între femei și bărbați pe piața muncii</c:v>
                </c:pt>
                <c:pt idx="1">
                  <c:v>la egalitatea între bogați și săraci în fața legii</c:v>
                </c:pt>
                <c:pt idx="2">
                  <c:v>la egalitatea între români și celelalte etnii în privința drepturilor</c:v>
                </c:pt>
                <c:pt idx="3">
                  <c:v>la egalitatea între homosexuali și restul populației în privința drepturilor</c:v>
                </c:pt>
              </c:strCache>
            </c:strRef>
          </c:cat>
          <c:val>
            <c:numRef>
              <c:f>Foaie1!$D$2:$D$5</c:f>
              <c:numCache>
                <c:formatCode>General</c:formatCode>
                <c:ptCount val="4"/>
                <c:pt idx="0">
                  <c:v>86</c:v>
                </c:pt>
                <c:pt idx="1">
                  <c:v>55</c:v>
                </c:pt>
                <c:pt idx="2">
                  <c:v>50</c:v>
                </c:pt>
                <c:pt idx="3">
                  <c:v>33</c:v>
                </c:pt>
              </c:numCache>
            </c:numRef>
          </c:val>
          <c:extLst>
            <c:ext xmlns:c16="http://schemas.microsoft.com/office/drawing/2014/chart" uri="{C3380CC4-5D6E-409C-BE32-E72D297353CC}">
              <c16:uniqueId val="{00000002-FD90-463C-96A8-3AD21A8BDC60}"/>
            </c:ext>
          </c:extLst>
        </c:ser>
        <c:dLbls>
          <c:showLegendKey val="0"/>
          <c:showVal val="0"/>
          <c:showCatName val="0"/>
          <c:showSerName val="0"/>
          <c:showPercent val="0"/>
          <c:showBubbleSize val="0"/>
        </c:dLbls>
        <c:gapWidth val="182"/>
        <c:axId val="119499648"/>
        <c:axId val="119500040"/>
      </c:barChart>
      <c:catAx>
        <c:axId val="119499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9500040"/>
        <c:crosses val="autoZero"/>
        <c:auto val="1"/>
        <c:lblAlgn val="ctr"/>
        <c:lblOffset val="100"/>
        <c:noMultiLvlLbl val="0"/>
      </c:catAx>
      <c:valAx>
        <c:axId val="119500040"/>
        <c:scaling>
          <c:orientation val="minMax"/>
        </c:scaling>
        <c:delete val="1"/>
        <c:axPos val="t"/>
        <c:numFmt formatCode="General" sourceLinked="1"/>
        <c:majorTickMark val="none"/>
        <c:minorTickMark val="none"/>
        <c:tickLblPos val="nextTo"/>
        <c:crossAx val="1194996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8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8.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0.04359</cdr:x>
      <cdr:y>0.57654</cdr:y>
    </cdr:from>
    <cdr:to>
      <cdr:x>0.88541</cdr:x>
      <cdr:y>0.58476</cdr:y>
    </cdr:to>
    <cdr:cxnSp macro="">
      <cdr:nvCxnSpPr>
        <cdr:cNvPr id="3" name="Conector drept 2">
          <a:extLst xmlns:a="http://schemas.openxmlformats.org/drawingml/2006/main">
            <a:ext uri="{FF2B5EF4-FFF2-40B4-BE49-F238E27FC236}">
              <a16:creationId xmlns:a16="http://schemas.microsoft.com/office/drawing/2014/main" id="{622102D2-3BED-4674-BB2A-8F87F1495347}"/>
            </a:ext>
          </a:extLst>
        </cdr:cNvPr>
        <cdr:cNvCxnSpPr/>
      </cdr:nvCxnSpPr>
      <cdr:spPr>
        <a:xfrm xmlns:a="http://schemas.openxmlformats.org/drawingml/2006/main" flipV="1">
          <a:off x="210377" y="2346921"/>
          <a:ext cx="4062623" cy="33454"/>
        </a:xfrm>
        <a:prstGeom xmlns:a="http://schemas.openxmlformats.org/drawingml/2006/main" prst="line">
          <a:avLst/>
        </a:prstGeom>
        <a:ln xmlns:a="http://schemas.openxmlformats.org/drawingml/2006/main" w="19050">
          <a:solidFill>
            <a:schemeClr val="accent6"/>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0.02721</cdr:x>
      <cdr:y>0.51701</cdr:y>
    </cdr:from>
    <cdr:to>
      <cdr:x>0.14018</cdr:x>
      <cdr:y>0.62111</cdr:y>
    </cdr:to>
    <cdr:sp macro="" textlink="">
      <cdr:nvSpPr>
        <cdr:cNvPr id="4" name="CasetăText 3"/>
        <cdr:cNvSpPr txBox="1"/>
      </cdr:nvSpPr>
      <cdr:spPr>
        <a:xfrm xmlns:a="http://schemas.openxmlformats.org/drawingml/2006/main">
          <a:off x="131338" y="2104585"/>
          <a:ext cx="545171" cy="4237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o-RO" sz="1200" dirty="0">
              <a:solidFill>
                <a:schemeClr val="accent6">
                  <a:lumMod val="75000"/>
                </a:schemeClr>
              </a:solidFill>
            </a:rPr>
            <a:t>43%</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928F297-A78D-4A4C-97EA-0602B83B2A24}"/>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a16="http://schemas.microsoft.com/office/drawing/2014/main" id="{D844AA70-0B79-43BE-B2B7-7F167A19E6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a16="http://schemas.microsoft.com/office/drawing/2014/main" id="{061E3E77-570A-4227-9856-5FC0657ED364}"/>
              </a:ext>
            </a:extLst>
          </p:cNvPr>
          <p:cNvSpPr>
            <a:spLocks noGrp="1"/>
          </p:cNvSpPr>
          <p:nvPr>
            <p:ph type="dt" sz="half" idx="10"/>
          </p:nvPr>
        </p:nvSpPr>
        <p:spPr/>
        <p:txBody>
          <a:bodyPr/>
          <a:lstStyle/>
          <a:p>
            <a:fld id="{6E187AE7-3359-43E4-B6B3-1B1A104F6347}" type="datetimeFigureOut">
              <a:rPr lang="ro-RO" smtClean="0"/>
              <a:t>13.04.2021</a:t>
            </a:fld>
            <a:endParaRPr lang="ro-RO"/>
          </a:p>
        </p:txBody>
      </p:sp>
      <p:sp>
        <p:nvSpPr>
          <p:cNvPr id="5" name="Substituent subsol 4">
            <a:extLst>
              <a:ext uri="{FF2B5EF4-FFF2-40B4-BE49-F238E27FC236}">
                <a16:creationId xmlns:a16="http://schemas.microsoft.com/office/drawing/2014/main" id="{5F3B24A7-18CD-477D-852B-FD99D40DF9AA}"/>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536F80BE-0E6E-4833-BBFF-9A2C59DAC226}"/>
              </a:ext>
            </a:extLst>
          </p:cNvPr>
          <p:cNvSpPr>
            <a:spLocks noGrp="1"/>
          </p:cNvSpPr>
          <p:nvPr>
            <p:ph type="sldNum" sz="quarter" idx="12"/>
          </p:nvPr>
        </p:nvSpPr>
        <p:spPr/>
        <p:txBody>
          <a:bodyPr/>
          <a:lstStyle/>
          <a:p>
            <a:fld id="{EE36BC4A-3117-44CF-9389-EA3AD4236509}" type="slidenum">
              <a:rPr lang="ro-RO" smtClean="0"/>
              <a:t>‹#›</a:t>
            </a:fld>
            <a:endParaRPr lang="ro-RO"/>
          </a:p>
        </p:txBody>
      </p:sp>
    </p:spTree>
    <p:extLst>
      <p:ext uri="{BB962C8B-B14F-4D97-AF65-F5344CB8AC3E}">
        <p14:creationId xmlns:p14="http://schemas.microsoft.com/office/powerpoint/2010/main" val="2393044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D845724-E5EF-47EF-B579-A88BFF703BD3}"/>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7A966F3C-AF2C-450E-ADF1-403C35C431B8}"/>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75E69B29-2FDC-483C-82AE-9C9855BA40AD}"/>
              </a:ext>
            </a:extLst>
          </p:cNvPr>
          <p:cNvSpPr>
            <a:spLocks noGrp="1"/>
          </p:cNvSpPr>
          <p:nvPr>
            <p:ph type="dt" sz="half" idx="10"/>
          </p:nvPr>
        </p:nvSpPr>
        <p:spPr/>
        <p:txBody>
          <a:bodyPr/>
          <a:lstStyle/>
          <a:p>
            <a:fld id="{6E187AE7-3359-43E4-B6B3-1B1A104F6347}" type="datetimeFigureOut">
              <a:rPr lang="ro-RO" smtClean="0"/>
              <a:t>13.04.2021</a:t>
            </a:fld>
            <a:endParaRPr lang="ro-RO"/>
          </a:p>
        </p:txBody>
      </p:sp>
      <p:sp>
        <p:nvSpPr>
          <p:cNvPr id="5" name="Substituent subsol 4">
            <a:extLst>
              <a:ext uri="{FF2B5EF4-FFF2-40B4-BE49-F238E27FC236}">
                <a16:creationId xmlns:a16="http://schemas.microsoft.com/office/drawing/2014/main" id="{9C5D6DD6-C629-40E8-B0A9-8464FEDF6334}"/>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C74433C7-260E-45A4-8075-C12079EF6E44}"/>
              </a:ext>
            </a:extLst>
          </p:cNvPr>
          <p:cNvSpPr>
            <a:spLocks noGrp="1"/>
          </p:cNvSpPr>
          <p:nvPr>
            <p:ph type="sldNum" sz="quarter" idx="12"/>
          </p:nvPr>
        </p:nvSpPr>
        <p:spPr/>
        <p:txBody>
          <a:bodyPr/>
          <a:lstStyle/>
          <a:p>
            <a:fld id="{EE36BC4A-3117-44CF-9389-EA3AD4236509}" type="slidenum">
              <a:rPr lang="ro-RO" smtClean="0"/>
              <a:t>‹#›</a:t>
            </a:fld>
            <a:endParaRPr lang="ro-RO"/>
          </a:p>
        </p:txBody>
      </p:sp>
    </p:spTree>
    <p:extLst>
      <p:ext uri="{BB962C8B-B14F-4D97-AF65-F5344CB8AC3E}">
        <p14:creationId xmlns:p14="http://schemas.microsoft.com/office/powerpoint/2010/main" val="1158436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882BD0EB-C482-4B1C-B921-E891DD09BEA9}"/>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B753B5BE-A024-43EA-9358-BE1249D67828}"/>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C93DA951-B906-4DE3-BA22-EB0A3187CAFA}"/>
              </a:ext>
            </a:extLst>
          </p:cNvPr>
          <p:cNvSpPr>
            <a:spLocks noGrp="1"/>
          </p:cNvSpPr>
          <p:nvPr>
            <p:ph type="dt" sz="half" idx="10"/>
          </p:nvPr>
        </p:nvSpPr>
        <p:spPr/>
        <p:txBody>
          <a:bodyPr/>
          <a:lstStyle/>
          <a:p>
            <a:fld id="{6E187AE7-3359-43E4-B6B3-1B1A104F6347}" type="datetimeFigureOut">
              <a:rPr lang="ro-RO" smtClean="0"/>
              <a:t>13.04.2021</a:t>
            </a:fld>
            <a:endParaRPr lang="ro-RO"/>
          </a:p>
        </p:txBody>
      </p:sp>
      <p:sp>
        <p:nvSpPr>
          <p:cNvPr id="5" name="Substituent subsol 4">
            <a:extLst>
              <a:ext uri="{FF2B5EF4-FFF2-40B4-BE49-F238E27FC236}">
                <a16:creationId xmlns:a16="http://schemas.microsoft.com/office/drawing/2014/main" id="{E3FE82FE-4D28-445E-B191-678C9082C8CD}"/>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BE4C8322-D4C0-4F1D-B6E9-CCB5FBF0AB6C}"/>
              </a:ext>
            </a:extLst>
          </p:cNvPr>
          <p:cNvSpPr>
            <a:spLocks noGrp="1"/>
          </p:cNvSpPr>
          <p:nvPr>
            <p:ph type="sldNum" sz="quarter" idx="12"/>
          </p:nvPr>
        </p:nvSpPr>
        <p:spPr/>
        <p:txBody>
          <a:bodyPr/>
          <a:lstStyle/>
          <a:p>
            <a:fld id="{EE36BC4A-3117-44CF-9389-EA3AD4236509}" type="slidenum">
              <a:rPr lang="ro-RO" smtClean="0"/>
              <a:t>‹#›</a:t>
            </a:fld>
            <a:endParaRPr lang="ro-RO"/>
          </a:p>
        </p:txBody>
      </p:sp>
    </p:spTree>
    <p:extLst>
      <p:ext uri="{BB962C8B-B14F-4D97-AF65-F5344CB8AC3E}">
        <p14:creationId xmlns:p14="http://schemas.microsoft.com/office/powerpoint/2010/main" val="1316230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DB76BA0-4893-4BD4-ADA1-0F5F0C8D4515}"/>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596EFEB5-90A5-4AFF-8B21-4E40E7EE0428}"/>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EDC50163-E006-4AB9-8ABE-6F7AA27B9925}"/>
              </a:ext>
            </a:extLst>
          </p:cNvPr>
          <p:cNvSpPr>
            <a:spLocks noGrp="1"/>
          </p:cNvSpPr>
          <p:nvPr>
            <p:ph type="dt" sz="half" idx="10"/>
          </p:nvPr>
        </p:nvSpPr>
        <p:spPr/>
        <p:txBody>
          <a:bodyPr/>
          <a:lstStyle/>
          <a:p>
            <a:fld id="{6E187AE7-3359-43E4-B6B3-1B1A104F6347}" type="datetimeFigureOut">
              <a:rPr lang="ro-RO" smtClean="0"/>
              <a:t>13.04.2021</a:t>
            </a:fld>
            <a:endParaRPr lang="ro-RO"/>
          </a:p>
        </p:txBody>
      </p:sp>
      <p:sp>
        <p:nvSpPr>
          <p:cNvPr id="5" name="Substituent subsol 4">
            <a:extLst>
              <a:ext uri="{FF2B5EF4-FFF2-40B4-BE49-F238E27FC236}">
                <a16:creationId xmlns:a16="http://schemas.microsoft.com/office/drawing/2014/main" id="{070390C4-9485-4600-A516-3CE384F7C4D1}"/>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5EB9474F-EB37-4A61-A205-BAC7346D6C74}"/>
              </a:ext>
            </a:extLst>
          </p:cNvPr>
          <p:cNvSpPr>
            <a:spLocks noGrp="1"/>
          </p:cNvSpPr>
          <p:nvPr>
            <p:ph type="sldNum" sz="quarter" idx="12"/>
          </p:nvPr>
        </p:nvSpPr>
        <p:spPr/>
        <p:txBody>
          <a:bodyPr/>
          <a:lstStyle/>
          <a:p>
            <a:fld id="{EE36BC4A-3117-44CF-9389-EA3AD4236509}" type="slidenum">
              <a:rPr lang="ro-RO" smtClean="0"/>
              <a:t>‹#›</a:t>
            </a:fld>
            <a:endParaRPr lang="ro-RO"/>
          </a:p>
        </p:txBody>
      </p:sp>
    </p:spTree>
    <p:extLst>
      <p:ext uri="{BB962C8B-B14F-4D97-AF65-F5344CB8AC3E}">
        <p14:creationId xmlns:p14="http://schemas.microsoft.com/office/powerpoint/2010/main" val="3430826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CBA90B4-DF86-4C43-A050-A28793F53E13}"/>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a16="http://schemas.microsoft.com/office/drawing/2014/main" id="{6F0ED034-AFC2-4592-BC1E-F80670F091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77484176-4E48-4A93-8863-C5DB12CBDB48}"/>
              </a:ext>
            </a:extLst>
          </p:cNvPr>
          <p:cNvSpPr>
            <a:spLocks noGrp="1"/>
          </p:cNvSpPr>
          <p:nvPr>
            <p:ph type="dt" sz="half" idx="10"/>
          </p:nvPr>
        </p:nvSpPr>
        <p:spPr/>
        <p:txBody>
          <a:bodyPr/>
          <a:lstStyle/>
          <a:p>
            <a:fld id="{6E187AE7-3359-43E4-B6B3-1B1A104F6347}" type="datetimeFigureOut">
              <a:rPr lang="ro-RO" smtClean="0"/>
              <a:t>13.04.2021</a:t>
            </a:fld>
            <a:endParaRPr lang="ro-RO"/>
          </a:p>
        </p:txBody>
      </p:sp>
      <p:sp>
        <p:nvSpPr>
          <p:cNvPr id="5" name="Substituent subsol 4">
            <a:extLst>
              <a:ext uri="{FF2B5EF4-FFF2-40B4-BE49-F238E27FC236}">
                <a16:creationId xmlns:a16="http://schemas.microsoft.com/office/drawing/2014/main" id="{6032590F-42BC-46E5-87B0-A47A55E420DA}"/>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597B5C8E-1900-4843-A213-AF387DAA6319}"/>
              </a:ext>
            </a:extLst>
          </p:cNvPr>
          <p:cNvSpPr>
            <a:spLocks noGrp="1"/>
          </p:cNvSpPr>
          <p:nvPr>
            <p:ph type="sldNum" sz="quarter" idx="12"/>
          </p:nvPr>
        </p:nvSpPr>
        <p:spPr/>
        <p:txBody>
          <a:bodyPr/>
          <a:lstStyle/>
          <a:p>
            <a:fld id="{EE36BC4A-3117-44CF-9389-EA3AD4236509}" type="slidenum">
              <a:rPr lang="ro-RO" smtClean="0"/>
              <a:t>‹#›</a:t>
            </a:fld>
            <a:endParaRPr lang="ro-RO"/>
          </a:p>
        </p:txBody>
      </p:sp>
    </p:spTree>
    <p:extLst>
      <p:ext uri="{BB962C8B-B14F-4D97-AF65-F5344CB8AC3E}">
        <p14:creationId xmlns:p14="http://schemas.microsoft.com/office/powerpoint/2010/main" val="190987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F5EAD05-CBD3-4D2C-A411-BEBED3EFF19F}"/>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84FF0882-3792-4F8F-9674-F54AC7AD3286}"/>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a16="http://schemas.microsoft.com/office/drawing/2014/main" id="{213AB091-D5E0-4367-AEC2-C0425F923E14}"/>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a16="http://schemas.microsoft.com/office/drawing/2014/main" id="{E215BEBA-B54F-4007-9569-14CA2ECEF1D9}"/>
              </a:ext>
            </a:extLst>
          </p:cNvPr>
          <p:cNvSpPr>
            <a:spLocks noGrp="1"/>
          </p:cNvSpPr>
          <p:nvPr>
            <p:ph type="dt" sz="half" idx="10"/>
          </p:nvPr>
        </p:nvSpPr>
        <p:spPr/>
        <p:txBody>
          <a:bodyPr/>
          <a:lstStyle/>
          <a:p>
            <a:fld id="{6E187AE7-3359-43E4-B6B3-1B1A104F6347}" type="datetimeFigureOut">
              <a:rPr lang="ro-RO" smtClean="0"/>
              <a:t>13.04.2021</a:t>
            </a:fld>
            <a:endParaRPr lang="ro-RO"/>
          </a:p>
        </p:txBody>
      </p:sp>
      <p:sp>
        <p:nvSpPr>
          <p:cNvPr id="6" name="Substituent subsol 5">
            <a:extLst>
              <a:ext uri="{FF2B5EF4-FFF2-40B4-BE49-F238E27FC236}">
                <a16:creationId xmlns:a16="http://schemas.microsoft.com/office/drawing/2014/main" id="{A06DDE33-5A3C-4916-99E0-A64803FC1B72}"/>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33934EC5-BE5E-4DD7-91B9-7B139DEE1025}"/>
              </a:ext>
            </a:extLst>
          </p:cNvPr>
          <p:cNvSpPr>
            <a:spLocks noGrp="1"/>
          </p:cNvSpPr>
          <p:nvPr>
            <p:ph type="sldNum" sz="quarter" idx="12"/>
          </p:nvPr>
        </p:nvSpPr>
        <p:spPr/>
        <p:txBody>
          <a:bodyPr/>
          <a:lstStyle/>
          <a:p>
            <a:fld id="{EE36BC4A-3117-44CF-9389-EA3AD4236509}" type="slidenum">
              <a:rPr lang="ro-RO" smtClean="0"/>
              <a:t>‹#›</a:t>
            </a:fld>
            <a:endParaRPr lang="ro-RO"/>
          </a:p>
        </p:txBody>
      </p:sp>
    </p:spTree>
    <p:extLst>
      <p:ext uri="{BB962C8B-B14F-4D97-AF65-F5344CB8AC3E}">
        <p14:creationId xmlns:p14="http://schemas.microsoft.com/office/powerpoint/2010/main" val="3073883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8F54FD0-CA6C-4B0E-9D55-61B13E6B75F8}"/>
              </a:ext>
            </a:extLst>
          </p:cNvPr>
          <p:cNvSpPr>
            <a:spLocks noGrp="1"/>
          </p:cNvSpPr>
          <p:nvPr>
            <p:ph type="title"/>
          </p:nvPr>
        </p:nvSpPr>
        <p:spPr>
          <a:xfrm>
            <a:off x="839788" y="365125"/>
            <a:ext cx="10515600" cy="1325563"/>
          </a:xfrm>
        </p:spPr>
        <p:txBody>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3878B327-9D34-46F4-B680-62B35F54BD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19F96EC0-5EFE-4CF0-AF67-4292E791B2E3}"/>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a16="http://schemas.microsoft.com/office/drawing/2014/main" id="{AD27CF7C-EDBD-44F6-8D03-DB094F85C3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EA29EF9A-0884-4F7C-B062-4A72895B689D}"/>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a16="http://schemas.microsoft.com/office/drawing/2014/main" id="{3ED9DBCA-49DF-4599-BDE3-05BAD658A041}"/>
              </a:ext>
            </a:extLst>
          </p:cNvPr>
          <p:cNvSpPr>
            <a:spLocks noGrp="1"/>
          </p:cNvSpPr>
          <p:nvPr>
            <p:ph type="dt" sz="half" idx="10"/>
          </p:nvPr>
        </p:nvSpPr>
        <p:spPr/>
        <p:txBody>
          <a:bodyPr/>
          <a:lstStyle/>
          <a:p>
            <a:fld id="{6E187AE7-3359-43E4-B6B3-1B1A104F6347}" type="datetimeFigureOut">
              <a:rPr lang="ro-RO" smtClean="0"/>
              <a:t>13.04.2021</a:t>
            </a:fld>
            <a:endParaRPr lang="ro-RO"/>
          </a:p>
        </p:txBody>
      </p:sp>
      <p:sp>
        <p:nvSpPr>
          <p:cNvPr id="8" name="Substituent subsol 7">
            <a:extLst>
              <a:ext uri="{FF2B5EF4-FFF2-40B4-BE49-F238E27FC236}">
                <a16:creationId xmlns:a16="http://schemas.microsoft.com/office/drawing/2014/main" id="{152DF47C-73F3-4996-95D7-539418FC3C07}"/>
              </a:ext>
            </a:extLst>
          </p:cNvPr>
          <p:cNvSpPr>
            <a:spLocks noGrp="1"/>
          </p:cNvSpPr>
          <p:nvPr>
            <p:ph type="ftr" sz="quarter" idx="11"/>
          </p:nvPr>
        </p:nvSpPr>
        <p:spPr/>
        <p:txBody>
          <a:bodyPr/>
          <a:lstStyle/>
          <a:p>
            <a:endParaRPr lang="ro-RO"/>
          </a:p>
        </p:txBody>
      </p:sp>
      <p:sp>
        <p:nvSpPr>
          <p:cNvPr id="9" name="Substituent număr diapozitiv 8">
            <a:extLst>
              <a:ext uri="{FF2B5EF4-FFF2-40B4-BE49-F238E27FC236}">
                <a16:creationId xmlns:a16="http://schemas.microsoft.com/office/drawing/2014/main" id="{CAF1F9D4-28F3-4F39-B322-DBC74BF83C40}"/>
              </a:ext>
            </a:extLst>
          </p:cNvPr>
          <p:cNvSpPr>
            <a:spLocks noGrp="1"/>
          </p:cNvSpPr>
          <p:nvPr>
            <p:ph type="sldNum" sz="quarter" idx="12"/>
          </p:nvPr>
        </p:nvSpPr>
        <p:spPr/>
        <p:txBody>
          <a:bodyPr/>
          <a:lstStyle/>
          <a:p>
            <a:fld id="{EE36BC4A-3117-44CF-9389-EA3AD4236509}" type="slidenum">
              <a:rPr lang="ro-RO" smtClean="0"/>
              <a:t>‹#›</a:t>
            </a:fld>
            <a:endParaRPr lang="ro-RO"/>
          </a:p>
        </p:txBody>
      </p:sp>
    </p:spTree>
    <p:extLst>
      <p:ext uri="{BB962C8B-B14F-4D97-AF65-F5344CB8AC3E}">
        <p14:creationId xmlns:p14="http://schemas.microsoft.com/office/powerpoint/2010/main" val="14243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DEF9F2A-324C-42C1-9AD8-E3E95B2DA36F}"/>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a16="http://schemas.microsoft.com/office/drawing/2014/main" id="{38B84DC1-6F58-4748-A6FF-1749FF774953}"/>
              </a:ext>
            </a:extLst>
          </p:cNvPr>
          <p:cNvSpPr>
            <a:spLocks noGrp="1"/>
          </p:cNvSpPr>
          <p:nvPr>
            <p:ph type="dt" sz="half" idx="10"/>
          </p:nvPr>
        </p:nvSpPr>
        <p:spPr/>
        <p:txBody>
          <a:bodyPr/>
          <a:lstStyle/>
          <a:p>
            <a:fld id="{6E187AE7-3359-43E4-B6B3-1B1A104F6347}" type="datetimeFigureOut">
              <a:rPr lang="ro-RO" smtClean="0"/>
              <a:t>13.04.2021</a:t>
            </a:fld>
            <a:endParaRPr lang="ro-RO"/>
          </a:p>
        </p:txBody>
      </p:sp>
      <p:sp>
        <p:nvSpPr>
          <p:cNvPr id="4" name="Substituent subsol 3">
            <a:extLst>
              <a:ext uri="{FF2B5EF4-FFF2-40B4-BE49-F238E27FC236}">
                <a16:creationId xmlns:a16="http://schemas.microsoft.com/office/drawing/2014/main" id="{D60F6165-4F72-43A8-89DF-EB6DD56FBB0B}"/>
              </a:ext>
            </a:extLst>
          </p:cNvPr>
          <p:cNvSpPr>
            <a:spLocks noGrp="1"/>
          </p:cNvSpPr>
          <p:nvPr>
            <p:ph type="ftr" sz="quarter" idx="11"/>
          </p:nvPr>
        </p:nvSpPr>
        <p:spPr/>
        <p:txBody>
          <a:bodyPr/>
          <a:lstStyle/>
          <a:p>
            <a:endParaRPr lang="ro-RO"/>
          </a:p>
        </p:txBody>
      </p:sp>
      <p:sp>
        <p:nvSpPr>
          <p:cNvPr id="5" name="Substituent număr diapozitiv 4">
            <a:extLst>
              <a:ext uri="{FF2B5EF4-FFF2-40B4-BE49-F238E27FC236}">
                <a16:creationId xmlns:a16="http://schemas.microsoft.com/office/drawing/2014/main" id="{164CB3B2-915B-4522-A492-F9BBDE9A3707}"/>
              </a:ext>
            </a:extLst>
          </p:cNvPr>
          <p:cNvSpPr>
            <a:spLocks noGrp="1"/>
          </p:cNvSpPr>
          <p:nvPr>
            <p:ph type="sldNum" sz="quarter" idx="12"/>
          </p:nvPr>
        </p:nvSpPr>
        <p:spPr/>
        <p:txBody>
          <a:bodyPr/>
          <a:lstStyle/>
          <a:p>
            <a:fld id="{EE36BC4A-3117-44CF-9389-EA3AD4236509}" type="slidenum">
              <a:rPr lang="ro-RO" smtClean="0"/>
              <a:t>‹#›</a:t>
            </a:fld>
            <a:endParaRPr lang="ro-RO"/>
          </a:p>
        </p:txBody>
      </p:sp>
    </p:spTree>
    <p:extLst>
      <p:ext uri="{BB962C8B-B14F-4D97-AF65-F5344CB8AC3E}">
        <p14:creationId xmlns:p14="http://schemas.microsoft.com/office/powerpoint/2010/main" val="4057038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5A8265E7-0E7B-48DB-BB98-AEDD33209B20}"/>
              </a:ext>
            </a:extLst>
          </p:cNvPr>
          <p:cNvSpPr>
            <a:spLocks noGrp="1"/>
          </p:cNvSpPr>
          <p:nvPr>
            <p:ph type="dt" sz="half" idx="10"/>
          </p:nvPr>
        </p:nvSpPr>
        <p:spPr/>
        <p:txBody>
          <a:bodyPr/>
          <a:lstStyle/>
          <a:p>
            <a:fld id="{6E187AE7-3359-43E4-B6B3-1B1A104F6347}" type="datetimeFigureOut">
              <a:rPr lang="ro-RO" smtClean="0"/>
              <a:t>13.04.2021</a:t>
            </a:fld>
            <a:endParaRPr lang="ro-RO"/>
          </a:p>
        </p:txBody>
      </p:sp>
      <p:sp>
        <p:nvSpPr>
          <p:cNvPr id="3" name="Substituent subsol 2">
            <a:extLst>
              <a:ext uri="{FF2B5EF4-FFF2-40B4-BE49-F238E27FC236}">
                <a16:creationId xmlns:a16="http://schemas.microsoft.com/office/drawing/2014/main" id="{F28ED9A2-A8D6-4E24-8EE5-9449328A25FD}"/>
              </a:ext>
            </a:extLst>
          </p:cNvPr>
          <p:cNvSpPr>
            <a:spLocks noGrp="1"/>
          </p:cNvSpPr>
          <p:nvPr>
            <p:ph type="ftr" sz="quarter" idx="11"/>
          </p:nvPr>
        </p:nvSpPr>
        <p:spPr/>
        <p:txBody>
          <a:bodyPr/>
          <a:lstStyle/>
          <a:p>
            <a:endParaRPr lang="ro-RO"/>
          </a:p>
        </p:txBody>
      </p:sp>
      <p:sp>
        <p:nvSpPr>
          <p:cNvPr id="4" name="Substituent număr diapozitiv 3">
            <a:extLst>
              <a:ext uri="{FF2B5EF4-FFF2-40B4-BE49-F238E27FC236}">
                <a16:creationId xmlns:a16="http://schemas.microsoft.com/office/drawing/2014/main" id="{AF094639-80A1-419B-B25A-A25A6E7FB945}"/>
              </a:ext>
            </a:extLst>
          </p:cNvPr>
          <p:cNvSpPr>
            <a:spLocks noGrp="1"/>
          </p:cNvSpPr>
          <p:nvPr>
            <p:ph type="sldNum" sz="quarter" idx="12"/>
          </p:nvPr>
        </p:nvSpPr>
        <p:spPr/>
        <p:txBody>
          <a:bodyPr/>
          <a:lstStyle/>
          <a:p>
            <a:fld id="{EE36BC4A-3117-44CF-9389-EA3AD4236509}" type="slidenum">
              <a:rPr lang="ro-RO" smtClean="0"/>
              <a:t>‹#›</a:t>
            </a:fld>
            <a:endParaRPr lang="ro-RO"/>
          </a:p>
        </p:txBody>
      </p:sp>
    </p:spTree>
    <p:extLst>
      <p:ext uri="{BB962C8B-B14F-4D97-AF65-F5344CB8AC3E}">
        <p14:creationId xmlns:p14="http://schemas.microsoft.com/office/powerpoint/2010/main" val="4020387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FA3DECB-C66A-4852-9745-B899D560F6DE}"/>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ABF00800-EF7D-4E90-94F2-7156236E15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a16="http://schemas.microsoft.com/office/drawing/2014/main" id="{3D5DBE95-3283-4C76-8DAF-98E16A8D60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85C2881F-7B73-4C07-A2E4-1EA8CC594FB2}"/>
              </a:ext>
            </a:extLst>
          </p:cNvPr>
          <p:cNvSpPr>
            <a:spLocks noGrp="1"/>
          </p:cNvSpPr>
          <p:nvPr>
            <p:ph type="dt" sz="half" idx="10"/>
          </p:nvPr>
        </p:nvSpPr>
        <p:spPr/>
        <p:txBody>
          <a:bodyPr/>
          <a:lstStyle/>
          <a:p>
            <a:fld id="{6E187AE7-3359-43E4-B6B3-1B1A104F6347}" type="datetimeFigureOut">
              <a:rPr lang="ro-RO" smtClean="0"/>
              <a:t>13.04.2021</a:t>
            </a:fld>
            <a:endParaRPr lang="ro-RO"/>
          </a:p>
        </p:txBody>
      </p:sp>
      <p:sp>
        <p:nvSpPr>
          <p:cNvPr id="6" name="Substituent subsol 5">
            <a:extLst>
              <a:ext uri="{FF2B5EF4-FFF2-40B4-BE49-F238E27FC236}">
                <a16:creationId xmlns:a16="http://schemas.microsoft.com/office/drawing/2014/main" id="{16D03DC9-1E20-40CD-87E2-778799D01D82}"/>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05FF1307-B65B-4A09-BF01-1EEBA4491E58}"/>
              </a:ext>
            </a:extLst>
          </p:cNvPr>
          <p:cNvSpPr>
            <a:spLocks noGrp="1"/>
          </p:cNvSpPr>
          <p:nvPr>
            <p:ph type="sldNum" sz="quarter" idx="12"/>
          </p:nvPr>
        </p:nvSpPr>
        <p:spPr/>
        <p:txBody>
          <a:bodyPr/>
          <a:lstStyle/>
          <a:p>
            <a:fld id="{EE36BC4A-3117-44CF-9389-EA3AD4236509}" type="slidenum">
              <a:rPr lang="ro-RO" smtClean="0"/>
              <a:t>‹#›</a:t>
            </a:fld>
            <a:endParaRPr lang="ro-RO"/>
          </a:p>
        </p:txBody>
      </p:sp>
    </p:spTree>
    <p:extLst>
      <p:ext uri="{BB962C8B-B14F-4D97-AF65-F5344CB8AC3E}">
        <p14:creationId xmlns:p14="http://schemas.microsoft.com/office/powerpoint/2010/main" val="92562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1E990DC-3FF0-4FA4-8507-EB8F93051A43}"/>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a16="http://schemas.microsoft.com/office/drawing/2014/main" id="{D40A11E5-6BB4-475D-A9C0-9962D05253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a16="http://schemas.microsoft.com/office/drawing/2014/main" id="{EC7F7EF0-C4A2-467D-BF97-E9518DC116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8721E165-7A38-4FFA-AF34-D84AB901A76F}"/>
              </a:ext>
            </a:extLst>
          </p:cNvPr>
          <p:cNvSpPr>
            <a:spLocks noGrp="1"/>
          </p:cNvSpPr>
          <p:nvPr>
            <p:ph type="dt" sz="half" idx="10"/>
          </p:nvPr>
        </p:nvSpPr>
        <p:spPr/>
        <p:txBody>
          <a:bodyPr/>
          <a:lstStyle/>
          <a:p>
            <a:fld id="{6E187AE7-3359-43E4-B6B3-1B1A104F6347}" type="datetimeFigureOut">
              <a:rPr lang="ro-RO" smtClean="0"/>
              <a:t>13.04.2021</a:t>
            </a:fld>
            <a:endParaRPr lang="ro-RO"/>
          </a:p>
        </p:txBody>
      </p:sp>
      <p:sp>
        <p:nvSpPr>
          <p:cNvPr id="6" name="Substituent subsol 5">
            <a:extLst>
              <a:ext uri="{FF2B5EF4-FFF2-40B4-BE49-F238E27FC236}">
                <a16:creationId xmlns:a16="http://schemas.microsoft.com/office/drawing/2014/main" id="{E8150E0A-7937-4503-B78F-24CCBA7E285C}"/>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5F531190-176C-4CEE-9645-609FF3CF98A5}"/>
              </a:ext>
            </a:extLst>
          </p:cNvPr>
          <p:cNvSpPr>
            <a:spLocks noGrp="1"/>
          </p:cNvSpPr>
          <p:nvPr>
            <p:ph type="sldNum" sz="quarter" idx="12"/>
          </p:nvPr>
        </p:nvSpPr>
        <p:spPr/>
        <p:txBody>
          <a:bodyPr/>
          <a:lstStyle/>
          <a:p>
            <a:fld id="{EE36BC4A-3117-44CF-9389-EA3AD4236509}" type="slidenum">
              <a:rPr lang="ro-RO" smtClean="0"/>
              <a:t>‹#›</a:t>
            </a:fld>
            <a:endParaRPr lang="ro-RO"/>
          </a:p>
        </p:txBody>
      </p:sp>
    </p:spTree>
    <p:extLst>
      <p:ext uri="{BB962C8B-B14F-4D97-AF65-F5344CB8AC3E}">
        <p14:creationId xmlns:p14="http://schemas.microsoft.com/office/powerpoint/2010/main" val="1713613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E376C9C9-83C1-4DB0-BF8E-6D347B39C9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62D95741-2DBC-453F-A0D7-BBBAAF0FB7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4C2282CF-BE93-4076-85F6-366646129B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87AE7-3359-43E4-B6B3-1B1A104F6347}" type="datetimeFigureOut">
              <a:rPr lang="ro-RO" smtClean="0"/>
              <a:t>13.04.2021</a:t>
            </a:fld>
            <a:endParaRPr lang="ro-RO"/>
          </a:p>
        </p:txBody>
      </p:sp>
      <p:sp>
        <p:nvSpPr>
          <p:cNvPr id="5" name="Substituent subsol 4">
            <a:extLst>
              <a:ext uri="{FF2B5EF4-FFF2-40B4-BE49-F238E27FC236}">
                <a16:creationId xmlns:a16="http://schemas.microsoft.com/office/drawing/2014/main" id="{BCEA5669-7E7E-497F-87D6-3BD1E6D48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a:extLst>
              <a:ext uri="{FF2B5EF4-FFF2-40B4-BE49-F238E27FC236}">
                <a16:creationId xmlns:a16="http://schemas.microsoft.com/office/drawing/2014/main" id="{2FF3B249-271F-48C7-B1D4-A46118915F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6BC4A-3117-44CF-9389-EA3AD4236509}" type="slidenum">
              <a:rPr lang="ro-RO" smtClean="0"/>
              <a:t>‹#›</a:t>
            </a:fld>
            <a:endParaRPr lang="ro-RO"/>
          </a:p>
        </p:txBody>
      </p:sp>
    </p:spTree>
    <p:extLst>
      <p:ext uri="{BB962C8B-B14F-4D97-AF65-F5344CB8AC3E}">
        <p14:creationId xmlns:p14="http://schemas.microsoft.com/office/powerpoint/2010/main" val="2207265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xml"/><Relationship Id="rId4" Type="http://schemas.openxmlformats.org/officeDocument/2006/relationships/chart" Target="../charts/chart33.xml"/></Relationships>
</file>

<file path=ppt/slides/_rels/slide1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 Id="rId5" Type="http://schemas.openxmlformats.org/officeDocument/2006/relationships/chart" Target="../charts/chart8.xml"/><Relationship Id="rId4" Type="http://schemas.openxmlformats.org/officeDocument/2006/relationships/chart" Target="../charts/chart7.xml"/></Relationships>
</file>

<file path=ppt/slides/_rels/slide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 Id="rId5" Type="http://schemas.openxmlformats.org/officeDocument/2006/relationships/chart" Target="../charts/chart18.xml"/><Relationship Id="rId4" Type="http://schemas.openxmlformats.org/officeDocument/2006/relationships/chart" Target="../charts/chart17.xml"/></Relationships>
</file>

<file path=ppt/slides/_rels/slide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3048000" y="1366897"/>
            <a:ext cx="6096000" cy="4154984"/>
          </a:xfrm>
          <a:prstGeom prst="rect">
            <a:avLst/>
          </a:prstGeom>
        </p:spPr>
        <p:txBody>
          <a:bodyPr>
            <a:spAutoFit/>
          </a:bodyPr>
          <a:lstStyle/>
          <a:p>
            <a:pPr algn="ctr">
              <a:spcBef>
                <a:spcPts val="600"/>
              </a:spcBef>
              <a:spcAft>
                <a:spcPts val="600"/>
              </a:spcAft>
            </a:pPr>
            <a:r>
              <a:rPr lang="ro-RO" sz="2000" b="1" dirty="0">
                <a:solidFill>
                  <a:srgbClr val="000000"/>
                </a:solidFill>
                <a:latin typeface="Calibri" panose="020F0502020204030204" pitchFamily="34" charset="0"/>
                <a:ea typeface="Calibri" panose="020F0502020204030204" pitchFamily="34" charset="0"/>
                <a:cs typeface="Calibri" panose="020F0502020204030204" pitchFamily="34" charset="0"/>
              </a:rPr>
              <a:t>Ministerul Fondurilor Europene</a:t>
            </a:r>
            <a:endParaRPr lang="ro-RO" sz="1200" dirty="0">
              <a:latin typeface="Cambria" panose="02040503050406030204" pitchFamily="18" charset="0"/>
              <a:ea typeface="Calibri" panose="020F0502020204030204" pitchFamily="34" charset="0"/>
              <a:cs typeface="Calibri" panose="020F0502020204030204" pitchFamily="34" charset="0"/>
            </a:endParaRPr>
          </a:p>
          <a:p>
            <a:pPr algn="ctr">
              <a:spcBef>
                <a:spcPts val="600"/>
              </a:spcBef>
              <a:spcAft>
                <a:spcPts val="600"/>
              </a:spcAft>
            </a:pPr>
            <a:r>
              <a:rPr lang="ro-RO" sz="1600" dirty="0">
                <a:latin typeface="Calibri" panose="020F0502020204030204" pitchFamily="34" charset="0"/>
                <a:ea typeface="Calibri" panose="020F0502020204030204" pitchFamily="34" charset="0"/>
                <a:cs typeface="Calibri" panose="020F0502020204030204" pitchFamily="34" charset="0"/>
              </a:rPr>
              <a:t> </a:t>
            </a:r>
            <a:endParaRPr lang="ro-RO" sz="1200" dirty="0">
              <a:latin typeface="Cambria" panose="02040503050406030204" pitchFamily="18" charset="0"/>
              <a:ea typeface="Calibri" panose="020F0502020204030204" pitchFamily="34" charset="0"/>
              <a:cs typeface="Calibri" panose="020F0502020204030204" pitchFamily="34" charset="0"/>
            </a:endParaRPr>
          </a:p>
          <a:p>
            <a:pPr algn="ctr">
              <a:spcBef>
                <a:spcPts val="600"/>
              </a:spcBef>
              <a:spcAft>
                <a:spcPts val="0"/>
              </a:spcAft>
            </a:pPr>
            <a:r>
              <a:rPr lang="ro-RO" b="1" dirty="0">
                <a:solidFill>
                  <a:srgbClr val="000000"/>
                </a:solidFill>
                <a:latin typeface="Calibri" panose="020F0502020204030204" pitchFamily="34" charset="0"/>
                <a:ea typeface="Calibri" panose="020F0502020204030204" pitchFamily="34" charset="0"/>
                <a:cs typeface="Calibri" panose="020F0502020204030204" pitchFamily="34" charset="0"/>
              </a:rPr>
              <a:t>„Implementarea Planului de Evaluare a Programului Operațional Capital Uman 2014-2020 </a:t>
            </a:r>
            <a:endParaRPr lang="ro-RO" sz="1200" dirty="0">
              <a:latin typeface="Cambria" panose="02040503050406030204" pitchFamily="18" charset="0"/>
              <a:ea typeface="Calibri" panose="020F0502020204030204" pitchFamily="34" charset="0"/>
              <a:cs typeface="Calibri" panose="020F0502020204030204" pitchFamily="34" charset="0"/>
            </a:endParaRPr>
          </a:p>
          <a:p>
            <a:pPr algn="ctr">
              <a:spcBef>
                <a:spcPts val="600"/>
              </a:spcBef>
              <a:spcAft>
                <a:spcPts val="0"/>
              </a:spcAft>
            </a:pPr>
            <a:r>
              <a:rPr lang="ro-RO" b="1" dirty="0">
                <a:solidFill>
                  <a:srgbClr val="000000"/>
                </a:solidFill>
                <a:latin typeface="Calibri" panose="020F0502020204030204" pitchFamily="34" charset="0"/>
                <a:ea typeface="Calibri" panose="020F0502020204030204" pitchFamily="34" charset="0"/>
                <a:cs typeface="Calibri" panose="020F0502020204030204" pitchFamily="34" charset="0"/>
              </a:rPr>
              <a:t>Lot 1 : Evaluarea intervențiilor în domeniul incluziunii sociale”</a:t>
            </a:r>
            <a:endParaRPr lang="ro-RO" sz="1200" dirty="0">
              <a:latin typeface="Cambria" panose="02040503050406030204" pitchFamily="18" charset="0"/>
              <a:ea typeface="Calibri" panose="020F0502020204030204" pitchFamily="34" charset="0"/>
              <a:cs typeface="Calibri" panose="020F0502020204030204" pitchFamily="34" charset="0"/>
            </a:endParaRPr>
          </a:p>
          <a:p>
            <a:pPr algn="just">
              <a:spcBef>
                <a:spcPts val="600"/>
              </a:spcBef>
              <a:spcAft>
                <a:spcPts val="600"/>
              </a:spcAft>
            </a:pPr>
            <a:r>
              <a:rPr lang="ro-RO" sz="1600" b="1" dirty="0">
                <a:latin typeface="Calibri" panose="020F0502020204030204" pitchFamily="34" charset="0"/>
                <a:ea typeface="Calibri" panose="020F0502020204030204" pitchFamily="34" charset="0"/>
                <a:cs typeface="Calibri" panose="020F0502020204030204" pitchFamily="34" charset="0"/>
              </a:rPr>
              <a:t> </a:t>
            </a:r>
            <a:endParaRPr lang="ro-RO" sz="1200" dirty="0">
              <a:latin typeface="Cambria" panose="02040503050406030204" pitchFamily="18" charset="0"/>
              <a:ea typeface="Calibri" panose="020F0502020204030204" pitchFamily="34" charset="0"/>
              <a:cs typeface="Calibri" panose="020F0502020204030204" pitchFamily="34" charset="0"/>
            </a:endParaRPr>
          </a:p>
          <a:p>
            <a:pPr algn="just">
              <a:spcBef>
                <a:spcPts val="600"/>
              </a:spcBef>
              <a:spcAft>
                <a:spcPts val="600"/>
              </a:spcAft>
            </a:pP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ro-RO" sz="1200" dirty="0">
              <a:latin typeface="Cambria" panose="02040503050406030204" pitchFamily="18" charset="0"/>
              <a:ea typeface="Calibri" panose="020F0502020204030204" pitchFamily="34" charset="0"/>
              <a:cs typeface="Calibri" panose="020F0502020204030204" pitchFamily="34" charset="0"/>
            </a:endParaRPr>
          </a:p>
          <a:p>
            <a:pPr algn="ctr">
              <a:spcBef>
                <a:spcPts val="600"/>
              </a:spcBef>
              <a:spcAft>
                <a:spcPts val="600"/>
              </a:spcAft>
            </a:pPr>
            <a:r>
              <a:rPr lang="ro-RO" sz="2400" b="1" dirty="0">
                <a:solidFill>
                  <a:srgbClr val="000000"/>
                </a:solidFill>
                <a:latin typeface="Calibri" panose="020F0502020204030204" pitchFamily="34" charset="0"/>
                <a:ea typeface="Calibri" panose="020F0502020204030204" pitchFamily="34" charset="0"/>
                <a:cs typeface="Calibri" panose="020F0502020204030204" pitchFamily="34" charset="0"/>
              </a:rPr>
              <a:t>Raport de Evaluare 2021</a:t>
            </a:r>
            <a:endParaRPr lang="ro-RO" sz="1200" dirty="0">
              <a:latin typeface="Cambria" panose="02040503050406030204" pitchFamily="18" charset="0"/>
              <a:ea typeface="Calibri" panose="020F0502020204030204" pitchFamily="34" charset="0"/>
              <a:cs typeface="Calibri" panose="020F0502020204030204" pitchFamily="34" charset="0"/>
            </a:endParaRPr>
          </a:p>
          <a:p>
            <a:pPr algn="ctr">
              <a:spcBef>
                <a:spcPts val="600"/>
              </a:spcBef>
              <a:spcAft>
                <a:spcPts val="600"/>
              </a:spcAft>
            </a:pPr>
            <a:r>
              <a:rPr lang="ro-RO" sz="2000" b="1">
                <a:solidFill>
                  <a:srgbClr val="000000"/>
                </a:solidFill>
                <a:latin typeface="Calibri" panose="020F0502020204030204" pitchFamily="34" charset="0"/>
                <a:ea typeface="Calibri" panose="020F0502020204030204" pitchFamily="34" charset="0"/>
                <a:cs typeface="Calibri" panose="020F0502020204030204" pitchFamily="34" charset="0"/>
              </a:rPr>
              <a:t>(DMI 6.3). </a:t>
            </a:r>
            <a:r>
              <a:rPr lang="ro-RO" sz="2000" b="1" dirty="0">
                <a:solidFill>
                  <a:srgbClr val="000000"/>
                </a:solidFill>
                <a:latin typeface="Calibri" panose="020F0502020204030204" pitchFamily="34" charset="0"/>
                <a:ea typeface="Calibri" panose="020F0502020204030204" pitchFamily="34" charset="0"/>
                <a:cs typeface="Calibri" panose="020F0502020204030204" pitchFamily="34" charset="0"/>
              </a:rPr>
              <a:t>ANEXA 4. RAPORT SONDAJE</a:t>
            </a:r>
          </a:p>
          <a:p>
            <a:pPr algn="ctr">
              <a:spcBef>
                <a:spcPts val="600"/>
              </a:spcBef>
              <a:spcAft>
                <a:spcPts val="600"/>
              </a:spcAft>
            </a:pPr>
            <a:r>
              <a:rPr lang="ro-RO" sz="2000" b="1" dirty="0">
                <a:solidFill>
                  <a:srgbClr val="000000"/>
                </a:solidFill>
                <a:latin typeface="Calibri" panose="020F0502020204030204" pitchFamily="34" charset="0"/>
                <a:ea typeface="Calibri" panose="020F0502020204030204" pitchFamily="34" charset="0"/>
                <a:cs typeface="Calibri" panose="020F0502020204030204" pitchFamily="34" charset="0"/>
              </a:rPr>
              <a:t>PRELUCRAREA DATELOR CANTITATIVE</a:t>
            </a:r>
            <a:endParaRPr lang="ro-RO" sz="1200" dirty="0">
              <a:effectLst/>
              <a:latin typeface="Cambria" panose="02040503050406030204"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4037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ă 3">
            <a:extLst>
              <a:ext uri="{FF2B5EF4-FFF2-40B4-BE49-F238E27FC236}">
                <a16:creationId xmlns:a16="http://schemas.microsoft.com/office/drawing/2014/main" id="{055B5726-FE5C-442F-A957-F9EF6615E3D6}"/>
              </a:ext>
            </a:extLst>
          </p:cNvPr>
          <p:cNvGraphicFramePr/>
          <p:nvPr>
            <p:extLst>
              <p:ext uri="{D42A27DB-BD31-4B8C-83A1-F6EECF244321}">
                <p14:modId xmlns:p14="http://schemas.microsoft.com/office/powerpoint/2010/main" val="1049226505"/>
              </p:ext>
            </p:extLst>
          </p:nvPr>
        </p:nvGraphicFramePr>
        <p:xfrm>
          <a:off x="520554" y="1248936"/>
          <a:ext cx="5274363" cy="5137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ă 4">
            <a:extLst>
              <a:ext uri="{FF2B5EF4-FFF2-40B4-BE49-F238E27FC236}">
                <a16:creationId xmlns:a16="http://schemas.microsoft.com/office/drawing/2014/main" id="{6BC09BE9-685D-4FAB-BEAC-0B6D78A8DD33}"/>
              </a:ext>
            </a:extLst>
          </p:cNvPr>
          <p:cNvGraphicFramePr/>
          <p:nvPr>
            <p:extLst>
              <p:ext uri="{D42A27DB-BD31-4B8C-83A1-F6EECF244321}">
                <p14:modId xmlns:p14="http://schemas.microsoft.com/office/powerpoint/2010/main" val="61943325"/>
              </p:ext>
            </p:extLst>
          </p:nvPr>
        </p:nvGraphicFramePr>
        <p:xfrm>
          <a:off x="5956528" y="1437042"/>
          <a:ext cx="6374296" cy="4761571"/>
        </p:xfrm>
        <a:graphic>
          <a:graphicData uri="http://schemas.openxmlformats.org/drawingml/2006/chart">
            <c:chart xmlns:c="http://schemas.openxmlformats.org/drawingml/2006/chart" xmlns:r="http://schemas.openxmlformats.org/officeDocument/2006/relationships" r:id="rId3"/>
          </a:graphicData>
        </a:graphic>
      </p:graphicFrame>
      <p:sp>
        <p:nvSpPr>
          <p:cNvPr id="6" name="CasetăText 5"/>
          <p:cNvSpPr txBox="1"/>
          <p:nvPr/>
        </p:nvSpPr>
        <p:spPr>
          <a:xfrm>
            <a:off x="1004048" y="627530"/>
            <a:ext cx="3122809" cy="369332"/>
          </a:xfrm>
          <a:prstGeom prst="rect">
            <a:avLst/>
          </a:prstGeom>
          <a:noFill/>
        </p:spPr>
        <p:txBody>
          <a:bodyPr wrap="square" rtlCol="0">
            <a:spAutoFit/>
          </a:bodyPr>
          <a:lstStyle/>
          <a:p>
            <a:r>
              <a:rPr lang="ro-RO" dirty="0"/>
              <a:t>PRINCIPALELE REZULTATE</a:t>
            </a:r>
          </a:p>
        </p:txBody>
      </p:sp>
      <p:sp>
        <p:nvSpPr>
          <p:cNvPr id="7" name="CasetăText 6"/>
          <p:cNvSpPr txBox="1"/>
          <p:nvPr/>
        </p:nvSpPr>
        <p:spPr>
          <a:xfrm>
            <a:off x="3157735" y="6060113"/>
            <a:ext cx="4259766" cy="276999"/>
          </a:xfrm>
          <a:prstGeom prst="rect">
            <a:avLst/>
          </a:prstGeom>
          <a:noFill/>
        </p:spPr>
        <p:txBody>
          <a:bodyPr wrap="square" rtlCol="0">
            <a:spAutoFit/>
          </a:bodyPr>
          <a:lstStyle/>
          <a:p>
            <a:pPr algn="r"/>
            <a:r>
              <a:rPr lang="ro-RO" sz="1200" i="1" dirty="0"/>
              <a:t>Sursa datelor: Sondaje de opinie în cadrul evaluării</a:t>
            </a:r>
          </a:p>
        </p:txBody>
      </p:sp>
    </p:spTree>
    <p:extLst>
      <p:ext uri="{BB962C8B-B14F-4D97-AF65-F5344CB8AC3E}">
        <p14:creationId xmlns:p14="http://schemas.microsoft.com/office/powerpoint/2010/main" val="3312209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ă 3">
            <a:extLst>
              <a:ext uri="{FF2B5EF4-FFF2-40B4-BE49-F238E27FC236}">
                <a16:creationId xmlns:a16="http://schemas.microsoft.com/office/drawing/2014/main" id="{FDA453E8-3E7C-4DAD-B665-C34263D04D83}"/>
              </a:ext>
            </a:extLst>
          </p:cNvPr>
          <p:cNvGraphicFramePr/>
          <p:nvPr>
            <p:extLst>
              <p:ext uri="{D42A27DB-BD31-4B8C-83A1-F6EECF244321}">
                <p14:modId xmlns:p14="http://schemas.microsoft.com/office/powerpoint/2010/main" val="4151259617"/>
              </p:ext>
            </p:extLst>
          </p:nvPr>
        </p:nvGraphicFramePr>
        <p:xfrm>
          <a:off x="766661" y="1237785"/>
          <a:ext cx="5062328" cy="51489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Diagramă 6">
            <a:extLst>
              <a:ext uri="{FF2B5EF4-FFF2-40B4-BE49-F238E27FC236}">
                <a16:creationId xmlns:a16="http://schemas.microsoft.com/office/drawing/2014/main" id="{1D0AE66E-9368-4523-AC71-24F522D7A848}"/>
              </a:ext>
            </a:extLst>
          </p:cNvPr>
          <p:cNvGraphicFramePr/>
          <p:nvPr>
            <p:extLst>
              <p:ext uri="{D42A27DB-BD31-4B8C-83A1-F6EECF244321}">
                <p14:modId xmlns:p14="http://schemas.microsoft.com/office/powerpoint/2010/main" val="2489969872"/>
              </p:ext>
            </p:extLst>
          </p:nvPr>
        </p:nvGraphicFramePr>
        <p:xfrm>
          <a:off x="6200079" y="739374"/>
          <a:ext cx="5683404" cy="5834270"/>
        </p:xfrm>
        <a:graphic>
          <a:graphicData uri="http://schemas.openxmlformats.org/drawingml/2006/chart">
            <c:chart xmlns:c="http://schemas.openxmlformats.org/drawingml/2006/chart" xmlns:r="http://schemas.openxmlformats.org/officeDocument/2006/relationships" r:id="rId3"/>
          </a:graphicData>
        </a:graphic>
      </p:graphicFrame>
      <p:sp>
        <p:nvSpPr>
          <p:cNvPr id="5" name="CasetăText 4"/>
          <p:cNvSpPr txBox="1"/>
          <p:nvPr/>
        </p:nvSpPr>
        <p:spPr>
          <a:xfrm>
            <a:off x="3598745" y="6109721"/>
            <a:ext cx="4259766" cy="276999"/>
          </a:xfrm>
          <a:prstGeom prst="rect">
            <a:avLst/>
          </a:prstGeom>
          <a:noFill/>
        </p:spPr>
        <p:txBody>
          <a:bodyPr wrap="square" rtlCol="0">
            <a:spAutoFit/>
          </a:bodyPr>
          <a:lstStyle/>
          <a:p>
            <a:pPr algn="r"/>
            <a:r>
              <a:rPr lang="ro-RO" sz="1200" i="1" dirty="0"/>
              <a:t>Sursa datelor: Sondaje de opinie în cadrul evaluării</a:t>
            </a:r>
          </a:p>
        </p:txBody>
      </p:sp>
      <p:sp>
        <p:nvSpPr>
          <p:cNvPr id="6" name="CasetăText 5"/>
          <p:cNvSpPr txBox="1"/>
          <p:nvPr/>
        </p:nvSpPr>
        <p:spPr>
          <a:xfrm>
            <a:off x="1004048" y="627530"/>
            <a:ext cx="3122809" cy="369332"/>
          </a:xfrm>
          <a:prstGeom prst="rect">
            <a:avLst/>
          </a:prstGeom>
          <a:noFill/>
        </p:spPr>
        <p:txBody>
          <a:bodyPr wrap="square" rtlCol="0">
            <a:spAutoFit/>
          </a:bodyPr>
          <a:lstStyle/>
          <a:p>
            <a:r>
              <a:rPr lang="ro-RO" dirty="0"/>
              <a:t>PRINCIPALELE REZULTATE</a:t>
            </a:r>
          </a:p>
        </p:txBody>
      </p:sp>
    </p:spTree>
    <p:extLst>
      <p:ext uri="{BB962C8B-B14F-4D97-AF65-F5344CB8AC3E}">
        <p14:creationId xmlns:p14="http://schemas.microsoft.com/office/powerpoint/2010/main" val="2300977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ă 3">
            <a:extLst>
              <a:ext uri="{FF2B5EF4-FFF2-40B4-BE49-F238E27FC236}">
                <a16:creationId xmlns:a16="http://schemas.microsoft.com/office/drawing/2014/main" id="{60BE6D5E-805A-49F5-905E-CA1ABB294DF8}"/>
              </a:ext>
            </a:extLst>
          </p:cNvPr>
          <p:cNvGraphicFramePr/>
          <p:nvPr>
            <p:extLst>
              <p:ext uri="{D42A27DB-BD31-4B8C-83A1-F6EECF244321}">
                <p14:modId xmlns:p14="http://schemas.microsoft.com/office/powerpoint/2010/main" val="310757481"/>
              </p:ext>
            </p:extLst>
          </p:nvPr>
        </p:nvGraphicFramePr>
        <p:xfrm>
          <a:off x="336531" y="1801488"/>
          <a:ext cx="4213167" cy="37183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ă 4">
            <a:extLst>
              <a:ext uri="{FF2B5EF4-FFF2-40B4-BE49-F238E27FC236}">
                <a16:creationId xmlns:a16="http://schemas.microsoft.com/office/drawing/2014/main" id="{EC13D52F-CC44-4C38-99E8-C4347065AB8B}"/>
              </a:ext>
            </a:extLst>
          </p:cNvPr>
          <p:cNvGraphicFramePr/>
          <p:nvPr>
            <p:extLst>
              <p:ext uri="{D42A27DB-BD31-4B8C-83A1-F6EECF244321}">
                <p14:modId xmlns:p14="http://schemas.microsoft.com/office/powerpoint/2010/main" val="2252846106"/>
              </p:ext>
            </p:extLst>
          </p:nvPr>
        </p:nvGraphicFramePr>
        <p:xfrm>
          <a:off x="5865541" y="1189865"/>
          <a:ext cx="6114585" cy="4846539"/>
        </p:xfrm>
        <a:graphic>
          <a:graphicData uri="http://schemas.openxmlformats.org/drawingml/2006/chart">
            <c:chart xmlns:c="http://schemas.openxmlformats.org/drawingml/2006/chart" xmlns:r="http://schemas.openxmlformats.org/officeDocument/2006/relationships" r:id="rId3"/>
          </a:graphicData>
        </a:graphic>
      </p:graphicFrame>
      <p:sp>
        <p:nvSpPr>
          <p:cNvPr id="6" name="CasetăText 5"/>
          <p:cNvSpPr txBox="1"/>
          <p:nvPr/>
        </p:nvSpPr>
        <p:spPr>
          <a:xfrm>
            <a:off x="1004048" y="627530"/>
            <a:ext cx="3122809" cy="369332"/>
          </a:xfrm>
          <a:prstGeom prst="rect">
            <a:avLst/>
          </a:prstGeom>
          <a:noFill/>
        </p:spPr>
        <p:txBody>
          <a:bodyPr wrap="square" rtlCol="0">
            <a:spAutoFit/>
          </a:bodyPr>
          <a:lstStyle/>
          <a:p>
            <a:r>
              <a:rPr lang="ro-RO" dirty="0"/>
              <a:t>PRINCIPALELE REZULTATE</a:t>
            </a:r>
          </a:p>
        </p:txBody>
      </p:sp>
      <p:sp>
        <p:nvSpPr>
          <p:cNvPr id="7" name="CasetăText 6"/>
          <p:cNvSpPr txBox="1"/>
          <p:nvPr/>
        </p:nvSpPr>
        <p:spPr>
          <a:xfrm>
            <a:off x="1996974" y="5759405"/>
            <a:ext cx="4259766" cy="276999"/>
          </a:xfrm>
          <a:prstGeom prst="rect">
            <a:avLst/>
          </a:prstGeom>
          <a:noFill/>
        </p:spPr>
        <p:txBody>
          <a:bodyPr wrap="square" rtlCol="0">
            <a:spAutoFit/>
          </a:bodyPr>
          <a:lstStyle/>
          <a:p>
            <a:pPr algn="ctr"/>
            <a:r>
              <a:rPr lang="ro-RO" sz="1200" i="1" dirty="0"/>
              <a:t>Sursa datelor: Sondaje de opinie în cadrul evaluării</a:t>
            </a:r>
          </a:p>
        </p:txBody>
      </p:sp>
      <p:sp>
        <p:nvSpPr>
          <p:cNvPr id="2" name="Săgeată la dreapta 1"/>
          <p:cNvSpPr/>
          <p:nvPr/>
        </p:nvSpPr>
        <p:spPr>
          <a:xfrm>
            <a:off x="4549698" y="3210821"/>
            <a:ext cx="457200" cy="5805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331984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ă 5"/>
          <p:cNvGraphicFramePr/>
          <p:nvPr>
            <p:extLst>
              <p:ext uri="{D42A27DB-BD31-4B8C-83A1-F6EECF244321}">
                <p14:modId xmlns:p14="http://schemas.microsoft.com/office/powerpoint/2010/main" val="3082023903"/>
              </p:ext>
            </p:extLst>
          </p:nvPr>
        </p:nvGraphicFramePr>
        <p:xfrm>
          <a:off x="491892" y="1436747"/>
          <a:ext cx="4983357" cy="3953975"/>
        </p:xfrm>
        <a:graphic>
          <a:graphicData uri="http://schemas.openxmlformats.org/drawingml/2006/chart">
            <c:chart xmlns:c="http://schemas.openxmlformats.org/drawingml/2006/chart" xmlns:r="http://schemas.openxmlformats.org/officeDocument/2006/relationships" r:id="rId2"/>
          </a:graphicData>
        </a:graphic>
      </p:graphicFrame>
      <p:sp>
        <p:nvSpPr>
          <p:cNvPr id="7" name="CasetăText 6"/>
          <p:cNvSpPr txBox="1"/>
          <p:nvPr/>
        </p:nvSpPr>
        <p:spPr>
          <a:xfrm>
            <a:off x="1215483" y="5252222"/>
            <a:ext cx="4259766" cy="276999"/>
          </a:xfrm>
          <a:prstGeom prst="rect">
            <a:avLst/>
          </a:prstGeom>
          <a:noFill/>
        </p:spPr>
        <p:txBody>
          <a:bodyPr wrap="square" rtlCol="0">
            <a:spAutoFit/>
          </a:bodyPr>
          <a:lstStyle/>
          <a:p>
            <a:pPr algn="r"/>
            <a:r>
              <a:rPr lang="ro-RO" sz="1200" i="1" dirty="0"/>
              <a:t>Sursa datelor: Sondaje de opinie în cadrul evaluării</a:t>
            </a:r>
          </a:p>
        </p:txBody>
      </p:sp>
      <p:graphicFrame>
        <p:nvGraphicFramePr>
          <p:cNvPr id="8" name="Diagramă 7"/>
          <p:cNvGraphicFramePr/>
          <p:nvPr>
            <p:extLst>
              <p:ext uri="{D42A27DB-BD31-4B8C-83A1-F6EECF244321}">
                <p14:modId xmlns:p14="http://schemas.microsoft.com/office/powerpoint/2010/main" val="1754391490"/>
              </p:ext>
            </p:extLst>
          </p:nvPr>
        </p:nvGraphicFramePr>
        <p:xfrm>
          <a:off x="5988205" y="1436747"/>
          <a:ext cx="5951033" cy="3953975"/>
        </p:xfrm>
        <a:graphic>
          <a:graphicData uri="http://schemas.openxmlformats.org/drawingml/2006/chart">
            <c:chart xmlns:c="http://schemas.openxmlformats.org/drawingml/2006/chart" xmlns:r="http://schemas.openxmlformats.org/officeDocument/2006/relationships" r:id="rId3"/>
          </a:graphicData>
        </a:graphic>
      </p:graphicFrame>
      <p:sp>
        <p:nvSpPr>
          <p:cNvPr id="9" name="CasetăText 8"/>
          <p:cNvSpPr txBox="1"/>
          <p:nvPr/>
        </p:nvSpPr>
        <p:spPr>
          <a:xfrm>
            <a:off x="7177668" y="5361949"/>
            <a:ext cx="4259766" cy="276999"/>
          </a:xfrm>
          <a:prstGeom prst="rect">
            <a:avLst/>
          </a:prstGeom>
          <a:noFill/>
        </p:spPr>
        <p:txBody>
          <a:bodyPr wrap="square" rtlCol="0">
            <a:spAutoFit/>
          </a:bodyPr>
          <a:lstStyle/>
          <a:p>
            <a:pPr algn="r"/>
            <a:r>
              <a:rPr lang="ro-RO" sz="1200" i="1" dirty="0"/>
              <a:t>Sursa datelor: Sondaje de opinie în cadrul evaluării</a:t>
            </a:r>
          </a:p>
        </p:txBody>
      </p:sp>
      <p:sp>
        <p:nvSpPr>
          <p:cNvPr id="10" name="CasetăText 9"/>
          <p:cNvSpPr txBox="1"/>
          <p:nvPr/>
        </p:nvSpPr>
        <p:spPr>
          <a:xfrm>
            <a:off x="1004048" y="627530"/>
            <a:ext cx="3122809" cy="369332"/>
          </a:xfrm>
          <a:prstGeom prst="rect">
            <a:avLst/>
          </a:prstGeom>
          <a:noFill/>
        </p:spPr>
        <p:txBody>
          <a:bodyPr wrap="square" rtlCol="0">
            <a:spAutoFit/>
          </a:bodyPr>
          <a:lstStyle/>
          <a:p>
            <a:r>
              <a:rPr lang="ro-RO" dirty="0"/>
              <a:t>PRINCIPALELE REZULTATE</a:t>
            </a:r>
          </a:p>
        </p:txBody>
      </p:sp>
    </p:spTree>
    <p:extLst>
      <p:ext uri="{BB962C8B-B14F-4D97-AF65-F5344CB8AC3E}">
        <p14:creationId xmlns:p14="http://schemas.microsoft.com/office/powerpoint/2010/main" val="2029000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ă 4">
            <a:extLst>
              <a:ext uri="{FF2B5EF4-FFF2-40B4-BE49-F238E27FC236}">
                <a16:creationId xmlns:a16="http://schemas.microsoft.com/office/drawing/2014/main" id="{7308CC25-EC45-41F8-9BC0-AD5EFE3F2D6C}"/>
              </a:ext>
            </a:extLst>
          </p:cNvPr>
          <p:cNvGraphicFramePr/>
          <p:nvPr>
            <p:extLst>
              <p:ext uri="{D42A27DB-BD31-4B8C-83A1-F6EECF244321}">
                <p14:modId xmlns:p14="http://schemas.microsoft.com/office/powerpoint/2010/main" val="3356939857"/>
              </p:ext>
            </p:extLst>
          </p:nvPr>
        </p:nvGraphicFramePr>
        <p:xfrm>
          <a:off x="401445" y="3155795"/>
          <a:ext cx="5746594" cy="39900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ă 5">
            <a:extLst>
              <a:ext uri="{FF2B5EF4-FFF2-40B4-BE49-F238E27FC236}">
                <a16:creationId xmlns:a16="http://schemas.microsoft.com/office/drawing/2014/main" id="{56B841A4-F41C-478F-B747-A539DCAC143B}"/>
              </a:ext>
            </a:extLst>
          </p:cNvPr>
          <p:cNvGraphicFramePr/>
          <p:nvPr>
            <p:extLst>
              <p:ext uri="{D42A27DB-BD31-4B8C-83A1-F6EECF244321}">
                <p14:modId xmlns:p14="http://schemas.microsoft.com/office/powerpoint/2010/main" val="4071231344"/>
              </p:ext>
            </p:extLst>
          </p:nvPr>
        </p:nvGraphicFramePr>
        <p:xfrm>
          <a:off x="5983034" y="719658"/>
          <a:ext cx="5884127" cy="5803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ă 3">
            <a:extLst>
              <a:ext uri="{FF2B5EF4-FFF2-40B4-BE49-F238E27FC236}">
                <a16:creationId xmlns:a16="http://schemas.microsoft.com/office/drawing/2014/main" id="{BCEC57C4-FBE6-4256-BBFC-0884D1E56648}"/>
              </a:ext>
            </a:extLst>
          </p:cNvPr>
          <p:cNvGraphicFramePr/>
          <p:nvPr>
            <p:extLst>
              <p:ext uri="{D42A27DB-BD31-4B8C-83A1-F6EECF244321}">
                <p14:modId xmlns:p14="http://schemas.microsoft.com/office/powerpoint/2010/main" val="286436250"/>
              </p:ext>
            </p:extLst>
          </p:nvPr>
        </p:nvGraphicFramePr>
        <p:xfrm>
          <a:off x="535260" y="719658"/>
          <a:ext cx="4951140" cy="2525024"/>
        </p:xfrm>
        <a:graphic>
          <a:graphicData uri="http://schemas.openxmlformats.org/drawingml/2006/chart">
            <c:chart xmlns:c="http://schemas.openxmlformats.org/drawingml/2006/chart" xmlns:r="http://schemas.openxmlformats.org/officeDocument/2006/relationships" r:id="rId4"/>
          </a:graphicData>
        </a:graphic>
      </p:graphicFrame>
      <p:sp>
        <p:nvSpPr>
          <p:cNvPr id="7" name="CasetăText 6"/>
          <p:cNvSpPr txBox="1"/>
          <p:nvPr/>
        </p:nvSpPr>
        <p:spPr>
          <a:xfrm>
            <a:off x="914838" y="350326"/>
            <a:ext cx="3122809" cy="369332"/>
          </a:xfrm>
          <a:prstGeom prst="rect">
            <a:avLst/>
          </a:prstGeom>
          <a:noFill/>
        </p:spPr>
        <p:txBody>
          <a:bodyPr wrap="square" rtlCol="0">
            <a:spAutoFit/>
          </a:bodyPr>
          <a:lstStyle/>
          <a:p>
            <a:r>
              <a:rPr lang="ro-RO" dirty="0"/>
              <a:t>PRINCIPALELE REZULTATE</a:t>
            </a:r>
          </a:p>
        </p:txBody>
      </p:sp>
    </p:spTree>
    <p:extLst>
      <p:ext uri="{BB962C8B-B14F-4D97-AF65-F5344CB8AC3E}">
        <p14:creationId xmlns:p14="http://schemas.microsoft.com/office/powerpoint/2010/main" val="966007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ă 3">
            <a:extLst>
              <a:ext uri="{FF2B5EF4-FFF2-40B4-BE49-F238E27FC236}">
                <a16:creationId xmlns:a16="http://schemas.microsoft.com/office/drawing/2014/main" id="{945D4489-841F-44C4-A1DD-6EE691312336}"/>
              </a:ext>
            </a:extLst>
          </p:cNvPr>
          <p:cNvGraphicFramePr/>
          <p:nvPr>
            <p:extLst>
              <p:ext uri="{D42A27DB-BD31-4B8C-83A1-F6EECF244321}">
                <p14:modId xmlns:p14="http://schemas.microsoft.com/office/powerpoint/2010/main" val="3202246268"/>
              </p:ext>
            </p:extLst>
          </p:nvPr>
        </p:nvGraphicFramePr>
        <p:xfrm>
          <a:off x="5876693" y="890255"/>
          <a:ext cx="6006625" cy="56122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ă 4">
            <a:extLst>
              <a:ext uri="{FF2B5EF4-FFF2-40B4-BE49-F238E27FC236}">
                <a16:creationId xmlns:a16="http://schemas.microsoft.com/office/drawing/2014/main" id="{C57AFC40-2212-4795-8D08-6CF900D282AC}"/>
              </a:ext>
            </a:extLst>
          </p:cNvPr>
          <p:cNvGraphicFramePr/>
          <p:nvPr>
            <p:extLst>
              <p:ext uri="{D42A27DB-BD31-4B8C-83A1-F6EECF244321}">
                <p14:modId xmlns:p14="http://schemas.microsoft.com/office/powerpoint/2010/main" val="2435660"/>
              </p:ext>
            </p:extLst>
          </p:nvPr>
        </p:nvGraphicFramePr>
        <p:xfrm>
          <a:off x="675861" y="1409675"/>
          <a:ext cx="4654422" cy="4863385"/>
        </p:xfrm>
        <a:graphic>
          <a:graphicData uri="http://schemas.openxmlformats.org/drawingml/2006/chart">
            <c:chart xmlns:c="http://schemas.openxmlformats.org/drawingml/2006/chart" xmlns:r="http://schemas.openxmlformats.org/officeDocument/2006/relationships" r:id="rId3"/>
          </a:graphicData>
        </a:graphic>
      </p:graphicFrame>
      <p:sp>
        <p:nvSpPr>
          <p:cNvPr id="6" name="CasetăText 5"/>
          <p:cNvSpPr txBox="1"/>
          <p:nvPr/>
        </p:nvSpPr>
        <p:spPr>
          <a:xfrm>
            <a:off x="1004048" y="627530"/>
            <a:ext cx="3122809" cy="369332"/>
          </a:xfrm>
          <a:prstGeom prst="rect">
            <a:avLst/>
          </a:prstGeom>
          <a:noFill/>
        </p:spPr>
        <p:txBody>
          <a:bodyPr wrap="square" rtlCol="0">
            <a:spAutoFit/>
          </a:bodyPr>
          <a:lstStyle/>
          <a:p>
            <a:r>
              <a:rPr lang="ro-RO" dirty="0"/>
              <a:t>PRINCIPALELE REZULTATE</a:t>
            </a:r>
          </a:p>
        </p:txBody>
      </p:sp>
    </p:spTree>
    <p:extLst>
      <p:ext uri="{BB962C8B-B14F-4D97-AF65-F5344CB8AC3E}">
        <p14:creationId xmlns:p14="http://schemas.microsoft.com/office/powerpoint/2010/main" val="1908641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ă 3"/>
          <p:cNvGraphicFramePr/>
          <p:nvPr/>
        </p:nvGraphicFramePr>
        <p:xfrm>
          <a:off x="1614994" y="3951946"/>
          <a:ext cx="3322060" cy="2066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ă 4"/>
          <p:cNvGraphicFramePr/>
          <p:nvPr/>
        </p:nvGraphicFramePr>
        <p:xfrm>
          <a:off x="8232379" y="3893456"/>
          <a:ext cx="2651251" cy="22215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ă 5"/>
          <p:cNvGraphicFramePr/>
          <p:nvPr/>
        </p:nvGraphicFramePr>
        <p:xfrm>
          <a:off x="4703369" y="4058822"/>
          <a:ext cx="3440876" cy="20562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1" name="Tabel 180"/>
          <p:cNvGraphicFramePr>
            <a:graphicFrameLocks noGrp="1"/>
          </p:cNvGraphicFramePr>
          <p:nvPr/>
        </p:nvGraphicFramePr>
        <p:xfrm>
          <a:off x="5092581" y="914012"/>
          <a:ext cx="1285145" cy="633745"/>
        </p:xfrm>
        <a:graphic>
          <a:graphicData uri="http://schemas.openxmlformats.org/drawingml/2006/table">
            <a:tbl>
              <a:tblPr>
                <a:tableStyleId>{5C22544A-7EE6-4342-B048-85BDC9FD1C3A}</a:tableStyleId>
              </a:tblPr>
              <a:tblGrid>
                <a:gridCol w="182600">
                  <a:extLst>
                    <a:ext uri="{9D8B030D-6E8A-4147-A177-3AD203B41FA5}">
                      <a16:colId xmlns:a16="http://schemas.microsoft.com/office/drawing/2014/main" val="20000"/>
                    </a:ext>
                  </a:extLst>
                </a:gridCol>
                <a:gridCol w="106442">
                  <a:extLst>
                    <a:ext uri="{9D8B030D-6E8A-4147-A177-3AD203B41FA5}">
                      <a16:colId xmlns:a16="http://schemas.microsoft.com/office/drawing/2014/main" val="20001"/>
                    </a:ext>
                  </a:extLst>
                </a:gridCol>
                <a:gridCol w="996103">
                  <a:extLst>
                    <a:ext uri="{9D8B030D-6E8A-4147-A177-3AD203B41FA5}">
                      <a16:colId xmlns:a16="http://schemas.microsoft.com/office/drawing/2014/main" val="20002"/>
                    </a:ext>
                  </a:extLst>
                </a:gridCol>
              </a:tblGrid>
              <a:tr h="96572">
                <a:tc>
                  <a:txBody>
                    <a:bodyPr/>
                    <a:lstStyle/>
                    <a:p>
                      <a:pPr algn="ctr" rtl="0" fontAlgn="b"/>
                      <a:endParaRPr lang="ro-RO" sz="800" b="1" i="0" u="none" strike="noStrike" dirty="0">
                        <a:solidFill>
                          <a:schemeClr val="tx1"/>
                        </a:solidFill>
                        <a:effectLst/>
                        <a:latin typeface="Calibri" panose="020F0502020204030204" pitchFamily="34" charset="0"/>
                      </a:endParaRPr>
                    </a:p>
                  </a:txBody>
                  <a:tcPr marL="4829" marR="4829" marT="482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rtl="0" fontAlgn="b"/>
                      <a:endParaRPr lang="ro-RO" sz="800" b="1" i="0" u="none" strike="noStrike" dirty="0">
                        <a:solidFill>
                          <a:schemeClr val="tx1"/>
                        </a:solidFill>
                        <a:effectLst/>
                        <a:latin typeface="Calibri" panose="020F0502020204030204" pitchFamily="34" charset="0"/>
                      </a:endParaRPr>
                    </a:p>
                  </a:txBody>
                  <a:tcPr marL="4829" marR="4829" marT="482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ro-RO" sz="800" b="0" i="0" u="none" strike="noStrike" dirty="0">
                          <a:solidFill>
                            <a:schemeClr val="tx1"/>
                          </a:solidFill>
                          <a:effectLst/>
                          <a:latin typeface="Calibri" panose="020F0502020204030204" pitchFamily="34" charset="0"/>
                        </a:rPr>
                        <a:t>+20 chestionare</a:t>
                      </a:r>
                    </a:p>
                  </a:txBody>
                  <a:tcPr marL="4829" marR="4829" marT="482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5351">
                <a:tc>
                  <a:txBody>
                    <a:bodyPr/>
                    <a:lstStyle/>
                    <a:p>
                      <a:pPr algn="ctr" rtl="0" fontAlgn="b"/>
                      <a:endParaRPr lang="ro-RO" sz="800" b="1" i="0" u="none" strike="noStrike" dirty="0">
                        <a:solidFill>
                          <a:schemeClr val="tx1"/>
                        </a:solidFill>
                        <a:effectLst/>
                        <a:latin typeface="Calibri" panose="020F0502020204030204" pitchFamily="34" charset="0"/>
                      </a:endParaRPr>
                    </a:p>
                  </a:txBody>
                  <a:tcPr marL="4829" marR="4829" marT="482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rtl="0" fontAlgn="b"/>
                      <a:endParaRPr lang="ro-RO" sz="800" b="1" i="0" u="none" strike="noStrike" dirty="0">
                        <a:solidFill>
                          <a:schemeClr val="tx1"/>
                        </a:solidFill>
                        <a:effectLst/>
                        <a:latin typeface="Calibri" panose="020F0502020204030204" pitchFamily="34" charset="0"/>
                      </a:endParaRPr>
                    </a:p>
                  </a:txBody>
                  <a:tcPr marL="4829" marR="4829" marT="482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987" rtl="0" eaLnBrk="1" fontAlgn="b" latinLnBrk="0" hangingPunct="1">
                        <a:lnSpc>
                          <a:spcPct val="100000"/>
                        </a:lnSpc>
                        <a:spcBef>
                          <a:spcPts val="0"/>
                        </a:spcBef>
                        <a:spcAft>
                          <a:spcPts val="0"/>
                        </a:spcAft>
                        <a:buClrTx/>
                        <a:buSzTx/>
                        <a:buFontTx/>
                        <a:buNone/>
                        <a:tabLst/>
                        <a:defRPr/>
                      </a:pPr>
                      <a:r>
                        <a:rPr lang="ro-RO" sz="800" b="0" i="0" u="none" strike="noStrike" dirty="0">
                          <a:solidFill>
                            <a:schemeClr val="tx1"/>
                          </a:solidFill>
                          <a:effectLst/>
                          <a:latin typeface="Calibri" panose="020F0502020204030204" pitchFamily="34" charset="0"/>
                        </a:rPr>
                        <a:t>15-19 chestionare</a:t>
                      </a:r>
                    </a:p>
                  </a:txBody>
                  <a:tcPr marL="4829" marR="4829" marT="482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6572">
                <a:tc>
                  <a:txBody>
                    <a:bodyPr/>
                    <a:lstStyle/>
                    <a:p>
                      <a:pPr algn="ctr" rtl="0" fontAlgn="b"/>
                      <a:endParaRPr lang="ro-RO" sz="800" b="1" i="0" u="none" strike="noStrike" dirty="0">
                        <a:solidFill>
                          <a:schemeClr val="tx1"/>
                        </a:solidFill>
                        <a:effectLst/>
                        <a:latin typeface="Calibri" panose="020F0502020204030204" pitchFamily="34" charset="0"/>
                      </a:endParaRPr>
                    </a:p>
                  </a:txBody>
                  <a:tcPr marL="4829" marR="4829" marT="482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rtl="0" fontAlgn="b"/>
                      <a:endParaRPr lang="ro-RO" sz="800" b="1" i="0" u="none" strike="noStrike" dirty="0">
                        <a:solidFill>
                          <a:schemeClr val="tx1"/>
                        </a:solidFill>
                        <a:effectLst/>
                        <a:latin typeface="Calibri" panose="020F0502020204030204" pitchFamily="34" charset="0"/>
                      </a:endParaRPr>
                    </a:p>
                  </a:txBody>
                  <a:tcPr marL="4829" marR="4829" marT="482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ro-RO" sz="800" b="0" i="0" u="none" strike="noStrike" dirty="0">
                          <a:solidFill>
                            <a:schemeClr val="tx1"/>
                          </a:solidFill>
                          <a:effectLst/>
                          <a:latin typeface="Calibri" panose="020F0502020204030204" pitchFamily="34" charset="0"/>
                        </a:rPr>
                        <a:t>10-14 chestionare</a:t>
                      </a:r>
                    </a:p>
                  </a:txBody>
                  <a:tcPr marL="4829" marR="4829" marT="482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6572">
                <a:tc>
                  <a:txBody>
                    <a:bodyPr/>
                    <a:lstStyle/>
                    <a:p>
                      <a:pPr algn="ctr" rtl="0" fontAlgn="b"/>
                      <a:endParaRPr lang="ro-RO" sz="800" b="1" i="0" u="none" strike="noStrike" dirty="0">
                        <a:solidFill>
                          <a:schemeClr val="tx1"/>
                        </a:solidFill>
                        <a:effectLst/>
                        <a:latin typeface="Calibri" panose="020F0502020204030204" pitchFamily="34" charset="0"/>
                      </a:endParaRPr>
                    </a:p>
                  </a:txBody>
                  <a:tcPr marL="4829" marR="4829" marT="482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rtl="0" fontAlgn="b"/>
                      <a:endParaRPr lang="ro-RO" sz="800" b="1" i="0" u="none" strike="noStrike" dirty="0">
                        <a:solidFill>
                          <a:schemeClr val="tx1"/>
                        </a:solidFill>
                        <a:effectLst/>
                        <a:latin typeface="Calibri" panose="020F0502020204030204" pitchFamily="34" charset="0"/>
                      </a:endParaRPr>
                    </a:p>
                  </a:txBody>
                  <a:tcPr marL="4829" marR="4829" marT="482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ro-RO" sz="800" b="0" i="0" u="none" strike="noStrike" dirty="0">
                          <a:solidFill>
                            <a:schemeClr val="tx1"/>
                          </a:solidFill>
                          <a:effectLst/>
                          <a:latin typeface="Calibri" panose="020F0502020204030204" pitchFamily="34" charset="0"/>
                        </a:rPr>
                        <a:t>5-9 chestionare</a:t>
                      </a:r>
                    </a:p>
                  </a:txBody>
                  <a:tcPr marL="4829" marR="4829" marT="482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algn="ctr" rtl="0" fontAlgn="b"/>
                      <a:endParaRPr lang="ro-RO" sz="800" b="1" i="0" u="none" strike="noStrike" dirty="0">
                        <a:solidFill>
                          <a:schemeClr val="tx1"/>
                        </a:solidFill>
                        <a:effectLst/>
                        <a:latin typeface="Calibri" panose="020F0502020204030204" pitchFamily="34" charset="0"/>
                      </a:endParaRPr>
                    </a:p>
                  </a:txBody>
                  <a:tcPr marL="4829" marR="4829" marT="482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0" fontAlgn="b"/>
                      <a:endParaRPr lang="ro-RO" sz="800" b="1" i="0" u="none" strike="noStrike" dirty="0">
                        <a:solidFill>
                          <a:schemeClr val="tx1"/>
                        </a:solidFill>
                        <a:effectLst/>
                        <a:latin typeface="Calibri" panose="020F0502020204030204" pitchFamily="34" charset="0"/>
                      </a:endParaRPr>
                    </a:p>
                  </a:txBody>
                  <a:tcPr marL="4829" marR="4829" marT="482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ro-RO" sz="800" b="0" i="0" u="none" strike="noStrike" dirty="0">
                          <a:solidFill>
                            <a:schemeClr val="tx1"/>
                          </a:solidFill>
                          <a:effectLst/>
                          <a:latin typeface="Calibri" panose="020F0502020204030204" pitchFamily="34" charset="0"/>
                        </a:rPr>
                        <a:t>1-4 chestionare</a:t>
                      </a:r>
                    </a:p>
                  </a:txBody>
                  <a:tcPr marL="4829" marR="4829" marT="482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182" name="Grupare 181"/>
          <p:cNvGrpSpPr/>
          <p:nvPr/>
        </p:nvGrpSpPr>
        <p:grpSpPr>
          <a:xfrm>
            <a:off x="1773465" y="885912"/>
            <a:ext cx="3775075" cy="2652158"/>
            <a:chOff x="1816100" y="209550"/>
            <a:chExt cx="5791200" cy="4197350"/>
          </a:xfrm>
        </p:grpSpPr>
        <p:sp>
          <p:nvSpPr>
            <p:cNvPr id="183" name="Freeform 223"/>
            <p:cNvSpPr>
              <a:spLocks/>
            </p:cNvSpPr>
            <p:nvPr/>
          </p:nvSpPr>
          <p:spPr bwMode="auto">
            <a:xfrm>
              <a:off x="5234191" y="3355136"/>
              <a:ext cx="383265" cy="478958"/>
            </a:xfrm>
            <a:custGeom>
              <a:avLst/>
              <a:gdLst>
                <a:gd name="T0" fmla="*/ 150 w 299"/>
                <a:gd name="T1" fmla="*/ 1 h 362"/>
                <a:gd name="T2" fmla="*/ 139 w 299"/>
                <a:gd name="T3" fmla="*/ 6 h 362"/>
                <a:gd name="T4" fmla="*/ 128 w 299"/>
                <a:gd name="T5" fmla="*/ 19 h 362"/>
                <a:gd name="T6" fmla="*/ 103 w 299"/>
                <a:gd name="T7" fmla="*/ 21 h 362"/>
                <a:gd name="T8" fmla="*/ 48 w 299"/>
                <a:gd name="T9" fmla="*/ 22 h 362"/>
                <a:gd name="T10" fmla="*/ 62 w 299"/>
                <a:gd name="T11" fmla="*/ 41 h 362"/>
                <a:gd name="T12" fmla="*/ 60 w 299"/>
                <a:gd name="T13" fmla="*/ 64 h 362"/>
                <a:gd name="T14" fmla="*/ 47 w 299"/>
                <a:gd name="T15" fmla="*/ 84 h 362"/>
                <a:gd name="T16" fmla="*/ 52 w 299"/>
                <a:gd name="T17" fmla="*/ 100 h 362"/>
                <a:gd name="T18" fmla="*/ 58 w 299"/>
                <a:gd name="T19" fmla="*/ 121 h 362"/>
                <a:gd name="T20" fmla="*/ 56 w 299"/>
                <a:gd name="T21" fmla="*/ 124 h 362"/>
                <a:gd name="T22" fmla="*/ 47 w 299"/>
                <a:gd name="T23" fmla="*/ 135 h 362"/>
                <a:gd name="T24" fmla="*/ 37 w 299"/>
                <a:gd name="T25" fmla="*/ 139 h 362"/>
                <a:gd name="T26" fmla="*/ 27 w 299"/>
                <a:gd name="T27" fmla="*/ 144 h 362"/>
                <a:gd name="T28" fmla="*/ 27 w 299"/>
                <a:gd name="T29" fmla="*/ 159 h 362"/>
                <a:gd name="T30" fmla="*/ 27 w 299"/>
                <a:gd name="T31" fmla="*/ 171 h 362"/>
                <a:gd name="T32" fmla="*/ 22 w 299"/>
                <a:gd name="T33" fmla="*/ 178 h 362"/>
                <a:gd name="T34" fmla="*/ 11 w 299"/>
                <a:gd name="T35" fmla="*/ 175 h 362"/>
                <a:gd name="T36" fmla="*/ 3 w 299"/>
                <a:gd name="T37" fmla="*/ 175 h 362"/>
                <a:gd name="T38" fmla="*/ 11 w 299"/>
                <a:gd name="T39" fmla="*/ 214 h 362"/>
                <a:gd name="T40" fmla="*/ 24 w 299"/>
                <a:gd name="T41" fmla="*/ 239 h 362"/>
                <a:gd name="T42" fmla="*/ 18 w 299"/>
                <a:gd name="T43" fmla="*/ 258 h 362"/>
                <a:gd name="T44" fmla="*/ 0 w 299"/>
                <a:gd name="T45" fmla="*/ 279 h 362"/>
                <a:gd name="T46" fmla="*/ 31 w 299"/>
                <a:gd name="T47" fmla="*/ 300 h 362"/>
                <a:gd name="T48" fmla="*/ 71 w 299"/>
                <a:gd name="T49" fmla="*/ 325 h 362"/>
                <a:gd name="T50" fmla="*/ 75 w 299"/>
                <a:gd name="T51" fmla="*/ 324 h 362"/>
                <a:gd name="T52" fmla="*/ 92 w 299"/>
                <a:gd name="T53" fmla="*/ 333 h 362"/>
                <a:gd name="T54" fmla="*/ 108 w 299"/>
                <a:gd name="T55" fmla="*/ 347 h 362"/>
                <a:gd name="T56" fmla="*/ 156 w 299"/>
                <a:gd name="T57" fmla="*/ 362 h 362"/>
                <a:gd name="T58" fmla="*/ 177 w 299"/>
                <a:gd name="T59" fmla="*/ 345 h 362"/>
                <a:gd name="T60" fmla="*/ 193 w 299"/>
                <a:gd name="T61" fmla="*/ 344 h 362"/>
                <a:gd name="T62" fmla="*/ 208 w 299"/>
                <a:gd name="T63" fmla="*/ 319 h 362"/>
                <a:gd name="T64" fmla="*/ 228 w 299"/>
                <a:gd name="T65" fmla="*/ 303 h 362"/>
                <a:gd name="T66" fmla="*/ 235 w 299"/>
                <a:gd name="T67" fmla="*/ 293 h 362"/>
                <a:gd name="T68" fmla="*/ 246 w 299"/>
                <a:gd name="T69" fmla="*/ 271 h 362"/>
                <a:gd name="T70" fmla="*/ 248 w 299"/>
                <a:gd name="T71" fmla="*/ 265 h 362"/>
                <a:gd name="T72" fmla="*/ 259 w 299"/>
                <a:gd name="T73" fmla="*/ 257 h 362"/>
                <a:gd name="T74" fmla="*/ 268 w 299"/>
                <a:gd name="T75" fmla="*/ 249 h 362"/>
                <a:gd name="T76" fmla="*/ 291 w 299"/>
                <a:gd name="T77" fmla="*/ 252 h 362"/>
                <a:gd name="T78" fmla="*/ 296 w 299"/>
                <a:gd name="T79" fmla="*/ 248 h 362"/>
                <a:gd name="T80" fmla="*/ 290 w 299"/>
                <a:gd name="T81" fmla="*/ 225 h 362"/>
                <a:gd name="T82" fmla="*/ 278 w 299"/>
                <a:gd name="T83" fmla="*/ 223 h 362"/>
                <a:gd name="T84" fmla="*/ 269 w 299"/>
                <a:gd name="T85" fmla="*/ 222 h 362"/>
                <a:gd name="T86" fmla="*/ 254 w 299"/>
                <a:gd name="T87" fmla="*/ 209 h 362"/>
                <a:gd name="T88" fmla="*/ 248 w 299"/>
                <a:gd name="T89" fmla="*/ 178 h 362"/>
                <a:gd name="T90" fmla="*/ 245 w 299"/>
                <a:gd name="T91" fmla="*/ 160 h 362"/>
                <a:gd name="T92" fmla="*/ 250 w 299"/>
                <a:gd name="T93" fmla="*/ 151 h 362"/>
                <a:gd name="T94" fmla="*/ 256 w 299"/>
                <a:gd name="T95" fmla="*/ 150 h 362"/>
                <a:gd name="T96" fmla="*/ 263 w 299"/>
                <a:gd name="T97" fmla="*/ 150 h 362"/>
                <a:gd name="T98" fmla="*/ 237 w 299"/>
                <a:gd name="T99" fmla="*/ 119 h 362"/>
                <a:gd name="T100" fmla="*/ 255 w 299"/>
                <a:gd name="T101" fmla="*/ 87 h 362"/>
                <a:gd name="T102" fmla="*/ 239 w 299"/>
                <a:gd name="T103" fmla="*/ 56 h 362"/>
                <a:gd name="T104" fmla="*/ 228 w 299"/>
                <a:gd name="T105" fmla="*/ 43 h 362"/>
                <a:gd name="T106" fmla="*/ 222 w 299"/>
                <a:gd name="T107" fmla="*/ 32 h 362"/>
                <a:gd name="T108" fmla="*/ 218 w 299"/>
                <a:gd name="T109" fmla="*/ 4 h 362"/>
                <a:gd name="T110" fmla="*/ 216 w 299"/>
                <a:gd name="T111" fmla="*/ 14 h 362"/>
                <a:gd name="T112" fmla="*/ 205 w 299"/>
                <a:gd name="T113" fmla="*/ 23 h 362"/>
                <a:gd name="T114" fmla="*/ 197 w 299"/>
                <a:gd name="T115" fmla="*/ 22 h 362"/>
                <a:gd name="T116" fmla="*/ 167 w 299"/>
                <a:gd name="T117" fmla="*/ 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9" h="362">
                  <a:moveTo>
                    <a:pt x="158" y="0"/>
                  </a:moveTo>
                  <a:cubicBezTo>
                    <a:pt x="155" y="0"/>
                    <a:pt x="152" y="0"/>
                    <a:pt x="150" y="1"/>
                  </a:cubicBezTo>
                  <a:cubicBezTo>
                    <a:pt x="149" y="1"/>
                    <a:pt x="148" y="1"/>
                    <a:pt x="147" y="2"/>
                  </a:cubicBezTo>
                  <a:cubicBezTo>
                    <a:pt x="146" y="2"/>
                    <a:pt x="142" y="4"/>
                    <a:pt x="139" y="6"/>
                  </a:cubicBezTo>
                  <a:cubicBezTo>
                    <a:pt x="137" y="9"/>
                    <a:pt x="134" y="12"/>
                    <a:pt x="134" y="13"/>
                  </a:cubicBezTo>
                  <a:cubicBezTo>
                    <a:pt x="132" y="17"/>
                    <a:pt x="130" y="18"/>
                    <a:pt x="128" y="19"/>
                  </a:cubicBezTo>
                  <a:cubicBezTo>
                    <a:pt x="127" y="20"/>
                    <a:pt x="126" y="21"/>
                    <a:pt x="125" y="21"/>
                  </a:cubicBezTo>
                  <a:cubicBezTo>
                    <a:pt x="117" y="21"/>
                    <a:pt x="112" y="21"/>
                    <a:pt x="103" y="21"/>
                  </a:cubicBezTo>
                  <a:cubicBezTo>
                    <a:pt x="92" y="21"/>
                    <a:pt x="81" y="20"/>
                    <a:pt x="69" y="20"/>
                  </a:cubicBezTo>
                  <a:cubicBezTo>
                    <a:pt x="63" y="20"/>
                    <a:pt x="52" y="21"/>
                    <a:pt x="48" y="22"/>
                  </a:cubicBezTo>
                  <a:cubicBezTo>
                    <a:pt x="49" y="24"/>
                    <a:pt x="51" y="26"/>
                    <a:pt x="52" y="28"/>
                  </a:cubicBezTo>
                  <a:cubicBezTo>
                    <a:pt x="54" y="33"/>
                    <a:pt x="59" y="38"/>
                    <a:pt x="62" y="41"/>
                  </a:cubicBezTo>
                  <a:cubicBezTo>
                    <a:pt x="65" y="44"/>
                    <a:pt x="66" y="47"/>
                    <a:pt x="66" y="51"/>
                  </a:cubicBezTo>
                  <a:cubicBezTo>
                    <a:pt x="66" y="58"/>
                    <a:pt x="65" y="62"/>
                    <a:pt x="60" y="64"/>
                  </a:cubicBezTo>
                  <a:cubicBezTo>
                    <a:pt x="59" y="65"/>
                    <a:pt x="54" y="73"/>
                    <a:pt x="53" y="74"/>
                  </a:cubicBezTo>
                  <a:cubicBezTo>
                    <a:pt x="50" y="77"/>
                    <a:pt x="49" y="81"/>
                    <a:pt x="47" y="84"/>
                  </a:cubicBezTo>
                  <a:cubicBezTo>
                    <a:pt x="45" y="89"/>
                    <a:pt x="48" y="94"/>
                    <a:pt x="51" y="97"/>
                  </a:cubicBezTo>
                  <a:cubicBezTo>
                    <a:pt x="51" y="98"/>
                    <a:pt x="52" y="99"/>
                    <a:pt x="52" y="100"/>
                  </a:cubicBezTo>
                  <a:cubicBezTo>
                    <a:pt x="55" y="103"/>
                    <a:pt x="56" y="106"/>
                    <a:pt x="57" y="110"/>
                  </a:cubicBezTo>
                  <a:cubicBezTo>
                    <a:pt x="58" y="115"/>
                    <a:pt x="60" y="117"/>
                    <a:pt x="58" y="121"/>
                  </a:cubicBezTo>
                  <a:cubicBezTo>
                    <a:pt x="57" y="122"/>
                    <a:pt x="57" y="123"/>
                    <a:pt x="56" y="124"/>
                  </a:cubicBezTo>
                  <a:cubicBezTo>
                    <a:pt x="56" y="124"/>
                    <a:pt x="56" y="124"/>
                    <a:pt x="56" y="124"/>
                  </a:cubicBezTo>
                  <a:cubicBezTo>
                    <a:pt x="56" y="129"/>
                    <a:pt x="53" y="132"/>
                    <a:pt x="49" y="134"/>
                  </a:cubicBezTo>
                  <a:cubicBezTo>
                    <a:pt x="49" y="135"/>
                    <a:pt x="47" y="135"/>
                    <a:pt x="47" y="135"/>
                  </a:cubicBezTo>
                  <a:cubicBezTo>
                    <a:pt x="47" y="136"/>
                    <a:pt x="45" y="137"/>
                    <a:pt x="43" y="138"/>
                  </a:cubicBezTo>
                  <a:cubicBezTo>
                    <a:pt x="41" y="138"/>
                    <a:pt x="39" y="139"/>
                    <a:pt x="37" y="139"/>
                  </a:cubicBezTo>
                  <a:cubicBezTo>
                    <a:pt x="36" y="139"/>
                    <a:pt x="35" y="139"/>
                    <a:pt x="34" y="139"/>
                  </a:cubicBezTo>
                  <a:cubicBezTo>
                    <a:pt x="31" y="139"/>
                    <a:pt x="27" y="140"/>
                    <a:pt x="27" y="144"/>
                  </a:cubicBezTo>
                  <a:cubicBezTo>
                    <a:pt x="27" y="148"/>
                    <a:pt x="27" y="153"/>
                    <a:pt x="27" y="157"/>
                  </a:cubicBezTo>
                  <a:cubicBezTo>
                    <a:pt x="27" y="158"/>
                    <a:pt x="27" y="159"/>
                    <a:pt x="27" y="159"/>
                  </a:cubicBezTo>
                  <a:cubicBezTo>
                    <a:pt x="28" y="165"/>
                    <a:pt x="28" y="167"/>
                    <a:pt x="27" y="171"/>
                  </a:cubicBezTo>
                  <a:cubicBezTo>
                    <a:pt x="27" y="171"/>
                    <a:pt x="27" y="171"/>
                    <a:pt x="27" y="171"/>
                  </a:cubicBezTo>
                  <a:cubicBezTo>
                    <a:pt x="27" y="175"/>
                    <a:pt x="27" y="176"/>
                    <a:pt x="25" y="177"/>
                  </a:cubicBezTo>
                  <a:cubicBezTo>
                    <a:pt x="24" y="178"/>
                    <a:pt x="23" y="178"/>
                    <a:pt x="22" y="178"/>
                  </a:cubicBezTo>
                  <a:cubicBezTo>
                    <a:pt x="20" y="178"/>
                    <a:pt x="17" y="177"/>
                    <a:pt x="14" y="176"/>
                  </a:cubicBezTo>
                  <a:cubicBezTo>
                    <a:pt x="13" y="176"/>
                    <a:pt x="12" y="176"/>
                    <a:pt x="11" y="175"/>
                  </a:cubicBezTo>
                  <a:cubicBezTo>
                    <a:pt x="8" y="174"/>
                    <a:pt x="6" y="175"/>
                    <a:pt x="4" y="174"/>
                  </a:cubicBezTo>
                  <a:cubicBezTo>
                    <a:pt x="3" y="174"/>
                    <a:pt x="3" y="174"/>
                    <a:pt x="3" y="175"/>
                  </a:cubicBezTo>
                  <a:cubicBezTo>
                    <a:pt x="5" y="177"/>
                    <a:pt x="6" y="180"/>
                    <a:pt x="4" y="187"/>
                  </a:cubicBezTo>
                  <a:cubicBezTo>
                    <a:pt x="2" y="195"/>
                    <a:pt x="7" y="208"/>
                    <a:pt x="11" y="214"/>
                  </a:cubicBezTo>
                  <a:cubicBezTo>
                    <a:pt x="18" y="222"/>
                    <a:pt x="20" y="227"/>
                    <a:pt x="22" y="235"/>
                  </a:cubicBezTo>
                  <a:cubicBezTo>
                    <a:pt x="23" y="236"/>
                    <a:pt x="23" y="238"/>
                    <a:pt x="24" y="239"/>
                  </a:cubicBezTo>
                  <a:cubicBezTo>
                    <a:pt x="25" y="241"/>
                    <a:pt x="25" y="242"/>
                    <a:pt x="24" y="244"/>
                  </a:cubicBezTo>
                  <a:cubicBezTo>
                    <a:pt x="26" y="251"/>
                    <a:pt x="22" y="255"/>
                    <a:pt x="18" y="258"/>
                  </a:cubicBezTo>
                  <a:cubicBezTo>
                    <a:pt x="17" y="259"/>
                    <a:pt x="17" y="260"/>
                    <a:pt x="16" y="261"/>
                  </a:cubicBezTo>
                  <a:cubicBezTo>
                    <a:pt x="13" y="270"/>
                    <a:pt x="4" y="272"/>
                    <a:pt x="0" y="279"/>
                  </a:cubicBezTo>
                  <a:cubicBezTo>
                    <a:pt x="1" y="281"/>
                    <a:pt x="3" y="284"/>
                    <a:pt x="6" y="287"/>
                  </a:cubicBezTo>
                  <a:cubicBezTo>
                    <a:pt x="13" y="294"/>
                    <a:pt x="25" y="296"/>
                    <a:pt x="31" y="300"/>
                  </a:cubicBezTo>
                  <a:cubicBezTo>
                    <a:pt x="43" y="306"/>
                    <a:pt x="49" y="312"/>
                    <a:pt x="61" y="318"/>
                  </a:cubicBezTo>
                  <a:cubicBezTo>
                    <a:pt x="66" y="320"/>
                    <a:pt x="68" y="323"/>
                    <a:pt x="71" y="325"/>
                  </a:cubicBezTo>
                  <a:cubicBezTo>
                    <a:pt x="71" y="325"/>
                    <a:pt x="71" y="325"/>
                    <a:pt x="71" y="325"/>
                  </a:cubicBezTo>
                  <a:cubicBezTo>
                    <a:pt x="72" y="324"/>
                    <a:pt x="73" y="324"/>
                    <a:pt x="75" y="324"/>
                  </a:cubicBezTo>
                  <a:cubicBezTo>
                    <a:pt x="76" y="324"/>
                    <a:pt x="77" y="324"/>
                    <a:pt x="78" y="324"/>
                  </a:cubicBezTo>
                  <a:cubicBezTo>
                    <a:pt x="84" y="326"/>
                    <a:pt x="89" y="330"/>
                    <a:pt x="92" y="333"/>
                  </a:cubicBezTo>
                  <a:cubicBezTo>
                    <a:pt x="93" y="334"/>
                    <a:pt x="93" y="334"/>
                    <a:pt x="94" y="334"/>
                  </a:cubicBezTo>
                  <a:cubicBezTo>
                    <a:pt x="99" y="338"/>
                    <a:pt x="103" y="345"/>
                    <a:pt x="108" y="347"/>
                  </a:cubicBezTo>
                  <a:cubicBezTo>
                    <a:pt x="116" y="351"/>
                    <a:pt x="122" y="358"/>
                    <a:pt x="130" y="360"/>
                  </a:cubicBezTo>
                  <a:cubicBezTo>
                    <a:pt x="137" y="361"/>
                    <a:pt x="147" y="362"/>
                    <a:pt x="156" y="362"/>
                  </a:cubicBezTo>
                  <a:cubicBezTo>
                    <a:pt x="157" y="362"/>
                    <a:pt x="158" y="362"/>
                    <a:pt x="159" y="362"/>
                  </a:cubicBezTo>
                  <a:cubicBezTo>
                    <a:pt x="166" y="362"/>
                    <a:pt x="173" y="348"/>
                    <a:pt x="177" y="345"/>
                  </a:cubicBezTo>
                  <a:cubicBezTo>
                    <a:pt x="180" y="343"/>
                    <a:pt x="183" y="342"/>
                    <a:pt x="186" y="342"/>
                  </a:cubicBezTo>
                  <a:cubicBezTo>
                    <a:pt x="188" y="342"/>
                    <a:pt x="191" y="343"/>
                    <a:pt x="193" y="344"/>
                  </a:cubicBezTo>
                  <a:cubicBezTo>
                    <a:pt x="193" y="341"/>
                    <a:pt x="193" y="337"/>
                    <a:pt x="194" y="334"/>
                  </a:cubicBezTo>
                  <a:cubicBezTo>
                    <a:pt x="197" y="329"/>
                    <a:pt x="204" y="324"/>
                    <a:pt x="208" y="319"/>
                  </a:cubicBezTo>
                  <a:cubicBezTo>
                    <a:pt x="213" y="313"/>
                    <a:pt x="219" y="309"/>
                    <a:pt x="224" y="306"/>
                  </a:cubicBezTo>
                  <a:cubicBezTo>
                    <a:pt x="226" y="305"/>
                    <a:pt x="227" y="304"/>
                    <a:pt x="228" y="303"/>
                  </a:cubicBezTo>
                  <a:cubicBezTo>
                    <a:pt x="228" y="298"/>
                    <a:pt x="227" y="295"/>
                    <a:pt x="234" y="293"/>
                  </a:cubicBezTo>
                  <a:cubicBezTo>
                    <a:pt x="234" y="293"/>
                    <a:pt x="234" y="293"/>
                    <a:pt x="235" y="293"/>
                  </a:cubicBezTo>
                  <a:cubicBezTo>
                    <a:pt x="236" y="291"/>
                    <a:pt x="237" y="288"/>
                    <a:pt x="238" y="287"/>
                  </a:cubicBezTo>
                  <a:cubicBezTo>
                    <a:pt x="242" y="282"/>
                    <a:pt x="244" y="276"/>
                    <a:pt x="246" y="271"/>
                  </a:cubicBezTo>
                  <a:cubicBezTo>
                    <a:pt x="246" y="270"/>
                    <a:pt x="245" y="269"/>
                    <a:pt x="245" y="269"/>
                  </a:cubicBezTo>
                  <a:cubicBezTo>
                    <a:pt x="245" y="267"/>
                    <a:pt x="247" y="266"/>
                    <a:pt x="248" y="265"/>
                  </a:cubicBezTo>
                  <a:cubicBezTo>
                    <a:pt x="248" y="264"/>
                    <a:pt x="248" y="264"/>
                    <a:pt x="248" y="264"/>
                  </a:cubicBezTo>
                  <a:cubicBezTo>
                    <a:pt x="249" y="260"/>
                    <a:pt x="254" y="258"/>
                    <a:pt x="259" y="257"/>
                  </a:cubicBezTo>
                  <a:cubicBezTo>
                    <a:pt x="261" y="255"/>
                    <a:pt x="263" y="254"/>
                    <a:pt x="264" y="253"/>
                  </a:cubicBezTo>
                  <a:cubicBezTo>
                    <a:pt x="265" y="252"/>
                    <a:pt x="266" y="251"/>
                    <a:pt x="268" y="249"/>
                  </a:cubicBezTo>
                  <a:cubicBezTo>
                    <a:pt x="268" y="249"/>
                    <a:pt x="268" y="249"/>
                    <a:pt x="269" y="249"/>
                  </a:cubicBezTo>
                  <a:cubicBezTo>
                    <a:pt x="274" y="249"/>
                    <a:pt x="290" y="252"/>
                    <a:pt x="291" y="252"/>
                  </a:cubicBezTo>
                  <a:cubicBezTo>
                    <a:pt x="292" y="252"/>
                    <a:pt x="293" y="252"/>
                    <a:pt x="294" y="252"/>
                  </a:cubicBezTo>
                  <a:cubicBezTo>
                    <a:pt x="295" y="251"/>
                    <a:pt x="296" y="249"/>
                    <a:pt x="296" y="248"/>
                  </a:cubicBezTo>
                  <a:cubicBezTo>
                    <a:pt x="295" y="246"/>
                    <a:pt x="293" y="244"/>
                    <a:pt x="292" y="242"/>
                  </a:cubicBezTo>
                  <a:cubicBezTo>
                    <a:pt x="288" y="232"/>
                    <a:pt x="299" y="230"/>
                    <a:pt x="290" y="225"/>
                  </a:cubicBezTo>
                  <a:cubicBezTo>
                    <a:pt x="287" y="224"/>
                    <a:pt x="284" y="223"/>
                    <a:pt x="281" y="223"/>
                  </a:cubicBezTo>
                  <a:cubicBezTo>
                    <a:pt x="280" y="223"/>
                    <a:pt x="279" y="223"/>
                    <a:pt x="278" y="223"/>
                  </a:cubicBezTo>
                  <a:cubicBezTo>
                    <a:pt x="277" y="223"/>
                    <a:pt x="277" y="223"/>
                    <a:pt x="276" y="223"/>
                  </a:cubicBezTo>
                  <a:cubicBezTo>
                    <a:pt x="273" y="223"/>
                    <a:pt x="271" y="223"/>
                    <a:pt x="269" y="222"/>
                  </a:cubicBezTo>
                  <a:cubicBezTo>
                    <a:pt x="268" y="222"/>
                    <a:pt x="268" y="222"/>
                    <a:pt x="268" y="222"/>
                  </a:cubicBezTo>
                  <a:cubicBezTo>
                    <a:pt x="260" y="222"/>
                    <a:pt x="255" y="215"/>
                    <a:pt x="254" y="209"/>
                  </a:cubicBezTo>
                  <a:cubicBezTo>
                    <a:pt x="252" y="203"/>
                    <a:pt x="251" y="195"/>
                    <a:pt x="251" y="188"/>
                  </a:cubicBezTo>
                  <a:cubicBezTo>
                    <a:pt x="250" y="185"/>
                    <a:pt x="249" y="182"/>
                    <a:pt x="248" y="178"/>
                  </a:cubicBezTo>
                  <a:cubicBezTo>
                    <a:pt x="248" y="177"/>
                    <a:pt x="248" y="175"/>
                    <a:pt x="248" y="173"/>
                  </a:cubicBezTo>
                  <a:cubicBezTo>
                    <a:pt x="247" y="169"/>
                    <a:pt x="246" y="165"/>
                    <a:pt x="245" y="160"/>
                  </a:cubicBezTo>
                  <a:cubicBezTo>
                    <a:pt x="244" y="157"/>
                    <a:pt x="245" y="154"/>
                    <a:pt x="247" y="153"/>
                  </a:cubicBezTo>
                  <a:cubicBezTo>
                    <a:pt x="247" y="152"/>
                    <a:pt x="248" y="152"/>
                    <a:pt x="250" y="151"/>
                  </a:cubicBezTo>
                  <a:cubicBezTo>
                    <a:pt x="252" y="151"/>
                    <a:pt x="253" y="151"/>
                    <a:pt x="255" y="150"/>
                  </a:cubicBezTo>
                  <a:cubicBezTo>
                    <a:pt x="255" y="150"/>
                    <a:pt x="256" y="150"/>
                    <a:pt x="256" y="150"/>
                  </a:cubicBezTo>
                  <a:cubicBezTo>
                    <a:pt x="258" y="150"/>
                    <a:pt x="259" y="150"/>
                    <a:pt x="260" y="150"/>
                  </a:cubicBezTo>
                  <a:cubicBezTo>
                    <a:pt x="261" y="150"/>
                    <a:pt x="262" y="150"/>
                    <a:pt x="263" y="150"/>
                  </a:cubicBezTo>
                  <a:cubicBezTo>
                    <a:pt x="270" y="147"/>
                    <a:pt x="261" y="135"/>
                    <a:pt x="256" y="133"/>
                  </a:cubicBezTo>
                  <a:cubicBezTo>
                    <a:pt x="249" y="130"/>
                    <a:pt x="243" y="125"/>
                    <a:pt x="237" y="119"/>
                  </a:cubicBezTo>
                  <a:cubicBezTo>
                    <a:pt x="231" y="113"/>
                    <a:pt x="243" y="106"/>
                    <a:pt x="246" y="104"/>
                  </a:cubicBezTo>
                  <a:cubicBezTo>
                    <a:pt x="249" y="100"/>
                    <a:pt x="254" y="91"/>
                    <a:pt x="255" y="87"/>
                  </a:cubicBezTo>
                  <a:cubicBezTo>
                    <a:pt x="257" y="78"/>
                    <a:pt x="260" y="72"/>
                    <a:pt x="252" y="66"/>
                  </a:cubicBezTo>
                  <a:cubicBezTo>
                    <a:pt x="246" y="62"/>
                    <a:pt x="246" y="59"/>
                    <a:pt x="239" y="56"/>
                  </a:cubicBezTo>
                  <a:cubicBezTo>
                    <a:pt x="236" y="54"/>
                    <a:pt x="233" y="51"/>
                    <a:pt x="231" y="47"/>
                  </a:cubicBezTo>
                  <a:cubicBezTo>
                    <a:pt x="230" y="46"/>
                    <a:pt x="229" y="45"/>
                    <a:pt x="228" y="43"/>
                  </a:cubicBezTo>
                  <a:cubicBezTo>
                    <a:pt x="227" y="42"/>
                    <a:pt x="226" y="41"/>
                    <a:pt x="225" y="41"/>
                  </a:cubicBezTo>
                  <a:cubicBezTo>
                    <a:pt x="223" y="38"/>
                    <a:pt x="222" y="35"/>
                    <a:pt x="222" y="32"/>
                  </a:cubicBezTo>
                  <a:cubicBezTo>
                    <a:pt x="219" y="25"/>
                    <a:pt x="221" y="21"/>
                    <a:pt x="221" y="13"/>
                  </a:cubicBezTo>
                  <a:cubicBezTo>
                    <a:pt x="221" y="8"/>
                    <a:pt x="220" y="4"/>
                    <a:pt x="218" y="4"/>
                  </a:cubicBezTo>
                  <a:cubicBezTo>
                    <a:pt x="218" y="4"/>
                    <a:pt x="218" y="4"/>
                    <a:pt x="218" y="4"/>
                  </a:cubicBezTo>
                  <a:cubicBezTo>
                    <a:pt x="218" y="7"/>
                    <a:pt x="217" y="10"/>
                    <a:pt x="216" y="14"/>
                  </a:cubicBezTo>
                  <a:cubicBezTo>
                    <a:pt x="215" y="16"/>
                    <a:pt x="209" y="23"/>
                    <a:pt x="205" y="23"/>
                  </a:cubicBezTo>
                  <a:cubicBezTo>
                    <a:pt x="205" y="23"/>
                    <a:pt x="205" y="23"/>
                    <a:pt x="205" y="23"/>
                  </a:cubicBezTo>
                  <a:cubicBezTo>
                    <a:pt x="203" y="23"/>
                    <a:pt x="201" y="22"/>
                    <a:pt x="200" y="22"/>
                  </a:cubicBezTo>
                  <a:cubicBezTo>
                    <a:pt x="199" y="22"/>
                    <a:pt x="198" y="22"/>
                    <a:pt x="197" y="22"/>
                  </a:cubicBezTo>
                  <a:cubicBezTo>
                    <a:pt x="190" y="22"/>
                    <a:pt x="184" y="14"/>
                    <a:pt x="183" y="12"/>
                  </a:cubicBezTo>
                  <a:cubicBezTo>
                    <a:pt x="179" y="7"/>
                    <a:pt x="174" y="5"/>
                    <a:pt x="167" y="2"/>
                  </a:cubicBezTo>
                  <a:cubicBezTo>
                    <a:pt x="165" y="1"/>
                    <a:pt x="161" y="0"/>
                    <a:pt x="158" y="0"/>
                  </a:cubicBezTo>
                </a:path>
              </a:pathLst>
            </a:custGeom>
            <a:solidFill>
              <a:schemeClr val="accent6"/>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84" name="Freeform 224"/>
            <p:cNvSpPr>
              <a:spLocks noEditPoints="1"/>
            </p:cNvSpPr>
            <p:nvPr/>
          </p:nvSpPr>
          <p:spPr bwMode="auto">
            <a:xfrm>
              <a:off x="5110608" y="1034781"/>
              <a:ext cx="973022" cy="629440"/>
            </a:xfrm>
            <a:custGeom>
              <a:avLst/>
              <a:gdLst>
                <a:gd name="T0" fmla="*/ 16 w 758"/>
                <a:gd name="T1" fmla="*/ 172 h 474"/>
                <a:gd name="T2" fmla="*/ 350 w 758"/>
                <a:gd name="T3" fmla="*/ 3 h 474"/>
                <a:gd name="T4" fmla="*/ 350 w 758"/>
                <a:gd name="T5" fmla="*/ 3 h 474"/>
                <a:gd name="T6" fmla="*/ 348 w 758"/>
                <a:gd name="T7" fmla="*/ 3 h 474"/>
                <a:gd name="T8" fmla="*/ 286 w 758"/>
                <a:gd name="T9" fmla="*/ 37 h 474"/>
                <a:gd name="T10" fmla="*/ 274 w 758"/>
                <a:gd name="T11" fmla="*/ 38 h 474"/>
                <a:gd name="T12" fmla="*/ 239 w 758"/>
                <a:gd name="T13" fmla="*/ 35 h 474"/>
                <a:gd name="T14" fmla="*/ 222 w 758"/>
                <a:gd name="T15" fmla="*/ 34 h 474"/>
                <a:gd name="T16" fmla="*/ 183 w 758"/>
                <a:gd name="T17" fmla="*/ 47 h 474"/>
                <a:gd name="T18" fmla="*/ 142 w 758"/>
                <a:gd name="T19" fmla="*/ 44 h 474"/>
                <a:gd name="T20" fmla="*/ 117 w 758"/>
                <a:gd name="T21" fmla="*/ 47 h 474"/>
                <a:gd name="T22" fmla="*/ 103 w 758"/>
                <a:gd name="T23" fmla="*/ 42 h 474"/>
                <a:gd name="T24" fmla="*/ 59 w 758"/>
                <a:gd name="T25" fmla="*/ 11 h 474"/>
                <a:gd name="T26" fmla="*/ 44 w 758"/>
                <a:gd name="T27" fmla="*/ 18 h 474"/>
                <a:gd name="T28" fmla="*/ 43 w 758"/>
                <a:gd name="T29" fmla="*/ 22 h 474"/>
                <a:gd name="T30" fmla="*/ 36 w 758"/>
                <a:gd name="T31" fmla="*/ 99 h 474"/>
                <a:gd name="T32" fmla="*/ 8 w 758"/>
                <a:gd name="T33" fmla="*/ 158 h 474"/>
                <a:gd name="T34" fmla="*/ 58 w 758"/>
                <a:gd name="T35" fmla="*/ 214 h 474"/>
                <a:gd name="T36" fmla="*/ 54 w 758"/>
                <a:gd name="T37" fmla="*/ 308 h 474"/>
                <a:gd name="T38" fmla="*/ 67 w 758"/>
                <a:gd name="T39" fmla="*/ 434 h 474"/>
                <a:gd name="T40" fmla="*/ 100 w 758"/>
                <a:gd name="T41" fmla="*/ 474 h 474"/>
                <a:gd name="T42" fmla="*/ 163 w 758"/>
                <a:gd name="T43" fmla="*/ 430 h 474"/>
                <a:gd name="T44" fmla="*/ 178 w 758"/>
                <a:gd name="T45" fmla="*/ 414 h 474"/>
                <a:gd name="T46" fmla="*/ 218 w 758"/>
                <a:gd name="T47" fmla="*/ 467 h 474"/>
                <a:gd name="T48" fmla="*/ 276 w 758"/>
                <a:gd name="T49" fmla="*/ 439 h 474"/>
                <a:gd name="T50" fmla="*/ 317 w 758"/>
                <a:gd name="T51" fmla="*/ 462 h 474"/>
                <a:gd name="T52" fmla="*/ 392 w 758"/>
                <a:gd name="T53" fmla="*/ 447 h 474"/>
                <a:gd name="T54" fmla="*/ 445 w 758"/>
                <a:gd name="T55" fmla="*/ 445 h 474"/>
                <a:gd name="T56" fmla="*/ 445 w 758"/>
                <a:gd name="T57" fmla="*/ 445 h 474"/>
                <a:gd name="T58" fmla="*/ 451 w 758"/>
                <a:gd name="T59" fmla="*/ 440 h 474"/>
                <a:gd name="T60" fmla="*/ 506 w 758"/>
                <a:gd name="T61" fmla="*/ 393 h 474"/>
                <a:gd name="T62" fmla="*/ 511 w 758"/>
                <a:gd name="T63" fmla="*/ 390 h 474"/>
                <a:gd name="T64" fmla="*/ 536 w 758"/>
                <a:gd name="T65" fmla="*/ 412 h 474"/>
                <a:gd name="T66" fmla="*/ 538 w 758"/>
                <a:gd name="T67" fmla="*/ 414 h 474"/>
                <a:gd name="T68" fmla="*/ 544 w 758"/>
                <a:gd name="T69" fmla="*/ 382 h 474"/>
                <a:gd name="T70" fmla="*/ 583 w 758"/>
                <a:gd name="T71" fmla="*/ 367 h 474"/>
                <a:gd name="T72" fmla="*/ 606 w 758"/>
                <a:gd name="T73" fmla="*/ 382 h 474"/>
                <a:gd name="T74" fmla="*/ 637 w 758"/>
                <a:gd name="T75" fmla="*/ 368 h 474"/>
                <a:gd name="T76" fmla="*/ 665 w 758"/>
                <a:gd name="T77" fmla="*/ 377 h 474"/>
                <a:gd name="T78" fmla="*/ 691 w 758"/>
                <a:gd name="T79" fmla="*/ 398 h 474"/>
                <a:gd name="T80" fmla="*/ 727 w 758"/>
                <a:gd name="T81" fmla="*/ 393 h 474"/>
                <a:gd name="T82" fmla="*/ 742 w 758"/>
                <a:gd name="T83" fmla="*/ 374 h 474"/>
                <a:gd name="T84" fmla="*/ 726 w 758"/>
                <a:gd name="T85" fmla="*/ 331 h 474"/>
                <a:gd name="T86" fmla="*/ 705 w 758"/>
                <a:gd name="T87" fmla="*/ 299 h 474"/>
                <a:gd name="T88" fmla="*/ 707 w 758"/>
                <a:gd name="T89" fmla="*/ 253 h 474"/>
                <a:gd name="T90" fmla="*/ 726 w 758"/>
                <a:gd name="T91" fmla="*/ 250 h 474"/>
                <a:gd name="T92" fmla="*/ 751 w 758"/>
                <a:gd name="T93" fmla="*/ 230 h 474"/>
                <a:gd name="T94" fmla="*/ 715 w 758"/>
                <a:gd name="T95" fmla="*/ 185 h 474"/>
                <a:gd name="T96" fmla="*/ 686 w 758"/>
                <a:gd name="T97" fmla="*/ 149 h 474"/>
                <a:gd name="T98" fmla="*/ 645 w 758"/>
                <a:gd name="T99" fmla="*/ 202 h 474"/>
                <a:gd name="T100" fmla="*/ 601 w 758"/>
                <a:gd name="T101" fmla="*/ 194 h 474"/>
                <a:gd name="T102" fmla="*/ 498 w 758"/>
                <a:gd name="T103" fmla="*/ 161 h 474"/>
                <a:gd name="T104" fmla="*/ 454 w 758"/>
                <a:gd name="T105" fmla="*/ 86 h 474"/>
                <a:gd name="T106" fmla="*/ 362 w 758"/>
                <a:gd name="T10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8" h="474">
                  <a:moveTo>
                    <a:pt x="10" y="168"/>
                  </a:moveTo>
                  <a:cubicBezTo>
                    <a:pt x="10" y="168"/>
                    <a:pt x="10" y="168"/>
                    <a:pt x="10" y="168"/>
                  </a:cubicBezTo>
                  <a:cubicBezTo>
                    <a:pt x="13" y="170"/>
                    <a:pt x="15" y="171"/>
                    <a:pt x="16" y="172"/>
                  </a:cubicBezTo>
                  <a:cubicBezTo>
                    <a:pt x="16" y="172"/>
                    <a:pt x="16" y="172"/>
                    <a:pt x="16" y="172"/>
                  </a:cubicBezTo>
                  <a:cubicBezTo>
                    <a:pt x="16" y="172"/>
                    <a:pt x="16" y="172"/>
                    <a:pt x="16" y="172"/>
                  </a:cubicBezTo>
                  <a:cubicBezTo>
                    <a:pt x="10" y="168"/>
                    <a:pt x="10" y="168"/>
                    <a:pt x="10" y="168"/>
                  </a:cubicBezTo>
                  <a:moveTo>
                    <a:pt x="362" y="0"/>
                  </a:moveTo>
                  <a:cubicBezTo>
                    <a:pt x="362" y="0"/>
                    <a:pt x="362" y="0"/>
                    <a:pt x="362" y="0"/>
                  </a:cubicBezTo>
                  <a:cubicBezTo>
                    <a:pt x="359" y="0"/>
                    <a:pt x="356" y="1"/>
                    <a:pt x="350" y="3"/>
                  </a:cubicBezTo>
                  <a:cubicBezTo>
                    <a:pt x="350" y="3"/>
                    <a:pt x="350" y="3"/>
                    <a:pt x="350" y="3"/>
                  </a:cubicBezTo>
                  <a:cubicBezTo>
                    <a:pt x="350" y="3"/>
                    <a:pt x="350" y="3"/>
                    <a:pt x="350" y="3"/>
                  </a:cubicBezTo>
                  <a:cubicBezTo>
                    <a:pt x="350" y="3"/>
                    <a:pt x="350" y="3"/>
                    <a:pt x="350" y="3"/>
                  </a:cubicBezTo>
                  <a:cubicBezTo>
                    <a:pt x="350" y="3"/>
                    <a:pt x="350" y="3"/>
                    <a:pt x="350" y="3"/>
                  </a:cubicBezTo>
                  <a:cubicBezTo>
                    <a:pt x="350" y="3"/>
                    <a:pt x="350" y="3"/>
                    <a:pt x="350" y="3"/>
                  </a:cubicBezTo>
                  <a:cubicBezTo>
                    <a:pt x="350" y="3"/>
                    <a:pt x="350" y="3"/>
                    <a:pt x="350" y="3"/>
                  </a:cubicBezTo>
                  <a:cubicBezTo>
                    <a:pt x="350" y="3"/>
                    <a:pt x="350" y="3"/>
                    <a:pt x="350" y="3"/>
                  </a:cubicBezTo>
                  <a:cubicBezTo>
                    <a:pt x="350" y="3"/>
                    <a:pt x="349" y="3"/>
                    <a:pt x="349" y="3"/>
                  </a:cubicBezTo>
                  <a:cubicBezTo>
                    <a:pt x="349" y="3"/>
                    <a:pt x="349" y="3"/>
                    <a:pt x="349" y="3"/>
                  </a:cubicBezTo>
                  <a:cubicBezTo>
                    <a:pt x="348" y="3"/>
                    <a:pt x="348" y="3"/>
                    <a:pt x="348" y="3"/>
                  </a:cubicBezTo>
                  <a:cubicBezTo>
                    <a:pt x="348" y="3"/>
                    <a:pt x="348" y="3"/>
                    <a:pt x="348" y="3"/>
                  </a:cubicBezTo>
                  <a:cubicBezTo>
                    <a:pt x="335" y="7"/>
                    <a:pt x="324" y="11"/>
                    <a:pt x="310" y="14"/>
                  </a:cubicBezTo>
                  <a:cubicBezTo>
                    <a:pt x="310" y="14"/>
                    <a:pt x="310" y="14"/>
                    <a:pt x="310" y="14"/>
                  </a:cubicBezTo>
                  <a:cubicBezTo>
                    <a:pt x="294" y="17"/>
                    <a:pt x="301" y="33"/>
                    <a:pt x="287" y="37"/>
                  </a:cubicBezTo>
                  <a:cubicBezTo>
                    <a:pt x="287" y="37"/>
                    <a:pt x="287" y="37"/>
                    <a:pt x="286" y="37"/>
                  </a:cubicBezTo>
                  <a:cubicBezTo>
                    <a:pt x="286" y="37"/>
                    <a:pt x="286" y="37"/>
                    <a:pt x="286" y="37"/>
                  </a:cubicBezTo>
                  <a:cubicBezTo>
                    <a:pt x="283" y="38"/>
                    <a:pt x="278" y="38"/>
                    <a:pt x="274" y="38"/>
                  </a:cubicBezTo>
                  <a:cubicBezTo>
                    <a:pt x="274" y="38"/>
                    <a:pt x="274" y="38"/>
                    <a:pt x="274" y="38"/>
                  </a:cubicBezTo>
                  <a:cubicBezTo>
                    <a:pt x="274" y="38"/>
                    <a:pt x="274" y="38"/>
                    <a:pt x="274" y="38"/>
                  </a:cubicBezTo>
                  <a:cubicBezTo>
                    <a:pt x="274" y="38"/>
                    <a:pt x="274" y="38"/>
                    <a:pt x="274" y="38"/>
                  </a:cubicBezTo>
                  <a:cubicBezTo>
                    <a:pt x="274" y="38"/>
                    <a:pt x="274" y="38"/>
                    <a:pt x="274" y="38"/>
                  </a:cubicBezTo>
                  <a:cubicBezTo>
                    <a:pt x="270" y="38"/>
                    <a:pt x="265" y="38"/>
                    <a:pt x="261" y="37"/>
                  </a:cubicBezTo>
                  <a:cubicBezTo>
                    <a:pt x="256" y="37"/>
                    <a:pt x="252" y="37"/>
                    <a:pt x="248" y="37"/>
                  </a:cubicBezTo>
                  <a:cubicBezTo>
                    <a:pt x="248" y="37"/>
                    <a:pt x="248" y="37"/>
                    <a:pt x="248" y="37"/>
                  </a:cubicBezTo>
                  <a:cubicBezTo>
                    <a:pt x="248" y="37"/>
                    <a:pt x="248" y="37"/>
                    <a:pt x="248" y="37"/>
                  </a:cubicBezTo>
                  <a:cubicBezTo>
                    <a:pt x="244" y="37"/>
                    <a:pt x="241" y="36"/>
                    <a:pt x="239" y="35"/>
                  </a:cubicBezTo>
                  <a:cubicBezTo>
                    <a:pt x="236" y="33"/>
                    <a:pt x="234" y="32"/>
                    <a:pt x="231" y="32"/>
                  </a:cubicBezTo>
                  <a:cubicBezTo>
                    <a:pt x="231" y="32"/>
                    <a:pt x="231" y="32"/>
                    <a:pt x="231" y="32"/>
                  </a:cubicBezTo>
                  <a:cubicBezTo>
                    <a:pt x="231" y="32"/>
                    <a:pt x="231" y="32"/>
                    <a:pt x="231" y="32"/>
                  </a:cubicBezTo>
                  <a:cubicBezTo>
                    <a:pt x="229" y="32"/>
                    <a:pt x="226" y="32"/>
                    <a:pt x="223" y="34"/>
                  </a:cubicBezTo>
                  <a:cubicBezTo>
                    <a:pt x="223" y="34"/>
                    <a:pt x="223" y="34"/>
                    <a:pt x="222" y="34"/>
                  </a:cubicBezTo>
                  <a:cubicBezTo>
                    <a:pt x="222" y="34"/>
                    <a:pt x="222" y="34"/>
                    <a:pt x="222" y="34"/>
                  </a:cubicBezTo>
                  <a:cubicBezTo>
                    <a:pt x="222" y="34"/>
                    <a:pt x="222" y="34"/>
                    <a:pt x="222" y="34"/>
                  </a:cubicBezTo>
                  <a:cubicBezTo>
                    <a:pt x="222" y="34"/>
                    <a:pt x="222" y="34"/>
                    <a:pt x="222" y="34"/>
                  </a:cubicBezTo>
                  <a:cubicBezTo>
                    <a:pt x="222" y="34"/>
                    <a:pt x="222" y="34"/>
                    <a:pt x="222" y="34"/>
                  </a:cubicBezTo>
                  <a:cubicBezTo>
                    <a:pt x="209" y="40"/>
                    <a:pt x="196" y="41"/>
                    <a:pt x="183" y="47"/>
                  </a:cubicBezTo>
                  <a:cubicBezTo>
                    <a:pt x="183" y="47"/>
                    <a:pt x="183" y="47"/>
                    <a:pt x="183" y="47"/>
                  </a:cubicBezTo>
                  <a:cubicBezTo>
                    <a:pt x="181" y="48"/>
                    <a:pt x="177" y="49"/>
                    <a:pt x="172" y="49"/>
                  </a:cubicBezTo>
                  <a:cubicBezTo>
                    <a:pt x="172" y="49"/>
                    <a:pt x="172" y="49"/>
                    <a:pt x="172" y="49"/>
                  </a:cubicBezTo>
                  <a:cubicBezTo>
                    <a:pt x="172" y="49"/>
                    <a:pt x="172" y="49"/>
                    <a:pt x="172" y="49"/>
                  </a:cubicBezTo>
                  <a:cubicBezTo>
                    <a:pt x="162" y="49"/>
                    <a:pt x="148" y="46"/>
                    <a:pt x="142" y="44"/>
                  </a:cubicBezTo>
                  <a:cubicBezTo>
                    <a:pt x="140" y="44"/>
                    <a:pt x="138" y="44"/>
                    <a:pt x="136" y="44"/>
                  </a:cubicBezTo>
                  <a:cubicBezTo>
                    <a:pt x="132" y="44"/>
                    <a:pt x="129" y="45"/>
                    <a:pt x="126" y="46"/>
                  </a:cubicBezTo>
                  <a:cubicBezTo>
                    <a:pt x="123" y="46"/>
                    <a:pt x="120" y="47"/>
                    <a:pt x="117" y="47"/>
                  </a:cubicBezTo>
                  <a:cubicBezTo>
                    <a:pt x="117" y="47"/>
                    <a:pt x="117" y="47"/>
                    <a:pt x="117" y="47"/>
                  </a:cubicBezTo>
                  <a:cubicBezTo>
                    <a:pt x="117" y="47"/>
                    <a:pt x="117" y="47"/>
                    <a:pt x="117" y="47"/>
                  </a:cubicBezTo>
                  <a:cubicBezTo>
                    <a:pt x="113" y="47"/>
                    <a:pt x="109" y="46"/>
                    <a:pt x="104" y="42"/>
                  </a:cubicBezTo>
                  <a:cubicBezTo>
                    <a:pt x="104" y="42"/>
                    <a:pt x="104" y="42"/>
                    <a:pt x="103" y="42"/>
                  </a:cubicBezTo>
                  <a:cubicBezTo>
                    <a:pt x="103" y="42"/>
                    <a:pt x="103" y="42"/>
                    <a:pt x="103" y="42"/>
                  </a:cubicBezTo>
                  <a:cubicBezTo>
                    <a:pt x="103" y="42"/>
                    <a:pt x="103" y="42"/>
                    <a:pt x="103" y="42"/>
                  </a:cubicBezTo>
                  <a:cubicBezTo>
                    <a:pt x="103" y="42"/>
                    <a:pt x="103" y="42"/>
                    <a:pt x="103" y="42"/>
                  </a:cubicBezTo>
                  <a:cubicBezTo>
                    <a:pt x="92" y="34"/>
                    <a:pt x="82" y="24"/>
                    <a:pt x="72" y="16"/>
                  </a:cubicBezTo>
                  <a:cubicBezTo>
                    <a:pt x="72" y="16"/>
                    <a:pt x="72" y="16"/>
                    <a:pt x="72" y="16"/>
                  </a:cubicBezTo>
                  <a:cubicBezTo>
                    <a:pt x="72" y="16"/>
                    <a:pt x="72" y="16"/>
                    <a:pt x="72" y="16"/>
                  </a:cubicBezTo>
                  <a:cubicBezTo>
                    <a:pt x="67" y="12"/>
                    <a:pt x="63" y="11"/>
                    <a:pt x="59" y="11"/>
                  </a:cubicBezTo>
                  <a:cubicBezTo>
                    <a:pt x="59" y="11"/>
                    <a:pt x="59" y="11"/>
                    <a:pt x="59" y="11"/>
                  </a:cubicBezTo>
                  <a:cubicBezTo>
                    <a:pt x="59" y="11"/>
                    <a:pt x="59" y="11"/>
                    <a:pt x="59" y="11"/>
                  </a:cubicBezTo>
                  <a:cubicBezTo>
                    <a:pt x="53" y="11"/>
                    <a:pt x="49" y="14"/>
                    <a:pt x="45" y="18"/>
                  </a:cubicBezTo>
                  <a:cubicBezTo>
                    <a:pt x="45" y="18"/>
                    <a:pt x="45" y="18"/>
                    <a:pt x="44" y="18"/>
                  </a:cubicBezTo>
                  <a:cubicBezTo>
                    <a:pt x="44" y="18"/>
                    <a:pt x="44" y="18"/>
                    <a:pt x="44" y="18"/>
                  </a:cubicBezTo>
                  <a:cubicBezTo>
                    <a:pt x="44" y="18"/>
                    <a:pt x="44" y="18"/>
                    <a:pt x="44" y="18"/>
                  </a:cubicBezTo>
                  <a:cubicBezTo>
                    <a:pt x="44" y="18"/>
                    <a:pt x="44" y="18"/>
                    <a:pt x="44" y="18"/>
                  </a:cubicBezTo>
                  <a:cubicBezTo>
                    <a:pt x="44" y="18"/>
                    <a:pt x="44" y="19"/>
                    <a:pt x="44" y="19"/>
                  </a:cubicBezTo>
                  <a:cubicBezTo>
                    <a:pt x="44" y="19"/>
                    <a:pt x="44" y="19"/>
                    <a:pt x="44" y="19"/>
                  </a:cubicBezTo>
                  <a:cubicBezTo>
                    <a:pt x="44" y="19"/>
                    <a:pt x="44" y="19"/>
                    <a:pt x="44" y="19"/>
                  </a:cubicBezTo>
                  <a:cubicBezTo>
                    <a:pt x="43" y="20"/>
                    <a:pt x="43" y="21"/>
                    <a:pt x="43" y="22"/>
                  </a:cubicBezTo>
                  <a:cubicBezTo>
                    <a:pt x="43" y="30"/>
                    <a:pt x="60" y="43"/>
                    <a:pt x="62" y="44"/>
                  </a:cubicBezTo>
                  <a:cubicBezTo>
                    <a:pt x="67" y="49"/>
                    <a:pt x="69" y="53"/>
                    <a:pt x="69" y="58"/>
                  </a:cubicBezTo>
                  <a:cubicBezTo>
                    <a:pt x="69" y="62"/>
                    <a:pt x="68" y="67"/>
                    <a:pt x="65" y="73"/>
                  </a:cubicBezTo>
                  <a:cubicBezTo>
                    <a:pt x="65" y="73"/>
                    <a:pt x="64" y="73"/>
                    <a:pt x="64" y="73"/>
                  </a:cubicBezTo>
                  <a:cubicBezTo>
                    <a:pt x="59" y="84"/>
                    <a:pt x="41" y="92"/>
                    <a:pt x="36" y="99"/>
                  </a:cubicBezTo>
                  <a:cubicBezTo>
                    <a:pt x="36" y="99"/>
                    <a:pt x="36" y="99"/>
                    <a:pt x="36" y="99"/>
                  </a:cubicBezTo>
                  <a:cubicBezTo>
                    <a:pt x="36" y="99"/>
                    <a:pt x="36" y="99"/>
                    <a:pt x="36" y="99"/>
                  </a:cubicBezTo>
                  <a:cubicBezTo>
                    <a:pt x="28" y="109"/>
                    <a:pt x="22" y="115"/>
                    <a:pt x="13" y="119"/>
                  </a:cubicBezTo>
                  <a:cubicBezTo>
                    <a:pt x="0" y="126"/>
                    <a:pt x="5" y="148"/>
                    <a:pt x="8" y="158"/>
                  </a:cubicBezTo>
                  <a:cubicBezTo>
                    <a:pt x="8" y="158"/>
                    <a:pt x="8" y="158"/>
                    <a:pt x="8" y="158"/>
                  </a:cubicBezTo>
                  <a:cubicBezTo>
                    <a:pt x="10" y="166"/>
                    <a:pt x="15" y="171"/>
                    <a:pt x="16" y="172"/>
                  </a:cubicBezTo>
                  <a:cubicBezTo>
                    <a:pt x="16" y="172"/>
                    <a:pt x="16" y="172"/>
                    <a:pt x="16" y="172"/>
                  </a:cubicBezTo>
                  <a:cubicBezTo>
                    <a:pt x="16" y="172"/>
                    <a:pt x="16" y="172"/>
                    <a:pt x="16" y="172"/>
                  </a:cubicBezTo>
                  <a:cubicBezTo>
                    <a:pt x="29" y="175"/>
                    <a:pt x="28" y="199"/>
                    <a:pt x="49" y="205"/>
                  </a:cubicBezTo>
                  <a:cubicBezTo>
                    <a:pt x="56" y="206"/>
                    <a:pt x="58" y="210"/>
                    <a:pt x="58" y="214"/>
                  </a:cubicBezTo>
                  <a:cubicBezTo>
                    <a:pt x="58" y="220"/>
                    <a:pt x="55" y="226"/>
                    <a:pt x="55" y="232"/>
                  </a:cubicBezTo>
                  <a:cubicBezTo>
                    <a:pt x="55" y="237"/>
                    <a:pt x="57" y="242"/>
                    <a:pt x="67" y="245"/>
                  </a:cubicBezTo>
                  <a:cubicBezTo>
                    <a:pt x="72" y="246"/>
                    <a:pt x="73" y="249"/>
                    <a:pt x="73" y="253"/>
                  </a:cubicBezTo>
                  <a:cubicBezTo>
                    <a:pt x="73" y="263"/>
                    <a:pt x="62" y="282"/>
                    <a:pt x="56" y="292"/>
                  </a:cubicBezTo>
                  <a:cubicBezTo>
                    <a:pt x="54" y="296"/>
                    <a:pt x="54" y="302"/>
                    <a:pt x="54" y="308"/>
                  </a:cubicBezTo>
                  <a:cubicBezTo>
                    <a:pt x="54" y="322"/>
                    <a:pt x="56" y="338"/>
                    <a:pt x="56" y="347"/>
                  </a:cubicBezTo>
                  <a:cubicBezTo>
                    <a:pt x="56" y="368"/>
                    <a:pt x="72" y="370"/>
                    <a:pt x="72" y="383"/>
                  </a:cubicBezTo>
                  <a:cubicBezTo>
                    <a:pt x="72" y="387"/>
                    <a:pt x="70" y="391"/>
                    <a:pt x="67" y="398"/>
                  </a:cubicBezTo>
                  <a:cubicBezTo>
                    <a:pt x="62" y="408"/>
                    <a:pt x="60" y="413"/>
                    <a:pt x="60" y="417"/>
                  </a:cubicBezTo>
                  <a:cubicBezTo>
                    <a:pt x="60" y="421"/>
                    <a:pt x="62" y="425"/>
                    <a:pt x="67" y="434"/>
                  </a:cubicBezTo>
                  <a:cubicBezTo>
                    <a:pt x="74" y="447"/>
                    <a:pt x="83" y="461"/>
                    <a:pt x="93" y="471"/>
                  </a:cubicBezTo>
                  <a:cubicBezTo>
                    <a:pt x="94" y="472"/>
                    <a:pt x="95" y="473"/>
                    <a:pt x="96" y="473"/>
                  </a:cubicBezTo>
                  <a:cubicBezTo>
                    <a:pt x="96" y="473"/>
                    <a:pt x="96" y="473"/>
                    <a:pt x="96" y="473"/>
                  </a:cubicBezTo>
                  <a:cubicBezTo>
                    <a:pt x="97" y="473"/>
                    <a:pt x="97" y="473"/>
                    <a:pt x="97" y="473"/>
                  </a:cubicBezTo>
                  <a:cubicBezTo>
                    <a:pt x="98" y="474"/>
                    <a:pt x="99" y="474"/>
                    <a:pt x="100" y="474"/>
                  </a:cubicBezTo>
                  <a:cubicBezTo>
                    <a:pt x="113" y="474"/>
                    <a:pt x="129" y="452"/>
                    <a:pt x="137" y="449"/>
                  </a:cubicBezTo>
                  <a:cubicBezTo>
                    <a:pt x="137" y="449"/>
                    <a:pt x="137" y="449"/>
                    <a:pt x="137" y="449"/>
                  </a:cubicBezTo>
                  <a:cubicBezTo>
                    <a:pt x="138" y="448"/>
                    <a:pt x="139" y="448"/>
                    <a:pt x="140" y="447"/>
                  </a:cubicBezTo>
                  <a:cubicBezTo>
                    <a:pt x="143" y="446"/>
                    <a:pt x="145" y="445"/>
                    <a:pt x="147" y="444"/>
                  </a:cubicBezTo>
                  <a:cubicBezTo>
                    <a:pt x="151" y="443"/>
                    <a:pt x="157" y="436"/>
                    <a:pt x="163" y="430"/>
                  </a:cubicBezTo>
                  <a:cubicBezTo>
                    <a:pt x="163" y="430"/>
                    <a:pt x="163" y="430"/>
                    <a:pt x="163" y="430"/>
                  </a:cubicBezTo>
                  <a:cubicBezTo>
                    <a:pt x="165" y="427"/>
                    <a:pt x="167" y="425"/>
                    <a:pt x="170" y="422"/>
                  </a:cubicBezTo>
                  <a:cubicBezTo>
                    <a:pt x="171" y="421"/>
                    <a:pt x="172" y="419"/>
                    <a:pt x="173" y="418"/>
                  </a:cubicBezTo>
                  <a:cubicBezTo>
                    <a:pt x="173" y="418"/>
                    <a:pt x="173" y="418"/>
                    <a:pt x="174" y="417"/>
                  </a:cubicBezTo>
                  <a:cubicBezTo>
                    <a:pt x="175" y="416"/>
                    <a:pt x="176" y="414"/>
                    <a:pt x="178" y="414"/>
                  </a:cubicBezTo>
                  <a:cubicBezTo>
                    <a:pt x="179" y="414"/>
                    <a:pt x="180" y="414"/>
                    <a:pt x="181" y="415"/>
                  </a:cubicBezTo>
                  <a:cubicBezTo>
                    <a:pt x="189" y="419"/>
                    <a:pt x="196" y="441"/>
                    <a:pt x="196" y="447"/>
                  </a:cubicBezTo>
                  <a:cubicBezTo>
                    <a:pt x="196" y="447"/>
                    <a:pt x="196" y="447"/>
                    <a:pt x="196" y="447"/>
                  </a:cubicBezTo>
                  <a:cubicBezTo>
                    <a:pt x="196" y="463"/>
                    <a:pt x="198" y="467"/>
                    <a:pt x="214" y="467"/>
                  </a:cubicBezTo>
                  <a:cubicBezTo>
                    <a:pt x="216" y="467"/>
                    <a:pt x="217" y="467"/>
                    <a:pt x="218" y="467"/>
                  </a:cubicBezTo>
                  <a:cubicBezTo>
                    <a:pt x="232" y="466"/>
                    <a:pt x="240" y="459"/>
                    <a:pt x="248" y="449"/>
                  </a:cubicBezTo>
                  <a:cubicBezTo>
                    <a:pt x="255" y="440"/>
                    <a:pt x="260" y="439"/>
                    <a:pt x="269" y="439"/>
                  </a:cubicBezTo>
                  <a:cubicBezTo>
                    <a:pt x="270" y="439"/>
                    <a:pt x="272" y="439"/>
                    <a:pt x="275" y="439"/>
                  </a:cubicBezTo>
                  <a:cubicBezTo>
                    <a:pt x="275" y="439"/>
                    <a:pt x="275" y="439"/>
                    <a:pt x="275" y="439"/>
                  </a:cubicBezTo>
                  <a:cubicBezTo>
                    <a:pt x="275" y="439"/>
                    <a:pt x="275" y="439"/>
                    <a:pt x="276" y="439"/>
                  </a:cubicBezTo>
                  <a:cubicBezTo>
                    <a:pt x="277" y="439"/>
                    <a:pt x="278" y="439"/>
                    <a:pt x="280" y="439"/>
                  </a:cubicBezTo>
                  <a:cubicBezTo>
                    <a:pt x="280" y="439"/>
                    <a:pt x="280" y="439"/>
                    <a:pt x="280" y="439"/>
                  </a:cubicBezTo>
                  <a:cubicBezTo>
                    <a:pt x="280" y="439"/>
                    <a:pt x="281" y="439"/>
                    <a:pt x="281" y="439"/>
                  </a:cubicBezTo>
                  <a:cubicBezTo>
                    <a:pt x="292" y="439"/>
                    <a:pt x="303" y="458"/>
                    <a:pt x="317" y="462"/>
                  </a:cubicBezTo>
                  <a:cubicBezTo>
                    <a:pt x="317" y="462"/>
                    <a:pt x="317" y="462"/>
                    <a:pt x="317" y="462"/>
                  </a:cubicBezTo>
                  <a:cubicBezTo>
                    <a:pt x="322" y="463"/>
                    <a:pt x="327" y="464"/>
                    <a:pt x="332" y="464"/>
                  </a:cubicBezTo>
                  <a:cubicBezTo>
                    <a:pt x="340" y="464"/>
                    <a:pt x="348" y="463"/>
                    <a:pt x="356" y="462"/>
                  </a:cubicBezTo>
                  <a:cubicBezTo>
                    <a:pt x="359" y="462"/>
                    <a:pt x="361" y="462"/>
                    <a:pt x="364" y="462"/>
                  </a:cubicBezTo>
                  <a:cubicBezTo>
                    <a:pt x="364" y="462"/>
                    <a:pt x="364" y="462"/>
                    <a:pt x="364" y="462"/>
                  </a:cubicBezTo>
                  <a:cubicBezTo>
                    <a:pt x="378" y="462"/>
                    <a:pt x="387" y="457"/>
                    <a:pt x="392" y="447"/>
                  </a:cubicBezTo>
                  <a:cubicBezTo>
                    <a:pt x="393" y="444"/>
                    <a:pt x="396" y="443"/>
                    <a:pt x="398" y="442"/>
                  </a:cubicBezTo>
                  <a:cubicBezTo>
                    <a:pt x="399" y="442"/>
                    <a:pt x="399" y="442"/>
                    <a:pt x="399" y="442"/>
                  </a:cubicBezTo>
                  <a:cubicBezTo>
                    <a:pt x="405" y="442"/>
                    <a:pt x="413" y="447"/>
                    <a:pt x="418" y="449"/>
                  </a:cubicBezTo>
                  <a:cubicBezTo>
                    <a:pt x="422" y="451"/>
                    <a:pt x="425" y="452"/>
                    <a:pt x="429" y="452"/>
                  </a:cubicBezTo>
                  <a:cubicBezTo>
                    <a:pt x="435" y="452"/>
                    <a:pt x="440" y="449"/>
                    <a:pt x="445" y="445"/>
                  </a:cubicBezTo>
                  <a:cubicBezTo>
                    <a:pt x="445" y="445"/>
                    <a:pt x="445" y="445"/>
                    <a:pt x="445" y="445"/>
                  </a:cubicBezTo>
                  <a:cubicBezTo>
                    <a:pt x="445" y="445"/>
                    <a:pt x="445" y="445"/>
                    <a:pt x="445" y="445"/>
                  </a:cubicBezTo>
                  <a:cubicBezTo>
                    <a:pt x="445" y="445"/>
                    <a:pt x="445" y="445"/>
                    <a:pt x="445" y="445"/>
                  </a:cubicBezTo>
                  <a:cubicBezTo>
                    <a:pt x="445" y="445"/>
                    <a:pt x="445" y="445"/>
                    <a:pt x="445" y="445"/>
                  </a:cubicBezTo>
                  <a:cubicBezTo>
                    <a:pt x="445" y="445"/>
                    <a:pt x="445" y="445"/>
                    <a:pt x="445" y="445"/>
                  </a:cubicBezTo>
                  <a:cubicBezTo>
                    <a:pt x="445" y="445"/>
                    <a:pt x="445" y="445"/>
                    <a:pt x="445" y="445"/>
                  </a:cubicBezTo>
                  <a:cubicBezTo>
                    <a:pt x="447" y="443"/>
                    <a:pt x="448" y="442"/>
                    <a:pt x="450" y="440"/>
                  </a:cubicBezTo>
                  <a:cubicBezTo>
                    <a:pt x="450" y="440"/>
                    <a:pt x="450" y="440"/>
                    <a:pt x="450" y="440"/>
                  </a:cubicBezTo>
                  <a:cubicBezTo>
                    <a:pt x="450" y="440"/>
                    <a:pt x="450" y="440"/>
                    <a:pt x="451" y="440"/>
                  </a:cubicBezTo>
                  <a:cubicBezTo>
                    <a:pt x="451" y="440"/>
                    <a:pt x="451" y="440"/>
                    <a:pt x="451" y="440"/>
                  </a:cubicBezTo>
                  <a:cubicBezTo>
                    <a:pt x="451" y="439"/>
                    <a:pt x="451" y="439"/>
                    <a:pt x="451" y="439"/>
                  </a:cubicBezTo>
                  <a:cubicBezTo>
                    <a:pt x="451" y="439"/>
                    <a:pt x="451" y="439"/>
                    <a:pt x="451" y="439"/>
                  </a:cubicBezTo>
                  <a:cubicBezTo>
                    <a:pt x="451" y="439"/>
                    <a:pt x="451" y="439"/>
                    <a:pt x="451" y="439"/>
                  </a:cubicBezTo>
                  <a:cubicBezTo>
                    <a:pt x="459" y="431"/>
                    <a:pt x="464" y="421"/>
                    <a:pt x="472" y="413"/>
                  </a:cubicBezTo>
                  <a:cubicBezTo>
                    <a:pt x="483" y="402"/>
                    <a:pt x="497" y="401"/>
                    <a:pt x="506" y="393"/>
                  </a:cubicBezTo>
                  <a:cubicBezTo>
                    <a:pt x="507" y="391"/>
                    <a:pt x="509" y="390"/>
                    <a:pt x="511" y="390"/>
                  </a:cubicBezTo>
                  <a:cubicBezTo>
                    <a:pt x="511" y="390"/>
                    <a:pt x="511" y="390"/>
                    <a:pt x="511" y="390"/>
                  </a:cubicBezTo>
                  <a:cubicBezTo>
                    <a:pt x="511" y="390"/>
                    <a:pt x="511" y="390"/>
                    <a:pt x="511" y="390"/>
                  </a:cubicBezTo>
                  <a:cubicBezTo>
                    <a:pt x="511" y="390"/>
                    <a:pt x="511" y="390"/>
                    <a:pt x="511" y="390"/>
                  </a:cubicBezTo>
                  <a:cubicBezTo>
                    <a:pt x="511" y="390"/>
                    <a:pt x="511" y="390"/>
                    <a:pt x="511" y="390"/>
                  </a:cubicBezTo>
                  <a:cubicBezTo>
                    <a:pt x="519" y="390"/>
                    <a:pt x="530" y="405"/>
                    <a:pt x="535" y="411"/>
                  </a:cubicBezTo>
                  <a:cubicBezTo>
                    <a:pt x="535" y="411"/>
                    <a:pt x="535" y="411"/>
                    <a:pt x="535" y="411"/>
                  </a:cubicBezTo>
                  <a:cubicBezTo>
                    <a:pt x="535" y="411"/>
                    <a:pt x="535" y="412"/>
                    <a:pt x="535" y="412"/>
                  </a:cubicBezTo>
                  <a:cubicBezTo>
                    <a:pt x="535" y="412"/>
                    <a:pt x="536" y="412"/>
                    <a:pt x="536" y="412"/>
                  </a:cubicBezTo>
                  <a:cubicBezTo>
                    <a:pt x="536" y="412"/>
                    <a:pt x="536" y="412"/>
                    <a:pt x="536" y="412"/>
                  </a:cubicBezTo>
                  <a:cubicBezTo>
                    <a:pt x="536" y="412"/>
                    <a:pt x="536" y="413"/>
                    <a:pt x="536" y="413"/>
                  </a:cubicBezTo>
                  <a:cubicBezTo>
                    <a:pt x="536" y="413"/>
                    <a:pt x="536" y="413"/>
                    <a:pt x="536" y="413"/>
                  </a:cubicBezTo>
                  <a:cubicBezTo>
                    <a:pt x="536" y="413"/>
                    <a:pt x="536" y="413"/>
                    <a:pt x="536" y="413"/>
                  </a:cubicBezTo>
                  <a:cubicBezTo>
                    <a:pt x="536" y="413"/>
                    <a:pt x="536" y="413"/>
                    <a:pt x="536" y="413"/>
                  </a:cubicBezTo>
                  <a:cubicBezTo>
                    <a:pt x="537" y="414"/>
                    <a:pt x="538" y="414"/>
                    <a:pt x="538" y="414"/>
                  </a:cubicBezTo>
                  <a:cubicBezTo>
                    <a:pt x="538" y="414"/>
                    <a:pt x="538" y="414"/>
                    <a:pt x="538" y="414"/>
                  </a:cubicBezTo>
                  <a:cubicBezTo>
                    <a:pt x="538" y="414"/>
                    <a:pt x="538" y="414"/>
                    <a:pt x="538" y="414"/>
                  </a:cubicBezTo>
                  <a:cubicBezTo>
                    <a:pt x="543" y="414"/>
                    <a:pt x="543" y="389"/>
                    <a:pt x="544" y="382"/>
                  </a:cubicBezTo>
                  <a:cubicBezTo>
                    <a:pt x="544" y="382"/>
                    <a:pt x="544" y="382"/>
                    <a:pt x="544" y="382"/>
                  </a:cubicBezTo>
                  <a:cubicBezTo>
                    <a:pt x="544" y="382"/>
                    <a:pt x="544" y="382"/>
                    <a:pt x="544" y="382"/>
                  </a:cubicBezTo>
                  <a:cubicBezTo>
                    <a:pt x="548" y="366"/>
                    <a:pt x="557" y="370"/>
                    <a:pt x="567" y="359"/>
                  </a:cubicBezTo>
                  <a:cubicBezTo>
                    <a:pt x="579" y="347"/>
                    <a:pt x="565" y="341"/>
                    <a:pt x="588" y="341"/>
                  </a:cubicBezTo>
                  <a:cubicBezTo>
                    <a:pt x="593" y="341"/>
                    <a:pt x="595" y="343"/>
                    <a:pt x="595" y="346"/>
                  </a:cubicBezTo>
                  <a:cubicBezTo>
                    <a:pt x="595" y="353"/>
                    <a:pt x="584" y="365"/>
                    <a:pt x="583" y="367"/>
                  </a:cubicBezTo>
                  <a:cubicBezTo>
                    <a:pt x="583" y="367"/>
                    <a:pt x="583" y="367"/>
                    <a:pt x="583" y="367"/>
                  </a:cubicBezTo>
                  <a:cubicBezTo>
                    <a:pt x="583" y="367"/>
                    <a:pt x="583" y="367"/>
                    <a:pt x="583" y="367"/>
                  </a:cubicBezTo>
                  <a:cubicBezTo>
                    <a:pt x="583" y="367"/>
                    <a:pt x="583" y="367"/>
                    <a:pt x="583" y="367"/>
                  </a:cubicBezTo>
                  <a:cubicBezTo>
                    <a:pt x="583" y="368"/>
                    <a:pt x="582" y="368"/>
                    <a:pt x="582" y="368"/>
                  </a:cubicBezTo>
                  <a:cubicBezTo>
                    <a:pt x="576" y="381"/>
                    <a:pt x="587" y="382"/>
                    <a:pt x="597" y="382"/>
                  </a:cubicBezTo>
                  <a:cubicBezTo>
                    <a:pt x="600" y="382"/>
                    <a:pt x="603" y="382"/>
                    <a:pt x="606" y="382"/>
                  </a:cubicBezTo>
                  <a:cubicBezTo>
                    <a:pt x="625" y="382"/>
                    <a:pt x="622" y="382"/>
                    <a:pt x="634" y="369"/>
                  </a:cubicBezTo>
                  <a:cubicBezTo>
                    <a:pt x="634" y="369"/>
                    <a:pt x="634" y="369"/>
                    <a:pt x="634" y="369"/>
                  </a:cubicBezTo>
                  <a:cubicBezTo>
                    <a:pt x="635" y="369"/>
                    <a:pt x="636" y="368"/>
                    <a:pt x="637" y="368"/>
                  </a:cubicBezTo>
                  <a:cubicBezTo>
                    <a:pt x="637" y="368"/>
                    <a:pt x="637" y="368"/>
                    <a:pt x="637" y="368"/>
                  </a:cubicBezTo>
                  <a:cubicBezTo>
                    <a:pt x="637" y="368"/>
                    <a:pt x="637" y="368"/>
                    <a:pt x="637" y="368"/>
                  </a:cubicBezTo>
                  <a:cubicBezTo>
                    <a:pt x="637" y="368"/>
                    <a:pt x="637" y="368"/>
                    <a:pt x="637" y="368"/>
                  </a:cubicBezTo>
                  <a:cubicBezTo>
                    <a:pt x="645" y="368"/>
                    <a:pt x="661" y="376"/>
                    <a:pt x="665" y="377"/>
                  </a:cubicBezTo>
                  <a:cubicBezTo>
                    <a:pt x="665" y="377"/>
                    <a:pt x="665" y="377"/>
                    <a:pt x="665" y="377"/>
                  </a:cubicBezTo>
                  <a:cubicBezTo>
                    <a:pt x="665" y="377"/>
                    <a:pt x="665" y="377"/>
                    <a:pt x="665" y="377"/>
                  </a:cubicBezTo>
                  <a:cubicBezTo>
                    <a:pt x="665" y="377"/>
                    <a:pt x="665" y="377"/>
                    <a:pt x="665" y="377"/>
                  </a:cubicBezTo>
                  <a:cubicBezTo>
                    <a:pt x="665" y="377"/>
                    <a:pt x="665" y="377"/>
                    <a:pt x="665" y="377"/>
                  </a:cubicBezTo>
                  <a:cubicBezTo>
                    <a:pt x="675" y="379"/>
                    <a:pt x="683" y="389"/>
                    <a:pt x="691" y="398"/>
                  </a:cubicBezTo>
                  <a:cubicBezTo>
                    <a:pt x="691" y="398"/>
                    <a:pt x="691" y="398"/>
                    <a:pt x="691" y="398"/>
                  </a:cubicBezTo>
                  <a:cubicBezTo>
                    <a:pt x="691" y="398"/>
                    <a:pt x="691" y="398"/>
                    <a:pt x="691" y="398"/>
                  </a:cubicBezTo>
                  <a:cubicBezTo>
                    <a:pt x="691" y="398"/>
                    <a:pt x="691" y="398"/>
                    <a:pt x="691" y="398"/>
                  </a:cubicBezTo>
                  <a:cubicBezTo>
                    <a:pt x="694" y="401"/>
                    <a:pt x="697" y="402"/>
                    <a:pt x="701" y="402"/>
                  </a:cubicBezTo>
                  <a:cubicBezTo>
                    <a:pt x="701" y="402"/>
                    <a:pt x="701" y="402"/>
                    <a:pt x="701" y="402"/>
                  </a:cubicBezTo>
                  <a:cubicBezTo>
                    <a:pt x="701" y="402"/>
                    <a:pt x="701" y="402"/>
                    <a:pt x="701" y="402"/>
                  </a:cubicBezTo>
                  <a:cubicBezTo>
                    <a:pt x="708" y="402"/>
                    <a:pt x="715" y="398"/>
                    <a:pt x="721" y="395"/>
                  </a:cubicBezTo>
                  <a:cubicBezTo>
                    <a:pt x="723" y="394"/>
                    <a:pt x="725" y="393"/>
                    <a:pt x="727" y="393"/>
                  </a:cubicBezTo>
                  <a:cubicBezTo>
                    <a:pt x="727" y="393"/>
                    <a:pt x="727" y="393"/>
                    <a:pt x="727" y="393"/>
                  </a:cubicBezTo>
                  <a:cubicBezTo>
                    <a:pt x="727" y="393"/>
                    <a:pt x="727" y="393"/>
                    <a:pt x="727" y="393"/>
                  </a:cubicBezTo>
                  <a:cubicBezTo>
                    <a:pt x="733" y="391"/>
                    <a:pt x="736" y="389"/>
                    <a:pt x="739" y="385"/>
                  </a:cubicBezTo>
                  <a:cubicBezTo>
                    <a:pt x="739" y="384"/>
                    <a:pt x="739" y="383"/>
                    <a:pt x="739" y="382"/>
                  </a:cubicBezTo>
                  <a:cubicBezTo>
                    <a:pt x="741" y="379"/>
                    <a:pt x="742" y="377"/>
                    <a:pt x="742" y="374"/>
                  </a:cubicBezTo>
                  <a:cubicBezTo>
                    <a:pt x="743" y="372"/>
                    <a:pt x="743" y="369"/>
                    <a:pt x="743" y="367"/>
                  </a:cubicBezTo>
                  <a:cubicBezTo>
                    <a:pt x="743" y="364"/>
                    <a:pt x="742" y="361"/>
                    <a:pt x="742" y="358"/>
                  </a:cubicBezTo>
                  <a:cubicBezTo>
                    <a:pt x="741" y="356"/>
                    <a:pt x="740" y="354"/>
                    <a:pt x="739" y="353"/>
                  </a:cubicBezTo>
                  <a:cubicBezTo>
                    <a:pt x="738" y="347"/>
                    <a:pt x="733" y="341"/>
                    <a:pt x="729" y="336"/>
                  </a:cubicBezTo>
                  <a:cubicBezTo>
                    <a:pt x="728" y="334"/>
                    <a:pt x="727" y="333"/>
                    <a:pt x="726" y="331"/>
                  </a:cubicBezTo>
                  <a:cubicBezTo>
                    <a:pt x="722" y="326"/>
                    <a:pt x="718" y="320"/>
                    <a:pt x="716" y="315"/>
                  </a:cubicBezTo>
                  <a:cubicBezTo>
                    <a:pt x="712" y="311"/>
                    <a:pt x="708" y="306"/>
                    <a:pt x="705" y="301"/>
                  </a:cubicBezTo>
                  <a:cubicBezTo>
                    <a:pt x="705" y="301"/>
                    <a:pt x="705" y="301"/>
                    <a:pt x="705" y="301"/>
                  </a:cubicBezTo>
                  <a:cubicBezTo>
                    <a:pt x="705" y="301"/>
                    <a:pt x="705" y="301"/>
                    <a:pt x="705" y="301"/>
                  </a:cubicBezTo>
                  <a:cubicBezTo>
                    <a:pt x="705" y="301"/>
                    <a:pt x="705" y="300"/>
                    <a:pt x="705" y="299"/>
                  </a:cubicBezTo>
                  <a:cubicBezTo>
                    <a:pt x="701" y="296"/>
                    <a:pt x="697" y="293"/>
                    <a:pt x="694" y="287"/>
                  </a:cubicBezTo>
                  <a:cubicBezTo>
                    <a:pt x="694" y="287"/>
                    <a:pt x="694" y="287"/>
                    <a:pt x="693" y="287"/>
                  </a:cubicBezTo>
                  <a:cubicBezTo>
                    <a:pt x="692" y="286"/>
                    <a:pt x="691" y="283"/>
                    <a:pt x="692" y="280"/>
                  </a:cubicBezTo>
                  <a:cubicBezTo>
                    <a:pt x="691" y="280"/>
                    <a:pt x="691" y="280"/>
                    <a:pt x="691" y="279"/>
                  </a:cubicBezTo>
                  <a:cubicBezTo>
                    <a:pt x="688" y="265"/>
                    <a:pt x="699" y="257"/>
                    <a:pt x="707" y="253"/>
                  </a:cubicBezTo>
                  <a:cubicBezTo>
                    <a:pt x="707" y="253"/>
                    <a:pt x="707" y="253"/>
                    <a:pt x="707" y="253"/>
                  </a:cubicBezTo>
                  <a:cubicBezTo>
                    <a:pt x="707" y="253"/>
                    <a:pt x="707" y="253"/>
                    <a:pt x="707" y="253"/>
                  </a:cubicBezTo>
                  <a:cubicBezTo>
                    <a:pt x="708" y="251"/>
                    <a:pt x="710" y="251"/>
                    <a:pt x="712" y="251"/>
                  </a:cubicBezTo>
                  <a:cubicBezTo>
                    <a:pt x="713" y="251"/>
                    <a:pt x="713" y="251"/>
                    <a:pt x="714" y="251"/>
                  </a:cubicBezTo>
                  <a:cubicBezTo>
                    <a:pt x="717" y="250"/>
                    <a:pt x="721" y="250"/>
                    <a:pt x="726" y="250"/>
                  </a:cubicBezTo>
                  <a:cubicBezTo>
                    <a:pt x="732" y="250"/>
                    <a:pt x="739" y="251"/>
                    <a:pt x="745" y="251"/>
                  </a:cubicBezTo>
                  <a:cubicBezTo>
                    <a:pt x="756" y="251"/>
                    <a:pt x="758" y="248"/>
                    <a:pt x="758" y="243"/>
                  </a:cubicBezTo>
                  <a:cubicBezTo>
                    <a:pt x="757" y="241"/>
                    <a:pt x="755" y="238"/>
                    <a:pt x="754" y="236"/>
                  </a:cubicBezTo>
                  <a:cubicBezTo>
                    <a:pt x="754" y="235"/>
                    <a:pt x="754" y="235"/>
                    <a:pt x="754" y="235"/>
                  </a:cubicBezTo>
                  <a:cubicBezTo>
                    <a:pt x="753" y="233"/>
                    <a:pt x="752" y="232"/>
                    <a:pt x="751" y="230"/>
                  </a:cubicBezTo>
                  <a:cubicBezTo>
                    <a:pt x="750" y="228"/>
                    <a:pt x="748" y="226"/>
                    <a:pt x="748" y="224"/>
                  </a:cubicBezTo>
                  <a:cubicBezTo>
                    <a:pt x="747" y="220"/>
                    <a:pt x="745" y="217"/>
                    <a:pt x="742" y="215"/>
                  </a:cubicBezTo>
                  <a:cubicBezTo>
                    <a:pt x="735" y="209"/>
                    <a:pt x="724" y="202"/>
                    <a:pt x="720" y="194"/>
                  </a:cubicBezTo>
                  <a:cubicBezTo>
                    <a:pt x="718" y="191"/>
                    <a:pt x="717" y="188"/>
                    <a:pt x="715" y="186"/>
                  </a:cubicBezTo>
                  <a:cubicBezTo>
                    <a:pt x="715" y="186"/>
                    <a:pt x="715" y="186"/>
                    <a:pt x="715" y="185"/>
                  </a:cubicBezTo>
                  <a:cubicBezTo>
                    <a:pt x="714" y="184"/>
                    <a:pt x="714" y="183"/>
                    <a:pt x="713" y="182"/>
                  </a:cubicBezTo>
                  <a:cubicBezTo>
                    <a:pt x="711" y="179"/>
                    <a:pt x="709" y="177"/>
                    <a:pt x="707" y="173"/>
                  </a:cubicBezTo>
                  <a:cubicBezTo>
                    <a:pt x="707" y="172"/>
                    <a:pt x="706" y="171"/>
                    <a:pt x="706" y="169"/>
                  </a:cubicBezTo>
                  <a:cubicBezTo>
                    <a:pt x="703" y="165"/>
                    <a:pt x="700" y="160"/>
                    <a:pt x="696" y="155"/>
                  </a:cubicBezTo>
                  <a:cubicBezTo>
                    <a:pt x="693" y="151"/>
                    <a:pt x="690" y="149"/>
                    <a:pt x="686" y="149"/>
                  </a:cubicBezTo>
                  <a:cubicBezTo>
                    <a:pt x="677" y="149"/>
                    <a:pt x="670" y="164"/>
                    <a:pt x="668" y="171"/>
                  </a:cubicBezTo>
                  <a:cubicBezTo>
                    <a:pt x="666" y="181"/>
                    <a:pt x="653" y="181"/>
                    <a:pt x="650" y="193"/>
                  </a:cubicBezTo>
                  <a:cubicBezTo>
                    <a:pt x="650" y="194"/>
                    <a:pt x="650" y="194"/>
                    <a:pt x="650" y="194"/>
                  </a:cubicBezTo>
                  <a:cubicBezTo>
                    <a:pt x="650" y="194"/>
                    <a:pt x="650" y="194"/>
                    <a:pt x="650" y="194"/>
                  </a:cubicBezTo>
                  <a:cubicBezTo>
                    <a:pt x="649" y="199"/>
                    <a:pt x="647" y="202"/>
                    <a:pt x="645" y="202"/>
                  </a:cubicBezTo>
                  <a:cubicBezTo>
                    <a:pt x="645" y="202"/>
                    <a:pt x="645" y="202"/>
                    <a:pt x="645" y="202"/>
                  </a:cubicBezTo>
                  <a:cubicBezTo>
                    <a:pt x="645" y="202"/>
                    <a:pt x="645" y="202"/>
                    <a:pt x="645" y="202"/>
                  </a:cubicBezTo>
                  <a:cubicBezTo>
                    <a:pt x="639" y="202"/>
                    <a:pt x="633" y="189"/>
                    <a:pt x="632" y="184"/>
                  </a:cubicBezTo>
                  <a:cubicBezTo>
                    <a:pt x="631" y="180"/>
                    <a:pt x="629" y="179"/>
                    <a:pt x="626" y="179"/>
                  </a:cubicBezTo>
                  <a:cubicBezTo>
                    <a:pt x="618" y="179"/>
                    <a:pt x="604" y="191"/>
                    <a:pt x="601" y="194"/>
                  </a:cubicBezTo>
                  <a:cubicBezTo>
                    <a:pt x="595" y="199"/>
                    <a:pt x="588" y="201"/>
                    <a:pt x="579" y="201"/>
                  </a:cubicBezTo>
                  <a:cubicBezTo>
                    <a:pt x="574" y="201"/>
                    <a:pt x="568" y="201"/>
                    <a:pt x="562" y="199"/>
                  </a:cubicBezTo>
                  <a:cubicBezTo>
                    <a:pt x="550" y="196"/>
                    <a:pt x="543" y="170"/>
                    <a:pt x="534" y="161"/>
                  </a:cubicBezTo>
                  <a:cubicBezTo>
                    <a:pt x="530" y="157"/>
                    <a:pt x="526" y="155"/>
                    <a:pt x="521" y="155"/>
                  </a:cubicBezTo>
                  <a:cubicBezTo>
                    <a:pt x="513" y="155"/>
                    <a:pt x="505" y="159"/>
                    <a:pt x="498" y="161"/>
                  </a:cubicBezTo>
                  <a:cubicBezTo>
                    <a:pt x="495" y="161"/>
                    <a:pt x="493" y="161"/>
                    <a:pt x="490" y="161"/>
                  </a:cubicBezTo>
                  <a:cubicBezTo>
                    <a:pt x="480" y="161"/>
                    <a:pt x="468" y="157"/>
                    <a:pt x="462" y="155"/>
                  </a:cubicBezTo>
                  <a:cubicBezTo>
                    <a:pt x="452" y="153"/>
                    <a:pt x="451" y="139"/>
                    <a:pt x="451" y="128"/>
                  </a:cubicBezTo>
                  <a:cubicBezTo>
                    <a:pt x="451" y="126"/>
                    <a:pt x="451" y="124"/>
                    <a:pt x="451" y="122"/>
                  </a:cubicBezTo>
                  <a:cubicBezTo>
                    <a:pt x="451" y="112"/>
                    <a:pt x="454" y="98"/>
                    <a:pt x="454" y="86"/>
                  </a:cubicBezTo>
                  <a:cubicBezTo>
                    <a:pt x="454" y="77"/>
                    <a:pt x="431" y="53"/>
                    <a:pt x="426" y="50"/>
                  </a:cubicBezTo>
                  <a:cubicBezTo>
                    <a:pt x="418" y="44"/>
                    <a:pt x="411" y="33"/>
                    <a:pt x="405" y="26"/>
                  </a:cubicBezTo>
                  <a:cubicBezTo>
                    <a:pt x="397" y="19"/>
                    <a:pt x="386" y="10"/>
                    <a:pt x="377" y="6"/>
                  </a:cubicBezTo>
                  <a:cubicBezTo>
                    <a:pt x="369" y="2"/>
                    <a:pt x="366" y="0"/>
                    <a:pt x="362" y="0"/>
                  </a:cubicBezTo>
                  <a:cubicBezTo>
                    <a:pt x="362" y="0"/>
                    <a:pt x="362" y="0"/>
                    <a:pt x="362" y="0"/>
                  </a:cubicBezTo>
                </a:path>
              </a:pathLst>
            </a:custGeom>
            <a:solidFill>
              <a:schemeClr val="accent6">
                <a:lumMod val="60000"/>
                <a:lumOff val="4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85" name="Freeform 225"/>
            <p:cNvSpPr>
              <a:spLocks/>
            </p:cNvSpPr>
            <p:nvPr/>
          </p:nvSpPr>
          <p:spPr bwMode="auto">
            <a:xfrm>
              <a:off x="5303022" y="1487849"/>
              <a:ext cx="943300" cy="749180"/>
            </a:xfrm>
            <a:custGeom>
              <a:avLst/>
              <a:gdLst>
                <a:gd name="T0" fmla="*/ 395 w 736"/>
                <a:gd name="T1" fmla="*/ 41 h 565"/>
                <a:gd name="T2" fmla="*/ 389 w 736"/>
                <a:gd name="T3" fmla="*/ 73 h 565"/>
                <a:gd name="T4" fmla="*/ 387 w 736"/>
                <a:gd name="T5" fmla="*/ 71 h 565"/>
                <a:gd name="T6" fmla="*/ 362 w 736"/>
                <a:gd name="T7" fmla="*/ 49 h 565"/>
                <a:gd name="T8" fmla="*/ 302 w 736"/>
                <a:gd name="T9" fmla="*/ 98 h 565"/>
                <a:gd name="T10" fmla="*/ 301 w 736"/>
                <a:gd name="T11" fmla="*/ 99 h 565"/>
                <a:gd name="T12" fmla="*/ 296 w 736"/>
                <a:gd name="T13" fmla="*/ 104 h 565"/>
                <a:gd name="T14" fmla="*/ 269 w 736"/>
                <a:gd name="T15" fmla="*/ 108 h 565"/>
                <a:gd name="T16" fmla="*/ 215 w 736"/>
                <a:gd name="T17" fmla="*/ 121 h 565"/>
                <a:gd name="T18" fmla="*/ 168 w 736"/>
                <a:gd name="T19" fmla="*/ 121 h 565"/>
                <a:gd name="T20" fmla="*/ 127 w 736"/>
                <a:gd name="T21" fmla="*/ 98 h 565"/>
                <a:gd name="T22" fmla="*/ 69 w 736"/>
                <a:gd name="T23" fmla="*/ 126 h 565"/>
                <a:gd name="T24" fmla="*/ 32 w 736"/>
                <a:gd name="T25" fmla="*/ 75 h 565"/>
                <a:gd name="T26" fmla="*/ 21 w 736"/>
                <a:gd name="T27" fmla="*/ 81 h 565"/>
                <a:gd name="T28" fmla="*/ 13 w 736"/>
                <a:gd name="T29" fmla="*/ 137 h 565"/>
                <a:gd name="T30" fmla="*/ 42 w 736"/>
                <a:gd name="T31" fmla="*/ 180 h 565"/>
                <a:gd name="T32" fmla="*/ 41 w 736"/>
                <a:gd name="T33" fmla="*/ 208 h 565"/>
                <a:gd name="T34" fmla="*/ 2 w 736"/>
                <a:gd name="T35" fmla="*/ 258 h 565"/>
                <a:gd name="T36" fmla="*/ 19 w 736"/>
                <a:gd name="T37" fmla="*/ 295 h 565"/>
                <a:gd name="T38" fmla="*/ 46 w 736"/>
                <a:gd name="T39" fmla="*/ 302 h 565"/>
                <a:gd name="T40" fmla="*/ 63 w 736"/>
                <a:gd name="T41" fmla="*/ 301 h 565"/>
                <a:gd name="T42" fmla="*/ 82 w 736"/>
                <a:gd name="T43" fmla="*/ 308 h 565"/>
                <a:gd name="T44" fmla="*/ 102 w 736"/>
                <a:gd name="T45" fmla="*/ 359 h 565"/>
                <a:gd name="T46" fmla="*/ 153 w 736"/>
                <a:gd name="T47" fmla="*/ 345 h 565"/>
                <a:gd name="T48" fmla="*/ 133 w 736"/>
                <a:gd name="T49" fmla="*/ 380 h 565"/>
                <a:gd name="T50" fmla="*/ 155 w 736"/>
                <a:gd name="T51" fmla="*/ 392 h 565"/>
                <a:gd name="T52" fmla="*/ 173 w 736"/>
                <a:gd name="T53" fmla="*/ 438 h 565"/>
                <a:gd name="T54" fmla="*/ 204 w 736"/>
                <a:gd name="T55" fmla="*/ 479 h 565"/>
                <a:gd name="T56" fmla="*/ 248 w 736"/>
                <a:gd name="T57" fmla="*/ 539 h 565"/>
                <a:gd name="T58" fmla="*/ 286 w 736"/>
                <a:gd name="T59" fmla="*/ 565 h 565"/>
                <a:gd name="T60" fmla="*/ 289 w 736"/>
                <a:gd name="T61" fmla="*/ 559 h 565"/>
                <a:gd name="T62" fmla="*/ 289 w 736"/>
                <a:gd name="T63" fmla="*/ 559 h 565"/>
                <a:gd name="T64" fmla="*/ 289 w 736"/>
                <a:gd name="T65" fmla="*/ 558 h 565"/>
                <a:gd name="T66" fmla="*/ 301 w 736"/>
                <a:gd name="T67" fmla="*/ 536 h 565"/>
                <a:gd name="T68" fmla="*/ 361 w 736"/>
                <a:gd name="T69" fmla="*/ 500 h 565"/>
                <a:gd name="T70" fmla="*/ 416 w 736"/>
                <a:gd name="T71" fmla="*/ 525 h 565"/>
                <a:gd name="T72" fmla="*/ 513 w 736"/>
                <a:gd name="T73" fmla="*/ 491 h 565"/>
                <a:gd name="T74" fmla="*/ 553 w 736"/>
                <a:gd name="T75" fmla="*/ 458 h 565"/>
                <a:gd name="T76" fmla="*/ 580 w 736"/>
                <a:gd name="T77" fmla="*/ 454 h 565"/>
                <a:gd name="T78" fmla="*/ 653 w 736"/>
                <a:gd name="T79" fmla="*/ 451 h 565"/>
                <a:gd name="T80" fmla="*/ 685 w 736"/>
                <a:gd name="T81" fmla="*/ 433 h 565"/>
                <a:gd name="T82" fmla="*/ 702 w 736"/>
                <a:gd name="T83" fmla="*/ 434 h 565"/>
                <a:gd name="T84" fmla="*/ 728 w 736"/>
                <a:gd name="T85" fmla="*/ 444 h 565"/>
                <a:gd name="T86" fmla="*/ 731 w 736"/>
                <a:gd name="T87" fmla="*/ 383 h 565"/>
                <a:gd name="T88" fmla="*/ 704 w 736"/>
                <a:gd name="T89" fmla="*/ 308 h 565"/>
                <a:gd name="T90" fmla="*/ 666 w 736"/>
                <a:gd name="T91" fmla="*/ 181 h 565"/>
                <a:gd name="T92" fmla="*/ 637 w 736"/>
                <a:gd name="T93" fmla="*/ 113 h 565"/>
                <a:gd name="T94" fmla="*/ 600 w 736"/>
                <a:gd name="T95" fmla="*/ 51 h 565"/>
                <a:gd name="T96" fmla="*/ 578 w 736"/>
                <a:gd name="T97" fmla="*/ 52 h 565"/>
                <a:gd name="T98" fmla="*/ 552 w 736"/>
                <a:gd name="T99" fmla="*/ 61 h 565"/>
                <a:gd name="T100" fmla="*/ 542 w 736"/>
                <a:gd name="T101" fmla="*/ 57 h 565"/>
                <a:gd name="T102" fmla="*/ 516 w 736"/>
                <a:gd name="T103" fmla="*/ 36 h 565"/>
                <a:gd name="T104" fmla="*/ 485 w 736"/>
                <a:gd name="T105" fmla="*/ 28 h 565"/>
                <a:gd name="T106" fmla="*/ 434 w 736"/>
                <a:gd name="T107" fmla="*/ 26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6" h="565">
                  <a:moveTo>
                    <a:pt x="439" y="0"/>
                  </a:moveTo>
                  <a:cubicBezTo>
                    <a:pt x="416" y="0"/>
                    <a:pt x="430" y="6"/>
                    <a:pt x="418" y="18"/>
                  </a:cubicBezTo>
                  <a:cubicBezTo>
                    <a:pt x="408" y="29"/>
                    <a:pt x="399" y="25"/>
                    <a:pt x="395" y="41"/>
                  </a:cubicBezTo>
                  <a:cubicBezTo>
                    <a:pt x="395" y="41"/>
                    <a:pt x="395" y="41"/>
                    <a:pt x="395" y="41"/>
                  </a:cubicBezTo>
                  <a:cubicBezTo>
                    <a:pt x="395" y="41"/>
                    <a:pt x="395" y="41"/>
                    <a:pt x="395" y="41"/>
                  </a:cubicBezTo>
                  <a:cubicBezTo>
                    <a:pt x="394" y="48"/>
                    <a:pt x="394" y="73"/>
                    <a:pt x="389" y="73"/>
                  </a:cubicBezTo>
                  <a:cubicBezTo>
                    <a:pt x="389" y="73"/>
                    <a:pt x="389" y="73"/>
                    <a:pt x="389" y="73"/>
                  </a:cubicBezTo>
                  <a:cubicBezTo>
                    <a:pt x="389" y="73"/>
                    <a:pt x="389" y="73"/>
                    <a:pt x="389" y="73"/>
                  </a:cubicBezTo>
                  <a:cubicBezTo>
                    <a:pt x="389" y="73"/>
                    <a:pt x="389" y="73"/>
                    <a:pt x="389" y="73"/>
                  </a:cubicBezTo>
                  <a:cubicBezTo>
                    <a:pt x="389" y="73"/>
                    <a:pt x="389" y="73"/>
                    <a:pt x="389" y="73"/>
                  </a:cubicBezTo>
                  <a:cubicBezTo>
                    <a:pt x="389" y="73"/>
                    <a:pt x="388" y="73"/>
                    <a:pt x="387" y="72"/>
                  </a:cubicBezTo>
                  <a:cubicBezTo>
                    <a:pt x="387" y="72"/>
                    <a:pt x="387" y="72"/>
                    <a:pt x="387" y="72"/>
                  </a:cubicBezTo>
                  <a:cubicBezTo>
                    <a:pt x="387" y="72"/>
                    <a:pt x="387" y="72"/>
                    <a:pt x="387" y="72"/>
                  </a:cubicBezTo>
                  <a:cubicBezTo>
                    <a:pt x="387" y="72"/>
                    <a:pt x="387" y="72"/>
                    <a:pt x="387" y="72"/>
                  </a:cubicBezTo>
                  <a:cubicBezTo>
                    <a:pt x="387" y="72"/>
                    <a:pt x="387" y="71"/>
                    <a:pt x="387" y="71"/>
                  </a:cubicBezTo>
                  <a:cubicBezTo>
                    <a:pt x="387" y="71"/>
                    <a:pt x="387" y="71"/>
                    <a:pt x="387" y="71"/>
                  </a:cubicBezTo>
                  <a:cubicBezTo>
                    <a:pt x="387" y="71"/>
                    <a:pt x="386" y="71"/>
                    <a:pt x="386" y="71"/>
                  </a:cubicBezTo>
                  <a:cubicBezTo>
                    <a:pt x="386" y="71"/>
                    <a:pt x="386" y="70"/>
                    <a:pt x="386" y="70"/>
                  </a:cubicBezTo>
                  <a:cubicBezTo>
                    <a:pt x="386" y="70"/>
                    <a:pt x="386" y="70"/>
                    <a:pt x="386" y="70"/>
                  </a:cubicBezTo>
                  <a:cubicBezTo>
                    <a:pt x="381" y="64"/>
                    <a:pt x="370" y="49"/>
                    <a:pt x="362" y="49"/>
                  </a:cubicBezTo>
                  <a:cubicBezTo>
                    <a:pt x="362" y="49"/>
                    <a:pt x="362" y="49"/>
                    <a:pt x="362" y="49"/>
                  </a:cubicBezTo>
                  <a:cubicBezTo>
                    <a:pt x="362" y="49"/>
                    <a:pt x="362" y="49"/>
                    <a:pt x="362" y="49"/>
                  </a:cubicBezTo>
                  <a:cubicBezTo>
                    <a:pt x="360" y="49"/>
                    <a:pt x="358" y="50"/>
                    <a:pt x="357" y="52"/>
                  </a:cubicBezTo>
                  <a:cubicBezTo>
                    <a:pt x="348" y="60"/>
                    <a:pt x="334" y="61"/>
                    <a:pt x="323" y="72"/>
                  </a:cubicBezTo>
                  <a:cubicBezTo>
                    <a:pt x="315" y="80"/>
                    <a:pt x="310" y="90"/>
                    <a:pt x="302" y="98"/>
                  </a:cubicBezTo>
                  <a:cubicBezTo>
                    <a:pt x="302" y="98"/>
                    <a:pt x="302" y="98"/>
                    <a:pt x="302" y="98"/>
                  </a:cubicBezTo>
                  <a:cubicBezTo>
                    <a:pt x="302" y="98"/>
                    <a:pt x="302" y="98"/>
                    <a:pt x="302" y="98"/>
                  </a:cubicBezTo>
                  <a:cubicBezTo>
                    <a:pt x="302" y="98"/>
                    <a:pt x="302" y="98"/>
                    <a:pt x="302" y="99"/>
                  </a:cubicBezTo>
                  <a:cubicBezTo>
                    <a:pt x="302" y="99"/>
                    <a:pt x="302" y="99"/>
                    <a:pt x="302" y="99"/>
                  </a:cubicBezTo>
                  <a:cubicBezTo>
                    <a:pt x="301" y="99"/>
                    <a:pt x="301" y="99"/>
                    <a:pt x="301" y="99"/>
                  </a:cubicBezTo>
                  <a:cubicBezTo>
                    <a:pt x="301" y="99"/>
                    <a:pt x="301" y="99"/>
                    <a:pt x="301" y="99"/>
                  </a:cubicBezTo>
                  <a:cubicBezTo>
                    <a:pt x="299" y="101"/>
                    <a:pt x="298" y="102"/>
                    <a:pt x="296" y="104"/>
                  </a:cubicBezTo>
                  <a:cubicBezTo>
                    <a:pt x="296" y="104"/>
                    <a:pt x="296" y="104"/>
                    <a:pt x="296" y="104"/>
                  </a:cubicBezTo>
                  <a:cubicBezTo>
                    <a:pt x="296" y="104"/>
                    <a:pt x="296" y="104"/>
                    <a:pt x="296" y="104"/>
                  </a:cubicBezTo>
                  <a:cubicBezTo>
                    <a:pt x="296" y="104"/>
                    <a:pt x="296" y="104"/>
                    <a:pt x="296" y="104"/>
                  </a:cubicBezTo>
                  <a:cubicBezTo>
                    <a:pt x="296" y="104"/>
                    <a:pt x="296" y="104"/>
                    <a:pt x="296" y="104"/>
                  </a:cubicBezTo>
                  <a:cubicBezTo>
                    <a:pt x="296" y="104"/>
                    <a:pt x="296" y="104"/>
                    <a:pt x="296" y="104"/>
                  </a:cubicBezTo>
                  <a:cubicBezTo>
                    <a:pt x="296" y="104"/>
                    <a:pt x="296" y="104"/>
                    <a:pt x="296" y="104"/>
                  </a:cubicBezTo>
                  <a:cubicBezTo>
                    <a:pt x="291" y="108"/>
                    <a:pt x="286" y="111"/>
                    <a:pt x="280" y="111"/>
                  </a:cubicBezTo>
                  <a:cubicBezTo>
                    <a:pt x="276" y="111"/>
                    <a:pt x="273" y="110"/>
                    <a:pt x="269" y="108"/>
                  </a:cubicBezTo>
                  <a:cubicBezTo>
                    <a:pt x="264" y="106"/>
                    <a:pt x="256" y="101"/>
                    <a:pt x="250" y="101"/>
                  </a:cubicBezTo>
                  <a:cubicBezTo>
                    <a:pt x="250" y="101"/>
                    <a:pt x="250" y="101"/>
                    <a:pt x="249" y="101"/>
                  </a:cubicBezTo>
                  <a:cubicBezTo>
                    <a:pt x="247" y="102"/>
                    <a:pt x="244" y="103"/>
                    <a:pt x="243" y="106"/>
                  </a:cubicBezTo>
                  <a:cubicBezTo>
                    <a:pt x="238" y="116"/>
                    <a:pt x="229" y="121"/>
                    <a:pt x="215" y="121"/>
                  </a:cubicBezTo>
                  <a:cubicBezTo>
                    <a:pt x="215" y="121"/>
                    <a:pt x="215" y="121"/>
                    <a:pt x="215" y="121"/>
                  </a:cubicBezTo>
                  <a:cubicBezTo>
                    <a:pt x="212" y="121"/>
                    <a:pt x="210" y="121"/>
                    <a:pt x="207" y="121"/>
                  </a:cubicBezTo>
                  <a:cubicBezTo>
                    <a:pt x="199" y="122"/>
                    <a:pt x="191" y="123"/>
                    <a:pt x="183" y="123"/>
                  </a:cubicBezTo>
                  <a:cubicBezTo>
                    <a:pt x="183" y="123"/>
                    <a:pt x="183" y="123"/>
                    <a:pt x="183" y="123"/>
                  </a:cubicBezTo>
                  <a:cubicBezTo>
                    <a:pt x="183" y="123"/>
                    <a:pt x="183" y="123"/>
                    <a:pt x="183" y="123"/>
                  </a:cubicBezTo>
                  <a:cubicBezTo>
                    <a:pt x="178" y="123"/>
                    <a:pt x="173" y="122"/>
                    <a:pt x="168" y="121"/>
                  </a:cubicBezTo>
                  <a:cubicBezTo>
                    <a:pt x="168" y="121"/>
                    <a:pt x="168" y="121"/>
                    <a:pt x="168" y="121"/>
                  </a:cubicBezTo>
                  <a:cubicBezTo>
                    <a:pt x="154" y="117"/>
                    <a:pt x="143" y="98"/>
                    <a:pt x="132" y="98"/>
                  </a:cubicBezTo>
                  <a:cubicBezTo>
                    <a:pt x="132" y="98"/>
                    <a:pt x="131" y="98"/>
                    <a:pt x="131" y="98"/>
                  </a:cubicBezTo>
                  <a:cubicBezTo>
                    <a:pt x="131" y="98"/>
                    <a:pt x="131" y="98"/>
                    <a:pt x="131" y="98"/>
                  </a:cubicBezTo>
                  <a:cubicBezTo>
                    <a:pt x="129" y="98"/>
                    <a:pt x="128" y="98"/>
                    <a:pt x="127" y="98"/>
                  </a:cubicBezTo>
                  <a:cubicBezTo>
                    <a:pt x="126" y="98"/>
                    <a:pt x="126" y="98"/>
                    <a:pt x="126" y="98"/>
                  </a:cubicBezTo>
                  <a:cubicBezTo>
                    <a:pt x="126" y="98"/>
                    <a:pt x="126" y="98"/>
                    <a:pt x="126" y="98"/>
                  </a:cubicBezTo>
                  <a:cubicBezTo>
                    <a:pt x="123" y="98"/>
                    <a:pt x="121" y="98"/>
                    <a:pt x="120" y="98"/>
                  </a:cubicBezTo>
                  <a:cubicBezTo>
                    <a:pt x="111" y="98"/>
                    <a:pt x="106" y="99"/>
                    <a:pt x="99" y="108"/>
                  </a:cubicBezTo>
                  <a:cubicBezTo>
                    <a:pt x="91" y="118"/>
                    <a:pt x="83" y="125"/>
                    <a:pt x="69" y="126"/>
                  </a:cubicBezTo>
                  <a:cubicBezTo>
                    <a:pt x="68" y="126"/>
                    <a:pt x="67" y="126"/>
                    <a:pt x="65" y="126"/>
                  </a:cubicBezTo>
                  <a:cubicBezTo>
                    <a:pt x="49" y="126"/>
                    <a:pt x="47" y="122"/>
                    <a:pt x="47" y="106"/>
                  </a:cubicBezTo>
                  <a:cubicBezTo>
                    <a:pt x="47" y="106"/>
                    <a:pt x="47" y="106"/>
                    <a:pt x="47" y="106"/>
                  </a:cubicBezTo>
                  <a:cubicBezTo>
                    <a:pt x="41" y="106"/>
                    <a:pt x="41" y="93"/>
                    <a:pt x="40" y="89"/>
                  </a:cubicBezTo>
                  <a:cubicBezTo>
                    <a:pt x="38" y="82"/>
                    <a:pt x="35" y="79"/>
                    <a:pt x="32" y="75"/>
                  </a:cubicBezTo>
                  <a:cubicBezTo>
                    <a:pt x="32" y="75"/>
                    <a:pt x="32" y="75"/>
                    <a:pt x="32" y="74"/>
                  </a:cubicBezTo>
                  <a:cubicBezTo>
                    <a:pt x="31" y="74"/>
                    <a:pt x="30" y="74"/>
                    <a:pt x="29" y="74"/>
                  </a:cubicBezTo>
                  <a:cubicBezTo>
                    <a:pt x="28" y="74"/>
                    <a:pt x="26" y="75"/>
                    <a:pt x="25" y="76"/>
                  </a:cubicBezTo>
                  <a:cubicBezTo>
                    <a:pt x="24" y="77"/>
                    <a:pt x="24" y="78"/>
                    <a:pt x="23" y="79"/>
                  </a:cubicBezTo>
                  <a:cubicBezTo>
                    <a:pt x="22" y="80"/>
                    <a:pt x="22" y="80"/>
                    <a:pt x="21" y="81"/>
                  </a:cubicBezTo>
                  <a:cubicBezTo>
                    <a:pt x="19" y="83"/>
                    <a:pt x="16" y="86"/>
                    <a:pt x="14" y="89"/>
                  </a:cubicBezTo>
                  <a:cubicBezTo>
                    <a:pt x="12" y="93"/>
                    <a:pt x="7" y="96"/>
                    <a:pt x="5" y="101"/>
                  </a:cubicBezTo>
                  <a:cubicBezTo>
                    <a:pt x="2" y="107"/>
                    <a:pt x="9" y="110"/>
                    <a:pt x="11" y="114"/>
                  </a:cubicBezTo>
                  <a:cubicBezTo>
                    <a:pt x="13" y="117"/>
                    <a:pt x="11" y="124"/>
                    <a:pt x="11" y="128"/>
                  </a:cubicBezTo>
                  <a:cubicBezTo>
                    <a:pt x="12" y="131"/>
                    <a:pt x="12" y="134"/>
                    <a:pt x="13" y="137"/>
                  </a:cubicBezTo>
                  <a:cubicBezTo>
                    <a:pt x="15" y="144"/>
                    <a:pt x="17" y="150"/>
                    <a:pt x="20" y="155"/>
                  </a:cubicBezTo>
                  <a:cubicBezTo>
                    <a:pt x="22" y="157"/>
                    <a:pt x="23" y="158"/>
                    <a:pt x="24" y="159"/>
                  </a:cubicBezTo>
                  <a:cubicBezTo>
                    <a:pt x="27" y="161"/>
                    <a:pt x="28" y="165"/>
                    <a:pt x="31" y="168"/>
                  </a:cubicBezTo>
                  <a:cubicBezTo>
                    <a:pt x="34" y="171"/>
                    <a:pt x="37" y="174"/>
                    <a:pt x="40" y="176"/>
                  </a:cubicBezTo>
                  <a:cubicBezTo>
                    <a:pt x="41" y="178"/>
                    <a:pt x="42" y="179"/>
                    <a:pt x="42" y="180"/>
                  </a:cubicBezTo>
                  <a:cubicBezTo>
                    <a:pt x="42" y="181"/>
                    <a:pt x="42" y="181"/>
                    <a:pt x="42" y="181"/>
                  </a:cubicBezTo>
                  <a:cubicBezTo>
                    <a:pt x="44" y="182"/>
                    <a:pt x="43" y="190"/>
                    <a:pt x="42" y="198"/>
                  </a:cubicBezTo>
                  <a:cubicBezTo>
                    <a:pt x="42" y="198"/>
                    <a:pt x="42" y="199"/>
                    <a:pt x="42" y="199"/>
                  </a:cubicBezTo>
                  <a:cubicBezTo>
                    <a:pt x="43" y="200"/>
                    <a:pt x="42" y="201"/>
                    <a:pt x="42" y="203"/>
                  </a:cubicBezTo>
                  <a:cubicBezTo>
                    <a:pt x="41" y="208"/>
                    <a:pt x="41" y="208"/>
                    <a:pt x="41" y="208"/>
                  </a:cubicBezTo>
                  <a:cubicBezTo>
                    <a:pt x="41" y="211"/>
                    <a:pt x="40" y="214"/>
                    <a:pt x="40" y="217"/>
                  </a:cubicBezTo>
                  <a:cubicBezTo>
                    <a:pt x="43" y="228"/>
                    <a:pt x="43" y="228"/>
                    <a:pt x="43" y="228"/>
                  </a:cubicBezTo>
                  <a:cubicBezTo>
                    <a:pt x="40" y="230"/>
                    <a:pt x="40" y="230"/>
                    <a:pt x="40" y="230"/>
                  </a:cubicBezTo>
                  <a:cubicBezTo>
                    <a:pt x="33" y="235"/>
                    <a:pt x="8" y="251"/>
                    <a:pt x="6" y="254"/>
                  </a:cubicBezTo>
                  <a:cubicBezTo>
                    <a:pt x="4" y="255"/>
                    <a:pt x="3" y="257"/>
                    <a:pt x="2" y="258"/>
                  </a:cubicBezTo>
                  <a:cubicBezTo>
                    <a:pt x="1" y="260"/>
                    <a:pt x="0" y="263"/>
                    <a:pt x="0" y="265"/>
                  </a:cubicBezTo>
                  <a:cubicBezTo>
                    <a:pt x="0" y="266"/>
                    <a:pt x="0" y="268"/>
                    <a:pt x="0" y="270"/>
                  </a:cubicBezTo>
                  <a:cubicBezTo>
                    <a:pt x="1" y="275"/>
                    <a:pt x="3" y="280"/>
                    <a:pt x="6" y="283"/>
                  </a:cubicBezTo>
                  <a:cubicBezTo>
                    <a:pt x="8" y="285"/>
                    <a:pt x="10" y="286"/>
                    <a:pt x="11" y="287"/>
                  </a:cubicBezTo>
                  <a:cubicBezTo>
                    <a:pt x="14" y="290"/>
                    <a:pt x="16" y="293"/>
                    <a:pt x="19" y="295"/>
                  </a:cubicBezTo>
                  <a:cubicBezTo>
                    <a:pt x="21" y="297"/>
                    <a:pt x="23" y="298"/>
                    <a:pt x="25" y="299"/>
                  </a:cubicBezTo>
                  <a:cubicBezTo>
                    <a:pt x="29" y="301"/>
                    <a:pt x="32" y="300"/>
                    <a:pt x="34" y="301"/>
                  </a:cubicBezTo>
                  <a:cubicBezTo>
                    <a:pt x="36" y="301"/>
                    <a:pt x="38" y="302"/>
                    <a:pt x="41" y="302"/>
                  </a:cubicBezTo>
                  <a:cubicBezTo>
                    <a:pt x="42" y="302"/>
                    <a:pt x="44" y="302"/>
                    <a:pt x="46" y="302"/>
                  </a:cubicBezTo>
                  <a:cubicBezTo>
                    <a:pt x="46" y="302"/>
                    <a:pt x="46" y="302"/>
                    <a:pt x="46" y="302"/>
                  </a:cubicBezTo>
                  <a:cubicBezTo>
                    <a:pt x="47" y="302"/>
                    <a:pt x="48" y="301"/>
                    <a:pt x="50" y="301"/>
                  </a:cubicBezTo>
                  <a:cubicBezTo>
                    <a:pt x="59" y="299"/>
                    <a:pt x="59" y="299"/>
                    <a:pt x="59" y="299"/>
                  </a:cubicBezTo>
                  <a:cubicBezTo>
                    <a:pt x="59" y="300"/>
                    <a:pt x="61" y="301"/>
                    <a:pt x="63" y="301"/>
                  </a:cubicBezTo>
                  <a:cubicBezTo>
                    <a:pt x="63" y="301"/>
                    <a:pt x="64" y="301"/>
                    <a:pt x="64" y="301"/>
                  </a:cubicBezTo>
                  <a:cubicBezTo>
                    <a:pt x="63" y="301"/>
                    <a:pt x="63" y="301"/>
                    <a:pt x="63" y="301"/>
                  </a:cubicBezTo>
                  <a:cubicBezTo>
                    <a:pt x="63" y="301"/>
                    <a:pt x="63" y="301"/>
                    <a:pt x="64" y="301"/>
                  </a:cubicBezTo>
                  <a:cubicBezTo>
                    <a:pt x="65" y="301"/>
                    <a:pt x="66" y="302"/>
                    <a:pt x="67" y="302"/>
                  </a:cubicBezTo>
                  <a:cubicBezTo>
                    <a:pt x="72" y="303"/>
                    <a:pt x="79" y="305"/>
                    <a:pt x="81" y="307"/>
                  </a:cubicBezTo>
                  <a:cubicBezTo>
                    <a:pt x="82" y="307"/>
                    <a:pt x="82" y="307"/>
                    <a:pt x="82" y="308"/>
                  </a:cubicBezTo>
                  <a:cubicBezTo>
                    <a:pt x="82" y="308"/>
                    <a:pt x="82" y="308"/>
                    <a:pt x="82" y="308"/>
                  </a:cubicBezTo>
                  <a:cubicBezTo>
                    <a:pt x="87" y="317"/>
                    <a:pt x="82" y="319"/>
                    <a:pt x="81" y="328"/>
                  </a:cubicBezTo>
                  <a:cubicBezTo>
                    <a:pt x="81" y="334"/>
                    <a:pt x="81" y="340"/>
                    <a:pt x="82" y="344"/>
                  </a:cubicBezTo>
                  <a:cubicBezTo>
                    <a:pt x="84" y="348"/>
                    <a:pt x="87" y="351"/>
                    <a:pt x="91" y="356"/>
                  </a:cubicBezTo>
                  <a:cubicBezTo>
                    <a:pt x="94" y="359"/>
                    <a:pt x="96" y="360"/>
                    <a:pt x="98" y="360"/>
                  </a:cubicBezTo>
                  <a:cubicBezTo>
                    <a:pt x="99" y="360"/>
                    <a:pt x="100" y="359"/>
                    <a:pt x="102" y="359"/>
                  </a:cubicBezTo>
                  <a:cubicBezTo>
                    <a:pt x="104" y="358"/>
                    <a:pt x="105" y="358"/>
                    <a:pt x="106" y="358"/>
                  </a:cubicBezTo>
                  <a:cubicBezTo>
                    <a:pt x="107" y="357"/>
                    <a:pt x="109" y="356"/>
                    <a:pt x="112" y="356"/>
                  </a:cubicBezTo>
                  <a:cubicBezTo>
                    <a:pt x="120" y="354"/>
                    <a:pt x="122" y="344"/>
                    <a:pt x="132" y="341"/>
                  </a:cubicBezTo>
                  <a:cubicBezTo>
                    <a:pt x="132" y="341"/>
                    <a:pt x="136" y="341"/>
                    <a:pt x="139" y="341"/>
                  </a:cubicBezTo>
                  <a:cubicBezTo>
                    <a:pt x="145" y="341"/>
                    <a:pt x="151" y="341"/>
                    <a:pt x="153" y="345"/>
                  </a:cubicBezTo>
                  <a:cubicBezTo>
                    <a:pt x="153" y="346"/>
                    <a:pt x="154" y="346"/>
                    <a:pt x="154" y="347"/>
                  </a:cubicBezTo>
                  <a:cubicBezTo>
                    <a:pt x="155" y="347"/>
                    <a:pt x="155" y="349"/>
                    <a:pt x="154" y="351"/>
                  </a:cubicBezTo>
                  <a:cubicBezTo>
                    <a:pt x="154" y="355"/>
                    <a:pt x="152" y="358"/>
                    <a:pt x="149" y="361"/>
                  </a:cubicBezTo>
                  <a:cubicBezTo>
                    <a:pt x="147" y="366"/>
                    <a:pt x="144" y="368"/>
                    <a:pt x="141" y="369"/>
                  </a:cubicBezTo>
                  <a:cubicBezTo>
                    <a:pt x="137" y="371"/>
                    <a:pt x="134" y="376"/>
                    <a:pt x="133" y="380"/>
                  </a:cubicBezTo>
                  <a:cubicBezTo>
                    <a:pt x="134" y="381"/>
                    <a:pt x="136" y="382"/>
                    <a:pt x="138" y="385"/>
                  </a:cubicBezTo>
                  <a:cubicBezTo>
                    <a:pt x="141" y="386"/>
                    <a:pt x="143" y="387"/>
                    <a:pt x="143" y="388"/>
                  </a:cubicBezTo>
                  <a:cubicBezTo>
                    <a:pt x="149" y="390"/>
                    <a:pt x="149" y="390"/>
                    <a:pt x="149" y="390"/>
                  </a:cubicBezTo>
                  <a:cubicBezTo>
                    <a:pt x="150" y="391"/>
                    <a:pt x="151" y="391"/>
                    <a:pt x="151" y="391"/>
                  </a:cubicBezTo>
                  <a:cubicBezTo>
                    <a:pt x="153" y="391"/>
                    <a:pt x="154" y="392"/>
                    <a:pt x="155" y="392"/>
                  </a:cubicBezTo>
                  <a:cubicBezTo>
                    <a:pt x="157" y="392"/>
                    <a:pt x="159" y="392"/>
                    <a:pt x="161" y="392"/>
                  </a:cubicBezTo>
                  <a:cubicBezTo>
                    <a:pt x="165" y="392"/>
                    <a:pt x="168" y="394"/>
                    <a:pt x="169" y="397"/>
                  </a:cubicBezTo>
                  <a:cubicBezTo>
                    <a:pt x="169" y="397"/>
                    <a:pt x="170" y="397"/>
                    <a:pt x="170" y="397"/>
                  </a:cubicBezTo>
                  <a:cubicBezTo>
                    <a:pt x="172" y="398"/>
                    <a:pt x="172" y="413"/>
                    <a:pt x="172" y="416"/>
                  </a:cubicBezTo>
                  <a:cubicBezTo>
                    <a:pt x="174" y="424"/>
                    <a:pt x="171" y="431"/>
                    <a:pt x="173" y="438"/>
                  </a:cubicBezTo>
                  <a:cubicBezTo>
                    <a:pt x="175" y="442"/>
                    <a:pt x="177" y="445"/>
                    <a:pt x="179" y="448"/>
                  </a:cubicBezTo>
                  <a:cubicBezTo>
                    <a:pt x="182" y="450"/>
                    <a:pt x="186" y="452"/>
                    <a:pt x="187" y="453"/>
                  </a:cubicBezTo>
                  <a:cubicBezTo>
                    <a:pt x="190" y="456"/>
                    <a:pt x="195" y="458"/>
                    <a:pt x="197" y="463"/>
                  </a:cubicBezTo>
                  <a:cubicBezTo>
                    <a:pt x="199" y="467"/>
                    <a:pt x="200" y="471"/>
                    <a:pt x="203" y="476"/>
                  </a:cubicBezTo>
                  <a:cubicBezTo>
                    <a:pt x="203" y="477"/>
                    <a:pt x="203" y="478"/>
                    <a:pt x="204" y="479"/>
                  </a:cubicBezTo>
                  <a:cubicBezTo>
                    <a:pt x="207" y="485"/>
                    <a:pt x="213" y="492"/>
                    <a:pt x="216" y="498"/>
                  </a:cubicBezTo>
                  <a:cubicBezTo>
                    <a:pt x="220" y="505"/>
                    <a:pt x="223" y="505"/>
                    <a:pt x="225" y="513"/>
                  </a:cubicBezTo>
                  <a:cubicBezTo>
                    <a:pt x="226" y="517"/>
                    <a:pt x="241" y="526"/>
                    <a:pt x="243" y="528"/>
                  </a:cubicBezTo>
                  <a:cubicBezTo>
                    <a:pt x="246" y="531"/>
                    <a:pt x="247" y="534"/>
                    <a:pt x="247" y="536"/>
                  </a:cubicBezTo>
                  <a:cubicBezTo>
                    <a:pt x="247" y="537"/>
                    <a:pt x="248" y="538"/>
                    <a:pt x="248" y="539"/>
                  </a:cubicBezTo>
                  <a:cubicBezTo>
                    <a:pt x="249" y="539"/>
                    <a:pt x="250" y="541"/>
                    <a:pt x="252" y="543"/>
                  </a:cubicBezTo>
                  <a:cubicBezTo>
                    <a:pt x="253" y="544"/>
                    <a:pt x="254" y="544"/>
                    <a:pt x="255" y="545"/>
                  </a:cubicBezTo>
                  <a:cubicBezTo>
                    <a:pt x="259" y="547"/>
                    <a:pt x="264" y="549"/>
                    <a:pt x="268" y="551"/>
                  </a:cubicBezTo>
                  <a:cubicBezTo>
                    <a:pt x="273" y="553"/>
                    <a:pt x="277" y="557"/>
                    <a:pt x="281" y="561"/>
                  </a:cubicBezTo>
                  <a:cubicBezTo>
                    <a:pt x="284" y="564"/>
                    <a:pt x="285" y="565"/>
                    <a:pt x="286" y="565"/>
                  </a:cubicBezTo>
                  <a:cubicBezTo>
                    <a:pt x="286" y="565"/>
                    <a:pt x="286" y="565"/>
                    <a:pt x="286" y="564"/>
                  </a:cubicBezTo>
                  <a:cubicBezTo>
                    <a:pt x="287" y="564"/>
                    <a:pt x="287" y="561"/>
                    <a:pt x="288" y="559"/>
                  </a:cubicBezTo>
                  <a:cubicBezTo>
                    <a:pt x="288" y="559"/>
                    <a:pt x="288" y="559"/>
                    <a:pt x="288" y="559"/>
                  </a:cubicBezTo>
                  <a:cubicBezTo>
                    <a:pt x="288" y="559"/>
                    <a:pt x="288" y="559"/>
                    <a:pt x="289" y="559"/>
                  </a:cubicBezTo>
                  <a:cubicBezTo>
                    <a:pt x="289" y="559"/>
                    <a:pt x="289" y="559"/>
                    <a:pt x="289" y="559"/>
                  </a:cubicBezTo>
                  <a:cubicBezTo>
                    <a:pt x="289" y="559"/>
                    <a:pt x="289" y="559"/>
                    <a:pt x="289" y="559"/>
                  </a:cubicBezTo>
                  <a:cubicBezTo>
                    <a:pt x="289" y="559"/>
                    <a:pt x="289" y="559"/>
                    <a:pt x="289" y="559"/>
                  </a:cubicBezTo>
                  <a:cubicBezTo>
                    <a:pt x="289" y="559"/>
                    <a:pt x="289" y="559"/>
                    <a:pt x="289" y="559"/>
                  </a:cubicBezTo>
                  <a:cubicBezTo>
                    <a:pt x="289" y="559"/>
                    <a:pt x="289" y="559"/>
                    <a:pt x="289" y="559"/>
                  </a:cubicBezTo>
                  <a:cubicBezTo>
                    <a:pt x="289" y="559"/>
                    <a:pt x="289" y="559"/>
                    <a:pt x="289" y="559"/>
                  </a:cubicBezTo>
                  <a:cubicBezTo>
                    <a:pt x="289" y="559"/>
                    <a:pt x="289" y="559"/>
                    <a:pt x="289" y="559"/>
                  </a:cubicBezTo>
                  <a:cubicBezTo>
                    <a:pt x="289" y="559"/>
                    <a:pt x="289" y="559"/>
                    <a:pt x="289" y="559"/>
                  </a:cubicBezTo>
                  <a:cubicBezTo>
                    <a:pt x="289" y="559"/>
                    <a:pt x="289" y="559"/>
                    <a:pt x="289" y="558"/>
                  </a:cubicBezTo>
                  <a:cubicBezTo>
                    <a:pt x="289" y="558"/>
                    <a:pt x="289" y="558"/>
                    <a:pt x="289" y="558"/>
                  </a:cubicBezTo>
                  <a:cubicBezTo>
                    <a:pt x="289" y="558"/>
                    <a:pt x="289" y="558"/>
                    <a:pt x="289" y="558"/>
                  </a:cubicBezTo>
                  <a:cubicBezTo>
                    <a:pt x="290" y="557"/>
                    <a:pt x="301" y="552"/>
                    <a:pt x="301" y="550"/>
                  </a:cubicBezTo>
                  <a:cubicBezTo>
                    <a:pt x="301" y="544"/>
                    <a:pt x="301" y="542"/>
                    <a:pt x="301" y="536"/>
                  </a:cubicBezTo>
                  <a:cubicBezTo>
                    <a:pt x="301" y="536"/>
                    <a:pt x="301" y="536"/>
                    <a:pt x="301" y="536"/>
                  </a:cubicBezTo>
                  <a:cubicBezTo>
                    <a:pt x="301" y="536"/>
                    <a:pt x="301" y="536"/>
                    <a:pt x="301" y="536"/>
                  </a:cubicBezTo>
                  <a:cubicBezTo>
                    <a:pt x="301" y="536"/>
                    <a:pt x="301" y="536"/>
                    <a:pt x="301" y="536"/>
                  </a:cubicBezTo>
                  <a:cubicBezTo>
                    <a:pt x="301" y="530"/>
                    <a:pt x="302" y="524"/>
                    <a:pt x="303" y="518"/>
                  </a:cubicBezTo>
                  <a:cubicBezTo>
                    <a:pt x="303" y="518"/>
                    <a:pt x="303" y="518"/>
                    <a:pt x="303" y="518"/>
                  </a:cubicBezTo>
                  <a:cubicBezTo>
                    <a:pt x="309" y="506"/>
                    <a:pt x="311" y="503"/>
                    <a:pt x="328" y="503"/>
                  </a:cubicBezTo>
                  <a:cubicBezTo>
                    <a:pt x="342" y="503"/>
                    <a:pt x="349" y="502"/>
                    <a:pt x="361" y="500"/>
                  </a:cubicBezTo>
                  <a:cubicBezTo>
                    <a:pt x="361" y="500"/>
                    <a:pt x="361" y="500"/>
                    <a:pt x="361" y="500"/>
                  </a:cubicBezTo>
                  <a:cubicBezTo>
                    <a:pt x="363" y="499"/>
                    <a:pt x="365" y="499"/>
                    <a:pt x="366" y="499"/>
                  </a:cubicBezTo>
                  <a:cubicBezTo>
                    <a:pt x="366" y="499"/>
                    <a:pt x="366" y="499"/>
                    <a:pt x="366" y="499"/>
                  </a:cubicBezTo>
                  <a:cubicBezTo>
                    <a:pt x="366" y="499"/>
                    <a:pt x="366" y="499"/>
                    <a:pt x="366" y="499"/>
                  </a:cubicBezTo>
                  <a:cubicBezTo>
                    <a:pt x="375" y="499"/>
                    <a:pt x="380" y="505"/>
                    <a:pt x="389" y="509"/>
                  </a:cubicBezTo>
                  <a:cubicBezTo>
                    <a:pt x="399" y="514"/>
                    <a:pt x="404" y="522"/>
                    <a:pt x="416" y="525"/>
                  </a:cubicBezTo>
                  <a:cubicBezTo>
                    <a:pt x="420" y="526"/>
                    <a:pt x="423" y="527"/>
                    <a:pt x="427" y="527"/>
                  </a:cubicBezTo>
                  <a:cubicBezTo>
                    <a:pt x="435" y="527"/>
                    <a:pt x="443" y="525"/>
                    <a:pt x="451" y="522"/>
                  </a:cubicBezTo>
                  <a:cubicBezTo>
                    <a:pt x="460" y="518"/>
                    <a:pt x="473" y="516"/>
                    <a:pt x="480" y="511"/>
                  </a:cubicBezTo>
                  <a:cubicBezTo>
                    <a:pt x="483" y="508"/>
                    <a:pt x="512" y="491"/>
                    <a:pt x="513" y="491"/>
                  </a:cubicBezTo>
                  <a:cubicBezTo>
                    <a:pt x="513" y="491"/>
                    <a:pt x="513" y="491"/>
                    <a:pt x="513" y="491"/>
                  </a:cubicBezTo>
                  <a:cubicBezTo>
                    <a:pt x="518" y="492"/>
                    <a:pt x="522" y="493"/>
                    <a:pt x="525" y="493"/>
                  </a:cubicBezTo>
                  <a:cubicBezTo>
                    <a:pt x="530" y="493"/>
                    <a:pt x="532" y="489"/>
                    <a:pt x="534" y="478"/>
                  </a:cubicBezTo>
                  <a:cubicBezTo>
                    <a:pt x="540" y="456"/>
                    <a:pt x="542" y="469"/>
                    <a:pt x="553" y="458"/>
                  </a:cubicBezTo>
                  <a:cubicBezTo>
                    <a:pt x="553" y="458"/>
                    <a:pt x="553" y="458"/>
                    <a:pt x="553" y="458"/>
                  </a:cubicBezTo>
                  <a:cubicBezTo>
                    <a:pt x="553" y="458"/>
                    <a:pt x="553" y="458"/>
                    <a:pt x="553" y="458"/>
                  </a:cubicBezTo>
                  <a:cubicBezTo>
                    <a:pt x="557" y="453"/>
                    <a:pt x="560" y="452"/>
                    <a:pt x="562" y="452"/>
                  </a:cubicBezTo>
                  <a:cubicBezTo>
                    <a:pt x="564" y="452"/>
                    <a:pt x="566" y="453"/>
                    <a:pt x="567" y="454"/>
                  </a:cubicBezTo>
                  <a:cubicBezTo>
                    <a:pt x="569" y="455"/>
                    <a:pt x="571" y="456"/>
                    <a:pt x="573" y="456"/>
                  </a:cubicBezTo>
                  <a:cubicBezTo>
                    <a:pt x="574" y="456"/>
                    <a:pt x="574" y="456"/>
                    <a:pt x="575" y="456"/>
                  </a:cubicBezTo>
                  <a:cubicBezTo>
                    <a:pt x="576" y="456"/>
                    <a:pt x="578" y="455"/>
                    <a:pt x="580" y="454"/>
                  </a:cubicBezTo>
                  <a:cubicBezTo>
                    <a:pt x="580" y="454"/>
                    <a:pt x="580" y="454"/>
                    <a:pt x="580" y="454"/>
                  </a:cubicBezTo>
                  <a:cubicBezTo>
                    <a:pt x="592" y="448"/>
                    <a:pt x="600" y="447"/>
                    <a:pt x="611" y="447"/>
                  </a:cubicBezTo>
                  <a:cubicBezTo>
                    <a:pt x="623" y="447"/>
                    <a:pt x="627" y="436"/>
                    <a:pt x="633" y="436"/>
                  </a:cubicBezTo>
                  <a:cubicBezTo>
                    <a:pt x="633" y="436"/>
                    <a:pt x="633" y="436"/>
                    <a:pt x="633" y="436"/>
                  </a:cubicBezTo>
                  <a:cubicBezTo>
                    <a:pt x="645" y="436"/>
                    <a:pt x="647" y="445"/>
                    <a:pt x="653" y="451"/>
                  </a:cubicBezTo>
                  <a:cubicBezTo>
                    <a:pt x="654" y="451"/>
                    <a:pt x="661" y="454"/>
                    <a:pt x="664" y="454"/>
                  </a:cubicBezTo>
                  <a:cubicBezTo>
                    <a:pt x="665" y="454"/>
                    <a:pt x="665" y="454"/>
                    <a:pt x="665" y="454"/>
                  </a:cubicBezTo>
                  <a:cubicBezTo>
                    <a:pt x="668" y="451"/>
                    <a:pt x="670" y="449"/>
                    <a:pt x="672" y="446"/>
                  </a:cubicBezTo>
                  <a:cubicBezTo>
                    <a:pt x="674" y="445"/>
                    <a:pt x="678" y="440"/>
                    <a:pt x="679" y="438"/>
                  </a:cubicBezTo>
                  <a:cubicBezTo>
                    <a:pt x="680" y="435"/>
                    <a:pt x="681" y="433"/>
                    <a:pt x="685" y="433"/>
                  </a:cubicBezTo>
                  <a:cubicBezTo>
                    <a:pt x="685" y="433"/>
                    <a:pt x="686" y="433"/>
                    <a:pt x="686" y="433"/>
                  </a:cubicBezTo>
                  <a:cubicBezTo>
                    <a:pt x="687" y="433"/>
                    <a:pt x="688" y="432"/>
                    <a:pt x="690" y="432"/>
                  </a:cubicBezTo>
                  <a:cubicBezTo>
                    <a:pt x="691" y="432"/>
                    <a:pt x="693" y="432"/>
                    <a:pt x="695" y="432"/>
                  </a:cubicBezTo>
                  <a:cubicBezTo>
                    <a:pt x="695" y="432"/>
                    <a:pt x="696" y="432"/>
                    <a:pt x="696" y="432"/>
                  </a:cubicBezTo>
                  <a:cubicBezTo>
                    <a:pt x="699" y="432"/>
                    <a:pt x="700" y="433"/>
                    <a:pt x="702" y="434"/>
                  </a:cubicBezTo>
                  <a:cubicBezTo>
                    <a:pt x="703" y="434"/>
                    <a:pt x="703" y="434"/>
                    <a:pt x="704" y="434"/>
                  </a:cubicBezTo>
                  <a:cubicBezTo>
                    <a:pt x="707" y="435"/>
                    <a:pt x="712" y="437"/>
                    <a:pt x="716" y="440"/>
                  </a:cubicBezTo>
                  <a:cubicBezTo>
                    <a:pt x="719" y="440"/>
                    <a:pt x="722" y="441"/>
                    <a:pt x="724" y="443"/>
                  </a:cubicBezTo>
                  <a:cubicBezTo>
                    <a:pt x="725" y="444"/>
                    <a:pt x="726" y="444"/>
                    <a:pt x="727" y="444"/>
                  </a:cubicBezTo>
                  <a:cubicBezTo>
                    <a:pt x="727" y="444"/>
                    <a:pt x="728" y="444"/>
                    <a:pt x="728" y="444"/>
                  </a:cubicBezTo>
                  <a:cubicBezTo>
                    <a:pt x="729" y="443"/>
                    <a:pt x="730" y="442"/>
                    <a:pt x="731" y="441"/>
                  </a:cubicBezTo>
                  <a:cubicBezTo>
                    <a:pt x="734" y="436"/>
                    <a:pt x="736" y="430"/>
                    <a:pt x="736" y="423"/>
                  </a:cubicBezTo>
                  <a:cubicBezTo>
                    <a:pt x="736" y="420"/>
                    <a:pt x="736" y="417"/>
                    <a:pt x="735" y="414"/>
                  </a:cubicBezTo>
                  <a:cubicBezTo>
                    <a:pt x="732" y="404"/>
                    <a:pt x="731" y="394"/>
                    <a:pt x="731" y="383"/>
                  </a:cubicBezTo>
                  <a:cubicBezTo>
                    <a:pt x="731" y="383"/>
                    <a:pt x="731" y="383"/>
                    <a:pt x="731" y="383"/>
                  </a:cubicBezTo>
                  <a:cubicBezTo>
                    <a:pt x="731" y="383"/>
                    <a:pt x="731" y="383"/>
                    <a:pt x="731" y="383"/>
                  </a:cubicBezTo>
                  <a:cubicBezTo>
                    <a:pt x="731" y="382"/>
                    <a:pt x="731" y="380"/>
                    <a:pt x="731" y="378"/>
                  </a:cubicBezTo>
                  <a:cubicBezTo>
                    <a:pt x="731" y="372"/>
                    <a:pt x="731" y="362"/>
                    <a:pt x="729" y="356"/>
                  </a:cubicBezTo>
                  <a:cubicBezTo>
                    <a:pt x="727" y="344"/>
                    <a:pt x="720" y="342"/>
                    <a:pt x="715" y="332"/>
                  </a:cubicBezTo>
                  <a:cubicBezTo>
                    <a:pt x="711" y="324"/>
                    <a:pt x="706" y="317"/>
                    <a:pt x="704" y="308"/>
                  </a:cubicBezTo>
                  <a:cubicBezTo>
                    <a:pt x="702" y="301"/>
                    <a:pt x="702" y="294"/>
                    <a:pt x="700" y="285"/>
                  </a:cubicBezTo>
                  <a:cubicBezTo>
                    <a:pt x="698" y="274"/>
                    <a:pt x="698" y="263"/>
                    <a:pt x="695" y="252"/>
                  </a:cubicBezTo>
                  <a:cubicBezTo>
                    <a:pt x="692" y="242"/>
                    <a:pt x="686" y="239"/>
                    <a:pt x="684" y="230"/>
                  </a:cubicBezTo>
                  <a:cubicBezTo>
                    <a:pt x="682" y="222"/>
                    <a:pt x="679" y="213"/>
                    <a:pt x="675" y="204"/>
                  </a:cubicBezTo>
                  <a:cubicBezTo>
                    <a:pt x="672" y="198"/>
                    <a:pt x="669" y="187"/>
                    <a:pt x="666" y="181"/>
                  </a:cubicBezTo>
                  <a:cubicBezTo>
                    <a:pt x="661" y="171"/>
                    <a:pt x="656" y="163"/>
                    <a:pt x="646" y="159"/>
                  </a:cubicBezTo>
                  <a:cubicBezTo>
                    <a:pt x="642" y="158"/>
                    <a:pt x="621" y="145"/>
                    <a:pt x="621" y="137"/>
                  </a:cubicBezTo>
                  <a:cubicBezTo>
                    <a:pt x="621" y="137"/>
                    <a:pt x="621" y="136"/>
                    <a:pt x="622" y="135"/>
                  </a:cubicBezTo>
                  <a:cubicBezTo>
                    <a:pt x="628" y="129"/>
                    <a:pt x="638" y="126"/>
                    <a:pt x="638" y="119"/>
                  </a:cubicBezTo>
                  <a:cubicBezTo>
                    <a:pt x="638" y="117"/>
                    <a:pt x="638" y="115"/>
                    <a:pt x="637" y="113"/>
                  </a:cubicBezTo>
                  <a:cubicBezTo>
                    <a:pt x="637" y="113"/>
                    <a:pt x="637" y="113"/>
                    <a:pt x="637" y="113"/>
                  </a:cubicBezTo>
                  <a:cubicBezTo>
                    <a:pt x="631" y="104"/>
                    <a:pt x="619" y="85"/>
                    <a:pt x="616" y="62"/>
                  </a:cubicBezTo>
                  <a:cubicBezTo>
                    <a:pt x="615" y="59"/>
                    <a:pt x="612" y="57"/>
                    <a:pt x="610" y="55"/>
                  </a:cubicBezTo>
                  <a:cubicBezTo>
                    <a:pt x="608" y="53"/>
                    <a:pt x="599" y="51"/>
                    <a:pt x="598" y="50"/>
                  </a:cubicBezTo>
                  <a:cubicBezTo>
                    <a:pt x="600" y="51"/>
                    <a:pt x="600" y="51"/>
                    <a:pt x="600" y="51"/>
                  </a:cubicBezTo>
                  <a:cubicBezTo>
                    <a:pt x="597" y="51"/>
                    <a:pt x="593" y="51"/>
                    <a:pt x="591" y="49"/>
                  </a:cubicBezTo>
                  <a:cubicBezTo>
                    <a:pt x="591" y="49"/>
                    <a:pt x="591" y="49"/>
                    <a:pt x="591" y="49"/>
                  </a:cubicBezTo>
                  <a:cubicBezTo>
                    <a:pt x="590" y="49"/>
                    <a:pt x="589" y="49"/>
                    <a:pt x="587" y="50"/>
                  </a:cubicBezTo>
                  <a:cubicBezTo>
                    <a:pt x="584" y="50"/>
                    <a:pt x="581" y="51"/>
                    <a:pt x="578" y="52"/>
                  </a:cubicBezTo>
                  <a:cubicBezTo>
                    <a:pt x="578" y="52"/>
                    <a:pt x="578" y="52"/>
                    <a:pt x="578" y="52"/>
                  </a:cubicBezTo>
                  <a:cubicBezTo>
                    <a:pt x="578" y="52"/>
                    <a:pt x="578" y="52"/>
                    <a:pt x="578" y="52"/>
                  </a:cubicBezTo>
                  <a:cubicBezTo>
                    <a:pt x="576" y="52"/>
                    <a:pt x="574" y="53"/>
                    <a:pt x="572" y="54"/>
                  </a:cubicBezTo>
                  <a:cubicBezTo>
                    <a:pt x="566" y="57"/>
                    <a:pt x="559" y="61"/>
                    <a:pt x="552" y="61"/>
                  </a:cubicBezTo>
                  <a:cubicBezTo>
                    <a:pt x="552" y="61"/>
                    <a:pt x="552" y="61"/>
                    <a:pt x="552" y="61"/>
                  </a:cubicBezTo>
                  <a:cubicBezTo>
                    <a:pt x="552" y="61"/>
                    <a:pt x="552" y="61"/>
                    <a:pt x="552" y="61"/>
                  </a:cubicBezTo>
                  <a:cubicBezTo>
                    <a:pt x="552" y="61"/>
                    <a:pt x="552" y="61"/>
                    <a:pt x="552" y="61"/>
                  </a:cubicBezTo>
                  <a:cubicBezTo>
                    <a:pt x="552" y="61"/>
                    <a:pt x="552" y="61"/>
                    <a:pt x="552" y="61"/>
                  </a:cubicBezTo>
                  <a:cubicBezTo>
                    <a:pt x="548" y="61"/>
                    <a:pt x="545" y="60"/>
                    <a:pt x="542" y="57"/>
                  </a:cubicBezTo>
                  <a:cubicBezTo>
                    <a:pt x="542" y="57"/>
                    <a:pt x="542" y="57"/>
                    <a:pt x="542" y="57"/>
                  </a:cubicBezTo>
                  <a:cubicBezTo>
                    <a:pt x="542" y="57"/>
                    <a:pt x="542" y="57"/>
                    <a:pt x="542" y="57"/>
                  </a:cubicBezTo>
                  <a:cubicBezTo>
                    <a:pt x="542" y="57"/>
                    <a:pt x="542" y="57"/>
                    <a:pt x="542" y="57"/>
                  </a:cubicBezTo>
                  <a:cubicBezTo>
                    <a:pt x="534" y="48"/>
                    <a:pt x="526" y="38"/>
                    <a:pt x="516" y="36"/>
                  </a:cubicBezTo>
                  <a:cubicBezTo>
                    <a:pt x="516" y="36"/>
                    <a:pt x="516" y="36"/>
                    <a:pt x="516" y="36"/>
                  </a:cubicBezTo>
                  <a:cubicBezTo>
                    <a:pt x="516" y="36"/>
                    <a:pt x="516" y="36"/>
                    <a:pt x="516" y="36"/>
                  </a:cubicBezTo>
                  <a:cubicBezTo>
                    <a:pt x="516" y="36"/>
                    <a:pt x="516" y="36"/>
                    <a:pt x="516" y="36"/>
                  </a:cubicBezTo>
                  <a:cubicBezTo>
                    <a:pt x="516" y="36"/>
                    <a:pt x="516" y="36"/>
                    <a:pt x="516" y="36"/>
                  </a:cubicBezTo>
                  <a:cubicBezTo>
                    <a:pt x="512" y="35"/>
                    <a:pt x="496" y="27"/>
                    <a:pt x="488" y="27"/>
                  </a:cubicBezTo>
                  <a:cubicBezTo>
                    <a:pt x="488" y="27"/>
                    <a:pt x="488" y="27"/>
                    <a:pt x="488" y="27"/>
                  </a:cubicBezTo>
                  <a:cubicBezTo>
                    <a:pt x="487" y="27"/>
                    <a:pt x="486" y="28"/>
                    <a:pt x="485" y="28"/>
                  </a:cubicBezTo>
                  <a:cubicBezTo>
                    <a:pt x="485" y="28"/>
                    <a:pt x="485" y="28"/>
                    <a:pt x="485" y="28"/>
                  </a:cubicBezTo>
                  <a:cubicBezTo>
                    <a:pt x="473" y="41"/>
                    <a:pt x="476" y="41"/>
                    <a:pt x="457" y="41"/>
                  </a:cubicBezTo>
                  <a:cubicBezTo>
                    <a:pt x="454" y="41"/>
                    <a:pt x="451" y="41"/>
                    <a:pt x="448" y="41"/>
                  </a:cubicBezTo>
                  <a:cubicBezTo>
                    <a:pt x="438" y="41"/>
                    <a:pt x="427" y="40"/>
                    <a:pt x="433" y="27"/>
                  </a:cubicBezTo>
                  <a:cubicBezTo>
                    <a:pt x="433" y="27"/>
                    <a:pt x="434" y="27"/>
                    <a:pt x="434" y="26"/>
                  </a:cubicBezTo>
                  <a:cubicBezTo>
                    <a:pt x="434" y="26"/>
                    <a:pt x="434" y="26"/>
                    <a:pt x="434" y="26"/>
                  </a:cubicBezTo>
                  <a:cubicBezTo>
                    <a:pt x="434" y="26"/>
                    <a:pt x="434" y="26"/>
                    <a:pt x="434" y="26"/>
                  </a:cubicBezTo>
                  <a:cubicBezTo>
                    <a:pt x="434" y="26"/>
                    <a:pt x="434" y="26"/>
                    <a:pt x="434" y="26"/>
                  </a:cubicBezTo>
                  <a:cubicBezTo>
                    <a:pt x="435" y="24"/>
                    <a:pt x="446" y="12"/>
                    <a:pt x="446" y="5"/>
                  </a:cubicBezTo>
                  <a:cubicBezTo>
                    <a:pt x="446" y="2"/>
                    <a:pt x="444" y="0"/>
                    <a:pt x="439" y="0"/>
                  </a:cubicBezTo>
                </a:path>
              </a:pathLst>
            </a:custGeom>
            <a:solidFill>
              <a:schemeClr val="accent6"/>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86" name="Freeform 226"/>
            <p:cNvSpPr>
              <a:spLocks noEditPoints="1"/>
            </p:cNvSpPr>
            <p:nvPr/>
          </p:nvSpPr>
          <p:spPr bwMode="auto">
            <a:xfrm>
              <a:off x="5320230" y="1487849"/>
              <a:ext cx="724292" cy="166664"/>
            </a:xfrm>
            <a:custGeom>
              <a:avLst/>
              <a:gdLst>
                <a:gd name="T0" fmla="*/ 169 w 564"/>
                <a:gd name="T1" fmla="*/ 123 h 126"/>
                <a:gd name="T2" fmla="*/ 33 w 564"/>
                <a:gd name="T3" fmla="*/ 106 h 126"/>
                <a:gd name="T4" fmla="*/ 51 w 564"/>
                <a:gd name="T5" fmla="*/ 126 h 126"/>
                <a:gd name="T6" fmla="*/ 282 w 564"/>
                <a:gd name="T7" fmla="*/ 104 h 126"/>
                <a:gd name="T8" fmla="*/ 282 w 564"/>
                <a:gd name="T9" fmla="*/ 104 h 126"/>
                <a:gd name="T10" fmla="*/ 282 w 564"/>
                <a:gd name="T11" fmla="*/ 104 h 126"/>
                <a:gd name="T12" fmla="*/ 235 w 564"/>
                <a:gd name="T13" fmla="*/ 101 h 126"/>
                <a:gd name="T14" fmla="*/ 201 w 564"/>
                <a:gd name="T15" fmla="*/ 121 h 126"/>
                <a:gd name="T16" fmla="*/ 235 w 564"/>
                <a:gd name="T17" fmla="*/ 101 h 126"/>
                <a:gd name="T18" fmla="*/ 287 w 564"/>
                <a:gd name="T19" fmla="*/ 99 h 126"/>
                <a:gd name="T20" fmla="*/ 288 w 564"/>
                <a:gd name="T21" fmla="*/ 99 h 126"/>
                <a:gd name="T22" fmla="*/ 288 w 564"/>
                <a:gd name="T23" fmla="*/ 98 h 126"/>
                <a:gd name="T24" fmla="*/ 154 w 564"/>
                <a:gd name="T25" fmla="*/ 121 h 126"/>
                <a:gd name="T26" fmla="*/ 118 w 564"/>
                <a:gd name="T27" fmla="*/ 98 h 126"/>
                <a:gd name="T28" fmla="*/ 117 w 564"/>
                <a:gd name="T29" fmla="*/ 98 h 126"/>
                <a:gd name="T30" fmla="*/ 112 w 564"/>
                <a:gd name="T31" fmla="*/ 98 h 126"/>
                <a:gd name="T32" fmla="*/ 0 w 564"/>
                <a:gd name="T33" fmla="*/ 89 h 126"/>
                <a:gd name="T34" fmla="*/ 375 w 564"/>
                <a:gd name="T35" fmla="*/ 73 h 126"/>
                <a:gd name="T36" fmla="*/ 375 w 564"/>
                <a:gd name="T37" fmla="*/ 73 h 126"/>
                <a:gd name="T38" fmla="*/ 15 w 564"/>
                <a:gd name="T39" fmla="*/ 74 h 126"/>
                <a:gd name="T40" fmla="*/ 373 w 564"/>
                <a:gd name="T41" fmla="*/ 72 h 126"/>
                <a:gd name="T42" fmla="*/ 373 w 564"/>
                <a:gd name="T43" fmla="*/ 72 h 126"/>
                <a:gd name="T44" fmla="*/ 373 w 564"/>
                <a:gd name="T45" fmla="*/ 72 h 126"/>
                <a:gd name="T46" fmla="*/ 373 w 564"/>
                <a:gd name="T47" fmla="*/ 71 h 126"/>
                <a:gd name="T48" fmla="*/ 372 w 564"/>
                <a:gd name="T49" fmla="*/ 70 h 126"/>
                <a:gd name="T50" fmla="*/ 538 w 564"/>
                <a:gd name="T51" fmla="*/ 61 h 126"/>
                <a:gd name="T52" fmla="*/ 528 w 564"/>
                <a:gd name="T53" fmla="*/ 57 h 126"/>
                <a:gd name="T54" fmla="*/ 558 w 564"/>
                <a:gd name="T55" fmla="*/ 54 h 126"/>
                <a:gd name="T56" fmla="*/ 564 w 564"/>
                <a:gd name="T57" fmla="*/ 52 h 126"/>
                <a:gd name="T58" fmla="*/ 564 w 564"/>
                <a:gd name="T59" fmla="*/ 52 h 126"/>
                <a:gd name="T60" fmla="*/ 343 w 564"/>
                <a:gd name="T61" fmla="*/ 52 h 126"/>
                <a:gd name="T62" fmla="*/ 288 w 564"/>
                <a:gd name="T63" fmla="*/ 98 h 126"/>
                <a:gd name="T64" fmla="*/ 343 w 564"/>
                <a:gd name="T65" fmla="*/ 52 h 126"/>
                <a:gd name="T66" fmla="*/ 348 w 564"/>
                <a:gd name="T67" fmla="*/ 49 h 126"/>
                <a:gd name="T68" fmla="*/ 381 w 564"/>
                <a:gd name="T69" fmla="*/ 41 h 126"/>
                <a:gd name="T70" fmla="*/ 502 w 564"/>
                <a:gd name="T71" fmla="*/ 36 h 126"/>
                <a:gd name="T72" fmla="*/ 528 w 564"/>
                <a:gd name="T73" fmla="*/ 57 h 126"/>
                <a:gd name="T74" fmla="*/ 502 w 564"/>
                <a:gd name="T75" fmla="*/ 36 h 126"/>
                <a:gd name="T76" fmla="*/ 502 w 564"/>
                <a:gd name="T77" fmla="*/ 36 h 126"/>
                <a:gd name="T78" fmla="*/ 471 w 564"/>
                <a:gd name="T79" fmla="*/ 28 h 126"/>
                <a:gd name="T80" fmla="*/ 474 w 564"/>
                <a:gd name="T81" fmla="*/ 27 h 126"/>
                <a:gd name="T82" fmla="*/ 474 w 564"/>
                <a:gd name="T83" fmla="*/ 27 h 126"/>
                <a:gd name="T84" fmla="*/ 420 w 564"/>
                <a:gd name="T85" fmla="*/ 26 h 126"/>
                <a:gd name="T86" fmla="*/ 420 w 564"/>
                <a:gd name="T87" fmla="*/ 26 h 126"/>
                <a:gd name="T88" fmla="*/ 381 w 564"/>
                <a:gd name="T89" fmla="*/ 41 h 126"/>
                <a:gd name="T90" fmla="*/ 404 w 564"/>
                <a:gd name="T91" fmla="*/ 18 h 126"/>
                <a:gd name="T92" fmla="*/ 425 w 564"/>
                <a:gd name="T9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4" h="126">
                  <a:moveTo>
                    <a:pt x="193" y="121"/>
                  </a:moveTo>
                  <a:cubicBezTo>
                    <a:pt x="185" y="122"/>
                    <a:pt x="177" y="123"/>
                    <a:pt x="169" y="123"/>
                  </a:cubicBezTo>
                  <a:cubicBezTo>
                    <a:pt x="169" y="123"/>
                    <a:pt x="169" y="123"/>
                    <a:pt x="169" y="123"/>
                  </a:cubicBezTo>
                  <a:cubicBezTo>
                    <a:pt x="177" y="123"/>
                    <a:pt x="185" y="122"/>
                    <a:pt x="193" y="121"/>
                  </a:cubicBezTo>
                  <a:moveTo>
                    <a:pt x="33" y="106"/>
                  </a:moveTo>
                  <a:cubicBezTo>
                    <a:pt x="33" y="106"/>
                    <a:pt x="33" y="106"/>
                    <a:pt x="33" y="106"/>
                  </a:cubicBezTo>
                  <a:cubicBezTo>
                    <a:pt x="33" y="122"/>
                    <a:pt x="35" y="126"/>
                    <a:pt x="51" y="126"/>
                  </a:cubicBezTo>
                  <a:cubicBezTo>
                    <a:pt x="53" y="126"/>
                    <a:pt x="54" y="126"/>
                    <a:pt x="55" y="126"/>
                  </a:cubicBezTo>
                  <a:cubicBezTo>
                    <a:pt x="54" y="126"/>
                    <a:pt x="53" y="126"/>
                    <a:pt x="51" y="126"/>
                  </a:cubicBezTo>
                  <a:cubicBezTo>
                    <a:pt x="35" y="126"/>
                    <a:pt x="33" y="122"/>
                    <a:pt x="33" y="106"/>
                  </a:cubicBezTo>
                  <a:cubicBezTo>
                    <a:pt x="33" y="106"/>
                    <a:pt x="33" y="106"/>
                    <a:pt x="33" y="106"/>
                  </a:cubicBezTo>
                  <a:moveTo>
                    <a:pt x="282" y="104"/>
                  </a:moveTo>
                  <a:cubicBezTo>
                    <a:pt x="282" y="104"/>
                    <a:pt x="282" y="104"/>
                    <a:pt x="282" y="104"/>
                  </a:cubicBezTo>
                  <a:cubicBezTo>
                    <a:pt x="282" y="104"/>
                    <a:pt x="282" y="104"/>
                    <a:pt x="282" y="104"/>
                  </a:cubicBezTo>
                  <a:moveTo>
                    <a:pt x="282" y="104"/>
                  </a:moveTo>
                  <a:cubicBezTo>
                    <a:pt x="282" y="104"/>
                    <a:pt x="282" y="104"/>
                    <a:pt x="282" y="104"/>
                  </a:cubicBezTo>
                  <a:cubicBezTo>
                    <a:pt x="282" y="104"/>
                    <a:pt x="282" y="104"/>
                    <a:pt x="282" y="104"/>
                  </a:cubicBezTo>
                  <a:moveTo>
                    <a:pt x="282" y="104"/>
                  </a:moveTo>
                  <a:cubicBezTo>
                    <a:pt x="282" y="104"/>
                    <a:pt x="282" y="104"/>
                    <a:pt x="282" y="104"/>
                  </a:cubicBezTo>
                  <a:cubicBezTo>
                    <a:pt x="282" y="104"/>
                    <a:pt x="282" y="104"/>
                    <a:pt x="282" y="104"/>
                  </a:cubicBezTo>
                  <a:moveTo>
                    <a:pt x="235" y="101"/>
                  </a:moveTo>
                  <a:cubicBezTo>
                    <a:pt x="233" y="102"/>
                    <a:pt x="230" y="103"/>
                    <a:pt x="229" y="106"/>
                  </a:cubicBezTo>
                  <a:cubicBezTo>
                    <a:pt x="224" y="116"/>
                    <a:pt x="215" y="121"/>
                    <a:pt x="201" y="121"/>
                  </a:cubicBezTo>
                  <a:cubicBezTo>
                    <a:pt x="201" y="121"/>
                    <a:pt x="201" y="121"/>
                    <a:pt x="201" y="121"/>
                  </a:cubicBezTo>
                  <a:cubicBezTo>
                    <a:pt x="201" y="121"/>
                    <a:pt x="201" y="121"/>
                    <a:pt x="201" y="121"/>
                  </a:cubicBezTo>
                  <a:cubicBezTo>
                    <a:pt x="215" y="121"/>
                    <a:pt x="224" y="116"/>
                    <a:pt x="229" y="106"/>
                  </a:cubicBezTo>
                  <a:cubicBezTo>
                    <a:pt x="230" y="103"/>
                    <a:pt x="233" y="102"/>
                    <a:pt x="235" y="101"/>
                  </a:cubicBezTo>
                  <a:moveTo>
                    <a:pt x="287" y="99"/>
                  </a:moveTo>
                  <a:cubicBezTo>
                    <a:pt x="285" y="101"/>
                    <a:pt x="284" y="102"/>
                    <a:pt x="282" y="104"/>
                  </a:cubicBezTo>
                  <a:cubicBezTo>
                    <a:pt x="284" y="102"/>
                    <a:pt x="285" y="101"/>
                    <a:pt x="287" y="99"/>
                  </a:cubicBezTo>
                  <a:moveTo>
                    <a:pt x="288" y="99"/>
                  </a:moveTo>
                  <a:cubicBezTo>
                    <a:pt x="287" y="99"/>
                    <a:pt x="287" y="99"/>
                    <a:pt x="287" y="99"/>
                  </a:cubicBezTo>
                  <a:cubicBezTo>
                    <a:pt x="287" y="99"/>
                    <a:pt x="287" y="99"/>
                    <a:pt x="288" y="99"/>
                  </a:cubicBezTo>
                  <a:moveTo>
                    <a:pt x="288" y="98"/>
                  </a:moveTo>
                  <a:cubicBezTo>
                    <a:pt x="288" y="98"/>
                    <a:pt x="288" y="98"/>
                    <a:pt x="288" y="99"/>
                  </a:cubicBezTo>
                  <a:cubicBezTo>
                    <a:pt x="288" y="98"/>
                    <a:pt x="288" y="98"/>
                    <a:pt x="288" y="98"/>
                  </a:cubicBezTo>
                  <a:moveTo>
                    <a:pt x="117" y="98"/>
                  </a:moveTo>
                  <a:cubicBezTo>
                    <a:pt x="117" y="98"/>
                    <a:pt x="118" y="98"/>
                    <a:pt x="118" y="98"/>
                  </a:cubicBezTo>
                  <a:cubicBezTo>
                    <a:pt x="129" y="98"/>
                    <a:pt x="140" y="117"/>
                    <a:pt x="154" y="121"/>
                  </a:cubicBezTo>
                  <a:cubicBezTo>
                    <a:pt x="154" y="121"/>
                    <a:pt x="154" y="121"/>
                    <a:pt x="154" y="121"/>
                  </a:cubicBezTo>
                  <a:cubicBezTo>
                    <a:pt x="154" y="121"/>
                    <a:pt x="154" y="121"/>
                    <a:pt x="154" y="121"/>
                  </a:cubicBezTo>
                  <a:cubicBezTo>
                    <a:pt x="140" y="117"/>
                    <a:pt x="129" y="98"/>
                    <a:pt x="118" y="98"/>
                  </a:cubicBezTo>
                  <a:cubicBezTo>
                    <a:pt x="118" y="98"/>
                    <a:pt x="117" y="98"/>
                    <a:pt x="117" y="98"/>
                  </a:cubicBezTo>
                  <a:moveTo>
                    <a:pt x="113" y="98"/>
                  </a:moveTo>
                  <a:cubicBezTo>
                    <a:pt x="114" y="98"/>
                    <a:pt x="115" y="98"/>
                    <a:pt x="117" y="98"/>
                  </a:cubicBezTo>
                  <a:cubicBezTo>
                    <a:pt x="115" y="98"/>
                    <a:pt x="114" y="98"/>
                    <a:pt x="113" y="98"/>
                  </a:cubicBezTo>
                  <a:moveTo>
                    <a:pt x="112" y="98"/>
                  </a:moveTo>
                  <a:cubicBezTo>
                    <a:pt x="112" y="98"/>
                    <a:pt x="112" y="98"/>
                    <a:pt x="112" y="98"/>
                  </a:cubicBezTo>
                  <a:cubicBezTo>
                    <a:pt x="112" y="98"/>
                    <a:pt x="112" y="98"/>
                    <a:pt x="112" y="98"/>
                  </a:cubicBezTo>
                  <a:moveTo>
                    <a:pt x="7" y="81"/>
                  </a:moveTo>
                  <a:cubicBezTo>
                    <a:pt x="4" y="84"/>
                    <a:pt x="2" y="86"/>
                    <a:pt x="0" y="89"/>
                  </a:cubicBezTo>
                  <a:cubicBezTo>
                    <a:pt x="0" y="89"/>
                    <a:pt x="0" y="89"/>
                    <a:pt x="0" y="89"/>
                  </a:cubicBezTo>
                  <a:cubicBezTo>
                    <a:pt x="2" y="86"/>
                    <a:pt x="5" y="83"/>
                    <a:pt x="7" y="81"/>
                  </a:cubicBezTo>
                  <a:moveTo>
                    <a:pt x="375" y="73"/>
                  </a:moveTo>
                  <a:cubicBezTo>
                    <a:pt x="375" y="73"/>
                    <a:pt x="375" y="73"/>
                    <a:pt x="375" y="73"/>
                  </a:cubicBezTo>
                  <a:cubicBezTo>
                    <a:pt x="375" y="73"/>
                    <a:pt x="375" y="73"/>
                    <a:pt x="375" y="73"/>
                  </a:cubicBezTo>
                  <a:cubicBezTo>
                    <a:pt x="375" y="73"/>
                    <a:pt x="375" y="73"/>
                    <a:pt x="375" y="73"/>
                  </a:cubicBezTo>
                  <a:moveTo>
                    <a:pt x="15" y="73"/>
                  </a:moveTo>
                  <a:cubicBezTo>
                    <a:pt x="13" y="73"/>
                    <a:pt x="12" y="75"/>
                    <a:pt x="11" y="76"/>
                  </a:cubicBezTo>
                  <a:cubicBezTo>
                    <a:pt x="12" y="75"/>
                    <a:pt x="14" y="74"/>
                    <a:pt x="15" y="74"/>
                  </a:cubicBezTo>
                  <a:cubicBezTo>
                    <a:pt x="16" y="74"/>
                    <a:pt x="17" y="74"/>
                    <a:pt x="18" y="74"/>
                  </a:cubicBezTo>
                  <a:cubicBezTo>
                    <a:pt x="17" y="73"/>
                    <a:pt x="16" y="73"/>
                    <a:pt x="15" y="73"/>
                  </a:cubicBezTo>
                  <a:moveTo>
                    <a:pt x="373" y="72"/>
                  </a:moveTo>
                  <a:cubicBezTo>
                    <a:pt x="373" y="72"/>
                    <a:pt x="373" y="72"/>
                    <a:pt x="373" y="72"/>
                  </a:cubicBezTo>
                  <a:cubicBezTo>
                    <a:pt x="373" y="72"/>
                    <a:pt x="373" y="72"/>
                    <a:pt x="373" y="72"/>
                  </a:cubicBezTo>
                  <a:cubicBezTo>
                    <a:pt x="373" y="72"/>
                    <a:pt x="373" y="72"/>
                    <a:pt x="373" y="72"/>
                  </a:cubicBezTo>
                  <a:cubicBezTo>
                    <a:pt x="373" y="72"/>
                    <a:pt x="373" y="72"/>
                    <a:pt x="373" y="72"/>
                  </a:cubicBezTo>
                  <a:moveTo>
                    <a:pt x="373" y="71"/>
                  </a:moveTo>
                  <a:cubicBezTo>
                    <a:pt x="373" y="71"/>
                    <a:pt x="373" y="72"/>
                    <a:pt x="373" y="72"/>
                  </a:cubicBezTo>
                  <a:cubicBezTo>
                    <a:pt x="373" y="72"/>
                    <a:pt x="373" y="71"/>
                    <a:pt x="373" y="71"/>
                  </a:cubicBezTo>
                  <a:moveTo>
                    <a:pt x="372" y="71"/>
                  </a:moveTo>
                  <a:cubicBezTo>
                    <a:pt x="372" y="71"/>
                    <a:pt x="373" y="71"/>
                    <a:pt x="373" y="71"/>
                  </a:cubicBezTo>
                  <a:cubicBezTo>
                    <a:pt x="373" y="71"/>
                    <a:pt x="372" y="71"/>
                    <a:pt x="372" y="71"/>
                  </a:cubicBezTo>
                  <a:moveTo>
                    <a:pt x="372" y="70"/>
                  </a:moveTo>
                  <a:cubicBezTo>
                    <a:pt x="372" y="70"/>
                    <a:pt x="372" y="70"/>
                    <a:pt x="372" y="70"/>
                  </a:cubicBezTo>
                  <a:cubicBezTo>
                    <a:pt x="372" y="70"/>
                    <a:pt x="372" y="70"/>
                    <a:pt x="372" y="70"/>
                  </a:cubicBezTo>
                  <a:moveTo>
                    <a:pt x="538" y="61"/>
                  </a:moveTo>
                  <a:cubicBezTo>
                    <a:pt x="538" y="61"/>
                    <a:pt x="538" y="61"/>
                    <a:pt x="538" y="61"/>
                  </a:cubicBezTo>
                  <a:cubicBezTo>
                    <a:pt x="538" y="61"/>
                    <a:pt x="538" y="61"/>
                    <a:pt x="538" y="61"/>
                  </a:cubicBezTo>
                  <a:cubicBezTo>
                    <a:pt x="538" y="61"/>
                    <a:pt x="538" y="61"/>
                    <a:pt x="538" y="61"/>
                  </a:cubicBezTo>
                  <a:moveTo>
                    <a:pt x="528" y="57"/>
                  </a:moveTo>
                  <a:cubicBezTo>
                    <a:pt x="528" y="57"/>
                    <a:pt x="528" y="57"/>
                    <a:pt x="528" y="57"/>
                  </a:cubicBezTo>
                  <a:cubicBezTo>
                    <a:pt x="528" y="57"/>
                    <a:pt x="528" y="57"/>
                    <a:pt x="528" y="57"/>
                  </a:cubicBezTo>
                  <a:moveTo>
                    <a:pt x="558" y="54"/>
                  </a:moveTo>
                  <a:cubicBezTo>
                    <a:pt x="552" y="57"/>
                    <a:pt x="545" y="61"/>
                    <a:pt x="538" y="61"/>
                  </a:cubicBezTo>
                  <a:cubicBezTo>
                    <a:pt x="545" y="61"/>
                    <a:pt x="552" y="57"/>
                    <a:pt x="558" y="54"/>
                  </a:cubicBezTo>
                  <a:moveTo>
                    <a:pt x="564" y="52"/>
                  </a:moveTo>
                  <a:cubicBezTo>
                    <a:pt x="564" y="52"/>
                    <a:pt x="564" y="52"/>
                    <a:pt x="564" y="52"/>
                  </a:cubicBezTo>
                  <a:cubicBezTo>
                    <a:pt x="564" y="52"/>
                    <a:pt x="564" y="52"/>
                    <a:pt x="564" y="52"/>
                  </a:cubicBezTo>
                  <a:cubicBezTo>
                    <a:pt x="564" y="52"/>
                    <a:pt x="564" y="52"/>
                    <a:pt x="564" y="52"/>
                  </a:cubicBezTo>
                  <a:cubicBezTo>
                    <a:pt x="564" y="52"/>
                    <a:pt x="564" y="52"/>
                    <a:pt x="564" y="52"/>
                  </a:cubicBezTo>
                  <a:moveTo>
                    <a:pt x="348" y="49"/>
                  </a:moveTo>
                  <a:cubicBezTo>
                    <a:pt x="346" y="49"/>
                    <a:pt x="344" y="50"/>
                    <a:pt x="343" y="52"/>
                  </a:cubicBezTo>
                  <a:cubicBezTo>
                    <a:pt x="334" y="60"/>
                    <a:pt x="320" y="61"/>
                    <a:pt x="309" y="72"/>
                  </a:cubicBezTo>
                  <a:cubicBezTo>
                    <a:pt x="301" y="80"/>
                    <a:pt x="296" y="90"/>
                    <a:pt x="288" y="98"/>
                  </a:cubicBezTo>
                  <a:cubicBezTo>
                    <a:pt x="288" y="98"/>
                    <a:pt x="288" y="98"/>
                    <a:pt x="288" y="98"/>
                  </a:cubicBezTo>
                  <a:cubicBezTo>
                    <a:pt x="288" y="98"/>
                    <a:pt x="288" y="98"/>
                    <a:pt x="288" y="98"/>
                  </a:cubicBezTo>
                  <a:cubicBezTo>
                    <a:pt x="296" y="90"/>
                    <a:pt x="301" y="80"/>
                    <a:pt x="309" y="72"/>
                  </a:cubicBezTo>
                  <a:cubicBezTo>
                    <a:pt x="320" y="61"/>
                    <a:pt x="334" y="60"/>
                    <a:pt x="343" y="52"/>
                  </a:cubicBezTo>
                  <a:cubicBezTo>
                    <a:pt x="344" y="50"/>
                    <a:pt x="346" y="49"/>
                    <a:pt x="348" y="49"/>
                  </a:cubicBezTo>
                  <a:moveTo>
                    <a:pt x="348" y="49"/>
                  </a:moveTo>
                  <a:cubicBezTo>
                    <a:pt x="348" y="49"/>
                    <a:pt x="348" y="49"/>
                    <a:pt x="348" y="49"/>
                  </a:cubicBezTo>
                  <a:cubicBezTo>
                    <a:pt x="348" y="49"/>
                    <a:pt x="348" y="49"/>
                    <a:pt x="348" y="49"/>
                  </a:cubicBezTo>
                  <a:cubicBezTo>
                    <a:pt x="348" y="49"/>
                    <a:pt x="348" y="49"/>
                    <a:pt x="348" y="49"/>
                  </a:cubicBezTo>
                  <a:moveTo>
                    <a:pt x="381" y="41"/>
                  </a:moveTo>
                  <a:cubicBezTo>
                    <a:pt x="380" y="48"/>
                    <a:pt x="380" y="73"/>
                    <a:pt x="375" y="73"/>
                  </a:cubicBezTo>
                  <a:cubicBezTo>
                    <a:pt x="380" y="73"/>
                    <a:pt x="380" y="48"/>
                    <a:pt x="381" y="41"/>
                  </a:cubicBezTo>
                  <a:moveTo>
                    <a:pt x="502" y="36"/>
                  </a:moveTo>
                  <a:cubicBezTo>
                    <a:pt x="502" y="36"/>
                    <a:pt x="502" y="36"/>
                    <a:pt x="502" y="36"/>
                  </a:cubicBezTo>
                  <a:cubicBezTo>
                    <a:pt x="512" y="38"/>
                    <a:pt x="520" y="48"/>
                    <a:pt x="528" y="57"/>
                  </a:cubicBezTo>
                  <a:cubicBezTo>
                    <a:pt x="528" y="57"/>
                    <a:pt x="528" y="57"/>
                    <a:pt x="528" y="57"/>
                  </a:cubicBezTo>
                  <a:cubicBezTo>
                    <a:pt x="528" y="57"/>
                    <a:pt x="528" y="57"/>
                    <a:pt x="528" y="57"/>
                  </a:cubicBezTo>
                  <a:cubicBezTo>
                    <a:pt x="520" y="48"/>
                    <a:pt x="512" y="38"/>
                    <a:pt x="502" y="36"/>
                  </a:cubicBezTo>
                  <a:cubicBezTo>
                    <a:pt x="502" y="36"/>
                    <a:pt x="502" y="36"/>
                    <a:pt x="502" y="36"/>
                  </a:cubicBezTo>
                  <a:moveTo>
                    <a:pt x="502" y="36"/>
                  </a:moveTo>
                  <a:cubicBezTo>
                    <a:pt x="502" y="36"/>
                    <a:pt x="502" y="36"/>
                    <a:pt x="502" y="36"/>
                  </a:cubicBezTo>
                  <a:cubicBezTo>
                    <a:pt x="502" y="36"/>
                    <a:pt x="502" y="36"/>
                    <a:pt x="502" y="36"/>
                  </a:cubicBezTo>
                  <a:moveTo>
                    <a:pt x="474" y="27"/>
                  </a:moveTo>
                  <a:cubicBezTo>
                    <a:pt x="473" y="27"/>
                    <a:pt x="472" y="28"/>
                    <a:pt x="471" y="28"/>
                  </a:cubicBezTo>
                  <a:cubicBezTo>
                    <a:pt x="471" y="28"/>
                    <a:pt x="471" y="28"/>
                    <a:pt x="471" y="28"/>
                  </a:cubicBezTo>
                  <a:cubicBezTo>
                    <a:pt x="471" y="28"/>
                    <a:pt x="471" y="28"/>
                    <a:pt x="471" y="28"/>
                  </a:cubicBezTo>
                  <a:cubicBezTo>
                    <a:pt x="472" y="28"/>
                    <a:pt x="473" y="27"/>
                    <a:pt x="474" y="27"/>
                  </a:cubicBezTo>
                  <a:moveTo>
                    <a:pt x="474" y="27"/>
                  </a:moveTo>
                  <a:cubicBezTo>
                    <a:pt x="474" y="27"/>
                    <a:pt x="474" y="27"/>
                    <a:pt x="474" y="27"/>
                  </a:cubicBezTo>
                  <a:cubicBezTo>
                    <a:pt x="482" y="27"/>
                    <a:pt x="498" y="35"/>
                    <a:pt x="502" y="36"/>
                  </a:cubicBezTo>
                  <a:cubicBezTo>
                    <a:pt x="498" y="35"/>
                    <a:pt x="482" y="27"/>
                    <a:pt x="474" y="27"/>
                  </a:cubicBezTo>
                  <a:moveTo>
                    <a:pt x="420" y="26"/>
                  </a:moveTo>
                  <a:cubicBezTo>
                    <a:pt x="420" y="27"/>
                    <a:pt x="419" y="27"/>
                    <a:pt x="419" y="27"/>
                  </a:cubicBezTo>
                  <a:cubicBezTo>
                    <a:pt x="419" y="27"/>
                    <a:pt x="420" y="27"/>
                    <a:pt x="420" y="26"/>
                  </a:cubicBezTo>
                  <a:moveTo>
                    <a:pt x="420" y="26"/>
                  </a:moveTo>
                  <a:cubicBezTo>
                    <a:pt x="420" y="26"/>
                    <a:pt x="420" y="26"/>
                    <a:pt x="420" y="26"/>
                  </a:cubicBezTo>
                  <a:cubicBezTo>
                    <a:pt x="420" y="26"/>
                    <a:pt x="420" y="26"/>
                    <a:pt x="420" y="26"/>
                  </a:cubicBezTo>
                  <a:moveTo>
                    <a:pt x="425" y="0"/>
                  </a:moveTo>
                  <a:cubicBezTo>
                    <a:pt x="402" y="0"/>
                    <a:pt x="416" y="6"/>
                    <a:pt x="404" y="18"/>
                  </a:cubicBezTo>
                  <a:cubicBezTo>
                    <a:pt x="394" y="29"/>
                    <a:pt x="385" y="25"/>
                    <a:pt x="381" y="41"/>
                  </a:cubicBezTo>
                  <a:cubicBezTo>
                    <a:pt x="381" y="41"/>
                    <a:pt x="381" y="41"/>
                    <a:pt x="381" y="41"/>
                  </a:cubicBezTo>
                  <a:cubicBezTo>
                    <a:pt x="381" y="41"/>
                    <a:pt x="381" y="41"/>
                    <a:pt x="381" y="41"/>
                  </a:cubicBezTo>
                  <a:cubicBezTo>
                    <a:pt x="385" y="25"/>
                    <a:pt x="394" y="29"/>
                    <a:pt x="404" y="18"/>
                  </a:cubicBezTo>
                  <a:cubicBezTo>
                    <a:pt x="416" y="6"/>
                    <a:pt x="402" y="0"/>
                    <a:pt x="425" y="0"/>
                  </a:cubicBezTo>
                  <a:cubicBezTo>
                    <a:pt x="430" y="0"/>
                    <a:pt x="432" y="2"/>
                    <a:pt x="432" y="5"/>
                  </a:cubicBezTo>
                  <a:cubicBezTo>
                    <a:pt x="432" y="2"/>
                    <a:pt x="430" y="0"/>
                    <a:pt x="425"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87" name="Freeform 227"/>
            <p:cNvSpPr>
              <a:spLocks/>
            </p:cNvSpPr>
            <p:nvPr/>
          </p:nvSpPr>
          <p:spPr bwMode="auto">
            <a:xfrm>
              <a:off x="6017927" y="1337365"/>
              <a:ext cx="685182" cy="883483"/>
            </a:xfrm>
            <a:custGeom>
              <a:avLst/>
              <a:gdLst>
                <a:gd name="T0" fmla="*/ 204 w 534"/>
                <a:gd name="T1" fmla="*/ 6 h 666"/>
                <a:gd name="T2" fmla="*/ 239 w 534"/>
                <a:gd name="T3" fmla="*/ 40 h 666"/>
                <a:gd name="T4" fmla="*/ 226 w 534"/>
                <a:gd name="T5" fmla="*/ 48 h 666"/>
                <a:gd name="T6" fmla="*/ 222 w 534"/>
                <a:gd name="T7" fmla="*/ 48 h 666"/>
                <a:gd name="T8" fmla="*/ 209 w 534"/>
                <a:gd name="T9" fmla="*/ 47 h 666"/>
                <a:gd name="T10" fmla="*/ 202 w 534"/>
                <a:gd name="T11" fmla="*/ 48 h 666"/>
                <a:gd name="T12" fmla="*/ 192 w 534"/>
                <a:gd name="T13" fmla="*/ 49 h 666"/>
                <a:gd name="T14" fmla="*/ 190 w 534"/>
                <a:gd name="T15" fmla="*/ 49 h 666"/>
                <a:gd name="T16" fmla="*/ 97 w 534"/>
                <a:gd name="T17" fmla="*/ 46 h 666"/>
                <a:gd name="T18" fmla="*/ 81 w 534"/>
                <a:gd name="T19" fmla="*/ 72 h 666"/>
                <a:gd name="T20" fmla="*/ 75 w 534"/>
                <a:gd name="T21" fmla="*/ 72 h 666"/>
                <a:gd name="T22" fmla="*/ 70 w 534"/>
                <a:gd name="T23" fmla="*/ 72 h 666"/>
                <a:gd name="T24" fmla="*/ 64 w 534"/>
                <a:gd name="T25" fmla="*/ 71 h 666"/>
                <a:gd name="T26" fmla="*/ 62 w 534"/>
                <a:gd name="T27" fmla="*/ 71 h 666"/>
                <a:gd name="T28" fmla="*/ 62 w 534"/>
                <a:gd name="T29" fmla="*/ 71 h 666"/>
                <a:gd name="T30" fmla="*/ 60 w 534"/>
                <a:gd name="T31" fmla="*/ 72 h 666"/>
                <a:gd name="T32" fmla="*/ 48 w 534"/>
                <a:gd name="T33" fmla="*/ 80 h 666"/>
                <a:gd name="T34" fmla="*/ 7 w 534"/>
                <a:gd name="T35" fmla="*/ 70 h 666"/>
                <a:gd name="T36" fmla="*/ 2 w 534"/>
                <a:gd name="T37" fmla="*/ 72 h 666"/>
                <a:gd name="T38" fmla="*/ 19 w 534"/>
                <a:gd name="T39" fmla="*/ 103 h 666"/>
                <a:gd name="T40" fmla="*/ 33 w 534"/>
                <a:gd name="T41" fmla="*/ 162 h 666"/>
                <a:gd name="T42" fmla="*/ 79 w 534"/>
                <a:gd name="T43" fmla="*/ 226 h 666"/>
                <a:gd name="T44" fmla="*/ 108 w 534"/>
                <a:gd name="T45" fmla="*/ 294 h 666"/>
                <a:gd name="T46" fmla="*/ 146 w 534"/>
                <a:gd name="T47" fmla="*/ 421 h 666"/>
                <a:gd name="T48" fmla="*/ 177 w 534"/>
                <a:gd name="T49" fmla="*/ 527 h 666"/>
                <a:gd name="T50" fmla="*/ 165 w 534"/>
                <a:gd name="T51" fmla="*/ 561 h 666"/>
                <a:gd name="T52" fmla="*/ 182 w 534"/>
                <a:gd name="T53" fmla="*/ 602 h 666"/>
                <a:gd name="T54" fmla="*/ 197 w 534"/>
                <a:gd name="T55" fmla="*/ 647 h 666"/>
                <a:gd name="T56" fmla="*/ 232 w 534"/>
                <a:gd name="T57" fmla="*/ 651 h 666"/>
                <a:gd name="T58" fmla="*/ 226 w 534"/>
                <a:gd name="T59" fmla="*/ 609 h 666"/>
                <a:gd name="T60" fmla="*/ 232 w 534"/>
                <a:gd name="T61" fmla="*/ 584 h 666"/>
                <a:gd name="T62" fmla="*/ 240 w 534"/>
                <a:gd name="T63" fmla="*/ 581 h 666"/>
                <a:gd name="T64" fmla="*/ 261 w 534"/>
                <a:gd name="T65" fmla="*/ 584 h 666"/>
                <a:gd name="T66" fmla="*/ 298 w 534"/>
                <a:gd name="T67" fmla="*/ 587 h 666"/>
                <a:gd name="T68" fmla="*/ 322 w 534"/>
                <a:gd name="T69" fmla="*/ 608 h 666"/>
                <a:gd name="T70" fmla="*/ 339 w 534"/>
                <a:gd name="T71" fmla="*/ 599 h 666"/>
                <a:gd name="T72" fmla="*/ 339 w 534"/>
                <a:gd name="T73" fmla="*/ 598 h 666"/>
                <a:gd name="T74" fmla="*/ 376 w 534"/>
                <a:gd name="T75" fmla="*/ 569 h 666"/>
                <a:gd name="T76" fmla="*/ 474 w 534"/>
                <a:gd name="T77" fmla="*/ 595 h 666"/>
                <a:gd name="T78" fmla="*/ 491 w 534"/>
                <a:gd name="T79" fmla="*/ 485 h 666"/>
                <a:gd name="T80" fmla="*/ 534 w 534"/>
                <a:gd name="T81" fmla="*/ 361 h 666"/>
                <a:gd name="T82" fmla="*/ 523 w 534"/>
                <a:gd name="T83" fmla="*/ 221 h 666"/>
                <a:gd name="T84" fmla="*/ 460 w 534"/>
                <a:gd name="T85" fmla="*/ 86 h 666"/>
                <a:gd name="T86" fmla="*/ 432 w 534"/>
                <a:gd name="T87" fmla="*/ 97 h 666"/>
                <a:gd name="T88" fmla="*/ 421 w 534"/>
                <a:gd name="T89" fmla="*/ 97 h 666"/>
                <a:gd name="T90" fmla="*/ 405 w 534"/>
                <a:gd name="T91" fmla="*/ 90 h 666"/>
                <a:gd name="T92" fmla="*/ 405 w 534"/>
                <a:gd name="T93" fmla="*/ 89 h 666"/>
                <a:gd name="T94" fmla="*/ 367 w 534"/>
                <a:gd name="T95" fmla="*/ 93 h 666"/>
                <a:gd name="T96" fmla="*/ 308 w 534"/>
                <a:gd name="T97" fmla="*/ 26 h 666"/>
                <a:gd name="T98" fmla="*/ 290 w 534"/>
                <a:gd name="T99" fmla="*/ 48 h 666"/>
                <a:gd name="T100" fmla="*/ 283 w 534"/>
                <a:gd name="T101" fmla="*/ 77 h 666"/>
                <a:gd name="T102" fmla="*/ 282 w 534"/>
                <a:gd name="T103" fmla="*/ 77 h 666"/>
                <a:gd name="T104" fmla="*/ 230 w 534"/>
                <a:gd name="T105" fmla="*/ 6 h 666"/>
                <a:gd name="T106" fmla="*/ 229 w 534"/>
                <a:gd name="T107" fmla="*/ 5 h 666"/>
                <a:gd name="T108" fmla="*/ 227 w 534"/>
                <a:gd name="T109" fmla="*/ 4 h 666"/>
                <a:gd name="T110" fmla="*/ 226 w 534"/>
                <a:gd name="T111" fmla="*/ 4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4" h="666">
                  <a:moveTo>
                    <a:pt x="214" y="0"/>
                  </a:moveTo>
                  <a:cubicBezTo>
                    <a:pt x="214" y="0"/>
                    <a:pt x="214" y="0"/>
                    <a:pt x="214" y="0"/>
                  </a:cubicBezTo>
                  <a:cubicBezTo>
                    <a:pt x="211" y="0"/>
                    <a:pt x="208" y="1"/>
                    <a:pt x="205" y="5"/>
                  </a:cubicBezTo>
                  <a:cubicBezTo>
                    <a:pt x="205" y="5"/>
                    <a:pt x="204" y="6"/>
                    <a:pt x="204" y="6"/>
                  </a:cubicBezTo>
                  <a:cubicBezTo>
                    <a:pt x="204" y="6"/>
                    <a:pt x="204" y="6"/>
                    <a:pt x="204" y="6"/>
                  </a:cubicBezTo>
                  <a:cubicBezTo>
                    <a:pt x="202" y="9"/>
                    <a:pt x="201" y="12"/>
                    <a:pt x="201" y="15"/>
                  </a:cubicBezTo>
                  <a:cubicBezTo>
                    <a:pt x="201" y="21"/>
                    <a:pt x="206" y="26"/>
                    <a:pt x="213" y="26"/>
                  </a:cubicBezTo>
                  <a:cubicBezTo>
                    <a:pt x="216" y="26"/>
                    <a:pt x="237" y="39"/>
                    <a:pt x="239" y="40"/>
                  </a:cubicBezTo>
                  <a:cubicBezTo>
                    <a:pt x="239" y="40"/>
                    <a:pt x="239" y="40"/>
                    <a:pt x="239" y="40"/>
                  </a:cubicBezTo>
                  <a:cubicBezTo>
                    <a:pt x="239" y="40"/>
                    <a:pt x="239" y="40"/>
                    <a:pt x="239" y="40"/>
                  </a:cubicBezTo>
                  <a:cubicBezTo>
                    <a:pt x="239" y="40"/>
                    <a:pt x="239" y="40"/>
                    <a:pt x="239" y="40"/>
                  </a:cubicBezTo>
                  <a:cubicBezTo>
                    <a:pt x="242" y="44"/>
                    <a:pt x="233" y="48"/>
                    <a:pt x="227" y="48"/>
                  </a:cubicBezTo>
                  <a:cubicBezTo>
                    <a:pt x="226" y="48"/>
                    <a:pt x="226" y="48"/>
                    <a:pt x="226" y="48"/>
                  </a:cubicBezTo>
                  <a:cubicBezTo>
                    <a:pt x="226" y="48"/>
                    <a:pt x="226" y="48"/>
                    <a:pt x="226" y="48"/>
                  </a:cubicBezTo>
                  <a:cubicBezTo>
                    <a:pt x="226" y="48"/>
                    <a:pt x="226" y="48"/>
                    <a:pt x="226" y="48"/>
                  </a:cubicBezTo>
                  <a:cubicBezTo>
                    <a:pt x="226" y="48"/>
                    <a:pt x="226" y="48"/>
                    <a:pt x="226" y="48"/>
                  </a:cubicBezTo>
                  <a:cubicBezTo>
                    <a:pt x="225" y="48"/>
                    <a:pt x="223" y="48"/>
                    <a:pt x="223" y="48"/>
                  </a:cubicBezTo>
                  <a:cubicBezTo>
                    <a:pt x="223" y="48"/>
                    <a:pt x="223" y="48"/>
                    <a:pt x="223" y="48"/>
                  </a:cubicBezTo>
                  <a:cubicBezTo>
                    <a:pt x="223" y="48"/>
                    <a:pt x="222" y="48"/>
                    <a:pt x="222" y="48"/>
                  </a:cubicBezTo>
                  <a:cubicBezTo>
                    <a:pt x="222" y="48"/>
                    <a:pt x="222" y="48"/>
                    <a:pt x="222" y="48"/>
                  </a:cubicBezTo>
                  <a:cubicBezTo>
                    <a:pt x="222" y="48"/>
                    <a:pt x="222" y="48"/>
                    <a:pt x="222" y="48"/>
                  </a:cubicBezTo>
                  <a:cubicBezTo>
                    <a:pt x="222" y="47"/>
                    <a:pt x="220" y="47"/>
                    <a:pt x="217" y="47"/>
                  </a:cubicBezTo>
                  <a:cubicBezTo>
                    <a:pt x="217" y="47"/>
                    <a:pt x="217" y="47"/>
                    <a:pt x="217" y="47"/>
                  </a:cubicBezTo>
                  <a:cubicBezTo>
                    <a:pt x="215" y="47"/>
                    <a:pt x="212" y="47"/>
                    <a:pt x="209" y="47"/>
                  </a:cubicBezTo>
                  <a:cubicBezTo>
                    <a:pt x="209" y="47"/>
                    <a:pt x="209" y="47"/>
                    <a:pt x="209" y="47"/>
                  </a:cubicBezTo>
                  <a:cubicBezTo>
                    <a:pt x="208" y="47"/>
                    <a:pt x="208" y="47"/>
                    <a:pt x="207" y="48"/>
                  </a:cubicBezTo>
                  <a:cubicBezTo>
                    <a:pt x="207" y="48"/>
                    <a:pt x="207" y="48"/>
                    <a:pt x="207" y="48"/>
                  </a:cubicBezTo>
                  <a:cubicBezTo>
                    <a:pt x="206" y="48"/>
                    <a:pt x="206" y="48"/>
                    <a:pt x="205" y="48"/>
                  </a:cubicBezTo>
                  <a:cubicBezTo>
                    <a:pt x="205" y="48"/>
                    <a:pt x="205" y="48"/>
                    <a:pt x="204" y="48"/>
                  </a:cubicBezTo>
                  <a:cubicBezTo>
                    <a:pt x="204" y="48"/>
                    <a:pt x="203" y="48"/>
                    <a:pt x="202" y="48"/>
                  </a:cubicBezTo>
                  <a:cubicBezTo>
                    <a:pt x="201" y="48"/>
                    <a:pt x="201" y="48"/>
                    <a:pt x="200" y="48"/>
                  </a:cubicBezTo>
                  <a:cubicBezTo>
                    <a:pt x="199" y="48"/>
                    <a:pt x="199" y="48"/>
                    <a:pt x="199" y="48"/>
                  </a:cubicBezTo>
                  <a:cubicBezTo>
                    <a:pt x="196" y="49"/>
                    <a:pt x="194" y="49"/>
                    <a:pt x="192" y="49"/>
                  </a:cubicBezTo>
                  <a:cubicBezTo>
                    <a:pt x="192" y="49"/>
                    <a:pt x="192" y="49"/>
                    <a:pt x="192" y="49"/>
                  </a:cubicBezTo>
                  <a:cubicBezTo>
                    <a:pt x="192" y="49"/>
                    <a:pt x="192" y="49"/>
                    <a:pt x="192" y="49"/>
                  </a:cubicBezTo>
                  <a:cubicBezTo>
                    <a:pt x="191" y="49"/>
                    <a:pt x="191" y="49"/>
                    <a:pt x="191" y="49"/>
                  </a:cubicBezTo>
                  <a:cubicBezTo>
                    <a:pt x="191" y="49"/>
                    <a:pt x="191" y="49"/>
                    <a:pt x="191" y="49"/>
                  </a:cubicBezTo>
                  <a:cubicBezTo>
                    <a:pt x="191" y="49"/>
                    <a:pt x="190" y="49"/>
                    <a:pt x="190" y="49"/>
                  </a:cubicBezTo>
                  <a:cubicBezTo>
                    <a:pt x="190" y="49"/>
                    <a:pt x="190" y="49"/>
                    <a:pt x="190" y="49"/>
                  </a:cubicBezTo>
                  <a:cubicBezTo>
                    <a:pt x="190" y="49"/>
                    <a:pt x="190" y="49"/>
                    <a:pt x="190" y="49"/>
                  </a:cubicBezTo>
                  <a:cubicBezTo>
                    <a:pt x="190" y="49"/>
                    <a:pt x="190" y="49"/>
                    <a:pt x="190" y="49"/>
                  </a:cubicBezTo>
                  <a:cubicBezTo>
                    <a:pt x="180" y="52"/>
                    <a:pt x="172" y="60"/>
                    <a:pt x="168" y="64"/>
                  </a:cubicBezTo>
                  <a:cubicBezTo>
                    <a:pt x="160" y="72"/>
                    <a:pt x="155" y="73"/>
                    <a:pt x="144" y="73"/>
                  </a:cubicBezTo>
                  <a:cubicBezTo>
                    <a:pt x="133" y="73"/>
                    <a:pt x="127" y="62"/>
                    <a:pt x="122" y="59"/>
                  </a:cubicBezTo>
                  <a:cubicBezTo>
                    <a:pt x="111" y="50"/>
                    <a:pt x="103" y="46"/>
                    <a:pt x="97" y="46"/>
                  </a:cubicBezTo>
                  <a:cubicBezTo>
                    <a:pt x="94" y="46"/>
                    <a:pt x="90" y="69"/>
                    <a:pt x="82" y="71"/>
                  </a:cubicBezTo>
                  <a:cubicBezTo>
                    <a:pt x="82" y="71"/>
                    <a:pt x="82" y="71"/>
                    <a:pt x="82" y="71"/>
                  </a:cubicBezTo>
                  <a:cubicBezTo>
                    <a:pt x="82" y="71"/>
                    <a:pt x="82" y="71"/>
                    <a:pt x="82" y="71"/>
                  </a:cubicBezTo>
                  <a:cubicBezTo>
                    <a:pt x="82" y="71"/>
                    <a:pt x="82" y="72"/>
                    <a:pt x="81" y="72"/>
                  </a:cubicBezTo>
                  <a:cubicBezTo>
                    <a:pt x="81" y="72"/>
                    <a:pt x="81" y="72"/>
                    <a:pt x="81" y="72"/>
                  </a:cubicBezTo>
                  <a:cubicBezTo>
                    <a:pt x="81" y="72"/>
                    <a:pt x="81" y="72"/>
                    <a:pt x="81" y="72"/>
                  </a:cubicBezTo>
                  <a:cubicBezTo>
                    <a:pt x="81" y="72"/>
                    <a:pt x="81" y="72"/>
                    <a:pt x="81" y="72"/>
                  </a:cubicBezTo>
                  <a:cubicBezTo>
                    <a:pt x="79" y="72"/>
                    <a:pt x="77" y="72"/>
                    <a:pt x="75" y="72"/>
                  </a:cubicBezTo>
                  <a:cubicBezTo>
                    <a:pt x="75" y="72"/>
                    <a:pt x="75" y="72"/>
                    <a:pt x="75" y="72"/>
                  </a:cubicBezTo>
                  <a:cubicBezTo>
                    <a:pt x="75" y="72"/>
                    <a:pt x="75" y="72"/>
                    <a:pt x="75" y="72"/>
                  </a:cubicBezTo>
                  <a:cubicBezTo>
                    <a:pt x="75" y="72"/>
                    <a:pt x="75" y="72"/>
                    <a:pt x="75" y="72"/>
                  </a:cubicBezTo>
                  <a:cubicBezTo>
                    <a:pt x="75" y="72"/>
                    <a:pt x="75" y="72"/>
                    <a:pt x="75" y="72"/>
                  </a:cubicBezTo>
                  <a:cubicBezTo>
                    <a:pt x="73" y="72"/>
                    <a:pt x="72" y="72"/>
                    <a:pt x="70" y="72"/>
                  </a:cubicBezTo>
                  <a:cubicBezTo>
                    <a:pt x="70" y="72"/>
                    <a:pt x="70" y="72"/>
                    <a:pt x="70" y="72"/>
                  </a:cubicBezTo>
                  <a:cubicBezTo>
                    <a:pt x="70" y="72"/>
                    <a:pt x="70" y="72"/>
                    <a:pt x="70" y="72"/>
                  </a:cubicBezTo>
                  <a:cubicBezTo>
                    <a:pt x="70" y="72"/>
                    <a:pt x="70" y="72"/>
                    <a:pt x="70" y="72"/>
                  </a:cubicBezTo>
                  <a:cubicBezTo>
                    <a:pt x="70" y="72"/>
                    <a:pt x="69" y="72"/>
                    <a:pt x="69" y="72"/>
                  </a:cubicBezTo>
                  <a:cubicBezTo>
                    <a:pt x="69" y="72"/>
                    <a:pt x="69" y="72"/>
                    <a:pt x="69" y="72"/>
                  </a:cubicBezTo>
                  <a:cubicBezTo>
                    <a:pt x="68" y="71"/>
                    <a:pt x="66" y="71"/>
                    <a:pt x="64" y="71"/>
                  </a:cubicBezTo>
                  <a:cubicBezTo>
                    <a:pt x="64" y="71"/>
                    <a:pt x="64" y="71"/>
                    <a:pt x="64" y="71"/>
                  </a:cubicBezTo>
                  <a:cubicBezTo>
                    <a:pt x="64" y="71"/>
                    <a:pt x="64" y="71"/>
                    <a:pt x="64" y="71"/>
                  </a:cubicBezTo>
                  <a:cubicBezTo>
                    <a:pt x="64" y="71"/>
                    <a:pt x="64" y="71"/>
                    <a:pt x="64" y="71"/>
                  </a:cubicBezTo>
                  <a:cubicBezTo>
                    <a:pt x="64" y="71"/>
                    <a:pt x="63" y="71"/>
                    <a:pt x="62" y="71"/>
                  </a:cubicBezTo>
                  <a:cubicBezTo>
                    <a:pt x="62" y="71"/>
                    <a:pt x="62" y="71"/>
                    <a:pt x="62" y="71"/>
                  </a:cubicBezTo>
                  <a:cubicBezTo>
                    <a:pt x="62" y="71"/>
                    <a:pt x="62" y="71"/>
                    <a:pt x="62" y="71"/>
                  </a:cubicBezTo>
                  <a:cubicBezTo>
                    <a:pt x="62" y="71"/>
                    <a:pt x="62" y="71"/>
                    <a:pt x="62" y="71"/>
                  </a:cubicBezTo>
                  <a:cubicBezTo>
                    <a:pt x="62" y="71"/>
                    <a:pt x="62" y="71"/>
                    <a:pt x="62" y="71"/>
                  </a:cubicBezTo>
                  <a:cubicBezTo>
                    <a:pt x="62" y="71"/>
                    <a:pt x="62" y="71"/>
                    <a:pt x="62" y="71"/>
                  </a:cubicBezTo>
                  <a:cubicBezTo>
                    <a:pt x="62" y="71"/>
                    <a:pt x="62" y="71"/>
                    <a:pt x="62" y="71"/>
                  </a:cubicBezTo>
                  <a:cubicBezTo>
                    <a:pt x="62" y="71"/>
                    <a:pt x="62" y="71"/>
                    <a:pt x="62" y="71"/>
                  </a:cubicBezTo>
                  <a:cubicBezTo>
                    <a:pt x="62" y="71"/>
                    <a:pt x="62" y="71"/>
                    <a:pt x="62" y="72"/>
                  </a:cubicBezTo>
                  <a:cubicBezTo>
                    <a:pt x="62" y="72"/>
                    <a:pt x="62" y="72"/>
                    <a:pt x="62" y="72"/>
                  </a:cubicBezTo>
                  <a:cubicBezTo>
                    <a:pt x="61" y="72"/>
                    <a:pt x="61" y="72"/>
                    <a:pt x="61" y="72"/>
                  </a:cubicBezTo>
                  <a:cubicBezTo>
                    <a:pt x="61" y="72"/>
                    <a:pt x="61" y="72"/>
                    <a:pt x="61" y="72"/>
                  </a:cubicBezTo>
                  <a:cubicBezTo>
                    <a:pt x="61" y="72"/>
                    <a:pt x="60" y="72"/>
                    <a:pt x="60" y="72"/>
                  </a:cubicBezTo>
                  <a:cubicBezTo>
                    <a:pt x="60" y="72"/>
                    <a:pt x="60" y="72"/>
                    <a:pt x="60" y="72"/>
                  </a:cubicBezTo>
                  <a:cubicBezTo>
                    <a:pt x="59" y="72"/>
                    <a:pt x="59" y="72"/>
                    <a:pt x="59" y="72"/>
                  </a:cubicBezTo>
                  <a:cubicBezTo>
                    <a:pt x="54" y="75"/>
                    <a:pt x="55" y="80"/>
                    <a:pt x="48" y="80"/>
                  </a:cubicBezTo>
                  <a:cubicBezTo>
                    <a:pt x="48" y="80"/>
                    <a:pt x="48" y="80"/>
                    <a:pt x="48" y="80"/>
                  </a:cubicBezTo>
                  <a:cubicBezTo>
                    <a:pt x="48" y="80"/>
                    <a:pt x="48" y="80"/>
                    <a:pt x="48" y="80"/>
                  </a:cubicBezTo>
                  <a:cubicBezTo>
                    <a:pt x="48" y="80"/>
                    <a:pt x="48" y="80"/>
                    <a:pt x="48" y="80"/>
                  </a:cubicBezTo>
                  <a:cubicBezTo>
                    <a:pt x="48" y="80"/>
                    <a:pt x="48" y="80"/>
                    <a:pt x="48" y="80"/>
                  </a:cubicBezTo>
                  <a:cubicBezTo>
                    <a:pt x="45" y="80"/>
                    <a:pt x="43" y="80"/>
                    <a:pt x="39" y="79"/>
                  </a:cubicBezTo>
                  <a:cubicBezTo>
                    <a:pt x="39" y="79"/>
                    <a:pt x="39" y="79"/>
                    <a:pt x="38" y="79"/>
                  </a:cubicBezTo>
                  <a:cubicBezTo>
                    <a:pt x="26" y="76"/>
                    <a:pt x="19" y="72"/>
                    <a:pt x="7" y="70"/>
                  </a:cubicBezTo>
                  <a:cubicBezTo>
                    <a:pt x="7" y="70"/>
                    <a:pt x="7" y="70"/>
                    <a:pt x="7" y="70"/>
                  </a:cubicBezTo>
                  <a:cubicBezTo>
                    <a:pt x="7" y="69"/>
                    <a:pt x="7" y="69"/>
                    <a:pt x="7" y="69"/>
                  </a:cubicBezTo>
                  <a:cubicBezTo>
                    <a:pt x="7" y="69"/>
                    <a:pt x="7" y="69"/>
                    <a:pt x="7" y="69"/>
                  </a:cubicBezTo>
                  <a:cubicBezTo>
                    <a:pt x="7" y="69"/>
                    <a:pt x="7" y="69"/>
                    <a:pt x="7" y="69"/>
                  </a:cubicBezTo>
                  <a:cubicBezTo>
                    <a:pt x="5" y="70"/>
                    <a:pt x="4" y="71"/>
                    <a:pt x="2" y="72"/>
                  </a:cubicBezTo>
                  <a:cubicBezTo>
                    <a:pt x="1" y="72"/>
                    <a:pt x="1" y="73"/>
                    <a:pt x="0" y="73"/>
                  </a:cubicBezTo>
                  <a:cubicBezTo>
                    <a:pt x="2" y="75"/>
                    <a:pt x="3" y="77"/>
                    <a:pt x="5" y="79"/>
                  </a:cubicBezTo>
                  <a:cubicBezTo>
                    <a:pt x="6" y="82"/>
                    <a:pt x="7" y="84"/>
                    <a:pt x="9" y="87"/>
                  </a:cubicBezTo>
                  <a:cubicBezTo>
                    <a:pt x="9" y="88"/>
                    <a:pt x="10" y="88"/>
                    <a:pt x="10" y="88"/>
                  </a:cubicBezTo>
                  <a:cubicBezTo>
                    <a:pt x="13" y="93"/>
                    <a:pt x="15" y="98"/>
                    <a:pt x="19" y="103"/>
                  </a:cubicBezTo>
                  <a:cubicBezTo>
                    <a:pt x="20" y="105"/>
                    <a:pt x="21" y="106"/>
                    <a:pt x="23" y="108"/>
                  </a:cubicBezTo>
                  <a:cubicBezTo>
                    <a:pt x="28" y="113"/>
                    <a:pt x="33" y="121"/>
                    <a:pt x="35" y="130"/>
                  </a:cubicBezTo>
                  <a:cubicBezTo>
                    <a:pt x="36" y="134"/>
                    <a:pt x="37" y="140"/>
                    <a:pt x="35" y="146"/>
                  </a:cubicBezTo>
                  <a:cubicBezTo>
                    <a:pt x="35" y="151"/>
                    <a:pt x="34" y="154"/>
                    <a:pt x="32" y="157"/>
                  </a:cubicBezTo>
                  <a:cubicBezTo>
                    <a:pt x="31" y="159"/>
                    <a:pt x="32" y="160"/>
                    <a:pt x="33" y="162"/>
                  </a:cubicBezTo>
                  <a:cubicBezTo>
                    <a:pt x="35" y="162"/>
                    <a:pt x="37" y="161"/>
                    <a:pt x="38" y="161"/>
                  </a:cubicBezTo>
                  <a:cubicBezTo>
                    <a:pt x="47" y="161"/>
                    <a:pt x="51" y="166"/>
                    <a:pt x="57" y="172"/>
                  </a:cubicBezTo>
                  <a:cubicBezTo>
                    <a:pt x="63" y="178"/>
                    <a:pt x="63" y="193"/>
                    <a:pt x="66" y="201"/>
                  </a:cubicBezTo>
                  <a:cubicBezTo>
                    <a:pt x="70" y="212"/>
                    <a:pt x="74" y="217"/>
                    <a:pt x="79" y="226"/>
                  </a:cubicBezTo>
                  <a:cubicBezTo>
                    <a:pt x="79" y="226"/>
                    <a:pt x="79" y="226"/>
                    <a:pt x="79" y="226"/>
                  </a:cubicBezTo>
                  <a:cubicBezTo>
                    <a:pt x="80" y="228"/>
                    <a:pt x="80" y="230"/>
                    <a:pt x="80" y="232"/>
                  </a:cubicBezTo>
                  <a:cubicBezTo>
                    <a:pt x="80" y="239"/>
                    <a:pt x="70" y="242"/>
                    <a:pt x="64" y="248"/>
                  </a:cubicBezTo>
                  <a:cubicBezTo>
                    <a:pt x="63" y="249"/>
                    <a:pt x="63" y="250"/>
                    <a:pt x="63" y="250"/>
                  </a:cubicBezTo>
                  <a:cubicBezTo>
                    <a:pt x="63" y="258"/>
                    <a:pt x="84" y="271"/>
                    <a:pt x="88" y="272"/>
                  </a:cubicBezTo>
                  <a:cubicBezTo>
                    <a:pt x="98" y="276"/>
                    <a:pt x="103" y="284"/>
                    <a:pt x="108" y="294"/>
                  </a:cubicBezTo>
                  <a:cubicBezTo>
                    <a:pt x="111" y="300"/>
                    <a:pt x="114" y="311"/>
                    <a:pt x="117" y="317"/>
                  </a:cubicBezTo>
                  <a:cubicBezTo>
                    <a:pt x="121" y="326"/>
                    <a:pt x="124" y="335"/>
                    <a:pt x="126" y="343"/>
                  </a:cubicBezTo>
                  <a:cubicBezTo>
                    <a:pt x="128" y="352"/>
                    <a:pt x="134" y="355"/>
                    <a:pt x="137" y="365"/>
                  </a:cubicBezTo>
                  <a:cubicBezTo>
                    <a:pt x="140" y="376"/>
                    <a:pt x="140" y="387"/>
                    <a:pt x="142" y="398"/>
                  </a:cubicBezTo>
                  <a:cubicBezTo>
                    <a:pt x="144" y="407"/>
                    <a:pt x="144" y="414"/>
                    <a:pt x="146" y="421"/>
                  </a:cubicBezTo>
                  <a:cubicBezTo>
                    <a:pt x="148" y="430"/>
                    <a:pt x="153" y="437"/>
                    <a:pt x="157" y="445"/>
                  </a:cubicBezTo>
                  <a:cubicBezTo>
                    <a:pt x="162" y="455"/>
                    <a:pt x="169" y="457"/>
                    <a:pt x="171" y="469"/>
                  </a:cubicBezTo>
                  <a:cubicBezTo>
                    <a:pt x="173" y="475"/>
                    <a:pt x="173" y="485"/>
                    <a:pt x="173" y="491"/>
                  </a:cubicBezTo>
                  <a:cubicBezTo>
                    <a:pt x="173" y="493"/>
                    <a:pt x="173" y="495"/>
                    <a:pt x="173" y="496"/>
                  </a:cubicBezTo>
                  <a:cubicBezTo>
                    <a:pt x="173" y="507"/>
                    <a:pt x="174" y="517"/>
                    <a:pt x="177" y="527"/>
                  </a:cubicBezTo>
                  <a:cubicBezTo>
                    <a:pt x="178" y="530"/>
                    <a:pt x="178" y="533"/>
                    <a:pt x="178" y="536"/>
                  </a:cubicBezTo>
                  <a:cubicBezTo>
                    <a:pt x="178" y="543"/>
                    <a:pt x="176" y="549"/>
                    <a:pt x="173" y="554"/>
                  </a:cubicBezTo>
                  <a:cubicBezTo>
                    <a:pt x="172" y="556"/>
                    <a:pt x="171" y="557"/>
                    <a:pt x="170" y="557"/>
                  </a:cubicBezTo>
                  <a:cubicBezTo>
                    <a:pt x="169" y="558"/>
                    <a:pt x="168" y="559"/>
                    <a:pt x="167" y="559"/>
                  </a:cubicBezTo>
                  <a:cubicBezTo>
                    <a:pt x="167" y="560"/>
                    <a:pt x="166" y="561"/>
                    <a:pt x="165" y="561"/>
                  </a:cubicBezTo>
                  <a:cubicBezTo>
                    <a:pt x="165" y="563"/>
                    <a:pt x="165" y="567"/>
                    <a:pt x="166" y="572"/>
                  </a:cubicBezTo>
                  <a:cubicBezTo>
                    <a:pt x="166" y="572"/>
                    <a:pt x="167" y="573"/>
                    <a:pt x="167" y="574"/>
                  </a:cubicBezTo>
                  <a:cubicBezTo>
                    <a:pt x="168" y="579"/>
                    <a:pt x="168" y="581"/>
                    <a:pt x="168" y="586"/>
                  </a:cubicBezTo>
                  <a:cubicBezTo>
                    <a:pt x="168" y="586"/>
                    <a:pt x="168" y="587"/>
                    <a:pt x="168" y="587"/>
                  </a:cubicBezTo>
                  <a:cubicBezTo>
                    <a:pt x="164" y="601"/>
                    <a:pt x="169" y="602"/>
                    <a:pt x="182" y="602"/>
                  </a:cubicBezTo>
                  <a:cubicBezTo>
                    <a:pt x="182" y="602"/>
                    <a:pt x="182" y="602"/>
                    <a:pt x="182" y="602"/>
                  </a:cubicBezTo>
                  <a:cubicBezTo>
                    <a:pt x="185" y="602"/>
                    <a:pt x="185" y="608"/>
                    <a:pt x="188" y="620"/>
                  </a:cubicBezTo>
                  <a:cubicBezTo>
                    <a:pt x="188" y="620"/>
                    <a:pt x="188" y="620"/>
                    <a:pt x="188" y="620"/>
                  </a:cubicBezTo>
                  <a:cubicBezTo>
                    <a:pt x="191" y="631"/>
                    <a:pt x="197" y="634"/>
                    <a:pt x="197" y="647"/>
                  </a:cubicBezTo>
                  <a:cubicBezTo>
                    <a:pt x="197" y="647"/>
                    <a:pt x="197" y="647"/>
                    <a:pt x="197" y="647"/>
                  </a:cubicBezTo>
                  <a:cubicBezTo>
                    <a:pt x="197" y="647"/>
                    <a:pt x="197" y="647"/>
                    <a:pt x="197" y="647"/>
                  </a:cubicBezTo>
                  <a:cubicBezTo>
                    <a:pt x="197" y="647"/>
                    <a:pt x="197" y="647"/>
                    <a:pt x="197" y="647"/>
                  </a:cubicBezTo>
                  <a:cubicBezTo>
                    <a:pt x="197" y="661"/>
                    <a:pt x="197" y="666"/>
                    <a:pt x="212" y="666"/>
                  </a:cubicBezTo>
                  <a:cubicBezTo>
                    <a:pt x="212" y="666"/>
                    <a:pt x="212" y="666"/>
                    <a:pt x="212" y="666"/>
                  </a:cubicBezTo>
                  <a:cubicBezTo>
                    <a:pt x="220" y="666"/>
                    <a:pt x="229" y="654"/>
                    <a:pt x="232" y="651"/>
                  </a:cubicBezTo>
                  <a:cubicBezTo>
                    <a:pt x="239" y="641"/>
                    <a:pt x="247" y="643"/>
                    <a:pt x="252" y="633"/>
                  </a:cubicBezTo>
                  <a:cubicBezTo>
                    <a:pt x="255" y="626"/>
                    <a:pt x="233" y="614"/>
                    <a:pt x="230" y="611"/>
                  </a:cubicBezTo>
                  <a:cubicBezTo>
                    <a:pt x="230" y="611"/>
                    <a:pt x="230" y="611"/>
                    <a:pt x="230" y="611"/>
                  </a:cubicBezTo>
                  <a:cubicBezTo>
                    <a:pt x="230" y="611"/>
                    <a:pt x="230" y="611"/>
                    <a:pt x="230" y="611"/>
                  </a:cubicBezTo>
                  <a:cubicBezTo>
                    <a:pt x="229" y="610"/>
                    <a:pt x="227" y="610"/>
                    <a:pt x="226" y="609"/>
                  </a:cubicBezTo>
                  <a:cubicBezTo>
                    <a:pt x="226" y="609"/>
                    <a:pt x="226" y="609"/>
                    <a:pt x="226" y="609"/>
                  </a:cubicBezTo>
                  <a:cubicBezTo>
                    <a:pt x="220" y="606"/>
                    <a:pt x="218" y="603"/>
                    <a:pt x="218" y="600"/>
                  </a:cubicBezTo>
                  <a:cubicBezTo>
                    <a:pt x="218" y="592"/>
                    <a:pt x="228" y="585"/>
                    <a:pt x="232" y="584"/>
                  </a:cubicBezTo>
                  <a:cubicBezTo>
                    <a:pt x="232" y="584"/>
                    <a:pt x="232" y="584"/>
                    <a:pt x="232" y="584"/>
                  </a:cubicBezTo>
                  <a:cubicBezTo>
                    <a:pt x="232" y="584"/>
                    <a:pt x="232" y="584"/>
                    <a:pt x="232" y="584"/>
                  </a:cubicBezTo>
                  <a:cubicBezTo>
                    <a:pt x="232" y="584"/>
                    <a:pt x="232" y="584"/>
                    <a:pt x="232" y="584"/>
                  </a:cubicBezTo>
                  <a:cubicBezTo>
                    <a:pt x="232" y="583"/>
                    <a:pt x="232" y="583"/>
                    <a:pt x="232" y="583"/>
                  </a:cubicBezTo>
                  <a:cubicBezTo>
                    <a:pt x="232" y="583"/>
                    <a:pt x="232" y="583"/>
                    <a:pt x="232" y="583"/>
                  </a:cubicBezTo>
                  <a:cubicBezTo>
                    <a:pt x="235" y="582"/>
                    <a:pt x="237" y="582"/>
                    <a:pt x="240" y="581"/>
                  </a:cubicBezTo>
                  <a:cubicBezTo>
                    <a:pt x="240" y="581"/>
                    <a:pt x="240" y="581"/>
                    <a:pt x="240" y="581"/>
                  </a:cubicBezTo>
                  <a:cubicBezTo>
                    <a:pt x="240" y="581"/>
                    <a:pt x="240" y="581"/>
                    <a:pt x="240" y="581"/>
                  </a:cubicBezTo>
                  <a:cubicBezTo>
                    <a:pt x="242" y="581"/>
                    <a:pt x="243" y="581"/>
                    <a:pt x="244" y="581"/>
                  </a:cubicBezTo>
                  <a:cubicBezTo>
                    <a:pt x="244" y="581"/>
                    <a:pt x="244" y="581"/>
                    <a:pt x="244" y="581"/>
                  </a:cubicBezTo>
                  <a:cubicBezTo>
                    <a:pt x="244" y="581"/>
                    <a:pt x="244" y="581"/>
                    <a:pt x="244" y="581"/>
                  </a:cubicBezTo>
                  <a:cubicBezTo>
                    <a:pt x="250" y="581"/>
                    <a:pt x="256" y="582"/>
                    <a:pt x="261" y="584"/>
                  </a:cubicBezTo>
                  <a:cubicBezTo>
                    <a:pt x="261" y="584"/>
                    <a:pt x="261" y="584"/>
                    <a:pt x="261" y="584"/>
                  </a:cubicBezTo>
                  <a:cubicBezTo>
                    <a:pt x="261" y="584"/>
                    <a:pt x="261" y="584"/>
                    <a:pt x="261" y="584"/>
                  </a:cubicBezTo>
                  <a:cubicBezTo>
                    <a:pt x="273" y="587"/>
                    <a:pt x="284" y="585"/>
                    <a:pt x="297" y="587"/>
                  </a:cubicBezTo>
                  <a:cubicBezTo>
                    <a:pt x="297" y="587"/>
                    <a:pt x="297" y="587"/>
                    <a:pt x="297" y="587"/>
                  </a:cubicBezTo>
                  <a:cubicBezTo>
                    <a:pt x="297" y="587"/>
                    <a:pt x="298" y="587"/>
                    <a:pt x="298" y="587"/>
                  </a:cubicBezTo>
                  <a:cubicBezTo>
                    <a:pt x="308" y="590"/>
                    <a:pt x="315" y="602"/>
                    <a:pt x="315" y="604"/>
                  </a:cubicBezTo>
                  <a:cubicBezTo>
                    <a:pt x="315" y="604"/>
                    <a:pt x="315" y="604"/>
                    <a:pt x="315" y="604"/>
                  </a:cubicBezTo>
                  <a:cubicBezTo>
                    <a:pt x="315" y="604"/>
                    <a:pt x="315" y="604"/>
                    <a:pt x="315" y="604"/>
                  </a:cubicBezTo>
                  <a:cubicBezTo>
                    <a:pt x="316" y="604"/>
                    <a:pt x="316" y="604"/>
                    <a:pt x="316" y="604"/>
                  </a:cubicBezTo>
                  <a:cubicBezTo>
                    <a:pt x="317" y="607"/>
                    <a:pt x="319" y="608"/>
                    <a:pt x="322" y="608"/>
                  </a:cubicBezTo>
                  <a:cubicBezTo>
                    <a:pt x="322" y="608"/>
                    <a:pt x="322" y="608"/>
                    <a:pt x="322" y="608"/>
                  </a:cubicBezTo>
                  <a:cubicBezTo>
                    <a:pt x="322" y="608"/>
                    <a:pt x="322" y="608"/>
                    <a:pt x="322" y="608"/>
                  </a:cubicBezTo>
                  <a:cubicBezTo>
                    <a:pt x="328" y="608"/>
                    <a:pt x="336" y="601"/>
                    <a:pt x="338" y="599"/>
                  </a:cubicBezTo>
                  <a:cubicBezTo>
                    <a:pt x="338" y="599"/>
                    <a:pt x="338" y="599"/>
                    <a:pt x="338" y="599"/>
                  </a:cubicBezTo>
                  <a:cubicBezTo>
                    <a:pt x="339" y="599"/>
                    <a:pt x="339" y="599"/>
                    <a:pt x="339" y="599"/>
                  </a:cubicBezTo>
                  <a:cubicBezTo>
                    <a:pt x="339" y="599"/>
                    <a:pt x="339" y="599"/>
                    <a:pt x="339" y="599"/>
                  </a:cubicBezTo>
                  <a:cubicBezTo>
                    <a:pt x="339" y="599"/>
                    <a:pt x="339" y="598"/>
                    <a:pt x="339" y="598"/>
                  </a:cubicBezTo>
                  <a:cubicBezTo>
                    <a:pt x="339" y="598"/>
                    <a:pt x="339" y="598"/>
                    <a:pt x="339" y="598"/>
                  </a:cubicBezTo>
                  <a:cubicBezTo>
                    <a:pt x="339" y="598"/>
                    <a:pt x="339" y="598"/>
                    <a:pt x="339" y="598"/>
                  </a:cubicBezTo>
                  <a:cubicBezTo>
                    <a:pt x="339" y="598"/>
                    <a:pt x="339" y="598"/>
                    <a:pt x="339" y="598"/>
                  </a:cubicBezTo>
                  <a:cubicBezTo>
                    <a:pt x="348" y="589"/>
                    <a:pt x="349" y="591"/>
                    <a:pt x="352" y="578"/>
                  </a:cubicBezTo>
                  <a:cubicBezTo>
                    <a:pt x="354" y="570"/>
                    <a:pt x="366" y="571"/>
                    <a:pt x="374" y="569"/>
                  </a:cubicBezTo>
                  <a:cubicBezTo>
                    <a:pt x="374" y="569"/>
                    <a:pt x="375" y="569"/>
                    <a:pt x="376" y="569"/>
                  </a:cubicBezTo>
                  <a:cubicBezTo>
                    <a:pt x="376" y="569"/>
                    <a:pt x="376" y="569"/>
                    <a:pt x="376" y="569"/>
                  </a:cubicBezTo>
                  <a:cubicBezTo>
                    <a:pt x="376" y="569"/>
                    <a:pt x="376" y="569"/>
                    <a:pt x="376" y="569"/>
                  </a:cubicBezTo>
                  <a:cubicBezTo>
                    <a:pt x="384" y="569"/>
                    <a:pt x="386" y="587"/>
                    <a:pt x="394" y="593"/>
                  </a:cubicBezTo>
                  <a:cubicBezTo>
                    <a:pt x="402" y="599"/>
                    <a:pt x="408" y="603"/>
                    <a:pt x="419" y="605"/>
                  </a:cubicBezTo>
                  <a:cubicBezTo>
                    <a:pt x="426" y="607"/>
                    <a:pt x="432" y="608"/>
                    <a:pt x="438" y="608"/>
                  </a:cubicBezTo>
                  <a:cubicBezTo>
                    <a:pt x="443" y="608"/>
                    <a:pt x="448" y="607"/>
                    <a:pt x="454" y="607"/>
                  </a:cubicBezTo>
                  <a:cubicBezTo>
                    <a:pt x="468" y="607"/>
                    <a:pt x="471" y="606"/>
                    <a:pt x="474" y="595"/>
                  </a:cubicBezTo>
                  <a:cubicBezTo>
                    <a:pt x="474" y="594"/>
                    <a:pt x="474" y="593"/>
                    <a:pt x="474" y="593"/>
                  </a:cubicBezTo>
                  <a:cubicBezTo>
                    <a:pt x="476" y="584"/>
                    <a:pt x="474" y="575"/>
                    <a:pt x="474" y="565"/>
                  </a:cubicBezTo>
                  <a:cubicBezTo>
                    <a:pt x="474" y="552"/>
                    <a:pt x="473" y="548"/>
                    <a:pt x="469" y="538"/>
                  </a:cubicBezTo>
                  <a:cubicBezTo>
                    <a:pt x="463" y="527"/>
                    <a:pt x="474" y="522"/>
                    <a:pt x="476" y="513"/>
                  </a:cubicBezTo>
                  <a:cubicBezTo>
                    <a:pt x="479" y="501"/>
                    <a:pt x="484" y="491"/>
                    <a:pt x="491" y="485"/>
                  </a:cubicBezTo>
                  <a:cubicBezTo>
                    <a:pt x="496" y="480"/>
                    <a:pt x="500" y="462"/>
                    <a:pt x="505" y="456"/>
                  </a:cubicBezTo>
                  <a:cubicBezTo>
                    <a:pt x="512" y="447"/>
                    <a:pt x="514" y="437"/>
                    <a:pt x="509" y="427"/>
                  </a:cubicBezTo>
                  <a:cubicBezTo>
                    <a:pt x="503" y="415"/>
                    <a:pt x="505" y="410"/>
                    <a:pt x="518" y="407"/>
                  </a:cubicBezTo>
                  <a:cubicBezTo>
                    <a:pt x="533" y="403"/>
                    <a:pt x="530" y="397"/>
                    <a:pt x="532" y="387"/>
                  </a:cubicBezTo>
                  <a:cubicBezTo>
                    <a:pt x="534" y="379"/>
                    <a:pt x="534" y="371"/>
                    <a:pt x="534" y="361"/>
                  </a:cubicBezTo>
                  <a:cubicBezTo>
                    <a:pt x="534" y="352"/>
                    <a:pt x="527" y="337"/>
                    <a:pt x="525" y="330"/>
                  </a:cubicBezTo>
                  <a:cubicBezTo>
                    <a:pt x="522" y="316"/>
                    <a:pt x="509" y="314"/>
                    <a:pt x="509" y="299"/>
                  </a:cubicBezTo>
                  <a:cubicBezTo>
                    <a:pt x="509" y="287"/>
                    <a:pt x="513" y="282"/>
                    <a:pt x="518" y="276"/>
                  </a:cubicBezTo>
                  <a:cubicBezTo>
                    <a:pt x="524" y="268"/>
                    <a:pt x="524" y="257"/>
                    <a:pt x="525" y="252"/>
                  </a:cubicBezTo>
                  <a:cubicBezTo>
                    <a:pt x="527" y="243"/>
                    <a:pt x="525" y="229"/>
                    <a:pt x="523" y="221"/>
                  </a:cubicBezTo>
                  <a:cubicBezTo>
                    <a:pt x="520" y="208"/>
                    <a:pt x="513" y="203"/>
                    <a:pt x="505" y="195"/>
                  </a:cubicBezTo>
                  <a:cubicBezTo>
                    <a:pt x="499" y="189"/>
                    <a:pt x="490" y="181"/>
                    <a:pt x="481" y="175"/>
                  </a:cubicBezTo>
                  <a:cubicBezTo>
                    <a:pt x="474" y="170"/>
                    <a:pt x="471" y="158"/>
                    <a:pt x="467" y="150"/>
                  </a:cubicBezTo>
                  <a:cubicBezTo>
                    <a:pt x="462" y="140"/>
                    <a:pt x="465" y="124"/>
                    <a:pt x="465" y="113"/>
                  </a:cubicBezTo>
                  <a:cubicBezTo>
                    <a:pt x="465" y="105"/>
                    <a:pt x="462" y="97"/>
                    <a:pt x="460" y="86"/>
                  </a:cubicBezTo>
                  <a:cubicBezTo>
                    <a:pt x="460" y="86"/>
                    <a:pt x="460" y="86"/>
                    <a:pt x="460" y="86"/>
                  </a:cubicBezTo>
                  <a:cubicBezTo>
                    <a:pt x="459" y="85"/>
                    <a:pt x="459" y="85"/>
                    <a:pt x="458" y="84"/>
                  </a:cubicBezTo>
                  <a:cubicBezTo>
                    <a:pt x="458" y="83"/>
                    <a:pt x="457" y="83"/>
                    <a:pt x="457" y="83"/>
                  </a:cubicBezTo>
                  <a:cubicBezTo>
                    <a:pt x="457" y="83"/>
                    <a:pt x="457" y="83"/>
                    <a:pt x="457" y="83"/>
                  </a:cubicBezTo>
                  <a:cubicBezTo>
                    <a:pt x="451" y="83"/>
                    <a:pt x="438" y="97"/>
                    <a:pt x="432" y="97"/>
                  </a:cubicBezTo>
                  <a:cubicBezTo>
                    <a:pt x="432" y="97"/>
                    <a:pt x="432" y="97"/>
                    <a:pt x="432" y="97"/>
                  </a:cubicBezTo>
                  <a:cubicBezTo>
                    <a:pt x="432" y="97"/>
                    <a:pt x="432" y="97"/>
                    <a:pt x="432" y="97"/>
                  </a:cubicBezTo>
                  <a:cubicBezTo>
                    <a:pt x="429" y="97"/>
                    <a:pt x="426" y="97"/>
                    <a:pt x="424" y="97"/>
                  </a:cubicBezTo>
                  <a:cubicBezTo>
                    <a:pt x="423" y="97"/>
                    <a:pt x="422" y="97"/>
                    <a:pt x="421" y="97"/>
                  </a:cubicBezTo>
                  <a:cubicBezTo>
                    <a:pt x="421" y="97"/>
                    <a:pt x="421" y="97"/>
                    <a:pt x="421" y="97"/>
                  </a:cubicBezTo>
                  <a:cubicBezTo>
                    <a:pt x="421" y="97"/>
                    <a:pt x="421" y="97"/>
                    <a:pt x="421" y="97"/>
                  </a:cubicBezTo>
                  <a:cubicBezTo>
                    <a:pt x="421" y="97"/>
                    <a:pt x="421" y="97"/>
                    <a:pt x="421" y="97"/>
                  </a:cubicBezTo>
                  <a:cubicBezTo>
                    <a:pt x="421" y="97"/>
                    <a:pt x="421" y="97"/>
                    <a:pt x="421" y="97"/>
                  </a:cubicBezTo>
                  <a:cubicBezTo>
                    <a:pt x="415" y="97"/>
                    <a:pt x="411" y="96"/>
                    <a:pt x="405" y="90"/>
                  </a:cubicBezTo>
                  <a:cubicBezTo>
                    <a:pt x="405" y="90"/>
                    <a:pt x="405" y="90"/>
                    <a:pt x="405" y="90"/>
                  </a:cubicBezTo>
                  <a:cubicBezTo>
                    <a:pt x="405" y="90"/>
                    <a:pt x="405" y="90"/>
                    <a:pt x="405" y="89"/>
                  </a:cubicBezTo>
                  <a:cubicBezTo>
                    <a:pt x="405" y="89"/>
                    <a:pt x="405" y="89"/>
                    <a:pt x="405" y="89"/>
                  </a:cubicBezTo>
                  <a:cubicBezTo>
                    <a:pt x="405" y="89"/>
                    <a:pt x="405" y="89"/>
                    <a:pt x="405" y="89"/>
                  </a:cubicBezTo>
                  <a:cubicBezTo>
                    <a:pt x="405" y="89"/>
                    <a:pt x="405" y="89"/>
                    <a:pt x="405" y="89"/>
                  </a:cubicBezTo>
                  <a:cubicBezTo>
                    <a:pt x="405" y="89"/>
                    <a:pt x="405" y="89"/>
                    <a:pt x="405" y="89"/>
                  </a:cubicBezTo>
                  <a:cubicBezTo>
                    <a:pt x="400" y="84"/>
                    <a:pt x="395" y="73"/>
                    <a:pt x="386" y="73"/>
                  </a:cubicBezTo>
                  <a:cubicBezTo>
                    <a:pt x="386" y="73"/>
                    <a:pt x="386" y="73"/>
                    <a:pt x="386" y="73"/>
                  </a:cubicBezTo>
                  <a:cubicBezTo>
                    <a:pt x="386" y="73"/>
                    <a:pt x="386" y="73"/>
                    <a:pt x="386" y="73"/>
                  </a:cubicBezTo>
                  <a:cubicBezTo>
                    <a:pt x="385" y="73"/>
                    <a:pt x="384" y="73"/>
                    <a:pt x="383" y="73"/>
                  </a:cubicBezTo>
                  <a:cubicBezTo>
                    <a:pt x="376" y="75"/>
                    <a:pt x="369" y="89"/>
                    <a:pt x="367" y="93"/>
                  </a:cubicBezTo>
                  <a:cubicBezTo>
                    <a:pt x="360" y="106"/>
                    <a:pt x="352" y="108"/>
                    <a:pt x="337" y="108"/>
                  </a:cubicBezTo>
                  <a:cubicBezTo>
                    <a:pt x="330" y="108"/>
                    <a:pt x="322" y="88"/>
                    <a:pt x="317" y="84"/>
                  </a:cubicBezTo>
                  <a:cubicBezTo>
                    <a:pt x="315" y="82"/>
                    <a:pt x="315" y="76"/>
                    <a:pt x="315" y="70"/>
                  </a:cubicBezTo>
                  <a:cubicBezTo>
                    <a:pt x="315" y="64"/>
                    <a:pt x="315" y="58"/>
                    <a:pt x="315" y="55"/>
                  </a:cubicBezTo>
                  <a:cubicBezTo>
                    <a:pt x="315" y="49"/>
                    <a:pt x="312" y="33"/>
                    <a:pt x="308" y="26"/>
                  </a:cubicBezTo>
                  <a:cubicBezTo>
                    <a:pt x="308" y="26"/>
                    <a:pt x="308" y="26"/>
                    <a:pt x="308" y="26"/>
                  </a:cubicBezTo>
                  <a:cubicBezTo>
                    <a:pt x="308" y="25"/>
                    <a:pt x="308" y="25"/>
                    <a:pt x="308" y="25"/>
                  </a:cubicBezTo>
                  <a:cubicBezTo>
                    <a:pt x="308" y="25"/>
                    <a:pt x="308" y="25"/>
                    <a:pt x="308" y="25"/>
                  </a:cubicBezTo>
                  <a:cubicBezTo>
                    <a:pt x="304" y="25"/>
                    <a:pt x="291" y="47"/>
                    <a:pt x="290" y="48"/>
                  </a:cubicBezTo>
                  <a:cubicBezTo>
                    <a:pt x="290" y="48"/>
                    <a:pt x="290" y="48"/>
                    <a:pt x="290" y="48"/>
                  </a:cubicBezTo>
                  <a:cubicBezTo>
                    <a:pt x="287" y="50"/>
                    <a:pt x="287" y="53"/>
                    <a:pt x="287" y="56"/>
                  </a:cubicBezTo>
                  <a:cubicBezTo>
                    <a:pt x="287" y="60"/>
                    <a:pt x="289" y="64"/>
                    <a:pt x="289" y="69"/>
                  </a:cubicBezTo>
                  <a:cubicBezTo>
                    <a:pt x="289" y="72"/>
                    <a:pt x="288" y="74"/>
                    <a:pt x="283" y="77"/>
                  </a:cubicBezTo>
                  <a:cubicBezTo>
                    <a:pt x="283" y="77"/>
                    <a:pt x="283" y="77"/>
                    <a:pt x="283" y="77"/>
                  </a:cubicBezTo>
                  <a:cubicBezTo>
                    <a:pt x="283" y="77"/>
                    <a:pt x="283" y="77"/>
                    <a:pt x="283" y="77"/>
                  </a:cubicBezTo>
                  <a:cubicBezTo>
                    <a:pt x="282" y="77"/>
                    <a:pt x="282" y="77"/>
                    <a:pt x="282" y="77"/>
                  </a:cubicBezTo>
                  <a:cubicBezTo>
                    <a:pt x="282" y="77"/>
                    <a:pt x="282" y="77"/>
                    <a:pt x="282" y="77"/>
                  </a:cubicBezTo>
                  <a:cubicBezTo>
                    <a:pt x="282" y="77"/>
                    <a:pt x="282" y="77"/>
                    <a:pt x="282" y="77"/>
                  </a:cubicBezTo>
                  <a:cubicBezTo>
                    <a:pt x="282" y="77"/>
                    <a:pt x="282" y="77"/>
                    <a:pt x="282" y="77"/>
                  </a:cubicBezTo>
                  <a:cubicBezTo>
                    <a:pt x="282" y="77"/>
                    <a:pt x="282" y="77"/>
                    <a:pt x="282" y="77"/>
                  </a:cubicBezTo>
                  <a:cubicBezTo>
                    <a:pt x="275" y="77"/>
                    <a:pt x="266" y="48"/>
                    <a:pt x="266" y="44"/>
                  </a:cubicBezTo>
                  <a:cubicBezTo>
                    <a:pt x="266" y="44"/>
                    <a:pt x="266" y="44"/>
                    <a:pt x="266" y="44"/>
                  </a:cubicBezTo>
                  <a:cubicBezTo>
                    <a:pt x="266" y="31"/>
                    <a:pt x="265" y="28"/>
                    <a:pt x="255" y="24"/>
                  </a:cubicBezTo>
                  <a:cubicBezTo>
                    <a:pt x="244" y="19"/>
                    <a:pt x="239" y="9"/>
                    <a:pt x="230" y="6"/>
                  </a:cubicBezTo>
                  <a:cubicBezTo>
                    <a:pt x="230" y="6"/>
                    <a:pt x="230" y="6"/>
                    <a:pt x="230" y="6"/>
                  </a:cubicBezTo>
                  <a:cubicBezTo>
                    <a:pt x="230" y="6"/>
                    <a:pt x="230" y="6"/>
                    <a:pt x="229" y="6"/>
                  </a:cubicBezTo>
                  <a:cubicBezTo>
                    <a:pt x="229" y="6"/>
                    <a:pt x="229" y="6"/>
                    <a:pt x="229" y="5"/>
                  </a:cubicBezTo>
                  <a:cubicBezTo>
                    <a:pt x="229" y="5"/>
                    <a:pt x="229" y="5"/>
                    <a:pt x="229" y="5"/>
                  </a:cubicBezTo>
                  <a:cubicBezTo>
                    <a:pt x="229" y="5"/>
                    <a:pt x="229" y="5"/>
                    <a:pt x="229" y="5"/>
                  </a:cubicBezTo>
                  <a:cubicBezTo>
                    <a:pt x="229" y="5"/>
                    <a:pt x="229" y="5"/>
                    <a:pt x="229" y="5"/>
                  </a:cubicBezTo>
                  <a:cubicBezTo>
                    <a:pt x="228" y="5"/>
                    <a:pt x="228" y="5"/>
                    <a:pt x="228" y="5"/>
                  </a:cubicBezTo>
                  <a:cubicBezTo>
                    <a:pt x="228" y="5"/>
                    <a:pt x="228" y="5"/>
                    <a:pt x="228" y="5"/>
                  </a:cubicBezTo>
                  <a:cubicBezTo>
                    <a:pt x="228" y="5"/>
                    <a:pt x="228" y="5"/>
                    <a:pt x="227" y="5"/>
                  </a:cubicBezTo>
                  <a:cubicBezTo>
                    <a:pt x="227" y="5"/>
                    <a:pt x="227" y="5"/>
                    <a:pt x="227" y="5"/>
                  </a:cubicBezTo>
                  <a:cubicBezTo>
                    <a:pt x="227" y="5"/>
                    <a:pt x="227" y="5"/>
                    <a:pt x="227" y="4"/>
                  </a:cubicBezTo>
                  <a:cubicBezTo>
                    <a:pt x="227" y="4"/>
                    <a:pt x="227" y="4"/>
                    <a:pt x="227" y="4"/>
                  </a:cubicBezTo>
                  <a:cubicBezTo>
                    <a:pt x="227" y="4"/>
                    <a:pt x="226" y="4"/>
                    <a:pt x="226" y="4"/>
                  </a:cubicBezTo>
                  <a:cubicBezTo>
                    <a:pt x="226" y="4"/>
                    <a:pt x="226" y="4"/>
                    <a:pt x="226" y="4"/>
                  </a:cubicBezTo>
                  <a:cubicBezTo>
                    <a:pt x="226" y="4"/>
                    <a:pt x="226" y="4"/>
                    <a:pt x="226" y="4"/>
                  </a:cubicBezTo>
                  <a:cubicBezTo>
                    <a:pt x="226" y="4"/>
                    <a:pt x="226" y="4"/>
                    <a:pt x="226" y="4"/>
                  </a:cubicBezTo>
                  <a:cubicBezTo>
                    <a:pt x="226" y="4"/>
                    <a:pt x="226" y="4"/>
                    <a:pt x="226" y="4"/>
                  </a:cubicBezTo>
                  <a:cubicBezTo>
                    <a:pt x="221" y="2"/>
                    <a:pt x="217" y="0"/>
                    <a:pt x="214" y="0"/>
                  </a:cubicBezTo>
                  <a:cubicBezTo>
                    <a:pt x="214" y="0"/>
                    <a:pt x="214" y="0"/>
                    <a:pt x="214" y="0"/>
                  </a:cubicBezTo>
                </a:path>
              </a:pathLst>
            </a:custGeom>
            <a:solidFill>
              <a:schemeClr val="accent6">
                <a:lumMod val="60000"/>
                <a:lumOff val="4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88" name="Freeform 228"/>
            <p:cNvSpPr>
              <a:spLocks noEditPoints="1"/>
            </p:cNvSpPr>
            <p:nvPr/>
          </p:nvSpPr>
          <p:spPr bwMode="auto">
            <a:xfrm>
              <a:off x="6014798" y="1434451"/>
              <a:ext cx="48495" cy="111648"/>
            </a:xfrm>
            <a:custGeom>
              <a:avLst/>
              <a:gdLst>
                <a:gd name="T0" fmla="*/ 37 w 37"/>
                <a:gd name="T1" fmla="*/ 73 h 84"/>
                <a:gd name="T2" fmla="*/ 34 w 37"/>
                <a:gd name="T3" fmla="*/ 81 h 84"/>
                <a:gd name="T4" fmla="*/ 34 w 37"/>
                <a:gd name="T5" fmla="*/ 84 h 84"/>
                <a:gd name="T6" fmla="*/ 37 w 37"/>
                <a:gd name="T7" fmla="*/ 73 h 84"/>
                <a:gd name="T8" fmla="*/ 21 w 37"/>
                <a:gd name="T9" fmla="*/ 30 h 84"/>
                <a:gd name="T10" fmla="*/ 24 w 37"/>
                <a:gd name="T11" fmla="*/ 35 h 84"/>
                <a:gd name="T12" fmla="*/ 34 w 37"/>
                <a:gd name="T13" fmla="*/ 52 h 84"/>
                <a:gd name="T14" fmla="*/ 37 w 37"/>
                <a:gd name="T15" fmla="*/ 57 h 84"/>
                <a:gd name="T16" fmla="*/ 25 w 37"/>
                <a:gd name="T17" fmla="*/ 35 h 84"/>
                <a:gd name="T18" fmla="*/ 21 w 37"/>
                <a:gd name="T19" fmla="*/ 30 h 84"/>
                <a:gd name="T20" fmla="*/ 2 w 37"/>
                <a:gd name="T21" fmla="*/ 0 h 84"/>
                <a:gd name="T22" fmla="*/ 0 w 37"/>
                <a:gd name="T23" fmla="*/ 0 h 84"/>
                <a:gd name="T24" fmla="*/ 0 w 37"/>
                <a:gd name="T25" fmla="*/ 0 h 84"/>
                <a:gd name="T26" fmla="*/ 11 w 37"/>
                <a:gd name="T27" fmla="*/ 14 h 84"/>
                <a:gd name="T28" fmla="*/ 7 w 37"/>
                <a:gd name="T29" fmla="*/ 6 h 84"/>
                <a:gd name="T30" fmla="*/ 2 w 37"/>
                <a:gd name="T3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84">
                  <a:moveTo>
                    <a:pt x="37" y="73"/>
                  </a:moveTo>
                  <a:cubicBezTo>
                    <a:pt x="37" y="76"/>
                    <a:pt x="36" y="78"/>
                    <a:pt x="34" y="81"/>
                  </a:cubicBezTo>
                  <a:cubicBezTo>
                    <a:pt x="34" y="82"/>
                    <a:pt x="34" y="83"/>
                    <a:pt x="34" y="84"/>
                  </a:cubicBezTo>
                  <a:cubicBezTo>
                    <a:pt x="36" y="81"/>
                    <a:pt x="37" y="78"/>
                    <a:pt x="37" y="73"/>
                  </a:cubicBezTo>
                  <a:moveTo>
                    <a:pt x="21" y="30"/>
                  </a:moveTo>
                  <a:cubicBezTo>
                    <a:pt x="22" y="32"/>
                    <a:pt x="23" y="33"/>
                    <a:pt x="24" y="35"/>
                  </a:cubicBezTo>
                  <a:cubicBezTo>
                    <a:pt x="28" y="40"/>
                    <a:pt x="33" y="46"/>
                    <a:pt x="34" y="52"/>
                  </a:cubicBezTo>
                  <a:cubicBezTo>
                    <a:pt x="35" y="53"/>
                    <a:pt x="36" y="55"/>
                    <a:pt x="37" y="57"/>
                  </a:cubicBezTo>
                  <a:cubicBezTo>
                    <a:pt x="35" y="48"/>
                    <a:pt x="30" y="40"/>
                    <a:pt x="25" y="35"/>
                  </a:cubicBezTo>
                  <a:cubicBezTo>
                    <a:pt x="23" y="33"/>
                    <a:pt x="22" y="32"/>
                    <a:pt x="21" y="30"/>
                  </a:cubicBezTo>
                  <a:moveTo>
                    <a:pt x="2" y="0"/>
                  </a:moveTo>
                  <a:cubicBezTo>
                    <a:pt x="1" y="0"/>
                    <a:pt x="1" y="0"/>
                    <a:pt x="0" y="0"/>
                  </a:cubicBezTo>
                  <a:cubicBezTo>
                    <a:pt x="0" y="0"/>
                    <a:pt x="0" y="0"/>
                    <a:pt x="0" y="0"/>
                  </a:cubicBezTo>
                  <a:cubicBezTo>
                    <a:pt x="3" y="5"/>
                    <a:pt x="7" y="10"/>
                    <a:pt x="11" y="14"/>
                  </a:cubicBezTo>
                  <a:cubicBezTo>
                    <a:pt x="9" y="11"/>
                    <a:pt x="8" y="9"/>
                    <a:pt x="7" y="6"/>
                  </a:cubicBezTo>
                  <a:cubicBezTo>
                    <a:pt x="5" y="4"/>
                    <a:pt x="4" y="2"/>
                    <a:pt x="2"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89" name="Freeform 229"/>
            <p:cNvSpPr>
              <a:spLocks noEditPoints="1"/>
            </p:cNvSpPr>
            <p:nvPr/>
          </p:nvSpPr>
          <p:spPr bwMode="auto">
            <a:xfrm>
              <a:off x="6060165" y="1550954"/>
              <a:ext cx="186157" cy="525882"/>
            </a:xfrm>
            <a:custGeom>
              <a:avLst/>
              <a:gdLst>
                <a:gd name="T0" fmla="*/ 145 w 145"/>
                <a:gd name="T1" fmla="*/ 375 h 396"/>
                <a:gd name="T2" fmla="*/ 140 w 145"/>
                <a:gd name="T3" fmla="*/ 393 h 396"/>
                <a:gd name="T4" fmla="*/ 137 w 145"/>
                <a:gd name="T5" fmla="*/ 396 h 396"/>
                <a:gd name="T6" fmla="*/ 140 w 145"/>
                <a:gd name="T7" fmla="*/ 393 h 396"/>
                <a:gd name="T8" fmla="*/ 145 w 145"/>
                <a:gd name="T9" fmla="*/ 375 h 396"/>
                <a:gd name="T10" fmla="*/ 140 w 145"/>
                <a:gd name="T11" fmla="*/ 330 h 396"/>
                <a:gd name="T12" fmla="*/ 140 w 145"/>
                <a:gd name="T13" fmla="*/ 335 h 396"/>
                <a:gd name="T14" fmla="*/ 140 w 145"/>
                <a:gd name="T15" fmla="*/ 335 h 396"/>
                <a:gd name="T16" fmla="*/ 140 w 145"/>
                <a:gd name="T17" fmla="*/ 330 h 396"/>
                <a:gd name="T18" fmla="*/ 47 w 145"/>
                <a:gd name="T19" fmla="*/ 71 h 396"/>
                <a:gd name="T20" fmla="*/ 31 w 145"/>
                <a:gd name="T21" fmla="*/ 87 h 396"/>
                <a:gd name="T22" fmla="*/ 30 w 145"/>
                <a:gd name="T23" fmla="*/ 89 h 396"/>
                <a:gd name="T24" fmla="*/ 31 w 145"/>
                <a:gd name="T25" fmla="*/ 87 h 396"/>
                <a:gd name="T26" fmla="*/ 47 w 145"/>
                <a:gd name="T27" fmla="*/ 71 h 396"/>
                <a:gd name="T28" fmla="*/ 5 w 145"/>
                <a:gd name="T29" fmla="*/ 0 h 396"/>
                <a:gd name="T30" fmla="*/ 0 w 145"/>
                <a:gd name="T31" fmla="*/ 1 h 396"/>
                <a:gd name="T32" fmla="*/ 0 w 145"/>
                <a:gd name="T33" fmla="*/ 1 h 396"/>
                <a:gd name="T34" fmla="*/ 9 w 145"/>
                <a:gd name="T35" fmla="*/ 3 h 396"/>
                <a:gd name="T36" fmla="*/ 7 w 145"/>
                <a:gd name="T37" fmla="*/ 2 h 396"/>
                <a:gd name="T38" fmla="*/ 19 w 145"/>
                <a:gd name="T39" fmla="*/ 7 h 396"/>
                <a:gd name="T40" fmla="*/ 25 w 145"/>
                <a:gd name="T41" fmla="*/ 14 h 396"/>
                <a:gd name="T42" fmla="*/ 46 w 145"/>
                <a:gd name="T43" fmla="*/ 65 h 396"/>
                <a:gd name="T44" fmla="*/ 33 w 145"/>
                <a:gd name="T45" fmla="*/ 40 h 396"/>
                <a:gd name="T46" fmla="*/ 24 w 145"/>
                <a:gd name="T47" fmla="*/ 11 h 396"/>
                <a:gd name="T48" fmla="*/ 5 w 145"/>
                <a:gd name="T49"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396">
                  <a:moveTo>
                    <a:pt x="145" y="375"/>
                  </a:moveTo>
                  <a:cubicBezTo>
                    <a:pt x="145" y="382"/>
                    <a:pt x="143" y="388"/>
                    <a:pt x="140" y="393"/>
                  </a:cubicBezTo>
                  <a:cubicBezTo>
                    <a:pt x="139" y="394"/>
                    <a:pt x="138" y="395"/>
                    <a:pt x="137" y="396"/>
                  </a:cubicBezTo>
                  <a:cubicBezTo>
                    <a:pt x="138" y="396"/>
                    <a:pt x="139" y="395"/>
                    <a:pt x="140" y="393"/>
                  </a:cubicBezTo>
                  <a:cubicBezTo>
                    <a:pt x="143" y="388"/>
                    <a:pt x="145" y="382"/>
                    <a:pt x="145" y="375"/>
                  </a:cubicBezTo>
                  <a:moveTo>
                    <a:pt x="140" y="330"/>
                  </a:moveTo>
                  <a:cubicBezTo>
                    <a:pt x="140" y="332"/>
                    <a:pt x="140" y="334"/>
                    <a:pt x="140" y="335"/>
                  </a:cubicBezTo>
                  <a:cubicBezTo>
                    <a:pt x="140" y="335"/>
                    <a:pt x="140" y="335"/>
                    <a:pt x="140" y="335"/>
                  </a:cubicBezTo>
                  <a:cubicBezTo>
                    <a:pt x="140" y="334"/>
                    <a:pt x="140" y="332"/>
                    <a:pt x="140" y="330"/>
                  </a:cubicBezTo>
                  <a:moveTo>
                    <a:pt x="47" y="71"/>
                  </a:moveTo>
                  <a:cubicBezTo>
                    <a:pt x="47" y="78"/>
                    <a:pt x="37" y="81"/>
                    <a:pt x="31" y="87"/>
                  </a:cubicBezTo>
                  <a:cubicBezTo>
                    <a:pt x="30" y="88"/>
                    <a:pt x="30" y="89"/>
                    <a:pt x="30" y="89"/>
                  </a:cubicBezTo>
                  <a:cubicBezTo>
                    <a:pt x="30" y="89"/>
                    <a:pt x="30" y="88"/>
                    <a:pt x="31" y="87"/>
                  </a:cubicBezTo>
                  <a:cubicBezTo>
                    <a:pt x="37" y="81"/>
                    <a:pt x="47" y="78"/>
                    <a:pt x="47" y="71"/>
                  </a:cubicBezTo>
                  <a:moveTo>
                    <a:pt x="5" y="0"/>
                  </a:moveTo>
                  <a:cubicBezTo>
                    <a:pt x="4" y="0"/>
                    <a:pt x="2" y="1"/>
                    <a:pt x="0" y="1"/>
                  </a:cubicBezTo>
                  <a:cubicBezTo>
                    <a:pt x="0" y="1"/>
                    <a:pt x="0" y="1"/>
                    <a:pt x="0" y="1"/>
                  </a:cubicBezTo>
                  <a:cubicBezTo>
                    <a:pt x="2" y="3"/>
                    <a:pt x="6" y="3"/>
                    <a:pt x="9" y="3"/>
                  </a:cubicBezTo>
                  <a:cubicBezTo>
                    <a:pt x="7" y="2"/>
                    <a:pt x="7" y="2"/>
                    <a:pt x="7" y="2"/>
                  </a:cubicBezTo>
                  <a:cubicBezTo>
                    <a:pt x="8" y="3"/>
                    <a:pt x="17" y="5"/>
                    <a:pt x="19" y="7"/>
                  </a:cubicBezTo>
                  <a:cubicBezTo>
                    <a:pt x="21" y="9"/>
                    <a:pt x="24" y="11"/>
                    <a:pt x="25" y="14"/>
                  </a:cubicBezTo>
                  <a:cubicBezTo>
                    <a:pt x="28" y="37"/>
                    <a:pt x="40" y="56"/>
                    <a:pt x="46" y="65"/>
                  </a:cubicBezTo>
                  <a:cubicBezTo>
                    <a:pt x="41" y="56"/>
                    <a:pt x="37" y="51"/>
                    <a:pt x="33" y="40"/>
                  </a:cubicBezTo>
                  <a:cubicBezTo>
                    <a:pt x="30" y="32"/>
                    <a:pt x="30" y="17"/>
                    <a:pt x="24" y="11"/>
                  </a:cubicBezTo>
                  <a:cubicBezTo>
                    <a:pt x="18" y="5"/>
                    <a:pt x="14" y="0"/>
                    <a:pt x="5"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90" name="Freeform 230"/>
            <p:cNvSpPr>
              <a:spLocks/>
            </p:cNvSpPr>
            <p:nvPr/>
          </p:nvSpPr>
          <p:spPr bwMode="auto">
            <a:xfrm>
              <a:off x="6606120" y="1449014"/>
              <a:ext cx="1565" cy="3236"/>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0" y="0"/>
                    <a:pt x="0" y="0"/>
                    <a:pt x="0" y="0"/>
                  </a:cubicBezTo>
                  <a:cubicBezTo>
                    <a:pt x="1" y="0"/>
                    <a:pt x="1" y="1"/>
                    <a:pt x="2" y="2"/>
                  </a:cubicBezTo>
                  <a:cubicBezTo>
                    <a:pt x="1" y="1"/>
                    <a:pt x="1"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91" name="Freeform 231"/>
            <p:cNvSpPr>
              <a:spLocks noEditPoints="1"/>
            </p:cNvSpPr>
            <p:nvPr/>
          </p:nvSpPr>
          <p:spPr bwMode="auto">
            <a:xfrm>
              <a:off x="5611198" y="803392"/>
              <a:ext cx="994923" cy="677983"/>
            </a:xfrm>
            <a:custGeom>
              <a:avLst/>
              <a:gdLst>
                <a:gd name="T0" fmla="*/ 415 w 775"/>
                <a:gd name="T1" fmla="*/ 0 h 511"/>
                <a:gd name="T2" fmla="*/ 394 w 775"/>
                <a:gd name="T3" fmla="*/ 10 h 511"/>
                <a:gd name="T4" fmla="*/ 306 w 775"/>
                <a:gd name="T5" fmla="*/ 39 h 511"/>
                <a:gd name="T6" fmla="*/ 304 w 775"/>
                <a:gd name="T7" fmla="*/ 39 h 511"/>
                <a:gd name="T8" fmla="*/ 295 w 775"/>
                <a:gd name="T9" fmla="*/ 36 h 511"/>
                <a:gd name="T10" fmla="*/ 191 w 775"/>
                <a:gd name="T11" fmla="*/ 70 h 511"/>
                <a:gd name="T12" fmla="*/ 165 w 775"/>
                <a:gd name="T13" fmla="*/ 55 h 511"/>
                <a:gd name="T14" fmla="*/ 100 w 775"/>
                <a:gd name="T15" fmla="*/ 75 h 511"/>
                <a:gd name="T16" fmla="*/ 102 w 775"/>
                <a:gd name="T17" fmla="*/ 85 h 511"/>
                <a:gd name="T18" fmla="*/ 104 w 775"/>
                <a:gd name="T19" fmla="*/ 116 h 511"/>
                <a:gd name="T20" fmla="*/ 83 w 775"/>
                <a:gd name="T21" fmla="*/ 132 h 511"/>
                <a:gd name="T22" fmla="*/ 72 w 775"/>
                <a:gd name="T23" fmla="*/ 147 h 511"/>
                <a:gd name="T24" fmla="*/ 1 w 775"/>
                <a:gd name="T25" fmla="*/ 143 h 511"/>
                <a:gd name="T26" fmla="*/ 25 w 775"/>
                <a:gd name="T27" fmla="*/ 167 h 511"/>
                <a:gd name="T28" fmla="*/ 18 w 775"/>
                <a:gd name="T29" fmla="*/ 200 h 511"/>
                <a:gd name="T30" fmla="*/ 64 w 775"/>
                <a:gd name="T31" fmla="*/ 261 h 511"/>
                <a:gd name="T32" fmla="*/ 131 w 775"/>
                <a:gd name="T33" fmla="*/ 330 h 511"/>
                <a:gd name="T34" fmla="*/ 242 w 775"/>
                <a:gd name="T35" fmla="*/ 359 h 511"/>
                <a:gd name="T36" fmla="*/ 296 w 775"/>
                <a:gd name="T37" fmla="*/ 324 h 511"/>
                <a:gd name="T38" fmla="*/ 316 w 775"/>
                <a:gd name="T39" fmla="*/ 344 h 511"/>
                <a:gd name="T40" fmla="*/ 364 w 775"/>
                <a:gd name="T41" fmla="*/ 410 h 511"/>
                <a:gd name="T42" fmla="*/ 331 w 775"/>
                <a:gd name="T43" fmla="*/ 426 h 511"/>
                <a:gd name="T44" fmla="*/ 303 w 775"/>
                <a:gd name="T45" fmla="*/ 446 h 511"/>
                <a:gd name="T46" fmla="*/ 319 w 775"/>
                <a:gd name="T47" fmla="*/ 475 h 511"/>
                <a:gd name="T48" fmla="*/ 324 w 775"/>
                <a:gd name="T49" fmla="*/ 473 h 511"/>
                <a:gd name="T50" fmla="*/ 365 w 775"/>
                <a:gd name="T51" fmla="*/ 483 h 511"/>
                <a:gd name="T52" fmla="*/ 379 w 775"/>
                <a:gd name="T53" fmla="*/ 475 h 511"/>
                <a:gd name="T54" fmla="*/ 379 w 775"/>
                <a:gd name="T55" fmla="*/ 474 h 511"/>
                <a:gd name="T56" fmla="*/ 381 w 775"/>
                <a:gd name="T57" fmla="*/ 474 h 511"/>
                <a:gd name="T58" fmla="*/ 387 w 775"/>
                <a:gd name="T59" fmla="*/ 475 h 511"/>
                <a:gd name="T60" fmla="*/ 392 w 775"/>
                <a:gd name="T61" fmla="*/ 475 h 511"/>
                <a:gd name="T62" fmla="*/ 399 w 775"/>
                <a:gd name="T63" fmla="*/ 474 h 511"/>
                <a:gd name="T64" fmla="*/ 507 w 775"/>
                <a:gd name="T65" fmla="*/ 452 h 511"/>
                <a:gd name="T66" fmla="*/ 509 w 775"/>
                <a:gd name="T67" fmla="*/ 452 h 511"/>
                <a:gd name="T68" fmla="*/ 521 w 775"/>
                <a:gd name="T69" fmla="*/ 451 h 511"/>
                <a:gd name="T70" fmla="*/ 534 w 775"/>
                <a:gd name="T71" fmla="*/ 450 h 511"/>
                <a:gd name="T72" fmla="*/ 539 w 775"/>
                <a:gd name="T73" fmla="*/ 451 h 511"/>
                <a:gd name="T74" fmla="*/ 556 w 775"/>
                <a:gd name="T75" fmla="*/ 443 h 511"/>
                <a:gd name="T76" fmla="*/ 521 w 775"/>
                <a:gd name="T77" fmla="*/ 409 h 511"/>
                <a:gd name="T78" fmla="*/ 531 w 775"/>
                <a:gd name="T79" fmla="*/ 403 h 511"/>
                <a:gd name="T80" fmla="*/ 543 w 775"/>
                <a:gd name="T81" fmla="*/ 407 h 511"/>
                <a:gd name="T82" fmla="*/ 545 w 775"/>
                <a:gd name="T83" fmla="*/ 408 h 511"/>
                <a:gd name="T84" fmla="*/ 547 w 775"/>
                <a:gd name="T85" fmla="*/ 409 h 511"/>
                <a:gd name="T86" fmla="*/ 599 w 775"/>
                <a:gd name="T87" fmla="*/ 480 h 511"/>
                <a:gd name="T88" fmla="*/ 604 w 775"/>
                <a:gd name="T89" fmla="*/ 459 h 511"/>
                <a:gd name="T90" fmla="*/ 625 w 775"/>
                <a:gd name="T91" fmla="*/ 428 h 511"/>
                <a:gd name="T92" fmla="*/ 632 w 775"/>
                <a:gd name="T93" fmla="*/ 473 h 511"/>
                <a:gd name="T94" fmla="*/ 703 w 775"/>
                <a:gd name="T95" fmla="*/ 476 h 511"/>
                <a:gd name="T96" fmla="*/ 722 w 775"/>
                <a:gd name="T97" fmla="*/ 492 h 511"/>
                <a:gd name="T98" fmla="*/ 738 w 775"/>
                <a:gd name="T99" fmla="*/ 500 h 511"/>
                <a:gd name="T100" fmla="*/ 774 w 775"/>
                <a:gd name="T101" fmla="*/ 486 h 511"/>
                <a:gd name="T102" fmla="*/ 760 w 775"/>
                <a:gd name="T103" fmla="*/ 452 h 511"/>
                <a:gd name="T104" fmla="*/ 640 w 775"/>
                <a:gd name="T105" fmla="*/ 329 h 511"/>
                <a:gd name="T106" fmla="*/ 571 w 775"/>
                <a:gd name="T107" fmla="*/ 192 h 511"/>
                <a:gd name="T108" fmla="*/ 483 w 775"/>
                <a:gd name="T109" fmla="*/ 72 h 511"/>
                <a:gd name="T110" fmla="*/ 425 w 775"/>
                <a:gd name="T111" fmla="*/ 6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5" h="511">
                  <a:moveTo>
                    <a:pt x="100" y="75"/>
                  </a:moveTo>
                  <a:cubicBezTo>
                    <a:pt x="100" y="75"/>
                    <a:pt x="100" y="75"/>
                    <a:pt x="100" y="75"/>
                  </a:cubicBezTo>
                  <a:cubicBezTo>
                    <a:pt x="100" y="75"/>
                    <a:pt x="100" y="75"/>
                    <a:pt x="100" y="75"/>
                  </a:cubicBezTo>
                  <a:cubicBezTo>
                    <a:pt x="100" y="75"/>
                    <a:pt x="100" y="75"/>
                    <a:pt x="100" y="75"/>
                  </a:cubicBezTo>
                  <a:moveTo>
                    <a:pt x="416" y="0"/>
                  </a:moveTo>
                  <a:cubicBezTo>
                    <a:pt x="415" y="0"/>
                    <a:pt x="415" y="0"/>
                    <a:pt x="415" y="0"/>
                  </a:cubicBezTo>
                  <a:cubicBezTo>
                    <a:pt x="415" y="0"/>
                    <a:pt x="415" y="0"/>
                    <a:pt x="415" y="0"/>
                  </a:cubicBezTo>
                  <a:cubicBezTo>
                    <a:pt x="414" y="0"/>
                    <a:pt x="414" y="1"/>
                    <a:pt x="414" y="1"/>
                  </a:cubicBezTo>
                  <a:cubicBezTo>
                    <a:pt x="414" y="1"/>
                    <a:pt x="414" y="1"/>
                    <a:pt x="414" y="1"/>
                  </a:cubicBezTo>
                  <a:cubicBezTo>
                    <a:pt x="414" y="1"/>
                    <a:pt x="414" y="1"/>
                    <a:pt x="414" y="1"/>
                  </a:cubicBezTo>
                  <a:cubicBezTo>
                    <a:pt x="408" y="9"/>
                    <a:pt x="403" y="10"/>
                    <a:pt x="398" y="10"/>
                  </a:cubicBezTo>
                  <a:cubicBezTo>
                    <a:pt x="396" y="10"/>
                    <a:pt x="395" y="10"/>
                    <a:pt x="394" y="10"/>
                  </a:cubicBezTo>
                  <a:cubicBezTo>
                    <a:pt x="392" y="10"/>
                    <a:pt x="391" y="9"/>
                    <a:pt x="389" y="9"/>
                  </a:cubicBezTo>
                  <a:cubicBezTo>
                    <a:pt x="385" y="9"/>
                    <a:pt x="380" y="10"/>
                    <a:pt x="373" y="13"/>
                  </a:cubicBezTo>
                  <a:cubicBezTo>
                    <a:pt x="363" y="18"/>
                    <a:pt x="352" y="42"/>
                    <a:pt x="345" y="42"/>
                  </a:cubicBezTo>
                  <a:cubicBezTo>
                    <a:pt x="329" y="42"/>
                    <a:pt x="310" y="40"/>
                    <a:pt x="306" y="39"/>
                  </a:cubicBezTo>
                  <a:cubicBezTo>
                    <a:pt x="306" y="39"/>
                    <a:pt x="306" y="39"/>
                    <a:pt x="306" y="39"/>
                  </a:cubicBezTo>
                  <a:cubicBezTo>
                    <a:pt x="306" y="39"/>
                    <a:pt x="306" y="39"/>
                    <a:pt x="306" y="39"/>
                  </a:cubicBezTo>
                  <a:cubicBezTo>
                    <a:pt x="306" y="39"/>
                    <a:pt x="306" y="39"/>
                    <a:pt x="306" y="39"/>
                  </a:cubicBezTo>
                  <a:cubicBezTo>
                    <a:pt x="306" y="39"/>
                    <a:pt x="306" y="39"/>
                    <a:pt x="306" y="39"/>
                  </a:cubicBezTo>
                  <a:cubicBezTo>
                    <a:pt x="305" y="39"/>
                    <a:pt x="305" y="39"/>
                    <a:pt x="305" y="39"/>
                  </a:cubicBezTo>
                  <a:cubicBezTo>
                    <a:pt x="305" y="39"/>
                    <a:pt x="305" y="39"/>
                    <a:pt x="305" y="39"/>
                  </a:cubicBezTo>
                  <a:cubicBezTo>
                    <a:pt x="305" y="39"/>
                    <a:pt x="305" y="39"/>
                    <a:pt x="304" y="39"/>
                  </a:cubicBezTo>
                  <a:cubicBezTo>
                    <a:pt x="304" y="39"/>
                    <a:pt x="304" y="39"/>
                    <a:pt x="304" y="39"/>
                  </a:cubicBezTo>
                  <a:cubicBezTo>
                    <a:pt x="304" y="38"/>
                    <a:pt x="304" y="38"/>
                    <a:pt x="303" y="38"/>
                  </a:cubicBezTo>
                  <a:cubicBezTo>
                    <a:pt x="303" y="38"/>
                    <a:pt x="303" y="38"/>
                    <a:pt x="303" y="38"/>
                  </a:cubicBezTo>
                  <a:cubicBezTo>
                    <a:pt x="303" y="38"/>
                    <a:pt x="303" y="38"/>
                    <a:pt x="302" y="38"/>
                  </a:cubicBezTo>
                  <a:cubicBezTo>
                    <a:pt x="299" y="37"/>
                    <a:pt x="297" y="37"/>
                    <a:pt x="295" y="36"/>
                  </a:cubicBezTo>
                  <a:cubicBezTo>
                    <a:pt x="295" y="36"/>
                    <a:pt x="295" y="36"/>
                    <a:pt x="295" y="36"/>
                  </a:cubicBezTo>
                  <a:cubicBezTo>
                    <a:pt x="295" y="36"/>
                    <a:pt x="295" y="36"/>
                    <a:pt x="295" y="36"/>
                  </a:cubicBezTo>
                  <a:cubicBezTo>
                    <a:pt x="291" y="37"/>
                    <a:pt x="288" y="40"/>
                    <a:pt x="288" y="55"/>
                  </a:cubicBezTo>
                  <a:cubicBezTo>
                    <a:pt x="288" y="59"/>
                    <a:pt x="289" y="66"/>
                    <a:pt x="289" y="72"/>
                  </a:cubicBezTo>
                  <a:cubicBezTo>
                    <a:pt x="289" y="80"/>
                    <a:pt x="288" y="88"/>
                    <a:pt x="281" y="88"/>
                  </a:cubicBezTo>
                  <a:cubicBezTo>
                    <a:pt x="258" y="88"/>
                    <a:pt x="253" y="84"/>
                    <a:pt x="237" y="80"/>
                  </a:cubicBezTo>
                  <a:cubicBezTo>
                    <a:pt x="232" y="79"/>
                    <a:pt x="208" y="80"/>
                    <a:pt x="198" y="75"/>
                  </a:cubicBezTo>
                  <a:cubicBezTo>
                    <a:pt x="196" y="74"/>
                    <a:pt x="193" y="72"/>
                    <a:pt x="191" y="70"/>
                  </a:cubicBezTo>
                  <a:cubicBezTo>
                    <a:pt x="191" y="70"/>
                    <a:pt x="191" y="70"/>
                    <a:pt x="191" y="70"/>
                  </a:cubicBezTo>
                  <a:cubicBezTo>
                    <a:pt x="191" y="70"/>
                    <a:pt x="191" y="70"/>
                    <a:pt x="191" y="70"/>
                  </a:cubicBezTo>
                  <a:cubicBezTo>
                    <a:pt x="183" y="64"/>
                    <a:pt x="176" y="54"/>
                    <a:pt x="168" y="54"/>
                  </a:cubicBezTo>
                  <a:cubicBezTo>
                    <a:pt x="168" y="54"/>
                    <a:pt x="168" y="54"/>
                    <a:pt x="168" y="54"/>
                  </a:cubicBezTo>
                  <a:cubicBezTo>
                    <a:pt x="168" y="54"/>
                    <a:pt x="168" y="54"/>
                    <a:pt x="168" y="54"/>
                  </a:cubicBezTo>
                  <a:cubicBezTo>
                    <a:pt x="167" y="54"/>
                    <a:pt x="166" y="54"/>
                    <a:pt x="165" y="55"/>
                  </a:cubicBezTo>
                  <a:cubicBezTo>
                    <a:pt x="157" y="56"/>
                    <a:pt x="145" y="60"/>
                    <a:pt x="128" y="60"/>
                  </a:cubicBezTo>
                  <a:cubicBezTo>
                    <a:pt x="124" y="60"/>
                    <a:pt x="120" y="59"/>
                    <a:pt x="116" y="59"/>
                  </a:cubicBezTo>
                  <a:cubicBezTo>
                    <a:pt x="116" y="59"/>
                    <a:pt x="115" y="59"/>
                    <a:pt x="114" y="59"/>
                  </a:cubicBezTo>
                  <a:cubicBezTo>
                    <a:pt x="114" y="59"/>
                    <a:pt x="114" y="59"/>
                    <a:pt x="114" y="59"/>
                  </a:cubicBezTo>
                  <a:cubicBezTo>
                    <a:pt x="114" y="59"/>
                    <a:pt x="114" y="59"/>
                    <a:pt x="114" y="59"/>
                  </a:cubicBezTo>
                  <a:cubicBezTo>
                    <a:pt x="107" y="59"/>
                    <a:pt x="104" y="61"/>
                    <a:pt x="100" y="75"/>
                  </a:cubicBezTo>
                  <a:cubicBezTo>
                    <a:pt x="100" y="75"/>
                    <a:pt x="100" y="75"/>
                    <a:pt x="100" y="75"/>
                  </a:cubicBezTo>
                  <a:cubicBezTo>
                    <a:pt x="100" y="75"/>
                    <a:pt x="100" y="75"/>
                    <a:pt x="100" y="75"/>
                  </a:cubicBezTo>
                  <a:cubicBezTo>
                    <a:pt x="100" y="75"/>
                    <a:pt x="100" y="75"/>
                    <a:pt x="100" y="75"/>
                  </a:cubicBezTo>
                  <a:cubicBezTo>
                    <a:pt x="101" y="75"/>
                    <a:pt x="101" y="75"/>
                    <a:pt x="100" y="75"/>
                  </a:cubicBezTo>
                  <a:cubicBezTo>
                    <a:pt x="100" y="75"/>
                    <a:pt x="100" y="75"/>
                    <a:pt x="100" y="75"/>
                  </a:cubicBezTo>
                  <a:cubicBezTo>
                    <a:pt x="99" y="78"/>
                    <a:pt x="100" y="82"/>
                    <a:pt x="102" y="85"/>
                  </a:cubicBezTo>
                  <a:cubicBezTo>
                    <a:pt x="103" y="87"/>
                    <a:pt x="104" y="88"/>
                    <a:pt x="105" y="90"/>
                  </a:cubicBezTo>
                  <a:cubicBezTo>
                    <a:pt x="110" y="97"/>
                    <a:pt x="115" y="104"/>
                    <a:pt x="118" y="111"/>
                  </a:cubicBezTo>
                  <a:cubicBezTo>
                    <a:pt x="118" y="115"/>
                    <a:pt x="117" y="115"/>
                    <a:pt x="115" y="115"/>
                  </a:cubicBezTo>
                  <a:cubicBezTo>
                    <a:pt x="114" y="116"/>
                    <a:pt x="114" y="116"/>
                    <a:pt x="113" y="116"/>
                  </a:cubicBezTo>
                  <a:cubicBezTo>
                    <a:pt x="112" y="117"/>
                    <a:pt x="111" y="117"/>
                    <a:pt x="109" y="117"/>
                  </a:cubicBezTo>
                  <a:cubicBezTo>
                    <a:pt x="108" y="117"/>
                    <a:pt x="106" y="117"/>
                    <a:pt x="104" y="116"/>
                  </a:cubicBezTo>
                  <a:cubicBezTo>
                    <a:pt x="101" y="116"/>
                    <a:pt x="98" y="114"/>
                    <a:pt x="94" y="111"/>
                  </a:cubicBezTo>
                  <a:cubicBezTo>
                    <a:pt x="91" y="110"/>
                    <a:pt x="89" y="109"/>
                    <a:pt x="87" y="109"/>
                  </a:cubicBezTo>
                  <a:cubicBezTo>
                    <a:pt x="85" y="109"/>
                    <a:pt x="83" y="110"/>
                    <a:pt x="82" y="111"/>
                  </a:cubicBezTo>
                  <a:cubicBezTo>
                    <a:pt x="82" y="111"/>
                    <a:pt x="82" y="112"/>
                    <a:pt x="82" y="112"/>
                  </a:cubicBezTo>
                  <a:cubicBezTo>
                    <a:pt x="80" y="118"/>
                    <a:pt x="81" y="126"/>
                    <a:pt x="83" y="132"/>
                  </a:cubicBezTo>
                  <a:cubicBezTo>
                    <a:pt x="83" y="132"/>
                    <a:pt x="83" y="132"/>
                    <a:pt x="83" y="132"/>
                  </a:cubicBezTo>
                  <a:cubicBezTo>
                    <a:pt x="83" y="133"/>
                    <a:pt x="83" y="133"/>
                    <a:pt x="83" y="134"/>
                  </a:cubicBezTo>
                  <a:cubicBezTo>
                    <a:pt x="84" y="136"/>
                    <a:pt x="85" y="140"/>
                    <a:pt x="83" y="142"/>
                  </a:cubicBezTo>
                  <a:cubicBezTo>
                    <a:pt x="83" y="142"/>
                    <a:pt x="83" y="142"/>
                    <a:pt x="83" y="142"/>
                  </a:cubicBezTo>
                  <a:cubicBezTo>
                    <a:pt x="82" y="143"/>
                    <a:pt x="81" y="144"/>
                    <a:pt x="79" y="145"/>
                  </a:cubicBezTo>
                  <a:cubicBezTo>
                    <a:pt x="79" y="145"/>
                    <a:pt x="79" y="145"/>
                    <a:pt x="79" y="145"/>
                  </a:cubicBezTo>
                  <a:cubicBezTo>
                    <a:pt x="77" y="146"/>
                    <a:pt x="75" y="147"/>
                    <a:pt x="72" y="147"/>
                  </a:cubicBezTo>
                  <a:cubicBezTo>
                    <a:pt x="71" y="147"/>
                    <a:pt x="69" y="146"/>
                    <a:pt x="67" y="146"/>
                  </a:cubicBezTo>
                  <a:cubicBezTo>
                    <a:pt x="61" y="146"/>
                    <a:pt x="55" y="145"/>
                    <a:pt x="49" y="142"/>
                  </a:cubicBezTo>
                  <a:cubicBezTo>
                    <a:pt x="43" y="139"/>
                    <a:pt x="25" y="126"/>
                    <a:pt x="16" y="126"/>
                  </a:cubicBezTo>
                  <a:cubicBezTo>
                    <a:pt x="14" y="126"/>
                    <a:pt x="13" y="126"/>
                    <a:pt x="12" y="127"/>
                  </a:cubicBezTo>
                  <a:cubicBezTo>
                    <a:pt x="10" y="129"/>
                    <a:pt x="7" y="131"/>
                    <a:pt x="5" y="134"/>
                  </a:cubicBezTo>
                  <a:cubicBezTo>
                    <a:pt x="3" y="136"/>
                    <a:pt x="1" y="140"/>
                    <a:pt x="1" y="143"/>
                  </a:cubicBezTo>
                  <a:cubicBezTo>
                    <a:pt x="0" y="144"/>
                    <a:pt x="1" y="146"/>
                    <a:pt x="2" y="148"/>
                  </a:cubicBezTo>
                  <a:cubicBezTo>
                    <a:pt x="3" y="150"/>
                    <a:pt x="5" y="152"/>
                    <a:pt x="7" y="154"/>
                  </a:cubicBezTo>
                  <a:cubicBezTo>
                    <a:pt x="9" y="155"/>
                    <a:pt x="11" y="156"/>
                    <a:pt x="13" y="158"/>
                  </a:cubicBezTo>
                  <a:cubicBezTo>
                    <a:pt x="16" y="159"/>
                    <a:pt x="20" y="162"/>
                    <a:pt x="23" y="165"/>
                  </a:cubicBezTo>
                  <a:cubicBezTo>
                    <a:pt x="24" y="165"/>
                    <a:pt x="24" y="165"/>
                    <a:pt x="25" y="165"/>
                  </a:cubicBezTo>
                  <a:cubicBezTo>
                    <a:pt x="25" y="166"/>
                    <a:pt x="25" y="166"/>
                    <a:pt x="25" y="167"/>
                  </a:cubicBezTo>
                  <a:cubicBezTo>
                    <a:pt x="26" y="167"/>
                    <a:pt x="26" y="168"/>
                    <a:pt x="27" y="169"/>
                  </a:cubicBezTo>
                  <a:cubicBezTo>
                    <a:pt x="29" y="170"/>
                    <a:pt x="32" y="172"/>
                    <a:pt x="32" y="175"/>
                  </a:cubicBezTo>
                  <a:cubicBezTo>
                    <a:pt x="32" y="175"/>
                    <a:pt x="32" y="175"/>
                    <a:pt x="32" y="175"/>
                  </a:cubicBezTo>
                  <a:cubicBezTo>
                    <a:pt x="33" y="178"/>
                    <a:pt x="33" y="180"/>
                    <a:pt x="33" y="182"/>
                  </a:cubicBezTo>
                  <a:cubicBezTo>
                    <a:pt x="34" y="184"/>
                    <a:pt x="34" y="186"/>
                    <a:pt x="33" y="187"/>
                  </a:cubicBezTo>
                  <a:cubicBezTo>
                    <a:pt x="29" y="193"/>
                    <a:pt x="23" y="195"/>
                    <a:pt x="18" y="200"/>
                  </a:cubicBezTo>
                  <a:cubicBezTo>
                    <a:pt x="17" y="200"/>
                    <a:pt x="16" y="201"/>
                    <a:pt x="15" y="201"/>
                  </a:cubicBezTo>
                  <a:cubicBezTo>
                    <a:pt x="15" y="201"/>
                    <a:pt x="15" y="201"/>
                    <a:pt x="15" y="201"/>
                  </a:cubicBezTo>
                  <a:cubicBezTo>
                    <a:pt x="21" y="208"/>
                    <a:pt x="28" y="219"/>
                    <a:pt x="36" y="225"/>
                  </a:cubicBezTo>
                  <a:cubicBezTo>
                    <a:pt x="41" y="228"/>
                    <a:pt x="64" y="252"/>
                    <a:pt x="64" y="261"/>
                  </a:cubicBezTo>
                  <a:cubicBezTo>
                    <a:pt x="64" y="261"/>
                    <a:pt x="64" y="261"/>
                    <a:pt x="64" y="261"/>
                  </a:cubicBezTo>
                  <a:cubicBezTo>
                    <a:pt x="64" y="261"/>
                    <a:pt x="64" y="261"/>
                    <a:pt x="64" y="261"/>
                  </a:cubicBezTo>
                  <a:cubicBezTo>
                    <a:pt x="64" y="273"/>
                    <a:pt x="61" y="287"/>
                    <a:pt x="61" y="297"/>
                  </a:cubicBezTo>
                  <a:cubicBezTo>
                    <a:pt x="61" y="299"/>
                    <a:pt x="61" y="301"/>
                    <a:pt x="61" y="303"/>
                  </a:cubicBezTo>
                  <a:cubicBezTo>
                    <a:pt x="61" y="314"/>
                    <a:pt x="62" y="328"/>
                    <a:pt x="72" y="330"/>
                  </a:cubicBezTo>
                  <a:cubicBezTo>
                    <a:pt x="78" y="332"/>
                    <a:pt x="90" y="336"/>
                    <a:pt x="100" y="336"/>
                  </a:cubicBezTo>
                  <a:cubicBezTo>
                    <a:pt x="103" y="336"/>
                    <a:pt x="105" y="336"/>
                    <a:pt x="108" y="336"/>
                  </a:cubicBezTo>
                  <a:cubicBezTo>
                    <a:pt x="115" y="334"/>
                    <a:pt x="123" y="330"/>
                    <a:pt x="131" y="330"/>
                  </a:cubicBezTo>
                  <a:cubicBezTo>
                    <a:pt x="136" y="330"/>
                    <a:pt x="140" y="332"/>
                    <a:pt x="144" y="336"/>
                  </a:cubicBezTo>
                  <a:cubicBezTo>
                    <a:pt x="153" y="345"/>
                    <a:pt x="160" y="371"/>
                    <a:pt x="172" y="374"/>
                  </a:cubicBezTo>
                  <a:cubicBezTo>
                    <a:pt x="178" y="376"/>
                    <a:pt x="184" y="376"/>
                    <a:pt x="189" y="376"/>
                  </a:cubicBezTo>
                  <a:cubicBezTo>
                    <a:pt x="198" y="376"/>
                    <a:pt x="205" y="374"/>
                    <a:pt x="211" y="369"/>
                  </a:cubicBezTo>
                  <a:cubicBezTo>
                    <a:pt x="214" y="366"/>
                    <a:pt x="228" y="354"/>
                    <a:pt x="236" y="354"/>
                  </a:cubicBezTo>
                  <a:cubicBezTo>
                    <a:pt x="239" y="354"/>
                    <a:pt x="241" y="355"/>
                    <a:pt x="242" y="359"/>
                  </a:cubicBezTo>
                  <a:cubicBezTo>
                    <a:pt x="243" y="364"/>
                    <a:pt x="249" y="377"/>
                    <a:pt x="255" y="377"/>
                  </a:cubicBezTo>
                  <a:cubicBezTo>
                    <a:pt x="257" y="377"/>
                    <a:pt x="259" y="374"/>
                    <a:pt x="260" y="369"/>
                  </a:cubicBezTo>
                  <a:cubicBezTo>
                    <a:pt x="260" y="369"/>
                    <a:pt x="260" y="369"/>
                    <a:pt x="260" y="369"/>
                  </a:cubicBezTo>
                  <a:cubicBezTo>
                    <a:pt x="260" y="369"/>
                    <a:pt x="260" y="369"/>
                    <a:pt x="260" y="368"/>
                  </a:cubicBezTo>
                  <a:cubicBezTo>
                    <a:pt x="263" y="356"/>
                    <a:pt x="276" y="356"/>
                    <a:pt x="278" y="346"/>
                  </a:cubicBezTo>
                  <a:cubicBezTo>
                    <a:pt x="280" y="339"/>
                    <a:pt x="287" y="324"/>
                    <a:pt x="296" y="324"/>
                  </a:cubicBezTo>
                  <a:cubicBezTo>
                    <a:pt x="296" y="324"/>
                    <a:pt x="296" y="324"/>
                    <a:pt x="296" y="324"/>
                  </a:cubicBezTo>
                  <a:cubicBezTo>
                    <a:pt x="296" y="324"/>
                    <a:pt x="296" y="324"/>
                    <a:pt x="296" y="324"/>
                  </a:cubicBezTo>
                  <a:cubicBezTo>
                    <a:pt x="300" y="324"/>
                    <a:pt x="303" y="326"/>
                    <a:pt x="306" y="330"/>
                  </a:cubicBezTo>
                  <a:cubicBezTo>
                    <a:pt x="306" y="330"/>
                    <a:pt x="306" y="330"/>
                    <a:pt x="306" y="330"/>
                  </a:cubicBezTo>
                  <a:cubicBezTo>
                    <a:pt x="309" y="332"/>
                    <a:pt x="313" y="334"/>
                    <a:pt x="314" y="337"/>
                  </a:cubicBezTo>
                  <a:cubicBezTo>
                    <a:pt x="315" y="339"/>
                    <a:pt x="315" y="342"/>
                    <a:pt x="316" y="344"/>
                  </a:cubicBezTo>
                  <a:cubicBezTo>
                    <a:pt x="319" y="350"/>
                    <a:pt x="322" y="355"/>
                    <a:pt x="325" y="361"/>
                  </a:cubicBezTo>
                  <a:cubicBezTo>
                    <a:pt x="329" y="367"/>
                    <a:pt x="332" y="373"/>
                    <a:pt x="337" y="377"/>
                  </a:cubicBezTo>
                  <a:cubicBezTo>
                    <a:pt x="342" y="382"/>
                    <a:pt x="348" y="385"/>
                    <a:pt x="352" y="390"/>
                  </a:cubicBezTo>
                  <a:cubicBezTo>
                    <a:pt x="355" y="392"/>
                    <a:pt x="357" y="395"/>
                    <a:pt x="358" y="397"/>
                  </a:cubicBezTo>
                  <a:cubicBezTo>
                    <a:pt x="358" y="400"/>
                    <a:pt x="360" y="402"/>
                    <a:pt x="361" y="405"/>
                  </a:cubicBezTo>
                  <a:cubicBezTo>
                    <a:pt x="363" y="407"/>
                    <a:pt x="364" y="408"/>
                    <a:pt x="364" y="410"/>
                  </a:cubicBezTo>
                  <a:cubicBezTo>
                    <a:pt x="366" y="413"/>
                    <a:pt x="367" y="416"/>
                    <a:pt x="368" y="418"/>
                  </a:cubicBezTo>
                  <a:cubicBezTo>
                    <a:pt x="368" y="421"/>
                    <a:pt x="368" y="424"/>
                    <a:pt x="364" y="425"/>
                  </a:cubicBezTo>
                  <a:cubicBezTo>
                    <a:pt x="360" y="426"/>
                    <a:pt x="357" y="426"/>
                    <a:pt x="354" y="426"/>
                  </a:cubicBezTo>
                  <a:cubicBezTo>
                    <a:pt x="351" y="426"/>
                    <a:pt x="349" y="426"/>
                    <a:pt x="346" y="426"/>
                  </a:cubicBezTo>
                  <a:cubicBezTo>
                    <a:pt x="343" y="426"/>
                    <a:pt x="339" y="426"/>
                    <a:pt x="336" y="426"/>
                  </a:cubicBezTo>
                  <a:cubicBezTo>
                    <a:pt x="334" y="426"/>
                    <a:pt x="332" y="426"/>
                    <a:pt x="331" y="426"/>
                  </a:cubicBezTo>
                  <a:cubicBezTo>
                    <a:pt x="330" y="426"/>
                    <a:pt x="329" y="426"/>
                    <a:pt x="328" y="426"/>
                  </a:cubicBezTo>
                  <a:cubicBezTo>
                    <a:pt x="327" y="426"/>
                    <a:pt x="326" y="426"/>
                    <a:pt x="325" y="426"/>
                  </a:cubicBezTo>
                  <a:cubicBezTo>
                    <a:pt x="325" y="426"/>
                    <a:pt x="324" y="426"/>
                    <a:pt x="324" y="426"/>
                  </a:cubicBezTo>
                  <a:cubicBezTo>
                    <a:pt x="321" y="427"/>
                    <a:pt x="319" y="427"/>
                    <a:pt x="317" y="428"/>
                  </a:cubicBezTo>
                  <a:cubicBezTo>
                    <a:pt x="316" y="430"/>
                    <a:pt x="314" y="432"/>
                    <a:pt x="309" y="435"/>
                  </a:cubicBezTo>
                  <a:cubicBezTo>
                    <a:pt x="306" y="438"/>
                    <a:pt x="303" y="442"/>
                    <a:pt x="303" y="446"/>
                  </a:cubicBezTo>
                  <a:cubicBezTo>
                    <a:pt x="303" y="448"/>
                    <a:pt x="302" y="452"/>
                    <a:pt x="302" y="455"/>
                  </a:cubicBezTo>
                  <a:cubicBezTo>
                    <a:pt x="302" y="458"/>
                    <a:pt x="303" y="460"/>
                    <a:pt x="304" y="462"/>
                  </a:cubicBezTo>
                  <a:cubicBezTo>
                    <a:pt x="307" y="463"/>
                    <a:pt x="315" y="468"/>
                    <a:pt x="315" y="472"/>
                  </a:cubicBezTo>
                  <a:cubicBezTo>
                    <a:pt x="315" y="472"/>
                    <a:pt x="315" y="473"/>
                    <a:pt x="315" y="474"/>
                  </a:cubicBezTo>
                  <a:cubicBezTo>
                    <a:pt x="316" y="475"/>
                    <a:pt x="316" y="475"/>
                    <a:pt x="317" y="476"/>
                  </a:cubicBezTo>
                  <a:cubicBezTo>
                    <a:pt x="318" y="476"/>
                    <a:pt x="318" y="475"/>
                    <a:pt x="319" y="475"/>
                  </a:cubicBezTo>
                  <a:cubicBezTo>
                    <a:pt x="321" y="474"/>
                    <a:pt x="322" y="473"/>
                    <a:pt x="324" y="472"/>
                  </a:cubicBezTo>
                  <a:cubicBezTo>
                    <a:pt x="324" y="472"/>
                    <a:pt x="324" y="472"/>
                    <a:pt x="324" y="472"/>
                  </a:cubicBezTo>
                  <a:cubicBezTo>
                    <a:pt x="324" y="472"/>
                    <a:pt x="324" y="472"/>
                    <a:pt x="324" y="472"/>
                  </a:cubicBezTo>
                  <a:cubicBezTo>
                    <a:pt x="324" y="472"/>
                    <a:pt x="324" y="472"/>
                    <a:pt x="324" y="472"/>
                  </a:cubicBezTo>
                  <a:cubicBezTo>
                    <a:pt x="324" y="472"/>
                    <a:pt x="324" y="472"/>
                    <a:pt x="324" y="472"/>
                  </a:cubicBezTo>
                  <a:cubicBezTo>
                    <a:pt x="324" y="472"/>
                    <a:pt x="324" y="472"/>
                    <a:pt x="324" y="473"/>
                  </a:cubicBezTo>
                  <a:cubicBezTo>
                    <a:pt x="324" y="473"/>
                    <a:pt x="324" y="473"/>
                    <a:pt x="324" y="473"/>
                  </a:cubicBezTo>
                  <a:cubicBezTo>
                    <a:pt x="336" y="475"/>
                    <a:pt x="343" y="479"/>
                    <a:pt x="355" y="482"/>
                  </a:cubicBezTo>
                  <a:cubicBezTo>
                    <a:pt x="356" y="482"/>
                    <a:pt x="356" y="482"/>
                    <a:pt x="356" y="482"/>
                  </a:cubicBezTo>
                  <a:cubicBezTo>
                    <a:pt x="360" y="483"/>
                    <a:pt x="362" y="483"/>
                    <a:pt x="365" y="483"/>
                  </a:cubicBezTo>
                  <a:cubicBezTo>
                    <a:pt x="365" y="483"/>
                    <a:pt x="365" y="483"/>
                    <a:pt x="365" y="483"/>
                  </a:cubicBezTo>
                  <a:cubicBezTo>
                    <a:pt x="365" y="483"/>
                    <a:pt x="365" y="483"/>
                    <a:pt x="365" y="483"/>
                  </a:cubicBezTo>
                  <a:cubicBezTo>
                    <a:pt x="372" y="483"/>
                    <a:pt x="371" y="478"/>
                    <a:pt x="376" y="475"/>
                  </a:cubicBezTo>
                  <a:cubicBezTo>
                    <a:pt x="376" y="475"/>
                    <a:pt x="376" y="475"/>
                    <a:pt x="377" y="475"/>
                  </a:cubicBezTo>
                  <a:cubicBezTo>
                    <a:pt x="377" y="475"/>
                    <a:pt x="377" y="475"/>
                    <a:pt x="377" y="475"/>
                  </a:cubicBezTo>
                  <a:cubicBezTo>
                    <a:pt x="377" y="475"/>
                    <a:pt x="378" y="475"/>
                    <a:pt x="378" y="475"/>
                  </a:cubicBezTo>
                  <a:cubicBezTo>
                    <a:pt x="378" y="475"/>
                    <a:pt x="378" y="475"/>
                    <a:pt x="378" y="475"/>
                  </a:cubicBezTo>
                  <a:cubicBezTo>
                    <a:pt x="378" y="475"/>
                    <a:pt x="378" y="475"/>
                    <a:pt x="379" y="475"/>
                  </a:cubicBezTo>
                  <a:cubicBezTo>
                    <a:pt x="379" y="475"/>
                    <a:pt x="379" y="475"/>
                    <a:pt x="379" y="475"/>
                  </a:cubicBezTo>
                  <a:cubicBezTo>
                    <a:pt x="379" y="474"/>
                    <a:pt x="379" y="474"/>
                    <a:pt x="379" y="474"/>
                  </a:cubicBezTo>
                  <a:cubicBezTo>
                    <a:pt x="379" y="474"/>
                    <a:pt x="379" y="474"/>
                    <a:pt x="379" y="474"/>
                  </a:cubicBezTo>
                  <a:cubicBezTo>
                    <a:pt x="379" y="474"/>
                    <a:pt x="379" y="474"/>
                    <a:pt x="379" y="474"/>
                  </a:cubicBezTo>
                  <a:cubicBezTo>
                    <a:pt x="379" y="474"/>
                    <a:pt x="379" y="474"/>
                    <a:pt x="379" y="474"/>
                  </a:cubicBezTo>
                  <a:cubicBezTo>
                    <a:pt x="379" y="474"/>
                    <a:pt x="379" y="474"/>
                    <a:pt x="379" y="474"/>
                  </a:cubicBezTo>
                  <a:cubicBezTo>
                    <a:pt x="379" y="474"/>
                    <a:pt x="379" y="474"/>
                    <a:pt x="379" y="474"/>
                  </a:cubicBezTo>
                  <a:cubicBezTo>
                    <a:pt x="379" y="474"/>
                    <a:pt x="379" y="474"/>
                    <a:pt x="379" y="474"/>
                  </a:cubicBezTo>
                  <a:cubicBezTo>
                    <a:pt x="379" y="474"/>
                    <a:pt x="379" y="474"/>
                    <a:pt x="379" y="474"/>
                  </a:cubicBezTo>
                  <a:cubicBezTo>
                    <a:pt x="380" y="474"/>
                    <a:pt x="381" y="474"/>
                    <a:pt x="381" y="474"/>
                  </a:cubicBezTo>
                  <a:cubicBezTo>
                    <a:pt x="381" y="474"/>
                    <a:pt x="381" y="474"/>
                    <a:pt x="381" y="474"/>
                  </a:cubicBezTo>
                  <a:cubicBezTo>
                    <a:pt x="381" y="474"/>
                    <a:pt x="381" y="474"/>
                    <a:pt x="381" y="474"/>
                  </a:cubicBezTo>
                  <a:cubicBezTo>
                    <a:pt x="381" y="474"/>
                    <a:pt x="381" y="474"/>
                    <a:pt x="381" y="474"/>
                  </a:cubicBezTo>
                  <a:cubicBezTo>
                    <a:pt x="381" y="474"/>
                    <a:pt x="381" y="474"/>
                    <a:pt x="381" y="474"/>
                  </a:cubicBezTo>
                  <a:cubicBezTo>
                    <a:pt x="381" y="474"/>
                    <a:pt x="381" y="474"/>
                    <a:pt x="381" y="474"/>
                  </a:cubicBezTo>
                  <a:cubicBezTo>
                    <a:pt x="383" y="474"/>
                    <a:pt x="385" y="474"/>
                    <a:pt x="386" y="475"/>
                  </a:cubicBezTo>
                  <a:cubicBezTo>
                    <a:pt x="386" y="475"/>
                    <a:pt x="386" y="475"/>
                    <a:pt x="386" y="475"/>
                  </a:cubicBezTo>
                  <a:cubicBezTo>
                    <a:pt x="386" y="475"/>
                    <a:pt x="387" y="475"/>
                    <a:pt x="387" y="475"/>
                  </a:cubicBezTo>
                  <a:cubicBezTo>
                    <a:pt x="387" y="475"/>
                    <a:pt x="387" y="475"/>
                    <a:pt x="387" y="475"/>
                  </a:cubicBezTo>
                  <a:cubicBezTo>
                    <a:pt x="387" y="475"/>
                    <a:pt x="387" y="475"/>
                    <a:pt x="387" y="475"/>
                  </a:cubicBezTo>
                  <a:cubicBezTo>
                    <a:pt x="387" y="475"/>
                    <a:pt x="387" y="475"/>
                    <a:pt x="387" y="475"/>
                  </a:cubicBezTo>
                  <a:cubicBezTo>
                    <a:pt x="389" y="475"/>
                    <a:pt x="390" y="475"/>
                    <a:pt x="392" y="475"/>
                  </a:cubicBezTo>
                  <a:cubicBezTo>
                    <a:pt x="392" y="475"/>
                    <a:pt x="392" y="475"/>
                    <a:pt x="392" y="475"/>
                  </a:cubicBezTo>
                  <a:cubicBezTo>
                    <a:pt x="392" y="475"/>
                    <a:pt x="392" y="475"/>
                    <a:pt x="392" y="475"/>
                  </a:cubicBezTo>
                  <a:cubicBezTo>
                    <a:pt x="394" y="475"/>
                    <a:pt x="396" y="475"/>
                    <a:pt x="398" y="475"/>
                  </a:cubicBezTo>
                  <a:cubicBezTo>
                    <a:pt x="398" y="475"/>
                    <a:pt x="398" y="475"/>
                    <a:pt x="398" y="475"/>
                  </a:cubicBezTo>
                  <a:cubicBezTo>
                    <a:pt x="398" y="475"/>
                    <a:pt x="398" y="475"/>
                    <a:pt x="398" y="475"/>
                  </a:cubicBezTo>
                  <a:cubicBezTo>
                    <a:pt x="398" y="475"/>
                    <a:pt x="398" y="475"/>
                    <a:pt x="398" y="475"/>
                  </a:cubicBezTo>
                  <a:cubicBezTo>
                    <a:pt x="399" y="475"/>
                    <a:pt x="399" y="474"/>
                    <a:pt x="399" y="474"/>
                  </a:cubicBezTo>
                  <a:cubicBezTo>
                    <a:pt x="399" y="474"/>
                    <a:pt x="399" y="474"/>
                    <a:pt x="399" y="474"/>
                  </a:cubicBezTo>
                  <a:cubicBezTo>
                    <a:pt x="399" y="474"/>
                    <a:pt x="399" y="474"/>
                    <a:pt x="399" y="474"/>
                  </a:cubicBezTo>
                  <a:cubicBezTo>
                    <a:pt x="407" y="472"/>
                    <a:pt x="411" y="449"/>
                    <a:pt x="414" y="449"/>
                  </a:cubicBezTo>
                  <a:cubicBezTo>
                    <a:pt x="420" y="449"/>
                    <a:pt x="428" y="453"/>
                    <a:pt x="439" y="462"/>
                  </a:cubicBezTo>
                  <a:cubicBezTo>
                    <a:pt x="444" y="465"/>
                    <a:pt x="450" y="476"/>
                    <a:pt x="461" y="476"/>
                  </a:cubicBezTo>
                  <a:cubicBezTo>
                    <a:pt x="472" y="476"/>
                    <a:pt x="477" y="475"/>
                    <a:pt x="485" y="467"/>
                  </a:cubicBezTo>
                  <a:cubicBezTo>
                    <a:pt x="489" y="463"/>
                    <a:pt x="497" y="455"/>
                    <a:pt x="507" y="452"/>
                  </a:cubicBezTo>
                  <a:cubicBezTo>
                    <a:pt x="507" y="452"/>
                    <a:pt x="507" y="452"/>
                    <a:pt x="507" y="452"/>
                  </a:cubicBezTo>
                  <a:cubicBezTo>
                    <a:pt x="507" y="452"/>
                    <a:pt x="507" y="452"/>
                    <a:pt x="507" y="452"/>
                  </a:cubicBezTo>
                  <a:cubicBezTo>
                    <a:pt x="507" y="452"/>
                    <a:pt x="507" y="452"/>
                    <a:pt x="507" y="452"/>
                  </a:cubicBezTo>
                  <a:cubicBezTo>
                    <a:pt x="507" y="452"/>
                    <a:pt x="508" y="452"/>
                    <a:pt x="508" y="452"/>
                  </a:cubicBezTo>
                  <a:cubicBezTo>
                    <a:pt x="508" y="452"/>
                    <a:pt x="508" y="452"/>
                    <a:pt x="508" y="452"/>
                  </a:cubicBezTo>
                  <a:cubicBezTo>
                    <a:pt x="508" y="452"/>
                    <a:pt x="508" y="452"/>
                    <a:pt x="509" y="452"/>
                  </a:cubicBezTo>
                  <a:cubicBezTo>
                    <a:pt x="509" y="452"/>
                    <a:pt x="509" y="452"/>
                    <a:pt x="509" y="452"/>
                  </a:cubicBezTo>
                  <a:cubicBezTo>
                    <a:pt x="509" y="452"/>
                    <a:pt x="509" y="452"/>
                    <a:pt x="509" y="452"/>
                  </a:cubicBezTo>
                  <a:cubicBezTo>
                    <a:pt x="511" y="452"/>
                    <a:pt x="513" y="452"/>
                    <a:pt x="516" y="451"/>
                  </a:cubicBezTo>
                  <a:cubicBezTo>
                    <a:pt x="516" y="451"/>
                    <a:pt x="516" y="451"/>
                    <a:pt x="517" y="451"/>
                  </a:cubicBezTo>
                  <a:cubicBezTo>
                    <a:pt x="518" y="451"/>
                    <a:pt x="518" y="451"/>
                    <a:pt x="519" y="451"/>
                  </a:cubicBezTo>
                  <a:cubicBezTo>
                    <a:pt x="520" y="451"/>
                    <a:pt x="521" y="451"/>
                    <a:pt x="521" y="451"/>
                  </a:cubicBezTo>
                  <a:cubicBezTo>
                    <a:pt x="522" y="451"/>
                    <a:pt x="522" y="451"/>
                    <a:pt x="522" y="451"/>
                  </a:cubicBezTo>
                  <a:cubicBezTo>
                    <a:pt x="523" y="451"/>
                    <a:pt x="523" y="451"/>
                    <a:pt x="524" y="451"/>
                  </a:cubicBezTo>
                  <a:cubicBezTo>
                    <a:pt x="524" y="451"/>
                    <a:pt x="524" y="451"/>
                    <a:pt x="524" y="451"/>
                  </a:cubicBezTo>
                  <a:cubicBezTo>
                    <a:pt x="525" y="450"/>
                    <a:pt x="525" y="450"/>
                    <a:pt x="526" y="450"/>
                  </a:cubicBezTo>
                  <a:cubicBezTo>
                    <a:pt x="526" y="450"/>
                    <a:pt x="526" y="450"/>
                    <a:pt x="526" y="450"/>
                  </a:cubicBezTo>
                  <a:cubicBezTo>
                    <a:pt x="529" y="450"/>
                    <a:pt x="532" y="450"/>
                    <a:pt x="534" y="450"/>
                  </a:cubicBezTo>
                  <a:cubicBezTo>
                    <a:pt x="534" y="450"/>
                    <a:pt x="534" y="450"/>
                    <a:pt x="534" y="450"/>
                  </a:cubicBezTo>
                  <a:cubicBezTo>
                    <a:pt x="534" y="450"/>
                    <a:pt x="534" y="450"/>
                    <a:pt x="534" y="450"/>
                  </a:cubicBezTo>
                  <a:cubicBezTo>
                    <a:pt x="534" y="450"/>
                    <a:pt x="534" y="450"/>
                    <a:pt x="534" y="450"/>
                  </a:cubicBezTo>
                  <a:cubicBezTo>
                    <a:pt x="537" y="450"/>
                    <a:pt x="539" y="450"/>
                    <a:pt x="539" y="451"/>
                  </a:cubicBezTo>
                  <a:cubicBezTo>
                    <a:pt x="539" y="451"/>
                    <a:pt x="539" y="451"/>
                    <a:pt x="539" y="451"/>
                  </a:cubicBezTo>
                  <a:cubicBezTo>
                    <a:pt x="539" y="451"/>
                    <a:pt x="539" y="451"/>
                    <a:pt x="539" y="451"/>
                  </a:cubicBezTo>
                  <a:cubicBezTo>
                    <a:pt x="539" y="451"/>
                    <a:pt x="540" y="451"/>
                    <a:pt x="540" y="451"/>
                  </a:cubicBezTo>
                  <a:cubicBezTo>
                    <a:pt x="540" y="451"/>
                    <a:pt x="540" y="451"/>
                    <a:pt x="540" y="451"/>
                  </a:cubicBezTo>
                  <a:cubicBezTo>
                    <a:pt x="540" y="451"/>
                    <a:pt x="542" y="451"/>
                    <a:pt x="543" y="451"/>
                  </a:cubicBezTo>
                  <a:cubicBezTo>
                    <a:pt x="543" y="451"/>
                    <a:pt x="543" y="451"/>
                    <a:pt x="543" y="451"/>
                  </a:cubicBezTo>
                  <a:cubicBezTo>
                    <a:pt x="543" y="451"/>
                    <a:pt x="543" y="451"/>
                    <a:pt x="544" y="451"/>
                  </a:cubicBezTo>
                  <a:cubicBezTo>
                    <a:pt x="550" y="451"/>
                    <a:pt x="559" y="447"/>
                    <a:pt x="556" y="443"/>
                  </a:cubicBezTo>
                  <a:cubicBezTo>
                    <a:pt x="556" y="443"/>
                    <a:pt x="556" y="443"/>
                    <a:pt x="556" y="443"/>
                  </a:cubicBezTo>
                  <a:cubicBezTo>
                    <a:pt x="556" y="443"/>
                    <a:pt x="556" y="443"/>
                    <a:pt x="556" y="443"/>
                  </a:cubicBezTo>
                  <a:cubicBezTo>
                    <a:pt x="556" y="443"/>
                    <a:pt x="556" y="443"/>
                    <a:pt x="556" y="443"/>
                  </a:cubicBezTo>
                  <a:cubicBezTo>
                    <a:pt x="554" y="442"/>
                    <a:pt x="533" y="429"/>
                    <a:pt x="530" y="429"/>
                  </a:cubicBezTo>
                  <a:cubicBezTo>
                    <a:pt x="523" y="429"/>
                    <a:pt x="518" y="424"/>
                    <a:pt x="518" y="418"/>
                  </a:cubicBezTo>
                  <a:cubicBezTo>
                    <a:pt x="518" y="415"/>
                    <a:pt x="519" y="412"/>
                    <a:pt x="521" y="409"/>
                  </a:cubicBezTo>
                  <a:cubicBezTo>
                    <a:pt x="521" y="409"/>
                    <a:pt x="521" y="409"/>
                    <a:pt x="521" y="409"/>
                  </a:cubicBezTo>
                  <a:cubicBezTo>
                    <a:pt x="521" y="409"/>
                    <a:pt x="522" y="408"/>
                    <a:pt x="522" y="408"/>
                  </a:cubicBezTo>
                  <a:cubicBezTo>
                    <a:pt x="525" y="404"/>
                    <a:pt x="528" y="403"/>
                    <a:pt x="531" y="403"/>
                  </a:cubicBezTo>
                  <a:cubicBezTo>
                    <a:pt x="531" y="403"/>
                    <a:pt x="531" y="403"/>
                    <a:pt x="531" y="403"/>
                  </a:cubicBezTo>
                  <a:cubicBezTo>
                    <a:pt x="531" y="403"/>
                    <a:pt x="531" y="403"/>
                    <a:pt x="531" y="403"/>
                  </a:cubicBezTo>
                  <a:cubicBezTo>
                    <a:pt x="531" y="403"/>
                    <a:pt x="531" y="403"/>
                    <a:pt x="531" y="403"/>
                  </a:cubicBezTo>
                  <a:cubicBezTo>
                    <a:pt x="531" y="403"/>
                    <a:pt x="531" y="403"/>
                    <a:pt x="531" y="403"/>
                  </a:cubicBezTo>
                  <a:cubicBezTo>
                    <a:pt x="534" y="403"/>
                    <a:pt x="538" y="405"/>
                    <a:pt x="543" y="407"/>
                  </a:cubicBezTo>
                  <a:cubicBezTo>
                    <a:pt x="543" y="407"/>
                    <a:pt x="543" y="407"/>
                    <a:pt x="543" y="407"/>
                  </a:cubicBezTo>
                  <a:cubicBezTo>
                    <a:pt x="543" y="407"/>
                    <a:pt x="543" y="407"/>
                    <a:pt x="543" y="407"/>
                  </a:cubicBezTo>
                  <a:cubicBezTo>
                    <a:pt x="543" y="407"/>
                    <a:pt x="543" y="407"/>
                    <a:pt x="543" y="407"/>
                  </a:cubicBezTo>
                  <a:cubicBezTo>
                    <a:pt x="543" y="407"/>
                    <a:pt x="543" y="407"/>
                    <a:pt x="543" y="407"/>
                  </a:cubicBezTo>
                  <a:cubicBezTo>
                    <a:pt x="543" y="407"/>
                    <a:pt x="544" y="407"/>
                    <a:pt x="544" y="407"/>
                  </a:cubicBezTo>
                  <a:cubicBezTo>
                    <a:pt x="544" y="407"/>
                    <a:pt x="544" y="407"/>
                    <a:pt x="544" y="407"/>
                  </a:cubicBezTo>
                  <a:cubicBezTo>
                    <a:pt x="544" y="408"/>
                    <a:pt x="544" y="408"/>
                    <a:pt x="544" y="408"/>
                  </a:cubicBezTo>
                  <a:cubicBezTo>
                    <a:pt x="544" y="408"/>
                    <a:pt x="544" y="408"/>
                    <a:pt x="544" y="408"/>
                  </a:cubicBezTo>
                  <a:cubicBezTo>
                    <a:pt x="545" y="408"/>
                    <a:pt x="545" y="408"/>
                    <a:pt x="545" y="408"/>
                  </a:cubicBezTo>
                  <a:cubicBezTo>
                    <a:pt x="545" y="408"/>
                    <a:pt x="545" y="408"/>
                    <a:pt x="545" y="408"/>
                  </a:cubicBezTo>
                  <a:cubicBezTo>
                    <a:pt x="545" y="408"/>
                    <a:pt x="545" y="408"/>
                    <a:pt x="546" y="408"/>
                  </a:cubicBezTo>
                  <a:cubicBezTo>
                    <a:pt x="546" y="408"/>
                    <a:pt x="546" y="408"/>
                    <a:pt x="546" y="408"/>
                  </a:cubicBezTo>
                  <a:cubicBezTo>
                    <a:pt x="546" y="408"/>
                    <a:pt x="546" y="408"/>
                    <a:pt x="546" y="408"/>
                  </a:cubicBezTo>
                  <a:cubicBezTo>
                    <a:pt x="546" y="408"/>
                    <a:pt x="546" y="408"/>
                    <a:pt x="546" y="408"/>
                  </a:cubicBezTo>
                  <a:cubicBezTo>
                    <a:pt x="546" y="409"/>
                    <a:pt x="546" y="409"/>
                    <a:pt x="546" y="409"/>
                  </a:cubicBezTo>
                  <a:cubicBezTo>
                    <a:pt x="547" y="409"/>
                    <a:pt x="547" y="409"/>
                    <a:pt x="547" y="409"/>
                  </a:cubicBezTo>
                  <a:cubicBezTo>
                    <a:pt x="547" y="409"/>
                    <a:pt x="547" y="409"/>
                    <a:pt x="547" y="409"/>
                  </a:cubicBezTo>
                  <a:cubicBezTo>
                    <a:pt x="556" y="412"/>
                    <a:pt x="561" y="422"/>
                    <a:pt x="572" y="427"/>
                  </a:cubicBezTo>
                  <a:cubicBezTo>
                    <a:pt x="582" y="431"/>
                    <a:pt x="583" y="434"/>
                    <a:pt x="583" y="447"/>
                  </a:cubicBezTo>
                  <a:cubicBezTo>
                    <a:pt x="583" y="447"/>
                    <a:pt x="583" y="447"/>
                    <a:pt x="583" y="447"/>
                  </a:cubicBezTo>
                  <a:cubicBezTo>
                    <a:pt x="583" y="451"/>
                    <a:pt x="592" y="480"/>
                    <a:pt x="599" y="480"/>
                  </a:cubicBezTo>
                  <a:cubicBezTo>
                    <a:pt x="599" y="480"/>
                    <a:pt x="599" y="480"/>
                    <a:pt x="599" y="480"/>
                  </a:cubicBezTo>
                  <a:cubicBezTo>
                    <a:pt x="599" y="480"/>
                    <a:pt x="599" y="480"/>
                    <a:pt x="599" y="480"/>
                  </a:cubicBezTo>
                  <a:cubicBezTo>
                    <a:pt x="599" y="480"/>
                    <a:pt x="599" y="480"/>
                    <a:pt x="600" y="480"/>
                  </a:cubicBezTo>
                  <a:cubicBezTo>
                    <a:pt x="600" y="480"/>
                    <a:pt x="600" y="480"/>
                    <a:pt x="600" y="480"/>
                  </a:cubicBezTo>
                  <a:cubicBezTo>
                    <a:pt x="600" y="480"/>
                    <a:pt x="600" y="480"/>
                    <a:pt x="600" y="480"/>
                  </a:cubicBezTo>
                  <a:cubicBezTo>
                    <a:pt x="605" y="477"/>
                    <a:pt x="606" y="475"/>
                    <a:pt x="606" y="472"/>
                  </a:cubicBezTo>
                  <a:cubicBezTo>
                    <a:pt x="606" y="467"/>
                    <a:pt x="604" y="463"/>
                    <a:pt x="604" y="459"/>
                  </a:cubicBezTo>
                  <a:cubicBezTo>
                    <a:pt x="604" y="456"/>
                    <a:pt x="604" y="453"/>
                    <a:pt x="607" y="451"/>
                  </a:cubicBezTo>
                  <a:cubicBezTo>
                    <a:pt x="607" y="451"/>
                    <a:pt x="607" y="451"/>
                    <a:pt x="607" y="451"/>
                  </a:cubicBezTo>
                  <a:cubicBezTo>
                    <a:pt x="608" y="450"/>
                    <a:pt x="621" y="428"/>
                    <a:pt x="625" y="428"/>
                  </a:cubicBezTo>
                  <a:cubicBezTo>
                    <a:pt x="625" y="428"/>
                    <a:pt x="625" y="428"/>
                    <a:pt x="625" y="428"/>
                  </a:cubicBezTo>
                  <a:cubicBezTo>
                    <a:pt x="625" y="428"/>
                    <a:pt x="625" y="428"/>
                    <a:pt x="625" y="428"/>
                  </a:cubicBezTo>
                  <a:cubicBezTo>
                    <a:pt x="625" y="428"/>
                    <a:pt x="625" y="428"/>
                    <a:pt x="625" y="428"/>
                  </a:cubicBezTo>
                  <a:cubicBezTo>
                    <a:pt x="625" y="428"/>
                    <a:pt x="625" y="428"/>
                    <a:pt x="625" y="429"/>
                  </a:cubicBezTo>
                  <a:cubicBezTo>
                    <a:pt x="625" y="429"/>
                    <a:pt x="625" y="429"/>
                    <a:pt x="625" y="429"/>
                  </a:cubicBezTo>
                  <a:cubicBezTo>
                    <a:pt x="629" y="436"/>
                    <a:pt x="632" y="452"/>
                    <a:pt x="632" y="458"/>
                  </a:cubicBezTo>
                  <a:cubicBezTo>
                    <a:pt x="632" y="458"/>
                    <a:pt x="632" y="458"/>
                    <a:pt x="632" y="458"/>
                  </a:cubicBezTo>
                  <a:cubicBezTo>
                    <a:pt x="632" y="458"/>
                    <a:pt x="632" y="458"/>
                    <a:pt x="632" y="458"/>
                  </a:cubicBezTo>
                  <a:cubicBezTo>
                    <a:pt x="632" y="461"/>
                    <a:pt x="632" y="467"/>
                    <a:pt x="632" y="473"/>
                  </a:cubicBezTo>
                  <a:cubicBezTo>
                    <a:pt x="632" y="479"/>
                    <a:pt x="632" y="485"/>
                    <a:pt x="634" y="487"/>
                  </a:cubicBezTo>
                  <a:cubicBezTo>
                    <a:pt x="639" y="491"/>
                    <a:pt x="647" y="511"/>
                    <a:pt x="654" y="511"/>
                  </a:cubicBezTo>
                  <a:cubicBezTo>
                    <a:pt x="669" y="511"/>
                    <a:pt x="677" y="509"/>
                    <a:pt x="684" y="496"/>
                  </a:cubicBezTo>
                  <a:cubicBezTo>
                    <a:pt x="686" y="492"/>
                    <a:pt x="693" y="478"/>
                    <a:pt x="700" y="476"/>
                  </a:cubicBezTo>
                  <a:cubicBezTo>
                    <a:pt x="701" y="476"/>
                    <a:pt x="702" y="476"/>
                    <a:pt x="703" y="476"/>
                  </a:cubicBezTo>
                  <a:cubicBezTo>
                    <a:pt x="703" y="476"/>
                    <a:pt x="703" y="476"/>
                    <a:pt x="703" y="476"/>
                  </a:cubicBezTo>
                  <a:cubicBezTo>
                    <a:pt x="703" y="476"/>
                    <a:pt x="703" y="476"/>
                    <a:pt x="703" y="476"/>
                  </a:cubicBezTo>
                  <a:cubicBezTo>
                    <a:pt x="703" y="476"/>
                    <a:pt x="703" y="476"/>
                    <a:pt x="703" y="476"/>
                  </a:cubicBezTo>
                  <a:cubicBezTo>
                    <a:pt x="703" y="476"/>
                    <a:pt x="703" y="476"/>
                    <a:pt x="703" y="476"/>
                  </a:cubicBezTo>
                  <a:cubicBezTo>
                    <a:pt x="712" y="476"/>
                    <a:pt x="717" y="487"/>
                    <a:pt x="722" y="492"/>
                  </a:cubicBezTo>
                  <a:cubicBezTo>
                    <a:pt x="722" y="492"/>
                    <a:pt x="722" y="492"/>
                    <a:pt x="722" y="492"/>
                  </a:cubicBezTo>
                  <a:cubicBezTo>
                    <a:pt x="722" y="492"/>
                    <a:pt x="722" y="492"/>
                    <a:pt x="722" y="492"/>
                  </a:cubicBezTo>
                  <a:cubicBezTo>
                    <a:pt x="722" y="492"/>
                    <a:pt x="722" y="492"/>
                    <a:pt x="722" y="492"/>
                  </a:cubicBezTo>
                  <a:cubicBezTo>
                    <a:pt x="722" y="492"/>
                    <a:pt x="722" y="492"/>
                    <a:pt x="722" y="492"/>
                  </a:cubicBezTo>
                  <a:cubicBezTo>
                    <a:pt x="722" y="493"/>
                    <a:pt x="722" y="493"/>
                    <a:pt x="722" y="493"/>
                  </a:cubicBezTo>
                  <a:cubicBezTo>
                    <a:pt x="722" y="493"/>
                    <a:pt x="722" y="493"/>
                    <a:pt x="722" y="493"/>
                  </a:cubicBezTo>
                  <a:cubicBezTo>
                    <a:pt x="728" y="499"/>
                    <a:pt x="732" y="500"/>
                    <a:pt x="738" y="500"/>
                  </a:cubicBezTo>
                  <a:cubicBezTo>
                    <a:pt x="738" y="500"/>
                    <a:pt x="738" y="500"/>
                    <a:pt x="738" y="500"/>
                  </a:cubicBezTo>
                  <a:cubicBezTo>
                    <a:pt x="738" y="500"/>
                    <a:pt x="738" y="500"/>
                    <a:pt x="738" y="500"/>
                  </a:cubicBezTo>
                  <a:cubicBezTo>
                    <a:pt x="739" y="500"/>
                    <a:pt x="740" y="500"/>
                    <a:pt x="741" y="500"/>
                  </a:cubicBezTo>
                  <a:cubicBezTo>
                    <a:pt x="743" y="500"/>
                    <a:pt x="746" y="500"/>
                    <a:pt x="749" y="500"/>
                  </a:cubicBezTo>
                  <a:cubicBezTo>
                    <a:pt x="749" y="500"/>
                    <a:pt x="749" y="500"/>
                    <a:pt x="749" y="500"/>
                  </a:cubicBezTo>
                  <a:cubicBezTo>
                    <a:pt x="749" y="500"/>
                    <a:pt x="749" y="500"/>
                    <a:pt x="749" y="500"/>
                  </a:cubicBezTo>
                  <a:cubicBezTo>
                    <a:pt x="755" y="500"/>
                    <a:pt x="768" y="486"/>
                    <a:pt x="774" y="486"/>
                  </a:cubicBezTo>
                  <a:cubicBezTo>
                    <a:pt x="774" y="486"/>
                    <a:pt x="774" y="486"/>
                    <a:pt x="774" y="486"/>
                  </a:cubicBezTo>
                  <a:cubicBezTo>
                    <a:pt x="774" y="486"/>
                    <a:pt x="774" y="486"/>
                    <a:pt x="774" y="486"/>
                  </a:cubicBezTo>
                  <a:cubicBezTo>
                    <a:pt x="774" y="486"/>
                    <a:pt x="774" y="486"/>
                    <a:pt x="774" y="486"/>
                  </a:cubicBezTo>
                  <a:cubicBezTo>
                    <a:pt x="774" y="486"/>
                    <a:pt x="775" y="486"/>
                    <a:pt x="775" y="487"/>
                  </a:cubicBezTo>
                  <a:cubicBezTo>
                    <a:pt x="774" y="484"/>
                    <a:pt x="772" y="482"/>
                    <a:pt x="771" y="480"/>
                  </a:cubicBezTo>
                  <a:cubicBezTo>
                    <a:pt x="765" y="470"/>
                    <a:pt x="762" y="462"/>
                    <a:pt x="760" y="452"/>
                  </a:cubicBezTo>
                  <a:cubicBezTo>
                    <a:pt x="757" y="440"/>
                    <a:pt x="754" y="434"/>
                    <a:pt x="747" y="425"/>
                  </a:cubicBezTo>
                  <a:cubicBezTo>
                    <a:pt x="741" y="417"/>
                    <a:pt x="743" y="399"/>
                    <a:pt x="740" y="392"/>
                  </a:cubicBezTo>
                  <a:cubicBezTo>
                    <a:pt x="737" y="385"/>
                    <a:pt x="727" y="378"/>
                    <a:pt x="718" y="378"/>
                  </a:cubicBezTo>
                  <a:cubicBezTo>
                    <a:pt x="704" y="378"/>
                    <a:pt x="702" y="375"/>
                    <a:pt x="691" y="369"/>
                  </a:cubicBezTo>
                  <a:cubicBezTo>
                    <a:pt x="677" y="360"/>
                    <a:pt x="669" y="352"/>
                    <a:pt x="658" y="347"/>
                  </a:cubicBezTo>
                  <a:cubicBezTo>
                    <a:pt x="648" y="342"/>
                    <a:pt x="646" y="335"/>
                    <a:pt x="640" y="329"/>
                  </a:cubicBezTo>
                  <a:cubicBezTo>
                    <a:pt x="635" y="324"/>
                    <a:pt x="629" y="314"/>
                    <a:pt x="625" y="307"/>
                  </a:cubicBezTo>
                  <a:cubicBezTo>
                    <a:pt x="618" y="292"/>
                    <a:pt x="608" y="294"/>
                    <a:pt x="605" y="277"/>
                  </a:cubicBezTo>
                  <a:cubicBezTo>
                    <a:pt x="604" y="271"/>
                    <a:pt x="623" y="274"/>
                    <a:pt x="623" y="267"/>
                  </a:cubicBezTo>
                  <a:cubicBezTo>
                    <a:pt x="623" y="256"/>
                    <a:pt x="611" y="248"/>
                    <a:pt x="605" y="241"/>
                  </a:cubicBezTo>
                  <a:cubicBezTo>
                    <a:pt x="597" y="230"/>
                    <a:pt x="594" y="223"/>
                    <a:pt x="594" y="208"/>
                  </a:cubicBezTo>
                  <a:cubicBezTo>
                    <a:pt x="594" y="192"/>
                    <a:pt x="582" y="195"/>
                    <a:pt x="571" y="192"/>
                  </a:cubicBezTo>
                  <a:cubicBezTo>
                    <a:pt x="560" y="189"/>
                    <a:pt x="548" y="190"/>
                    <a:pt x="541" y="186"/>
                  </a:cubicBezTo>
                  <a:cubicBezTo>
                    <a:pt x="531" y="181"/>
                    <a:pt x="530" y="168"/>
                    <a:pt x="519" y="163"/>
                  </a:cubicBezTo>
                  <a:cubicBezTo>
                    <a:pt x="510" y="158"/>
                    <a:pt x="512" y="149"/>
                    <a:pt x="510" y="139"/>
                  </a:cubicBezTo>
                  <a:cubicBezTo>
                    <a:pt x="508" y="127"/>
                    <a:pt x="510" y="118"/>
                    <a:pt x="510" y="106"/>
                  </a:cubicBezTo>
                  <a:cubicBezTo>
                    <a:pt x="510" y="95"/>
                    <a:pt x="502" y="90"/>
                    <a:pt x="498" y="81"/>
                  </a:cubicBezTo>
                  <a:cubicBezTo>
                    <a:pt x="494" y="73"/>
                    <a:pt x="489" y="72"/>
                    <a:pt x="483" y="72"/>
                  </a:cubicBezTo>
                  <a:cubicBezTo>
                    <a:pt x="482" y="72"/>
                    <a:pt x="481" y="72"/>
                    <a:pt x="480" y="72"/>
                  </a:cubicBezTo>
                  <a:cubicBezTo>
                    <a:pt x="479" y="72"/>
                    <a:pt x="478" y="72"/>
                    <a:pt x="476" y="72"/>
                  </a:cubicBezTo>
                  <a:cubicBezTo>
                    <a:pt x="474" y="72"/>
                    <a:pt x="471" y="72"/>
                    <a:pt x="468" y="71"/>
                  </a:cubicBezTo>
                  <a:cubicBezTo>
                    <a:pt x="456" y="69"/>
                    <a:pt x="454" y="61"/>
                    <a:pt x="448" y="48"/>
                  </a:cubicBezTo>
                  <a:cubicBezTo>
                    <a:pt x="442" y="33"/>
                    <a:pt x="449" y="30"/>
                    <a:pt x="434" y="19"/>
                  </a:cubicBezTo>
                  <a:cubicBezTo>
                    <a:pt x="428" y="15"/>
                    <a:pt x="427" y="10"/>
                    <a:pt x="425" y="6"/>
                  </a:cubicBezTo>
                  <a:cubicBezTo>
                    <a:pt x="425" y="6"/>
                    <a:pt x="425" y="6"/>
                    <a:pt x="425" y="6"/>
                  </a:cubicBezTo>
                  <a:cubicBezTo>
                    <a:pt x="424" y="4"/>
                    <a:pt x="420" y="0"/>
                    <a:pt x="420" y="0"/>
                  </a:cubicBezTo>
                  <a:cubicBezTo>
                    <a:pt x="420" y="0"/>
                    <a:pt x="420" y="0"/>
                    <a:pt x="420" y="0"/>
                  </a:cubicBezTo>
                  <a:cubicBezTo>
                    <a:pt x="419" y="0"/>
                    <a:pt x="417" y="0"/>
                    <a:pt x="416" y="0"/>
                  </a:cubicBezTo>
                </a:path>
              </a:pathLst>
            </a:custGeom>
            <a:solidFill>
              <a:srgbClr val="385723"/>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92" name="Freeform 232"/>
            <p:cNvSpPr>
              <a:spLocks noEditPoints="1"/>
            </p:cNvSpPr>
            <p:nvPr/>
          </p:nvSpPr>
          <p:spPr bwMode="auto">
            <a:xfrm>
              <a:off x="5689415" y="1149666"/>
              <a:ext cx="394215" cy="284786"/>
            </a:xfrm>
            <a:custGeom>
              <a:avLst/>
              <a:gdLst>
                <a:gd name="T0" fmla="*/ 254 w 307"/>
                <a:gd name="T1" fmla="*/ 213 h 215"/>
                <a:gd name="T2" fmla="*/ 254 w 307"/>
                <a:gd name="T3" fmla="*/ 215 h 215"/>
                <a:gd name="T4" fmla="*/ 254 w 307"/>
                <a:gd name="T5" fmla="*/ 215 h 215"/>
                <a:gd name="T6" fmla="*/ 256 w 307"/>
                <a:gd name="T7" fmla="*/ 215 h 215"/>
                <a:gd name="T8" fmla="*/ 254 w 307"/>
                <a:gd name="T9" fmla="*/ 213 h 215"/>
                <a:gd name="T10" fmla="*/ 241 w 307"/>
                <a:gd name="T11" fmla="*/ 194 h 215"/>
                <a:gd name="T12" fmla="*/ 242 w 307"/>
                <a:gd name="T13" fmla="*/ 201 h 215"/>
                <a:gd name="T14" fmla="*/ 243 w 307"/>
                <a:gd name="T15" fmla="*/ 201 h 215"/>
                <a:gd name="T16" fmla="*/ 241 w 307"/>
                <a:gd name="T17" fmla="*/ 194 h 215"/>
                <a:gd name="T18" fmla="*/ 261 w 307"/>
                <a:gd name="T19" fmla="*/ 165 h 215"/>
                <a:gd name="T20" fmla="*/ 256 w 307"/>
                <a:gd name="T21" fmla="*/ 167 h 215"/>
                <a:gd name="T22" fmla="*/ 256 w 307"/>
                <a:gd name="T23" fmla="*/ 167 h 215"/>
                <a:gd name="T24" fmla="*/ 263 w 307"/>
                <a:gd name="T25" fmla="*/ 165 h 215"/>
                <a:gd name="T26" fmla="*/ 261 w 307"/>
                <a:gd name="T27" fmla="*/ 165 h 215"/>
                <a:gd name="T28" fmla="*/ 303 w 307"/>
                <a:gd name="T29" fmla="*/ 149 h 215"/>
                <a:gd name="T30" fmla="*/ 303 w 307"/>
                <a:gd name="T31" fmla="*/ 150 h 215"/>
                <a:gd name="T32" fmla="*/ 307 w 307"/>
                <a:gd name="T33" fmla="*/ 157 h 215"/>
                <a:gd name="T34" fmla="*/ 303 w 307"/>
                <a:gd name="T35" fmla="*/ 149 h 215"/>
                <a:gd name="T36" fmla="*/ 291 w 307"/>
                <a:gd name="T37" fmla="*/ 129 h 215"/>
                <a:gd name="T38" fmla="*/ 297 w 307"/>
                <a:gd name="T39" fmla="*/ 138 h 215"/>
                <a:gd name="T40" fmla="*/ 300 w 307"/>
                <a:gd name="T41" fmla="*/ 144 h 215"/>
                <a:gd name="T42" fmla="*/ 297 w 307"/>
                <a:gd name="T43" fmla="*/ 136 h 215"/>
                <a:gd name="T44" fmla="*/ 291 w 307"/>
                <a:gd name="T45" fmla="*/ 129 h 215"/>
                <a:gd name="T46" fmla="*/ 199 w 307"/>
                <a:gd name="T47" fmla="*/ 108 h 215"/>
                <a:gd name="T48" fmla="*/ 194 w 307"/>
                <a:gd name="T49" fmla="*/ 116 h 215"/>
                <a:gd name="T50" fmla="*/ 194 w 307"/>
                <a:gd name="T51" fmla="*/ 116 h 215"/>
                <a:gd name="T52" fmla="*/ 199 w 307"/>
                <a:gd name="T53" fmla="*/ 108 h 215"/>
                <a:gd name="T54" fmla="*/ 255 w 307"/>
                <a:gd name="T55" fmla="*/ 83 h 215"/>
                <a:gd name="T56" fmla="*/ 256 w 307"/>
                <a:gd name="T57" fmla="*/ 87 h 215"/>
                <a:gd name="T58" fmla="*/ 262 w 307"/>
                <a:gd name="T59" fmla="*/ 96 h 215"/>
                <a:gd name="T60" fmla="*/ 264 w 307"/>
                <a:gd name="T61" fmla="*/ 99 h 215"/>
                <a:gd name="T62" fmla="*/ 264 w 307"/>
                <a:gd name="T63" fmla="*/ 100 h 215"/>
                <a:gd name="T64" fmla="*/ 255 w 307"/>
                <a:gd name="T65" fmla="*/ 83 h 215"/>
                <a:gd name="T66" fmla="*/ 235 w 307"/>
                <a:gd name="T67" fmla="*/ 63 h 215"/>
                <a:gd name="T68" fmla="*/ 217 w 307"/>
                <a:gd name="T69" fmla="*/ 85 h 215"/>
                <a:gd name="T70" fmla="*/ 199 w 307"/>
                <a:gd name="T71" fmla="*/ 107 h 215"/>
                <a:gd name="T72" fmla="*/ 217 w 307"/>
                <a:gd name="T73" fmla="*/ 85 h 215"/>
                <a:gd name="T74" fmla="*/ 235 w 307"/>
                <a:gd name="T75" fmla="*/ 63 h 215"/>
                <a:gd name="T76" fmla="*/ 235 w 307"/>
                <a:gd name="T77" fmla="*/ 63 h 215"/>
                <a:gd name="T78" fmla="*/ 3 w 307"/>
                <a:gd name="T79" fmla="*/ 0 h 215"/>
                <a:gd name="T80" fmla="*/ 0 w 307"/>
                <a:gd name="T81" fmla="*/ 36 h 215"/>
                <a:gd name="T82" fmla="*/ 0 w 307"/>
                <a:gd name="T83" fmla="*/ 42 h 215"/>
                <a:gd name="T84" fmla="*/ 0 w 307"/>
                <a:gd name="T85" fmla="*/ 36 h 215"/>
                <a:gd name="T86" fmla="*/ 3 w 307"/>
                <a:gd name="T87" fmla="*/ 0 h 215"/>
                <a:gd name="T88" fmla="*/ 3 w 307"/>
                <a:gd name="T89"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 h="215">
                  <a:moveTo>
                    <a:pt x="254" y="213"/>
                  </a:moveTo>
                  <a:cubicBezTo>
                    <a:pt x="254" y="214"/>
                    <a:pt x="254" y="215"/>
                    <a:pt x="254" y="215"/>
                  </a:cubicBezTo>
                  <a:cubicBezTo>
                    <a:pt x="254" y="215"/>
                    <a:pt x="254" y="215"/>
                    <a:pt x="254" y="215"/>
                  </a:cubicBezTo>
                  <a:cubicBezTo>
                    <a:pt x="255" y="215"/>
                    <a:pt x="255" y="215"/>
                    <a:pt x="256" y="215"/>
                  </a:cubicBezTo>
                  <a:cubicBezTo>
                    <a:pt x="255" y="214"/>
                    <a:pt x="255" y="214"/>
                    <a:pt x="254" y="213"/>
                  </a:cubicBezTo>
                  <a:moveTo>
                    <a:pt x="241" y="194"/>
                  </a:moveTo>
                  <a:cubicBezTo>
                    <a:pt x="240" y="197"/>
                    <a:pt x="241" y="200"/>
                    <a:pt x="242" y="201"/>
                  </a:cubicBezTo>
                  <a:cubicBezTo>
                    <a:pt x="243" y="201"/>
                    <a:pt x="243" y="201"/>
                    <a:pt x="243" y="201"/>
                  </a:cubicBezTo>
                  <a:cubicBezTo>
                    <a:pt x="242" y="199"/>
                    <a:pt x="241" y="197"/>
                    <a:pt x="241" y="194"/>
                  </a:cubicBezTo>
                  <a:moveTo>
                    <a:pt x="261" y="165"/>
                  </a:moveTo>
                  <a:cubicBezTo>
                    <a:pt x="259" y="165"/>
                    <a:pt x="257" y="165"/>
                    <a:pt x="256" y="167"/>
                  </a:cubicBezTo>
                  <a:cubicBezTo>
                    <a:pt x="256" y="167"/>
                    <a:pt x="256" y="167"/>
                    <a:pt x="256" y="167"/>
                  </a:cubicBezTo>
                  <a:cubicBezTo>
                    <a:pt x="258" y="166"/>
                    <a:pt x="260" y="166"/>
                    <a:pt x="263" y="165"/>
                  </a:cubicBezTo>
                  <a:cubicBezTo>
                    <a:pt x="262" y="165"/>
                    <a:pt x="262" y="165"/>
                    <a:pt x="261" y="165"/>
                  </a:cubicBezTo>
                  <a:moveTo>
                    <a:pt x="303" y="149"/>
                  </a:moveTo>
                  <a:cubicBezTo>
                    <a:pt x="303" y="149"/>
                    <a:pt x="303" y="149"/>
                    <a:pt x="303" y="150"/>
                  </a:cubicBezTo>
                  <a:cubicBezTo>
                    <a:pt x="304" y="152"/>
                    <a:pt x="306" y="155"/>
                    <a:pt x="307" y="157"/>
                  </a:cubicBezTo>
                  <a:cubicBezTo>
                    <a:pt x="306" y="155"/>
                    <a:pt x="305" y="152"/>
                    <a:pt x="303" y="149"/>
                  </a:cubicBezTo>
                  <a:moveTo>
                    <a:pt x="291" y="129"/>
                  </a:moveTo>
                  <a:cubicBezTo>
                    <a:pt x="294" y="131"/>
                    <a:pt x="296" y="134"/>
                    <a:pt x="297" y="138"/>
                  </a:cubicBezTo>
                  <a:cubicBezTo>
                    <a:pt x="297" y="140"/>
                    <a:pt x="299" y="142"/>
                    <a:pt x="300" y="144"/>
                  </a:cubicBezTo>
                  <a:cubicBezTo>
                    <a:pt x="299" y="141"/>
                    <a:pt x="297" y="139"/>
                    <a:pt x="297" y="136"/>
                  </a:cubicBezTo>
                  <a:cubicBezTo>
                    <a:pt x="296" y="134"/>
                    <a:pt x="294" y="131"/>
                    <a:pt x="291" y="129"/>
                  </a:cubicBezTo>
                  <a:moveTo>
                    <a:pt x="199" y="108"/>
                  </a:moveTo>
                  <a:cubicBezTo>
                    <a:pt x="198" y="113"/>
                    <a:pt x="196" y="116"/>
                    <a:pt x="194" y="116"/>
                  </a:cubicBezTo>
                  <a:cubicBezTo>
                    <a:pt x="194" y="116"/>
                    <a:pt x="194" y="116"/>
                    <a:pt x="194" y="116"/>
                  </a:cubicBezTo>
                  <a:cubicBezTo>
                    <a:pt x="196" y="116"/>
                    <a:pt x="198" y="113"/>
                    <a:pt x="199" y="108"/>
                  </a:cubicBezTo>
                  <a:moveTo>
                    <a:pt x="255" y="83"/>
                  </a:moveTo>
                  <a:cubicBezTo>
                    <a:pt x="255" y="85"/>
                    <a:pt x="256" y="86"/>
                    <a:pt x="256" y="87"/>
                  </a:cubicBezTo>
                  <a:cubicBezTo>
                    <a:pt x="258" y="91"/>
                    <a:pt x="260" y="93"/>
                    <a:pt x="262" y="96"/>
                  </a:cubicBezTo>
                  <a:cubicBezTo>
                    <a:pt x="263" y="97"/>
                    <a:pt x="263" y="98"/>
                    <a:pt x="264" y="99"/>
                  </a:cubicBezTo>
                  <a:cubicBezTo>
                    <a:pt x="264" y="100"/>
                    <a:pt x="264" y="100"/>
                    <a:pt x="264" y="100"/>
                  </a:cubicBezTo>
                  <a:cubicBezTo>
                    <a:pt x="261" y="94"/>
                    <a:pt x="258" y="89"/>
                    <a:pt x="255" y="83"/>
                  </a:cubicBezTo>
                  <a:moveTo>
                    <a:pt x="235" y="63"/>
                  </a:moveTo>
                  <a:cubicBezTo>
                    <a:pt x="226" y="63"/>
                    <a:pt x="219" y="78"/>
                    <a:pt x="217" y="85"/>
                  </a:cubicBezTo>
                  <a:cubicBezTo>
                    <a:pt x="215" y="95"/>
                    <a:pt x="202" y="95"/>
                    <a:pt x="199" y="107"/>
                  </a:cubicBezTo>
                  <a:cubicBezTo>
                    <a:pt x="202" y="95"/>
                    <a:pt x="215" y="95"/>
                    <a:pt x="217" y="85"/>
                  </a:cubicBezTo>
                  <a:cubicBezTo>
                    <a:pt x="219" y="78"/>
                    <a:pt x="226" y="63"/>
                    <a:pt x="235" y="63"/>
                  </a:cubicBezTo>
                  <a:cubicBezTo>
                    <a:pt x="235" y="63"/>
                    <a:pt x="235" y="63"/>
                    <a:pt x="235" y="63"/>
                  </a:cubicBezTo>
                  <a:moveTo>
                    <a:pt x="3" y="0"/>
                  </a:moveTo>
                  <a:cubicBezTo>
                    <a:pt x="3" y="12"/>
                    <a:pt x="0" y="26"/>
                    <a:pt x="0" y="36"/>
                  </a:cubicBezTo>
                  <a:cubicBezTo>
                    <a:pt x="0" y="38"/>
                    <a:pt x="0" y="40"/>
                    <a:pt x="0" y="42"/>
                  </a:cubicBezTo>
                  <a:cubicBezTo>
                    <a:pt x="0" y="40"/>
                    <a:pt x="0" y="38"/>
                    <a:pt x="0" y="36"/>
                  </a:cubicBezTo>
                  <a:cubicBezTo>
                    <a:pt x="0" y="26"/>
                    <a:pt x="3" y="12"/>
                    <a:pt x="3" y="0"/>
                  </a:cubicBezTo>
                  <a:cubicBezTo>
                    <a:pt x="3" y="0"/>
                    <a:pt x="3" y="0"/>
                    <a:pt x="3"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93" name="Freeform 233"/>
            <p:cNvSpPr>
              <a:spLocks noEditPoints="1"/>
            </p:cNvSpPr>
            <p:nvPr/>
          </p:nvSpPr>
          <p:spPr bwMode="auto">
            <a:xfrm>
              <a:off x="6017927" y="1337365"/>
              <a:ext cx="403601" cy="101940"/>
            </a:xfrm>
            <a:custGeom>
              <a:avLst/>
              <a:gdLst>
                <a:gd name="T0" fmla="*/ 0 w 315"/>
                <a:gd name="T1" fmla="*/ 73 h 77"/>
                <a:gd name="T2" fmla="*/ 81 w 315"/>
                <a:gd name="T3" fmla="*/ 72 h 77"/>
                <a:gd name="T4" fmla="*/ 81 w 315"/>
                <a:gd name="T5" fmla="*/ 72 h 77"/>
                <a:gd name="T6" fmla="*/ 61 w 315"/>
                <a:gd name="T7" fmla="*/ 72 h 77"/>
                <a:gd name="T8" fmla="*/ 62 w 315"/>
                <a:gd name="T9" fmla="*/ 72 h 77"/>
                <a:gd name="T10" fmla="*/ 62 w 315"/>
                <a:gd name="T11" fmla="*/ 71 h 77"/>
                <a:gd name="T12" fmla="*/ 62 w 315"/>
                <a:gd name="T13" fmla="*/ 71 h 77"/>
                <a:gd name="T14" fmla="*/ 82 w 315"/>
                <a:gd name="T15" fmla="*/ 71 h 77"/>
                <a:gd name="T16" fmla="*/ 62 w 315"/>
                <a:gd name="T17" fmla="*/ 71 h 77"/>
                <a:gd name="T18" fmla="*/ 64 w 315"/>
                <a:gd name="T19" fmla="*/ 71 h 77"/>
                <a:gd name="T20" fmla="*/ 64 w 315"/>
                <a:gd name="T21" fmla="*/ 71 h 77"/>
                <a:gd name="T22" fmla="*/ 7 w 315"/>
                <a:gd name="T23" fmla="*/ 69 h 77"/>
                <a:gd name="T24" fmla="*/ 7 w 315"/>
                <a:gd name="T25" fmla="*/ 69 h 77"/>
                <a:gd name="T26" fmla="*/ 7 w 315"/>
                <a:gd name="T27" fmla="*/ 69 h 77"/>
                <a:gd name="T28" fmla="*/ 287 w 315"/>
                <a:gd name="T29" fmla="*/ 56 h 77"/>
                <a:gd name="T30" fmla="*/ 315 w 315"/>
                <a:gd name="T31" fmla="*/ 55 h 77"/>
                <a:gd name="T32" fmla="*/ 190 w 315"/>
                <a:gd name="T33" fmla="*/ 49 h 77"/>
                <a:gd name="T34" fmla="*/ 190 w 315"/>
                <a:gd name="T35" fmla="*/ 49 h 77"/>
                <a:gd name="T36" fmla="*/ 191 w 315"/>
                <a:gd name="T37" fmla="*/ 49 h 77"/>
                <a:gd name="T38" fmla="*/ 192 w 315"/>
                <a:gd name="T39" fmla="*/ 49 h 77"/>
                <a:gd name="T40" fmla="*/ 226 w 315"/>
                <a:gd name="T41" fmla="*/ 48 h 77"/>
                <a:gd name="T42" fmla="*/ 200 w 315"/>
                <a:gd name="T43" fmla="*/ 48 h 77"/>
                <a:gd name="T44" fmla="*/ 204 w 315"/>
                <a:gd name="T45" fmla="*/ 48 h 77"/>
                <a:gd name="T46" fmla="*/ 223 w 315"/>
                <a:gd name="T47" fmla="*/ 48 h 77"/>
                <a:gd name="T48" fmla="*/ 222 w 315"/>
                <a:gd name="T49" fmla="*/ 48 h 77"/>
                <a:gd name="T50" fmla="*/ 207 w 315"/>
                <a:gd name="T51" fmla="*/ 48 h 77"/>
                <a:gd name="T52" fmla="*/ 209 w 315"/>
                <a:gd name="T53" fmla="*/ 47 h 77"/>
                <a:gd name="T54" fmla="*/ 217 w 315"/>
                <a:gd name="T55" fmla="*/ 47 h 77"/>
                <a:gd name="T56" fmla="*/ 217 w 315"/>
                <a:gd name="T57" fmla="*/ 47 h 77"/>
                <a:gd name="T58" fmla="*/ 217 w 315"/>
                <a:gd name="T59" fmla="*/ 47 h 77"/>
                <a:gd name="T60" fmla="*/ 266 w 315"/>
                <a:gd name="T61" fmla="*/ 44 h 77"/>
                <a:gd name="T62" fmla="*/ 239 w 315"/>
                <a:gd name="T63" fmla="*/ 40 h 77"/>
                <a:gd name="T64" fmla="*/ 308 w 315"/>
                <a:gd name="T65" fmla="*/ 25 h 77"/>
                <a:gd name="T66" fmla="*/ 308 w 315"/>
                <a:gd name="T67" fmla="*/ 25 h 77"/>
                <a:gd name="T68" fmla="*/ 213 w 315"/>
                <a:gd name="T69" fmla="*/ 26 h 77"/>
                <a:gd name="T70" fmla="*/ 239 w 315"/>
                <a:gd name="T71" fmla="*/ 40 h 77"/>
                <a:gd name="T72" fmla="*/ 229 w 315"/>
                <a:gd name="T73" fmla="*/ 6 h 77"/>
                <a:gd name="T74" fmla="*/ 229 w 315"/>
                <a:gd name="T75" fmla="*/ 5 h 77"/>
                <a:gd name="T76" fmla="*/ 205 w 315"/>
                <a:gd name="T77" fmla="*/ 5 h 77"/>
                <a:gd name="T78" fmla="*/ 229 w 315"/>
                <a:gd name="T79" fmla="*/ 5 h 77"/>
                <a:gd name="T80" fmla="*/ 228 w 315"/>
                <a:gd name="T81" fmla="*/ 5 h 77"/>
                <a:gd name="T82" fmla="*/ 227 w 315"/>
                <a:gd name="T83" fmla="*/ 5 h 77"/>
                <a:gd name="T84" fmla="*/ 227 w 315"/>
                <a:gd name="T85" fmla="*/ 4 h 77"/>
                <a:gd name="T86" fmla="*/ 226 w 315"/>
                <a:gd name="T87" fmla="*/ 4 h 77"/>
                <a:gd name="T88" fmla="*/ 226 w 315"/>
                <a:gd name="T89" fmla="*/ 4 h 77"/>
                <a:gd name="T90" fmla="*/ 214 w 315"/>
                <a:gd name="T91" fmla="*/ 0 h 77"/>
                <a:gd name="T92" fmla="*/ 214 w 315"/>
                <a:gd name="T93" fmla="*/ 0 h 77"/>
                <a:gd name="T94" fmla="*/ 214 w 315"/>
                <a:gd name="T9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5" h="77">
                  <a:moveTo>
                    <a:pt x="2" y="72"/>
                  </a:moveTo>
                  <a:cubicBezTo>
                    <a:pt x="1" y="72"/>
                    <a:pt x="1" y="73"/>
                    <a:pt x="0" y="73"/>
                  </a:cubicBezTo>
                  <a:cubicBezTo>
                    <a:pt x="0" y="73"/>
                    <a:pt x="0" y="73"/>
                    <a:pt x="0" y="73"/>
                  </a:cubicBezTo>
                  <a:cubicBezTo>
                    <a:pt x="1" y="73"/>
                    <a:pt x="1" y="72"/>
                    <a:pt x="2" y="72"/>
                  </a:cubicBezTo>
                  <a:moveTo>
                    <a:pt x="81" y="72"/>
                  </a:moveTo>
                  <a:cubicBezTo>
                    <a:pt x="81" y="72"/>
                    <a:pt x="81" y="72"/>
                    <a:pt x="81" y="72"/>
                  </a:cubicBezTo>
                  <a:cubicBezTo>
                    <a:pt x="81" y="72"/>
                    <a:pt x="81" y="72"/>
                    <a:pt x="81" y="72"/>
                  </a:cubicBezTo>
                  <a:moveTo>
                    <a:pt x="81" y="72"/>
                  </a:moveTo>
                  <a:cubicBezTo>
                    <a:pt x="81" y="72"/>
                    <a:pt x="81" y="72"/>
                    <a:pt x="81" y="72"/>
                  </a:cubicBezTo>
                  <a:cubicBezTo>
                    <a:pt x="81" y="72"/>
                    <a:pt x="81" y="72"/>
                    <a:pt x="81" y="72"/>
                  </a:cubicBezTo>
                  <a:moveTo>
                    <a:pt x="62" y="72"/>
                  </a:moveTo>
                  <a:cubicBezTo>
                    <a:pt x="61" y="72"/>
                    <a:pt x="61" y="72"/>
                    <a:pt x="61" y="72"/>
                  </a:cubicBezTo>
                  <a:cubicBezTo>
                    <a:pt x="61" y="72"/>
                    <a:pt x="61" y="72"/>
                    <a:pt x="62" y="72"/>
                  </a:cubicBezTo>
                  <a:moveTo>
                    <a:pt x="62" y="71"/>
                  </a:moveTo>
                  <a:cubicBezTo>
                    <a:pt x="62" y="71"/>
                    <a:pt x="62" y="71"/>
                    <a:pt x="62" y="72"/>
                  </a:cubicBezTo>
                  <a:cubicBezTo>
                    <a:pt x="62" y="71"/>
                    <a:pt x="62" y="71"/>
                    <a:pt x="62" y="71"/>
                  </a:cubicBezTo>
                  <a:moveTo>
                    <a:pt x="62" y="71"/>
                  </a:moveTo>
                  <a:cubicBezTo>
                    <a:pt x="62" y="71"/>
                    <a:pt x="62" y="71"/>
                    <a:pt x="62" y="71"/>
                  </a:cubicBezTo>
                  <a:cubicBezTo>
                    <a:pt x="62" y="71"/>
                    <a:pt x="62" y="71"/>
                    <a:pt x="62" y="71"/>
                  </a:cubicBezTo>
                  <a:moveTo>
                    <a:pt x="62" y="71"/>
                  </a:moveTo>
                  <a:cubicBezTo>
                    <a:pt x="62" y="71"/>
                    <a:pt x="62" y="71"/>
                    <a:pt x="62" y="71"/>
                  </a:cubicBezTo>
                  <a:cubicBezTo>
                    <a:pt x="62" y="71"/>
                    <a:pt x="62" y="71"/>
                    <a:pt x="62" y="71"/>
                  </a:cubicBezTo>
                  <a:moveTo>
                    <a:pt x="82" y="71"/>
                  </a:moveTo>
                  <a:cubicBezTo>
                    <a:pt x="82" y="71"/>
                    <a:pt x="82" y="71"/>
                    <a:pt x="82" y="71"/>
                  </a:cubicBezTo>
                  <a:cubicBezTo>
                    <a:pt x="82" y="71"/>
                    <a:pt x="82" y="71"/>
                    <a:pt x="82" y="71"/>
                  </a:cubicBezTo>
                  <a:moveTo>
                    <a:pt x="62" y="71"/>
                  </a:moveTo>
                  <a:cubicBezTo>
                    <a:pt x="62" y="71"/>
                    <a:pt x="62" y="71"/>
                    <a:pt x="62" y="71"/>
                  </a:cubicBezTo>
                  <a:cubicBezTo>
                    <a:pt x="62" y="71"/>
                    <a:pt x="62" y="71"/>
                    <a:pt x="62" y="71"/>
                  </a:cubicBezTo>
                  <a:moveTo>
                    <a:pt x="64" y="71"/>
                  </a:moveTo>
                  <a:cubicBezTo>
                    <a:pt x="64" y="71"/>
                    <a:pt x="64" y="71"/>
                    <a:pt x="64" y="71"/>
                  </a:cubicBezTo>
                  <a:cubicBezTo>
                    <a:pt x="64" y="71"/>
                    <a:pt x="64" y="71"/>
                    <a:pt x="64" y="71"/>
                  </a:cubicBezTo>
                  <a:moveTo>
                    <a:pt x="64" y="71"/>
                  </a:moveTo>
                  <a:cubicBezTo>
                    <a:pt x="64" y="71"/>
                    <a:pt x="64" y="71"/>
                    <a:pt x="64" y="71"/>
                  </a:cubicBezTo>
                  <a:cubicBezTo>
                    <a:pt x="64" y="71"/>
                    <a:pt x="64" y="71"/>
                    <a:pt x="64" y="71"/>
                  </a:cubicBezTo>
                  <a:cubicBezTo>
                    <a:pt x="64" y="71"/>
                    <a:pt x="64" y="71"/>
                    <a:pt x="64" y="71"/>
                  </a:cubicBezTo>
                  <a:moveTo>
                    <a:pt x="7" y="69"/>
                  </a:moveTo>
                  <a:cubicBezTo>
                    <a:pt x="7" y="69"/>
                    <a:pt x="7" y="69"/>
                    <a:pt x="7" y="70"/>
                  </a:cubicBezTo>
                  <a:cubicBezTo>
                    <a:pt x="7" y="69"/>
                    <a:pt x="7" y="69"/>
                    <a:pt x="7" y="69"/>
                  </a:cubicBezTo>
                  <a:moveTo>
                    <a:pt x="7" y="69"/>
                  </a:moveTo>
                  <a:cubicBezTo>
                    <a:pt x="7" y="69"/>
                    <a:pt x="7" y="69"/>
                    <a:pt x="7" y="69"/>
                  </a:cubicBezTo>
                  <a:cubicBezTo>
                    <a:pt x="7" y="69"/>
                    <a:pt x="7" y="69"/>
                    <a:pt x="7" y="69"/>
                  </a:cubicBezTo>
                  <a:cubicBezTo>
                    <a:pt x="7" y="69"/>
                    <a:pt x="7" y="69"/>
                    <a:pt x="7" y="69"/>
                  </a:cubicBezTo>
                  <a:moveTo>
                    <a:pt x="287" y="56"/>
                  </a:moveTo>
                  <a:cubicBezTo>
                    <a:pt x="287" y="60"/>
                    <a:pt x="289" y="64"/>
                    <a:pt x="289" y="69"/>
                  </a:cubicBezTo>
                  <a:cubicBezTo>
                    <a:pt x="289" y="64"/>
                    <a:pt x="287" y="60"/>
                    <a:pt x="287" y="56"/>
                  </a:cubicBezTo>
                  <a:moveTo>
                    <a:pt x="315" y="55"/>
                  </a:moveTo>
                  <a:cubicBezTo>
                    <a:pt x="315" y="58"/>
                    <a:pt x="315" y="64"/>
                    <a:pt x="315" y="70"/>
                  </a:cubicBezTo>
                  <a:cubicBezTo>
                    <a:pt x="315" y="64"/>
                    <a:pt x="315" y="58"/>
                    <a:pt x="315" y="55"/>
                  </a:cubicBezTo>
                  <a:cubicBezTo>
                    <a:pt x="315" y="55"/>
                    <a:pt x="315" y="55"/>
                    <a:pt x="315" y="55"/>
                  </a:cubicBezTo>
                  <a:moveTo>
                    <a:pt x="190" y="49"/>
                  </a:moveTo>
                  <a:cubicBezTo>
                    <a:pt x="190" y="49"/>
                    <a:pt x="190" y="49"/>
                    <a:pt x="190" y="49"/>
                  </a:cubicBezTo>
                  <a:cubicBezTo>
                    <a:pt x="190" y="49"/>
                    <a:pt x="190" y="49"/>
                    <a:pt x="190" y="49"/>
                  </a:cubicBezTo>
                  <a:moveTo>
                    <a:pt x="191" y="49"/>
                  </a:moveTo>
                  <a:cubicBezTo>
                    <a:pt x="191" y="49"/>
                    <a:pt x="190" y="49"/>
                    <a:pt x="190" y="49"/>
                  </a:cubicBezTo>
                  <a:cubicBezTo>
                    <a:pt x="190" y="49"/>
                    <a:pt x="191" y="49"/>
                    <a:pt x="191" y="49"/>
                  </a:cubicBezTo>
                  <a:moveTo>
                    <a:pt x="192" y="49"/>
                  </a:moveTo>
                  <a:cubicBezTo>
                    <a:pt x="191" y="49"/>
                    <a:pt x="191" y="49"/>
                    <a:pt x="191" y="49"/>
                  </a:cubicBezTo>
                  <a:cubicBezTo>
                    <a:pt x="191" y="49"/>
                    <a:pt x="191" y="49"/>
                    <a:pt x="192" y="49"/>
                  </a:cubicBezTo>
                  <a:moveTo>
                    <a:pt x="192" y="49"/>
                  </a:moveTo>
                  <a:cubicBezTo>
                    <a:pt x="192" y="49"/>
                    <a:pt x="192" y="49"/>
                    <a:pt x="192" y="49"/>
                  </a:cubicBezTo>
                  <a:cubicBezTo>
                    <a:pt x="192" y="49"/>
                    <a:pt x="192" y="49"/>
                    <a:pt x="192" y="49"/>
                  </a:cubicBezTo>
                  <a:moveTo>
                    <a:pt x="227" y="48"/>
                  </a:moveTo>
                  <a:cubicBezTo>
                    <a:pt x="226" y="48"/>
                    <a:pt x="226" y="48"/>
                    <a:pt x="226" y="48"/>
                  </a:cubicBezTo>
                  <a:cubicBezTo>
                    <a:pt x="226" y="48"/>
                    <a:pt x="226" y="48"/>
                    <a:pt x="226" y="48"/>
                  </a:cubicBezTo>
                  <a:cubicBezTo>
                    <a:pt x="226" y="48"/>
                    <a:pt x="226" y="48"/>
                    <a:pt x="227" y="48"/>
                  </a:cubicBezTo>
                  <a:moveTo>
                    <a:pt x="200" y="48"/>
                  </a:moveTo>
                  <a:cubicBezTo>
                    <a:pt x="199" y="48"/>
                    <a:pt x="199" y="48"/>
                    <a:pt x="199" y="48"/>
                  </a:cubicBezTo>
                  <a:cubicBezTo>
                    <a:pt x="199" y="48"/>
                    <a:pt x="199" y="48"/>
                    <a:pt x="200" y="48"/>
                  </a:cubicBezTo>
                  <a:moveTo>
                    <a:pt x="204" y="48"/>
                  </a:moveTo>
                  <a:cubicBezTo>
                    <a:pt x="204" y="48"/>
                    <a:pt x="203" y="48"/>
                    <a:pt x="202" y="48"/>
                  </a:cubicBezTo>
                  <a:cubicBezTo>
                    <a:pt x="203" y="48"/>
                    <a:pt x="204" y="48"/>
                    <a:pt x="204" y="48"/>
                  </a:cubicBezTo>
                  <a:moveTo>
                    <a:pt x="223" y="48"/>
                  </a:moveTo>
                  <a:cubicBezTo>
                    <a:pt x="223" y="48"/>
                    <a:pt x="225" y="48"/>
                    <a:pt x="226" y="48"/>
                  </a:cubicBezTo>
                  <a:cubicBezTo>
                    <a:pt x="225" y="48"/>
                    <a:pt x="223" y="48"/>
                    <a:pt x="223" y="48"/>
                  </a:cubicBezTo>
                  <a:moveTo>
                    <a:pt x="222" y="48"/>
                  </a:moveTo>
                  <a:cubicBezTo>
                    <a:pt x="222" y="48"/>
                    <a:pt x="222" y="48"/>
                    <a:pt x="222" y="48"/>
                  </a:cubicBezTo>
                  <a:cubicBezTo>
                    <a:pt x="222" y="48"/>
                    <a:pt x="222" y="48"/>
                    <a:pt x="222" y="48"/>
                  </a:cubicBezTo>
                  <a:moveTo>
                    <a:pt x="207" y="48"/>
                  </a:moveTo>
                  <a:cubicBezTo>
                    <a:pt x="206" y="48"/>
                    <a:pt x="206" y="48"/>
                    <a:pt x="205" y="48"/>
                  </a:cubicBezTo>
                  <a:cubicBezTo>
                    <a:pt x="206" y="48"/>
                    <a:pt x="206" y="48"/>
                    <a:pt x="207" y="48"/>
                  </a:cubicBezTo>
                  <a:moveTo>
                    <a:pt x="209" y="47"/>
                  </a:moveTo>
                  <a:cubicBezTo>
                    <a:pt x="208" y="47"/>
                    <a:pt x="208" y="47"/>
                    <a:pt x="207" y="48"/>
                  </a:cubicBezTo>
                  <a:cubicBezTo>
                    <a:pt x="208" y="47"/>
                    <a:pt x="208" y="47"/>
                    <a:pt x="209" y="47"/>
                  </a:cubicBezTo>
                  <a:moveTo>
                    <a:pt x="217" y="47"/>
                  </a:moveTo>
                  <a:cubicBezTo>
                    <a:pt x="220" y="47"/>
                    <a:pt x="222" y="47"/>
                    <a:pt x="222" y="48"/>
                  </a:cubicBezTo>
                  <a:cubicBezTo>
                    <a:pt x="222" y="47"/>
                    <a:pt x="220" y="47"/>
                    <a:pt x="217" y="47"/>
                  </a:cubicBezTo>
                  <a:moveTo>
                    <a:pt x="217" y="47"/>
                  </a:moveTo>
                  <a:cubicBezTo>
                    <a:pt x="215" y="47"/>
                    <a:pt x="212" y="47"/>
                    <a:pt x="209" y="47"/>
                  </a:cubicBezTo>
                  <a:cubicBezTo>
                    <a:pt x="212" y="47"/>
                    <a:pt x="215" y="47"/>
                    <a:pt x="217" y="47"/>
                  </a:cubicBezTo>
                  <a:cubicBezTo>
                    <a:pt x="217" y="47"/>
                    <a:pt x="217" y="47"/>
                    <a:pt x="217" y="47"/>
                  </a:cubicBezTo>
                  <a:moveTo>
                    <a:pt x="266" y="44"/>
                  </a:moveTo>
                  <a:cubicBezTo>
                    <a:pt x="266" y="48"/>
                    <a:pt x="275" y="77"/>
                    <a:pt x="282" y="77"/>
                  </a:cubicBezTo>
                  <a:cubicBezTo>
                    <a:pt x="275" y="77"/>
                    <a:pt x="266" y="48"/>
                    <a:pt x="266" y="44"/>
                  </a:cubicBezTo>
                  <a:moveTo>
                    <a:pt x="239" y="40"/>
                  </a:moveTo>
                  <a:cubicBezTo>
                    <a:pt x="239" y="40"/>
                    <a:pt x="239" y="40"/>
                    <a:pt x="239" y="40"/>
                  </a:cubicBezTo>
                  <a:cubicBezTo>
                    <a:pt x="239" y="40"/>
                    <a:pt x="239" y="40"/>
                    <a:pt x="239" y="40"/>
                  </a:cubicBezTo>
                  <a:moveTo>
                    <a:pt x="308" y="25"/>
                  </a:moveTo>
                  <a:cubicBezTo>
                    <a:pt x="308" y="25"/>
                    <a:pt x="308" y="25"/>
                    <a:pt x="308" y="26"/>
                  </a:cubicBezTo>
                  <a:cubicBezTo>
                    <a:pt x="308" y="25"/>
                    <a:pt x="308" y="25"/>
                    <a:pt x="308" y="25"/>
                  </a:cubicBezTo>
                  <a:moveTo>
                    <a:pt x="308" y="25"/>
                  </a:moveTo>
                  <a:cubicBezTo>
                    <a:pt x="304" y="25"/>
                    <a:pt x="291" y="47"/>
                    <a:pt x="290" y="48"/>
                  </a:cubicBezTo>
                  <a:cubicBezTo>
                    <a:pt x="291" y="47"/>
                    <a:pt x="304" y="25"/>
                    <a:pt x="308" y="25"/>
                  </a:cubicBezTo>
                  <a:cubicBezTo>
                    <a:pt x="308" y="25"/>
                    <a:pt x="308" y="25"/>
                    <a:pt x="308" y="25"/>
                  </a:cubicBezTo>
                  <a:moveTo>
                    <a:pt x="201" y="15"/>
                  </a:moveTo>
                  <a:cubicBezTo>
                    <a:pt x="201" y="21"/>
                    <a:pt x="206" y="26"/>
                    <a:pt x="213" y="26"/>
                  </a:cubicBezTo>
                  <a:cubicBezTo>
                    <a:pt x="216" y="26"/>
                    <a:pt x="237" y="39"/>
                    <a:pt x="239" y="40"/>
                  </a:cubicBezTo>
                  <a:cubicBezTo>
                    <a:pt x="239" y="40"/>
                    <a:pt x="239" y="40"/>
                    <a:pt x="239" y="40"/>
                  </a:cubicBezTo>
                  <a:cubicBezTo>
                    <a:pt x="239" y="40"/>
                    <a:pt x="239" y="40"/>
                    <a:pt x="239" y="40"/>
                  </a:cubicBezTo>
                  <a:cubicBezTo>
                    <a:pt x="237" y="39"/>
                    <a:pt x="216" y="26"/>
                    <a:pt x="213" y="26"/>
                  </a:cubicBezTo>
                  <a:cubicBezTo>
                    <a:pt x="206" y="26"/>
                    <a:pt x="201" y="21"/>
                    <a:pt x="201" y="15"/>
                  </a:cubicBezTo>
                  <a:moveTo>
                    <a:pt x="229" y="6"/>
                  </a:moveTo>
                  <a:cubicBezTo>
                    <a:pt x="230" y="6"/>
                    <a:pt x="230" y="6"/>
                    <a:pt x="230" y="6"/>
                  </a:cubicBezTo>
                  <a:cubicBezTo>
                    <a:pt x="230" y="6"/>
                    <a:pt x="230" y="6"/>
                    <a:pt x="229" y="6"/>
                  </a:cubicBezTo>
                  <a:moveTo>
                    <a:pt x="229" y="5"/>
                  </a:moveTo>
                  <a:cubicBezTo>
                    <a:pt x="229" y="5"/>
                    <a:pt x="229" y="5"/>
                    <a:pt x="229" y="5"/>
                  </a:cubicBezTo>
                  <a:cubicBezTo>
                    <a:pt x="229" y="5"/>
                    <a:pt x="229" y="5"/>
                    <a:pt x="229" y="5"/>
                  </a:cubicBezTo>
                  <a:moveTo>
                    <a:pt x="205" y="5"/>
                  </a:moveTo>
                  <a:cubicBezTo>
                    <a:pt x="205" y="5"/>
                    <a:pt x="204" y="6"/>
                    <a:pt x="204" y="6"/>
                  </a:cubicBezTo>
                  <a:cubicBezTo>
                    <a:pt x="204" y="6"/>
                    <a:pt x="205" y="5"/>
                    <a:pt x="205" y="5"/>
                  </a:cubicBezTo>
                  <a:moveTo>
                    <a:pt x="229" y="5"/>
                  </a:moveTo>
                  <a:cubicBezTo>
                    <a:pt x="229" y="5"/>
                    <a:pt x="229" y="5"/>
                    <a:pt x="229" y="5"/>
                  </a:cubicBezTo>
                  <a:cubicBezTo>
                    <a:pt x="229" y="5"/>
                    <a:pt x="229" y="5"/>
                    <a:pt x="229" y="5"/>
                  </a:cubicBezTo>
                  <a:moveTo>
                    <a:pt x="228" y="5"/>
                  </a:moveTo>
                  <a:cubicBezTo>
                    <a:pt x="228" y="5"/>
                    <a:pt x="228" y="5"/>
                    <a:pt x="228" y="5"/>
                  </a:cubicBezTo>
                  <a:cubicBezTo>
                    <a:pt x="228" y="5"/>
                    <a:pt x="228" y="5"/>
                    <a:pt x="228" y="5"/>
                  </a:cubicBezTo>
                  <a:moveTo>
                    <a:pt x="227" y="5"/>
                  </a:moveTo>
                  <a:cubicBezTo>
                    <a:pt x="227" y="5"/>
                    <a:pt x="227" y="5"/>
                    <a:pt x="227" y="5"/>
                  </a:cubicBezTo>
                  <a:cubicBezTo>
                    <a:pt x="227" y="5"/>
                    <a:pt x="227" y="5"/>
                    <a:pt x="227" y="5"/>
                  </a:cubicBezTo>
                  <a:moveTo>
                    <a:pt x="227" y="4"/>
                  </a:moveTo>
                  <a:cubicBezTo>
                    <a:pt x="227" y="4"/>
                    <a:pt x="227" y="4"/>
                    <a:pt x="227" y="4"/>
                  </a:cubicBezTo>
                  <a:cubicBezTo>
                    <a:pt x="227" y="4"/>
                    <a:pt x="227" y="4"/>
                    <a:pt x="227" y="4"/>
                  </a:cubicBezTo>
                  <a:moveTo>
                    <a:pt x="226" y="4"/>
                  </a:moveTo>
                  <a:cubicBezTo>
                    <a:pt x="226" y="4"/>
                    <a:pt x="226" y="4"/>
                    <a:pt x="226" y="4"/>
                  </a:cubicBezTo>
                  <a:cubicBezTo>
                    <a:pt x="226" y="4"/>
                    <a:pt x="226" y="4"/>
                    <a:pt x="226" y="4"/>
                  </a:cubicBezTo>
                  <a:moveTo>
                    <a:pt x="226" y="4"/>
                  </a:moveTo>
                  <a:cubicBezTo>
                    <a:pt x="226" y="4"/>
                    <a:pt x="226" y="4"/>
                    <a:pt x="226" y="4"/>
                  </a:cubicBezTo>
                  <a:cubicBezTo>
                    <a:pt x="226" y="4"/>
                    <a:pt x="226" y="4"/>
                    <a:pt x="226" y="4"/>
                  </a:cubicBezTo>
                  <a:moveTo>
                    <a:pt x="214" y="0"/>
                  </a:moveTo>
                  <a:cubicBezTo>
                    <a:pt x="217" y="0"/>
                    <a:pt x="221" y="2"/>
                    <a:pt x="226" y="4"/>
                  </a:cubicBezTo>
                  <a:cubicBezTo>
                    <a:pt x="221" y="2"/>
                    <a:pt x="217" y="0"/>
                    <a:pt x="214" y="0"/>
                  </a:cubicBezTo>
                  <a:moveTo>
                    <a:pt x="214" y="0"/>
                  </a:moveTo>
                  <a:cubicBezTo>
                    <a:pt x="214" y="0"/>
                    <a:pt x="214" y="0"/>
                    <a:pt x="214" y="0"/>
                  </a:cubicBezTo>
                  <a:cubicBezTo>
                    <a:pt x="214" y="0"/>
                    <a:pt x="214" y="0"/>
                    <a:pt x="214" y="0"/>
                  </a:cubicBezTo>
                  <a:cubicBezTo>
                    <a:pt x="214" y="0"/>
                    <a:pt x="214" y="0"/>
                    <a:pt x="214"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94" name="Freeform 234"/>
            <p:cNvSpPr>
              <a:spLocks/>
            </p:cNvSpPr>
            <p:nvPr/>
          </p:nvSpPr>
          <p:spPr bwMode="auto">
            <a:xfrm>
              <a:off x="6014798" y="1434451"/>
              <a:ext cx="3129"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cubicBezTo>
                    <a:pt x="1" y="0"/>
                    <a:pt x="1" y="0"/>
                    <a:pt x="0" y="0"/>
                  </a:cubicBezTo>
                  <a:cubicBezTo>
                    <a:pt x="1" y="0"/>
                    <a:pt x="1" y="0"/>
                    <a:pt x="2" y="0"/>
                  </a:cubicBezTo>
                  <a:cubicBezTo>
                    <a:pt x="2" y="0"/>
                    <a:pt x="2" y="0"/>
                    <a:pt x="2"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95" name="Freeform 235"/>
            <p:cNvSpPr>
              <a:spLocks noEditPoints="1"/>
            </p:cNvSpPr>
            <p:nvPr/>
          </p:nvSpPr>
          <p:spPr bwMode="auto">
            <a:xfrm>
              <a:off x="6067986" y="1432833"/>
              <a:ext cx="539699" cy="33980"/>
            </a:xfrm>
            <a:custGeom>
              <a:avLst/>
              <a:gdLst>
                <a:gd name="T0" fmla="*/ 382 w 421"/>
                <a:gd name="T1" fmla="*/ 25 h 25"/>
                <a:gd name="T2" fmla="*/ 382 w 421"/>
                <a:gd name="T3" fmla="*/ 25 h 25"/>
                <a:gd name="T4" fmla="*/ 385 w 421"/>
                <a:gd name="T5" fmla="*/ 25 h 25"/>
                <a:gd name="T6" fmla="*/ 366 w 421"/>
                <a:gd name="T7" fmla="*/ 18 h 25"/>
                <a:gd name="T8" fmla="*/ 366 w 421"/>
                <a:gd name="T9" fmla="*/ 18 h 25"/>
                <a:gd name="T10" fmla="*/ 366 w 421"/>
                <a:gd name="T11" fmla="*/ 17 h 25"/>
                <a:gd name="T12" fmla="*/ 366 w 421"/>
                <a:gd name="T13" fmla="*/ 17 h 25"/>
                <a:gd name="T14" fmla="*/ 366 w 421"/>
                <a:gd name="T15" fmla="*/ 17 h 25"/>
                <a:gd name="T16" fmla="*/ 421 w 421"/>
                <a:gd name="T17" fmla="*/ 14 h 25"/>
                <a:gd name="T18" fmla="*/ 419 w 421"/>
                <a:gd name="T19" fmla="*/ 12 h 25"/>
                <a:gd name="T20" fmla="*/ 419 w 421"/>
                <a:gd name="T21" fmla="*/ 12 h 25"/>
                <a:gd name="T22" fmla="*/ 418 w 421"/>
                <a:gd name="T23" fmla="*/ 11 h 25"/>
                <a:gd name="T24" fmla="*/ 393 w 421"/>
                <a:gd name="T25" fmla="*/ 25 h 25"/>
                <a:gd name="T26" fmla="*/ 418 w 421"/>
                <a:gd name="T27" fmla="*/ 11 h 25"/>
                <a:gd name="T28" fmla="*/ 9 w 421"/>
                <a:gd name="T29" fmla="*/ 8 h 25"/>
                <a:gd name="T30" fmla="*/ 9 w 421"/>
                <a:gd name="T31" fmla="*/ 8 h 25"/>
                <a:gd name="T32" fmla="*/ 9 w 421"/>
                <a:gd name="T33" fmla="*/ 8 h 25"/>
                <a:gd name="T34" fmla="*/ 243 w 421"/>
                <a:gd name="T35" fmla="*/ 5 h 25"/>
                <a:gd name="T36" fmla="*/ 243 w 421"/>
                <a:gd name="T37" fmla="*/ 5 h 25"/>
                <a:gd name="T38" fmla="*/ 244 w 421"/>
                <a:gd name="T39" fmla="*/ 5 h 25"/>
                <a:gd name="T40" fmla="*/ 244 w 421"/>
                <a:gd name="T41" fmla="*/ 5 h 25"/>
                <a:gd name="T42" fmla="*/ 366 w 421"/>
                <a:gd name="T43" fmla="*/ 17 h 25"/>
                <a:gd name="T44" fmla="*/ 347 w 421"/>
                <a:gd name="T45" fmla="*/ 1 h 25"/>
                <a:gd name="T46" fmla="*/ 347 w 421"/>
                <a:gd name="T47" fmla="*/ 1 h 25"/>
                <a:gd name="T48" fmla="*/ 21 w 421"/>
                <a:gd name="T49" fmla="*/ 0 h 25"/>
                <a:gd name="T50" fmla="*/ 21 w 421"/>
                <a:gd name="T51" fmla="*/ 0 h 25"/>
                <a:gd name="T52" fmla="*/ 36 w 421"/>
                <a:gd name="T53" fmla="*/ 0 h 25"/>
                <a:gd name="T54" fmla="*/ 36 w 421"/>
                <a:gd name="T55" fmla="*/ 0 h 25"/>
                <a:gd name="T56" fmla="*/ 36 w 421"/>
                <a:gd name="T57" fmla="*/ 0 h 25"/>
                <a:gd name="T58" fmla="*/ 31 w 421"/>
                <a:gd name="T59" fmla="*/ 0 h 25"/>
                <a:gd name="T60" fmla="*/ 31 w 421"/>
                <a:gd name="T61" fmla="*/ 0 h 25"/>
                <a:gd name="T62" fmla="*/ 31 w 421"/>
                <a:gd name="T63" fmla="*/ 0 h 25"/>
                <a:gd name="T64" fmla="*/ 22 w 421"/>
                <a:gd name="T65" fmla="*/ 0 h 25"/>
                <a:gd name="T66" fmla="*/ 22 w 421"/>
                <a:gd name="T6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1" h="25">
                  <a:moveTo>
                    <a:pt x="382" y="25"/>
                  </a:moveTo>
                  <a:cubicBezTo>
                    <a:pt x="382" y="25"/>
                    <a:pt x="382" y="25"/>
                    <a:pt x="382" y="25"/>
                  </a:cubicBezTo>
                  <a:cubicBezTo>
                    <a:pt x="382" y="25"/>
                    <a:pt x="382" y="25"/>
                    <a:pt x="382" y="25"/>
                  </a:cubicBezTo>
                  <a:cubicBezTo>
                    <a:pt x="382" y="25"/>
                    <a:pt x="382" y="25"/>
                    <a:pt x="382" y="25"/>
                  </a:cubicBezTo>
                  <a:moveTo>
                    <a:pt x="393" y="25"/>
                  </a:moveTo>
                  <a:cubicBezTo>
                    <a:pt x="390" y="25"/>
                    <a:pt x="387" y="25"/>
                    <a:pt x="385" y="25"/>
                  </a:cubicBezTo>
                  <a:cubicBezTo>
                    <a:pt x="387" y="25"/>
                    <a:pt x="390" y="25"/>
                    <a:pt x="393" y="25"/>
                  </a:cubicBezTo>
                  <a:moveTo>
                    <a:pt x="366" y="18"/>
                  </a:moveTo>
                  <a:cubicBezTo>
                    <a:pt x="372" y="24"/>
                    <a:pt x="376" y="25"/>
                    <a:pt x="382" y="25"/>
                  </a:cubicBezTo>
                  <a:cubicBezTo>
                    <a:pt x="376" y="25"/>
                    <a:pt x="372" y="24"/>
                    <a:pt x="366" y="18"/>
                  </a:cubicBezTo>
                  <a:moveTo>
                    <a:pt x="366" y="17"/>
                  </a:moveTo>
                  <a:cubicBezTo>
                    <a:pt x="366" y="17"/>
                    <a:pt x="366" y="17"/>
                    <a:pt x="366" y="17"/>
                  </a:cubicBezTo>
                  <a:cubicBezTo>
                    <a:pt x="366" y="17"/>
                    <a:pt x="366" y="17"/>
                    <a:pt x="366" y="17"/>
                  </a:cubicBezTo>
                  <a:moveTo>
                    <a:pt x="366" y="17"/>
                  </a:moveTo>
                  <a:cubicBezTo>
                    <a:pt x="366" y="17"/>
                    <a:pt x="366" y="17"/>
                    <a:pt x="366" y="17"/>
                  </a:cubicBezTo>
                  <a:cubicBezTo>
                    <a:pt x="366" y="17"/>
                    <a:pt x="366" y="17"/>
                    <a:pt x="366" y="17"/>
                  </a:cubicBezTo>
                  <a:moveTo>
                    <a:pt x="419" y="12"/>
                  </a:moveTo>
                  <a:cubicBezTo>
                    <a:pt x="420" y="13"/>
                    <a:pt x="420" y="13"/>
                    <a:pt x="421" y="14"/>
                  </a:cubicBezTo>
                  <a:cubicBezTo>
                    <a:pt x="421" y="14"/>
                    <a:pt x="421" y="14"/>
                    <a:pt x="421" y="14"/>
                  </a:cubicBezTo>
                  <a:cubicBezTo>
                    <a:pt x="420" y="13"/>
                    <a:pt x="420" y="12"/>
                    <a:pt x="419" y="12"/>
                  </a:cubicBezTo>
                  <a:moveTo>
                    <a:pt x="418" y="11"/>
                  </a:moveTo>
                  <a:cubicBezTo>
                    <a:pt x="418" y="11"/>
                    <a:pt x="419" y="11"/>
                    <a:pt x="419" y="12"/>
                  </a:cubicBezTo>
                  <a:cubicBezTo>
                    <a:pt x="419" y="12"/>
                    <a:pt x="419" y="12"/>
                    <a:pt x="419" y="12"/>
                  </a:cubicBezTo>
                  <a:cubicBezTo>
                    <a:pt x="419" y="11"/>
                    <a:pt x="418" y="11"/>
                    <a:pt x="418" y="11"/>
                  </a:cubicBezTo>
                  <a:moveTo>
                    <a:pt x="418" y="11"/>
                  </a:moveTo>
                  <a:cubicBezTo>
                    <a:pt x="412" y="11"/>
                    <a:pt x="399" y="25"/>
                    <a:pt x="393" y="25"/>
                  </a:cubicBezTo>
                  <a:cubicBezTo>
                    <a:pt x="399" y="25"/>
                    <a:pt x="412" y="11"/>
                    <a:pt x="418" y="11"/>
                  </a:cubicBezTo>
                  <a:cubicBezTo>
                    <a:pt x="418" y="11"/>
                    <a:pt x="418" y="11"/>
                    <a:pt x="418" y="11"/>
                  </a:cubicBezTo>
                  <a:moveTo>
                    <a:pt x="9" y="8"/>
                  </a:moveTo>
                  <a:cubicBezTo>
                    <a:pt x="9" y="8"/>
                    <a:pt x="9" y="8"/>
                    <a:pt x="9" y="8"/>
                  </a:cubicBezTo>
                  <a:cubicBezTo>
                    <a:pt x="9" y="8"/>
                    <a:pt x="9" y="8"/>
                    <a:pt x="9" y="8"/>
                  </a:cubicBezTo>
                  <a:cubicBezTo>
                    <a:pt x="9" y="8"/>
                    <a:pt x="9" y="8"/>
                    <a:pt x="9" y="8"/>
                  </a:cubicBezTo>
                  <a:moveTo>
                    <a:pt x="0" y="7"/>
                  </a:moveTo>
                  <a:cubicBezTo>
                    <a:pt x="4" y="8"/>
                    <a:pt x="6" y="8"/>
                    <a:pt x="9" y="8"/>
                  </a:cubicBezTo>
                  <a:cubicBezTo>
                    <a:pt x="6" y="8"/>
                    <a:pt x="4" y="8"/>
                    <a:pt x="0" y="7"/>
                  </a:cubicBezTo>
                  <a:moveTo>
                    <a:pt x="243" y="5"/>
                  </a:moveTo>
                  <a:cubicBezTo>
                    <a:pt x="243" y="5"/>
                    <a:pt x="243" y="5"/>
                    <a:pt x="243" y="5"/>
                  </a:cubicBezTo>
                  <a:cubicBezTo>
                    <a:pt x="243" y="5"/>
                    <a:pt x="243" y="5"/>
                    <a:pt x="243" y="5"/>
                  </a:cubicBezTo>
                  <a:cubicBezTo>
                    <a:pt x="243" y="5"/>
                    <a:pt x="243" y="5"/>
                    <a:pt x="243" y="5"/>
                  </a:cubicBezTo>
                  <a:moveTo>
                    <a:pt x="244" y="5"/>
                  </a:moveTo>
                  <a:cubicBezTo>
                    <a:pt x="244" y="5"/>
                    <a:pt x="244" y="5"/>
                    <a:pt x="244" y="5"/>
                  </a:cubicBezTo>
                  <a:cubicBezTo>
                    <a:pt x="244" y="5"/>
                    <a:pt x="244" y="5"/>
                    <a:pt x="244" y="5"/>
                  </a:cubicBezTo>
                  <a:moveTo>
                    <a:pt x="347" y="1"/>
                  </a:moveTo>
                  <a:cubicBezTo>
                    <a:pt x="356" y="1"/>
                    <a:pt x="361" y="12"/>
                    <a:pt x="366" y="17"/>
                  </a:cubicBezTo>
                  <a:cubicBezTo>
                    <a:pt x="361" y="12"/>
                    <a:pt x="356" y="1"/>
                    <a:pt x="347" y="1"/>
                  </a:cubicBezTo>
                  <a:moveTo>
                    <a:pt x="347" y="1"/>
                  </a:moveTo>
                  <a:cubicBezTo>
                    <a:pt x="347" y="1"/>
                    <a:pt x="347" y="1"/>
                    <a:pt x="347" y="1"/>
                  </a:cubicBezTo>
                  <a:cubicBezTo>
                    <a:pt x="347" y="1"/>
                    <a:pt x="347" y="1"/>
                    <a:pt x="347" y="1"/>
                  </a:cubicBezTo>
                  <a:cubicBezTo>
                    <a:pt x="347" y="1"/>
                    <a:pt x="347" y="1"/>
                    <a:pt x="347" y="1"/>
                  </a:cubicBezTo>
                  <a:moveTo>
                    <a:pt x="21" y="0"/>
                  </a:moveTo>
                  <a:cubicBezTo>
                    <a:pt x="20" y="0"/>
                    <a:pt x="20" y="0"/>
                    <a:pt x="20" y="0"/>
                  </a:cubicBezTo>
                  <a:cubicBezTo>
                    <a:pt x="20" y="0"/>
                    <a:pt x="20" y="0"/>
                    <a:pt x="21" y="0"/>
                  </a:cubicBezTo>
                  <a:moveTo>
                    <a:pt x="36" y="0"/>
                  </a:moveTo>
                  <a:cubicBezTo>
                    <a:pt x="36" y="0"/>
                    <a:pt x="36" y="0"/>
                    <a:pt x="36" y="0"/>
                  </a:cubicBezTo>
                  <a:cubicBezTo>
                    <a:pt x="36" y="0"/>
                    <a:pt x="36" y="0"/>
                    <a:pt x="36" y="0"/>
                  </a:cubicBezTo>
                  <a:cubicBezTo>
                    <a:pt x="36" y="0"/>
                    <a:pt x="36" y="0"/>
                    <a:pt x="36" y="0"/>
                  </a:cubicBezTo>
                  <a:moveTo>
                    <a:pt x="31" y="0"/>
                  </a:moveTo>
                  <a:cubicBezTo>
                    <a:pt x="33" y="0"/>
                    <a:pt x="34" y="0"/>
                    <a:pt x="36" y="0"/>
                  </a:cubicBezTo>
                  <a:cubicBezTo>
                    <a:pt x="34" y="0"/>
                    <a:pt x="33" y="0"/>
                    <a:pt x="31" y="0"/>
                  </a:cubicBezTo>
                  <a:moveTo>
                    <a:pt x="31" y="0"/>
                  </a:moveTo>
                  <a:cubicBezTo>
                    <a:pt x="31" y="0"/>
                    <a:pt x="31" y="0"/>
                    <a:pt x="31" y="0"/>
                  </a:cubicBezTo>
                  <a:cubicBezTo>
                    <a:pt x="31" y="0"/>
                    <a:pt x="31" y="0"/>
                    <a:pt x="31" y="0"/>
                  </a:cubicBezTo>
                  <a:moveTo>
                    <a:pt x="30" y="0"/>
                  </a:moveTo>
                  <a:cubicBezTo>
                    <a:pt x="30" y="0"/>
                    <a:pt x="31" y="0"/>
                    <a:pt x="31" y="0"/>
                  </a:cubicBezTo>
                  <a:cubicBezTo>
                    <a:pt x="31" y="0"/>
                    <a:pt x="30" y="0"/>
                    <a:pt x="30" y="0"/>
                  </a:cubicBezTo>
                  <a:moveTo>
                    <a:pt x="22" y="0"/>
                  </a:moveTo>
                  <a:cubicBezTo>
                    <a:pt x="22" y="0"/>
                    <a:pt x="21" y="0"/>
                    <a:pt x="21" y="0"/>
                  </a:cubicBezTo>
                  <a:cubicBezTo>
                    <a:pt x="21" y="0"/>
                    <a:pt x="22" y="0"/>
                    <a:pt x="22"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96" name="Freeform 236"/>
            <p:cNvSpPr>
              <a:spLocks/>
            </p:cNvSpPr>
            <p:nvPr/>
          </p:nvSpPr>
          <p:spPr bwMode="auto">
            <a:xfrm>
              <a:off x="4683542" y="458737"/>
              <a:ext cx="1082526" cy="818759"/>
            </a:xfrm>
            <a:custGeom>
              <a:avLst/>
              <a:gdLst>
                <a:gd name="T0" fmla="*/ 396 w 845"/>
                <a:gd name="T1" fmla="*/ 13 h 617"/>
                <a:gd name="T2" fmla="*/ 287 w 845"/>
                <a:gd name="T3" fmla="*/ 26 h 617"/>
                <a:gd name="T4" fmla="*/ 196 w 845"/>
                <a:gd name="T5" fmla="*/ 40 h 617"/>
                <a:gd name="T6" fmla="*/ 116 w 845"/>
                <a:gd name="T7" fmla="*/ 112 h 617"/>
                <a:gd name="T8" fmla="*/ 67 w 845"/>
                <a:gd name="T9" fmla="*/ 176 h 617"/>
                <a:gd name="T10" fmla="*/ 31 w 845"/>
                <a:gd name="T11" fmla="*/ 197 h 617"/>
                <a:gd name="T12" fmla="*/ 15 w 845"/>
                <a:gd name="T13" fmla="*/ 212 h 617"/>
                <a:gd name="T14" fmla="*/ 3 w 845"/>
                <a:gd name="T15" fmla="*/ 224 h 617"/>
                <a:gd name="T16" fmla="*/ 13 w 845"/>
                <a:gd name="T17" fmla="*/ 266 h 617"/>
                <a:gd name="T18" fmla="*/ 17 w 845"/>
                <a:gd name="T19" fmla="*/ 288 h 617"/>
                <a:gd name="T20" fmla="*/ 42 w 845"/>
                <a:gd name="T21" fmla="*/ 299 h 617"/>
                <a:gd name="T22" fmla="*/ 62 w 845"/>
                <a:gd name="T23" fmla="*/ 293 h 617"/>
                <a:gd name="T24" fmla="*/ 58 w 845"/>
                <a:gd name="T25" fmla="*/ 323 h 617"/>
                <a:gd name="T26" fmla="*/ 62 w 845"/>
                <a:gd name="T27" fmla="*/ 354 h 617"/>
                <a:gd name="T28" fmla="*/ 60 w 845"/>
                <a:gd name="T29" fmla="*/ 363 h 617"/>
                <a:gd name="T30" fmla="*/ 31 w 845"/>
                <a:gd name="T31" fmla="*/ 367 h 617"/>
                <a:gd name="T32" fmla="*/ 46 w 845"/>
                <a:gd name="T33" fmla="*/ 414 h 617"/>
                <a:gd name="T34" fmla="*/ 30 w 845"/>
                <a:gd name="T35" fmla="*/ 448 h 617"/>
                <a:gd name="T36" fmla="*/ 36 w 845"/>
                <a:gd name="T37" fmla="*/ 493 h 617"/>
                <a:gd name="T38" fmla="*/ 32 w 845"/>
                <a:gd name="T39" fmla="*/ 561 h 617"/>
                <a:gd name="T40" fmla="*/ 51 w 845"/>
                <a:gd name="T41" fmla="*/ 579 h 617"/>
                <a:gd name="T42" fmla="*/ 69 w 845"/>
                <a:gd name="T43" fmla="*/ 585 h 617"/>
                <a:gd name="T44" fmla="*/ 109 w 845"/>
                <a:gd name="T45" fmla="*/ 585 h 617"/>
                <a:gd name="T46" fmla="*/ 123 w 845"/>
                <a:gd name="T47" fmla="*/ 595 h 617"/>
                <a:gd name="T48" fmla="*/ 156 w 845"/>
                <a:gd name="T49" fmla="*/ 580 h 617"/>
                <a:gd name="T50" fmla="*/ 170 w 845"/>
                <a:gd name="T51" fmla="*/ 543 h 617"/>
                <a:gd name="T52" fmla="*/ 204 w 845"/>
                <a:gd name="T53" fmla="*/ 547 h 617"/>
                <a:gd name="T54" fmla="*/ 234 w 845"/>
                <a:gd name="T55" fmla="*/ 577 h 617"/>
                <a:gd name="T56" fmla="*/ 281 w 845"/>
                <a:gd name="T57" fmla="*/ 591 h 617"/>
                <a:gd name="T58" fmla="*/ 302 w 845"/>
                <a:gd name="T59" fmla="*/ 616 h 617"/>
                <a:gd name="T60" fmla="*/ 342 w 845"/>
                <a:gd name="T61" fmla="*/ 605 h 617"/>
                <a:gd name="T62" fmla="*/ 344 w 845"/>
                <a:gd name="T63" fmla="*/ 598 h 617"/>
                <a:gd name="T64" fmla="*/ 370 w 845"/>
                <a:gd name="T65" fmla="*/ 533 h 617"/>
                <a:gd name="T66" fmla="*/ 403 w 845"/>
                <a:gd name="T67" fmla="*/ 492 h 617"/>
                <a:gd name="T68" fmla="*/ 378 w 845"/>
                <a:gd name="T69" fmla="*/ 453 h 617"/>
                <a:gd name="T70" fmla="*/ 379 w 845"/>
                <a:gd name="T71" fmla="*/ 452 h 617"/>
                <a:gd name="T72" fmla="*/ 393 w 845"/>
                <a:gd name="T73" fmla="*/ 445 h 617"/>
                <a:gd name="T74" fmla="*/ 437 w 845"/>
                <a:gd name="T75" fmla="*/ 476 h 617"/>
                <a:gd name="T76" fmla="*/ 460 w 845"/>
                <a:gd name="T77" fmla="*/ 480 h 617"/>
                <a:gd name="T78" fmla="*/ 506 w 845"/>
                <a:gd name="T79" fmla="*/ 483 h 617"/>
                <a:gd name="T80" fmla="*/ 556 w 845"/>
                <a:gd name="T81" fmla="*/ 468 h 617"/>
                <a:gd name="T82" fmla="*/ 565 w 845"/>
                <a:gd name="T83" fmla="*/ 466 h 617"/>
                <a:gd name="T84" fmla="*/ 582 w 845"/>
                <a:gd name="T85" fmla="*/ 471 h 617"/>
                <a:gd name="T86" fmla="*/ 608 w 845"/>
                <a:gd name="T87" fmla="*/ 472 h 617"/>
                <a:gd name="T88" fmla="*/ 644 w 845"/>
                <a:gd name="T89" fmla="*/ 448 h 617"/>
                <a:gd name="T90" fmla="*/ 683 w 845"/>
                <a:gd name="T91" fmla="*/ 437 h 617"/>
                <a:gd name="T92" fmla="*/ 684 w 845"/>
                <a:gd name="T93" fmla="*/ 437 h 617"/>
                <a:gd name="T94" fmla="*/ 696 w 845"/>
                <a:gd name="T95" fmla="*/ 434 h 617"/>
                <a:gd name="T96" fmla="*/ 739 w 845"/>
                <a:gd name="T97" fmla="*/ 460 h 617"/>
                <a:gd name="T98" fmla="*/ 751 w 845"/>
                <a:gd name="T99" fmla="*/ 428 h 617"/>
                <a:gd name="T100" fmla="*/ 726 w 845"/>
                <a:gd name="T101" fmla="*/ 407 h 617"/>
                <a:gd name="T102" fmla="*/ 739 w 845"/>
                <a:gd name="T103" fmla="*/ 384 h 617"/>
                <a:gd name="T104" fmla="*/ 803 w 845"/>
                <a:gd name="T105" fmla="*/ 404 h 617"/>
                <a:gd name="T106" fmla="*/ 807 w 845"/>
                <a:gd name="T107" fmla="*/ 368 h 617"/>
                <a:gd name="T108" fmla="*/ 828 w 845"/>
                <a:gd name="T109" fmla="*/ 375 h 617"/>
                <a:gd name="T110" fmla="*/ 818 w 845"/>
                <a:gd name="T111" fmla="*/ 332 h 617"/>
                <a:gd name="T112" fmla="*/ 796 w 845"/>
                <a:gd name="T113" fmla="*/ 332 h 617"/>
                <a:gd name="T114" fmla="*/ 770 w 845"/>
                <a:gd name="T115" fmla="*/ 321 h 617"/>
                <a:gd name="T116" fmla="*/ 735 w 845"/>
                <a:gd name="T117" fmla="*/ 204 h 617"/>
                <a:gd name="T118" fmla="*/ 639 w 845"/>
                <a:gd name="T119" fmla="*/ 95 h 617"/>
                <a:gd name="T120" fmla="*/ 581 w 845"/>
                <a:gd name="T121" fmla="*/ 40 h 617"/>
                <a:gd name="T122" fmla="*/ 552 w 845"/>
                <a:gd name="T123" fmla="*/ 22 h 617"/>
                <a:gd name="T124" fmla="*/ 521 w 845"/>
                <a:gd name="T125" fmla="*/ 2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5" h="617">
                  <a:moveTo>
                    <a:pt x="504" y="0"/>
                  </a:moveTo>
                  <a:cubicBezTo>
                    <a:pt x="495" y="0"/>
                    <a:pt x="485" y="0"/>
                    <a:pt x="475" y="0"/>
                  </a:cubicBezTo>
                  <a:cubicBezTo>
                    <a:pt x="465" y="0"/>
                    <a:pt x="457" y="2"/>
                    <a:pt x="448" y="2"/>
                  </a:cubicBezTo>
                  <a:cubicBezTo>
                    <a:pt x="437" y="2"/>
                    <a:pt x="429" y="8"/>
                    <a:pt x="421" y="8"/>
                  </a:cubicBezTo>
                  <a:cubicBezTo>
                    <a:pt x="411" y="8"/>
                    <a:pt x="405" y="11"/>
                    <a:pt x="396" y="13"/>
                  </a:cubicBezTo>
                  <a:cubicBezTo>
                    <a:pt x="394" y="14"/>
                    <a:pt x="393" y="14"/>
                    <a:pt x="391" y="14"/>
                  </a:cubicBezTo>
                  <a:cubicBezTo>
                    <a:pt x="385" y="16"/>
                    <a:pt x="379" y="18"/>
                    <a:pt x="373" y="21"/>
                  </a:cubicBezTo>
                  <a:cubicBezTo>
                    <a:pt x="366" y="24"/>
                    <a:pt x="362" y="26"/>
                    <a:pt x="352" y="26"/>
                  </a:cubicBezTo>
                  <a:cubicBezTo>
                    <a:pt x="344" y="26"/>
                    <a:pt x="336" y="26"/>
                    <a:pt x="328" y="26"/>
                  </a:cubicBezTo>
                  <a:cubicBezTo>
                    <a:pt x="314" y="26"/>
                    <a:pt x="300" y="26"/>
                    <a:pt x="287" y="26"/>
                  </a:cubicBezTo>
                  <a:cubicBezTo>
                    <a:pt x="276" y="26"/>
                    <a:pt x="266" y="26"/>
                    <a:pt x="256" y="26"/>
                  </a:cubicBezTo>
                  <a:cubicBezTo>
                    <a:pt x="246" y="26"/>
                    <a:pt x="241" y="23"/>
                    <a:pt x="232" y="23"/>
                  </a:cubicBezTo>
                  <a:cubicBezTo>
                    <a:pt x="229" y="23"/>
                    <a:pt x="225" y="23"/>
                    <a:pt x="221" y="23"/>
                  </a:cubicBezTo>
                  <a:cubicBezTo>
                    <a:pt x="218" y="23"/>
                    <a:pt x="215" y="23"/>
                    <a:pt x="212" y="25"/>
                  </a:cubicBezTo>
                  <a:cubicBezTo>
                    <a:pt x="205" y="28"/>
                    <a:pt x="204" y="36"/>
                    <a:pt x="196" y="40"/>
                  </a:cubicBezTo>
                  <a:cubicBezTo>
                    <a:pt x="190" y="43"/>
                    <a:pt x="187" y="43"/>
                    <a:pt x="182" y="49"/>
                  </a:cubicBezTo>
                  <a:cubicBezTo>
                    <a:pt x="178" y="55"/>
                    <a:pt x="175" y="58"/>
                    <a:pt x="172" y="63"/>
                  </a:cubicBezTo>
                  <a:cubicBezTo>
                    <a:pt x="168" y="71"/>
                    <a:pt x="161" y="70"/>
                    <a:pt x="155" y="76"/>
                  </a:cubicBezTo>
                  <a:cubicBezTo>
                    <a:pt x="148" y="84"/>
                    <a:pt x="144" y="87"/>
                    <a:pt x="137" y="94"/>
                  </a:cubicBezTo>
                  <a:cubicBezTo>
                    <a:pt x="131" y="100"/>
                    <a:pt x="122" y="106"/>
                    <a:pt x="116" y="112"/>
                  </a:cubicBezTo>
                  <a:cubicBezTo>
                    <a:pt x="111" y="118"/>
                    <a:pt x="109" y="123"/>
                    <a:pt x="104" y="130"/>
                  </a:cubicBezTo>
                  <a:cubicBezTo>
                    <a:pt x="99" y="136"/>
                    <a:pt x="95" y="144"/>
                    <a:pt x="89" y="150"/>
                  </a:cubicBezTo>
                  <a:cubicBezTo>
                    <a:pt x="83" y="156"/>
                    <a:pt x="81" y="163"/>
                    <a:pt x="75" y="168"/>
                  </a:cubicBezTo>
                  <a:cubicBezTo>
                    <a:pt x="75" y="169"/>
                    <a:pt x="74" y="170"/>
                    <a:pt x="73" y="170"/>
                  </a:cubicBezTo>
                  <a:cubicBezTo>
                    <a:pt x="71" y="173"/>
                    <a:pt x="69" y="174"/>
                    <a:pt x="67" y="176"/>
                  </a:cubicBezTo>
                  <a:cubicBezTo>
                    <a:pt x="65" y="178"/>
                    <a:pt x="59" y="179"/>
                    <a:pt x="56" y="179"/>
                  </a:cubicBezTo>
                  <a:cubicBezTo>
                    <a:pt x="53" y="179"/>
                    <a:pt x="50" y="179"/>
                    <a:pt x="47" y="179"/>
                  </a:cubicBezTo>
                  <a:cubicBezTo>
                    <a:pt x="42" y="179"/>
                    <a:pt x="41" y="181"/>
                    <a:pt x="38" y="184"/>
                  </a:cubicBezTo>
                  <a:cubicBezTo>
                    <a:pt x="37" y="184"/>
                    <a:pt x="37" y="185"/>
                    <a:pt x="37" y="185"/>
                  </a:cubicBezTo>
                  <a:cubicBezTo>
                    <a:pt x="40" y="186"/>
                    <a:pt x="36" y="192"/>
                    <a:pt x="31" y="197"/>
                  </a:cubicBezTo>
                  <a:cubicBezTo>
                    <a:pt x="31" y="198"/>
                    <a:pt x="31" y="198"/>
                    <a:pt x="30" y="199"/>
                  </a:cubicBezTo>
                  <a:cubicBezTo>
                    <a:pt x="27" y="202"/>
                    <a:pt x="27" y="202"/>
                    <a:pt x="27" y="202"/>
                  </a:cubicBezTo>
                  <a:cubicBezTo>
                    <a:pt x="25" y="204"/>
                    <a:pt x="23" y="206"/>
                    <a:pt x="21" y="207"/>
                  </a:cubicBezTo>
                  <a:cubicBezTo>
                    <a:pt x="16" y="212"/>
                    <a:pt x="16" y="212"/>
                    <a:pt x="16" y="212"/>
                  </a:cubicBezTo>
                  <a:cubicBezTo>
                    <a:pt x="15" y="212"/>
                    <a:pt x="15" y="212"/>
                    <a:pt x="15" y="212"/>
                  </a:cubicBezTo>
                  <a:cubicBezTo>
                    <a:pt x="15" y="213"/>
                    <a:pt x="15" y="213"/>
                    <a:pt x="15" y="213"/>
                  </a:cubicBezTo>
                  <a:cubicBezTo>
                    <a:pt x="14" y="213"/>
                    <a:pt x="14" y="213"/>
                    <a:pt x="14" y="214"/>
                  </a:cubicBezTo>
                  <a:cubicBezTo>
                    <a:pt x="10" y="215"/>
                    <a:pt x="10" y="215"/>
                    <a:pt x="10" y="215"/>
                  </a:cubicBezTo>
                  <a:cubicBezTo>
                    <a:pt x="9" y="216"/>
                    <a:pt x="8" y="217"/>
                    <a:pt x="7" y="218"/>
                  </a:cubicBezTo>
                  <a:cubicBezTo>
                    <a:pt x="3" y="224"/>
                    <a:pt x="3" y="224"/>
                    <a:pt x="3" y="224"/>
                  </a:cubicBezTo>
                  <a:cubicBezTo>
                    <a:pt x="0" y="231"/>
                    <a:pt x="0" y="231"/>
                    <a:pt x="0" y="231"/>
                  </a:cubicBezTo>
                  <a:cubicBezTo>
                    <a:pt x="0" y="239"/>
                    <a:pt x="0" y="239"/>
                    <a:pt x="0" y="239"/>
                  </a:cubicBezTo>
                  <a:cubicBezTo>
                    <a:pt x="0" y="248"/>
                    <a:pt x="0" y="248"/>
                    <a:pt x="0" y="248"/>
                  </a:cubicBezTo>
                  <a:cubicBezTo>
                    <a:pt x="4" y="257"/>
                    <a:pt x="4" y="257"/>
                    <a:pt x="4" y="257"/>
                  </a:cubicBezTo>
                  <a:cubicBezTo>
                    <a:pt x="13" y="266"/>
                    <a:pt x="13" y="266"/>
                    <a:pt x="13" y="266"/>
                  </a:cubicBezTo>
                  <a:cubicBezTo>
                    <a:pt x="21" y="268"/>
                    <a:pt x="21" y="268"/>
                    <a:pt x="21" y="268"/>
                  </a:cubicBezTo>
                  <a:cubicBezTo>
                    <a:pt x="27" y="269"/>
                    <a:pt x="27" y="269"/>
                    <a:pt x="27" y="269"/>
                  </a:cubicBezTo>
                  <a:cubicBezTo>
                    <a:pt x="27" y="274"/>
                    <a:pt x="27" y="274"/>
                    <a:pt x="27" y="274"/>
                  </a:cubicBezTo>
                  <a:cubicBezTo>
                    <a:pt x="26" y="274"/>
                    <a:pt x="26" y="274"/>
                    <a:pt x="26" y="274"/>
                  </a:cubicBezTo>
                  <a:cubicBezTo>
                    <a:pt x="26" y="279"/>
                    <a:pt x="19" y="286"/>
                    <a:pt x="17" y="288"/>
                  </a:cubicBezTo>
                  <a:cubicBezTo>
                    <a:pt x="18" y="290"/>
                    <a:pt x="18" y="290"/>
                    <a:pt x="18" y="290"/>
                  </a:cubicBezTo>
                  <a:cubicBezTo>
                    <a:pt x="29" y="296"/>
                    <a:pt x="29" y="296"/>
                    <a:pt x="29" y="296"/>
                  </a:cubicBezTo>
                  <a:cubicBezTo>
                    <a:pt x="33" y="297"/>
                    <a:pt x="36" y="297"/>
                    <a:pt x="37" y="298"/>
                  </a:cubicBezTo>
                  <a:cubicBezTo>
                    <a:pt x="37" y="298"/>
                    <a:pt x="37" y="298"/>
                    <a:pt x="37" y="298"/>
                  </a:cubicBezTo>
                  <a:cubicBezTo>
                    <a:pt x="42" y="299"/>
                    <a:pt x="42" y="299"/>
                    <a:pt x="42" y="299"/>
                  </a:cubicBezTo>
                  <a:cubicBezTo>
                    <a:pt x="49" y="294"/>
                    <a:pt x="49" y="294"/>
                    <a:pt x="49" y="294"/>
                  </a:cubicBezTo>
                  <a:cubicBezTo>
                    <a:pt x="53" y="291"/>
                    <a:pt x="53" y="291"/>
                    <a:pt x="53" y="291"/>
                  </a:cubicBezTo>
                  <a:cubicBezTo>
                    <a:pt x="54" y="289"/>
                    <a:pt x="56" y="288"/>
                    <a:pt x="57" y="287"/>
                  </a:cubicBezTo>
                  <a:cubicBezTo>
                    <a:pt x="58" y="286"/>
                    <a:pt x="58" y="286"/>
                    <a:pt x="59" y="286"/>
                  </a:cubicBezTo>
                  <a:cubicBezTo>
                    <a:pt x="61" y="286"/>
                    <a:pt x="62" y="289"/>
                    <a:pt x="62" y="293"/>
                  </a:cubicBezTo>
                  <a:cubicBezTo>
                    <a:pt x="64" y="296"/>
                    <a:pt x="64" y="296"/>
                    <a:pt x="64" y="296"/>
                  </a:cubicBezTo>
                  <a:cubicBezTo>
                    <a:pt x="64" y="303"/>
                    <a:pt x="64" y="303"/>
                    <a:pt x="64" y="303"/>
                  </a:cubicBezTo>
                  <a:cubicBezTo>
                    <a:pt x="62" y="315"/>
                    <a:pt x="62" y="315"/>
                    <a:pt x="62" y="315"/>
                  </a:cubicBezTo>
                  <a:cubicBezTo>
                    <a:pt x="58" y="322"/>
                    <a:pt x="58" y="322"/>
                    <a:pt x="58" y="322"/>
                  </a:cubicBezTo>
                  <a:cubicBezTo>
                    <a:pt x="58" y="323"/>
                    <a:pt x="58" y="323"/>
                    <a:pt x="58" y="323"/>
                  </a:cubicBezTo>
                  <a:cubicBezTo>
                    <a:pt x="57" y="325"/>
                    <a:pt x="56" y="327"/>
                    <a:pt x="55" y="329"/>
                  </a:cubicBezTo>
                  <a:cubicBezTo>
                    <a:pt x="54" y="335"/>
                    <a:pt x="54" y="335"/>
                    <a:pt x="54" y="335"/>
                  </a:cubicBezTo>
                  <a:cubicBezTo>
                    <a:pt x="54" y="342"/>
                    <a:pt x="54" y="342"/>
                    <a:pt x="54" y="342"/>
                  </a:cubicBezTo>
                  <a:cubicBezTo>
                    <a:pt x="62" y="353"/>
                    <a:pt x="62" y="353"/>
                    <a:pt x="62" y="353"/>
                  </a:cubicBezTo>
                  <a:cubicBezTo>
                    <a:pt x="62" y="354"/>
                    <a:pt x="62" y="354"/>
                    <a:pt x="62" y="354"/>
                  </a:cubicBezTo>
                  <a:cubicBezTo>
                    <a:pt x="62" y="355"/>
                    <a:pt x="62" y="357"/>
                    <a:pt x="62" y="358"/>
                  </a:cubicBezTo>
                  <a:cubicBezTo>
                    <a:pt x="62" y="358"/>
                    <a:pt x="62" y="359"/>
                    <a:pt x="62" y="359"/>
                  </a:cubicBezTo>
                  <a:cubicBezTo>
                    <a:pt x="62" y="361"/>
                    <a:pt x="62" y="361"/>
                    <a:pt x="62" y="361"/>
                  </a:cubicBezTo>
                  <a:cubicBezTo>
                    <a:pt x="60" y="363"/>
                    <a:pt x="60" y="363"/>
                    <a:pt x="60" y="363"/>
                  </a:cubicBezTo>
                  <a:cubicBezTo>
                    <a:pt x="60" y="363"/>
                    <a:pt x="60" y="363"/>
                    <a:pt x="60" y="363"/>
                  </a:cubicBezTo>
                  <a:cubicBezTo>
                    <a:pt x="56" y="366"/>
                    <a:pt x="56" y="366"/>
                    <a:pt x="56" y="366"/>
                  </a:cubicBezTo>
                  <a:cubicBezTo>
                    <a:pt x="47" y="366"/>
                    <a:pt x="47" y="366"/>
                    <a:pt x="47" y="366"/>
                  </a:cubicBezTo>
                  <a:cubicBezTo>
                    <a:pt x="39" y="365"/>
                    <a:pt x="39" y="365"/>
                    <a:pt x="39" y="365"/>
                  </a:cubicBezTo>
                  <a:cubicBezTo>
                    <a:pt x="38" y="365"/>
                    <a:pt x="38" y="365"/>
                    <a:pt x="37" y="365"/>
                  </a:cubicBezTo>
                  <a:cubicBezTo>
                    <a:pt x="31" y="367"/>
                    <a:pt x="31" y="367"/>
                    <a:pt x="31" y="367"/>
                  </a:cubicBezTo>
                  <a:cubicBezTo>
                    <a:pt x="28" y="369"/>
                    <a:pt x="31" y="373"/>
                    <a:pt x="33" y="378"/>
                  </a:cubicBezTo>
                  <a:cubicBezTo>
                    <a:pt x="36" y="383"/>
                    <a:pt x="37" y="385"/>
                    <a:pt x="38" y="388"/>
                  </a:cubicBezTo>
                  <a:cubicBezTo>
                    <a:pt x="39" y="388"/>
                    <a:pt x="39" y="388"/>
                    <a:pt x="39" y="388"/>
                  </a:cubicBezTo>
                  <a:cubicBezTo>
                    <a:pt x="40" y="391"/>
                    <a:pt x="41" y="391"/>
                    <a:pt x="42" y="393"/>
                  </a:cubicBezTo>
                  <a:cubicBezTo>
                    <a:pt x="44" y="398"/>
                    <a:pt x="44" y="406"/>
                    <a:pt x="46" y="414"/>
                  </a:cubicBezTo>
                  <a:cubicBezTo>
                    <a:pt x="46" y="415"/>
                    <a:pt x="46" y="416"/>
                    <a:pt x="46" y="418"/>
                  </a:cubicBezTo>
                  <a:cubicBezTo>
                    <a:pt x="46" y="418"/>
                    <a:pt x="46" y="418"/>
                    <a:pt x="46" y="418"/>
                  </a:cubicBezTo>
                  <a:cubicBezTo>
                    <a:pt x="47" y="426"/>
                    <a:pt x="43" y="427"/>
                    <a:pt x="36" y="432"/>
                  </a:cubicBezTo>
                  <a:cubicBezTo>
                    <a:pt x="33" y="435"/>
                    <a:pt x="31" y="437"/>
                    <a:pt x="31" y="441"/>
                  </a:cubicBezTo>
                  <a:cubicBezTo>
                    <a:pt x="31" y="444"/>
                    <a:pt x="30" y="446"/>
                    <a:pt x="30" y="448"/>
                  </a:cubicBezTo>
                  <a:cubicBezTo>
                    <a:pt x="30" y="449"/>
                    <a:pt x="30" y="450"/>
                    <a:pt x="30" y="451"/>
                  </a:cubicBezTo>
                  <a:cubicBezTo>
                    <a:pt x="30" y="458"/>
                    <a:pt x="23" y="469"/>
                    <a:pt x="24" y="472"/>
                  </a:cubicBezTo>
                  <a:cubicBezTo>
                    <a:pt x="25" y="478"/>
                    <a:pt x="28" y="480"/>
                    <a:pt x="31" y="482"/>
                  </a:cubicBezTo>
                  <a:cubicBezTo>
                    <a:pt x="33" y="483"/>
                    <a:pt x="36" y="485"/>
                    <a:pt x="36" y="490"/>
                  </a:cubicBezTo>
                  <a:cubicBezTo>
                    <a:pt x="36" y="493"/>
                    <a:pt x="36" y="493"/>
                    <a:pt x="36" y="493"/>
                  </a:cubicBezTo>
                  <a:cubicBezTo>
                    <a:pt x="36" y="495"/>
                    <a:pt x="36" y="498"/>
                    <a:pt x="36" y="500"/>
                  </a:cubicBezTo>
                  <a:cubicBezTo>
                    <a:pt x="35" y="537"/>
                    <a:pt x="35" y="537"/>
                    <a:pt x="35" y="537"/>
                  </a:cubicBezTo>
                  <a:cubicBezTo>
                    <a:pt x="34" y="544"/>
                    <a:pt x="34" y="544"/>
                    <a:pt x="34" y="544"/>
                  </a:cubicBezTo>
                  <a:cubicBezTo>
                    <a:pt x="34" y="545"/>
                    <a:pt x="34" y="546"/>
                    <a:pt x="34" y="547"/>
                  </a:cubicBezTo>
                  <a:cubicBezTo>
                    <a:pt x="34" y="552"/>
                    <a:pt x="34" y="557"/>
                    <a:pt x="32" y="561"/>
                  </a:cubicBezTo>
                  <a:cubicBezTo>
                    <a:pt x="33" y="562"/>
                    <a:pt x="34" y="563"/>
                    <a:pt x="35" y="564"/>
                  </a:cubicBezTo>
                  <a:cubicBezTo>
                    <a:pt x="36" y="564"/>
                    <a:pt x="36" y="564"/>
                    <a:pt x="37" y="564"/>
                  </a:cubicBezTo>
                  <a:cubicBezTo>
                    <a:pt x="38" y="565"/>
                    <a:pt x="40" y="565"/>
                    <a:pt x="41" y="567"/>
                  </a:cubicBezTo>
                  <a:cubicBezTo>
                    <a:pt x="43" y="568"/>
                    <a:pt x="45" y="569"/>
                    <a:pt x="46" y="571"/>
                  </a:cubicBezTo>
                  <a:cubicBezTo>
                    <a:pt x="47" y="574"/>
                    <a:pt x="50" y="575"/>
                    <a:pt x="51" y="579"/>
                  </a:cubicBezTo>
                  <a:cubicBezTo>
                    <a:pt x="52" y="581"/>
                    <a:pt x="52" y="582"/>
                    <a:pt x="53" y="584"/>
                  </a:cubicBezTo>
                  <a:cubicBezTo>
                    <a:pt x="53" y="584"/>
                    <a:pt x="53" y="584"/>
                    <a:pt x="53" y="584"/>
                  </a:cubicBezTo>
                  <a:cubicBezTo>
                    <a:pt x="55" y="585"/>
                    <a:pt x="58" y="586"/>
                    <a:pt x="62" y="586"/>
                  </a:cubicBezTo>
                  <a:cubicBezTo>
                    <a:pt x="64" y="586"/>
                    <a:pt x="66" y="586"/>
                    <a:pt x="68" y="586"/>
                  </a:cubicBezTo>
                  <a:cubicBezTo>
                    <a:pt x="68" y="586"/>
                    <a:pt x="68" y="586"/>
                    <a:pt x="69" y="585"/>
                  </a:cubicBezTo>
                  <a:cubicBezTo>
                    <a:pt x="73" y="584"/>
                    <a:pt x="75" y="584"/>
                    <a:pt x="80" y="584"/>
                  </a:cubicBezTo>
                  <a:cubicBezTo>
                    <a:pt x="83" y="584"/>
                    <a:pt x="87" y="584"/>
                    <a:pt x="90" y="584"/>
                  </a:cubicBezTo>
                  <a:cubicBezTo>
                    <a:pt x="93" y="584"/>
                    <a:pt x="97" y="585"/>
                    <a:pt x="100" y="585"/>
                  </a:cubicBezTo>
                  <a:cubicBezTo>
                    <a:pt x="102" y="585"/>
                    <a:pt x="104" y="586"/>
                    <a:pt x="107" y="586"/>
                  </a:cubicBezTo>
                  <a:cubicBezTo>
                    <a:pt x="107" y="586"/>
                    <a:pt x="108" y="586"/>
                    <a:pt x="109" y="585"/>
                  </a:cubicBezTo>
                  <a:cubicBezTo>
                    <a:pt x="110" y="585"/>
                    <a:pt x="110" y="585"/>
                    <a:pt x="111" y="585"/>
                  </a:cubicBezTo>
                  <a:cubicBezTo>
                    <a:pt x="112" y="586"/>
                    <a:pt x="113" y="587"/>
                    <a:pt x="114" y="588"/>
                  </a:cubicBezTo>
                  <a:cubicBezTo>
                    <a:pt x="116" y="589"/>
                    <a:pt x="117" y="590"/>
                    <a:pt x="118" y="591"/>
                  </a:cubicBezTo>
                  <a:cubicBezTo>
                    <a:pt x="119" y="591"/>
                    <a:pt x="119" y="591"/>
                    <a:pt x="119" y="592"/>
                  </a:cubicBezTo>
                  <a:cubicBezTo>
                    <a:pt x="120" y="592"/>
                    <a:pt x="122" y="593"/>
                    <a:pt x="123" y="595"/>
                  </a:cubicBezTo>
                  <a:cubicBezTo>
                    <a:pt x="125" y="599"/>
                    <a:pt x="124" y="603"/>
                    <a:pt x="124" y="606"/>
                  </a:cubicBezTo>
                  <a:cubicBezTo>
                    <a:pt x="124" y="607"/>
                    <a:pt x="124" y="607"/>
                    <a:pt x="124" y="607"/>
                  </a:cubicBezTo>
                  <a:cubicBezTo>
                    <a:pt x="125" y="608"/>
                    <a:pt x="125" y="608"/>
                    <a:pt x="126" y="608"/>
                  </a:cubicBezTo>
                  <a:cubicBezTo>
                    <a:pt x="130" y="605"/>
                    <a:pt x="134" y="602"/>
                    <a:pt x="139" y="598"/>
                  </a:cubicBezTo>
                  <a:cubicBezTo>
                    <a:pt x="146" y="593"/>
                    <a:pt x="151" y="587"/>
                    <a:pt x="156" y="580"/>
                  </a:cubicBezTo>
                  <a:cubicBezTo>
                    <a:pt x="160" y="573"/>
                    <a:pt x="163" y="565"/>
                    <a:pt x="166" y="558"/>
                  </a:cubicBezTo>
                  <a:cubicBezTo>
                    <a:pt x="167" y="556"/>
                    <a:pt x="167" y="553"/>
                    <a:pt x="168" y="551"/>
                  </a:cubicBezTo>
                  <a:cubicBezTo>
                    <a:pt x="168" y="551"/>
                    <a:pt x="168" y="550"/>
                    <a:pt x="168" y="550"/>
                  </a:cubicBezTo>
                  <a:cubicBezTo>
                    <a:pt x="168" y="549"/>
                    <a:pt x="168" y="549"/>
                    <a:pt x="169" y="548"/>
                  </a:cubicBezTo>
                  <a:cubicBezTo>
                    <a:pt x="169" y="546"/>
                    <a:pt x="169" y="544"/>
                    <a:pt x="170" y="543"/>
                  </a:cubicBezTo>
                  <a:cubicBezTo>
                    <a:pt x="171" y="542"/>
                    <a:pt x="172" y="541"/>
                    <a:pt x="174" y="541"/>
                  </a:cubicBezTo>
                  <a:cubicBezTo>
                    <a:pt x="174" y="541"/>
                    <a:pt x="175" y="541"/>
                    <a:pt x="175" y="541"/>
                  </a:cubicBezTo>
                  <a:cubicBezTo>
                    <a:pt x="175" y="541"/>
                    <a:pt x="175" y="541"/>
                    <a:pt x="176" y="541"/>
                  </a:cubicBezTo>
                  <a:cubicBezTo>
                    <a:pt x="176" y="541"/>
                    <a:pt x="177" y="541"/>
                    <a:pt x="178" y="541"/>
                  </a:cubicBezTo>
                  <a:cubicBezTo>
                    <a:pt x="184" y="541"/>
                    <a:pt x="192" y="544"/>
                    <a:pt x="204" y="547"/>
                  </a:cubicBezTo>
                  <a:cubicBezTo>
                    <a:pt x="204" y="547"/>
                    <a:pt x="205" y="547"/>
                    <a:pt x="205" y="547"/>
                  </a:cubicBezTo>
                  <a:cubicBezTo>
                    <a:pt x="208" y="548"/>
                    <a:pt x="213" y="549"/>
                    <a:pt x="214" y="550"/>
                  </a:cubicBezTo>
                  <a:cubicBezTo>
                    <a:pt x="216" y="552"/>
                    <a:pt x="217" y="553"/>
                    <a:pt x="218" y="555"/>
                  </a:cubicBezTo>
                  <a:cubicBezTo>
                    <a:pt x="219" y="557"/>
                    <a:pt x="220" y="560"/>
                    <a:pt x="221" y="562"/>
                  </a:cubicBezTo>
                  <a:cubicBezTo>
                    <a:pt x="223" y="567"/>
                    <a:pt x="226" y="573"/>
                    <a:pt x="234" y="577"/>
                  </a:cubicBezTo>
                  <a:cubicBezTo>
                    <a:pt x="238" y="579"/>
                    <a:pt x="242" y="580"/>
                    <a:pt x="246" y="582"/>
                  </a:cubicBezTo>
                  <a:cubicBezTo>
                    <a:pt x="248" y="582"/>
                    <a:pt x="249" y="582"/>
                    <a:pt x="250" y="582"/>
                  </a:cubicBezTo>
                  <a:cubicBezTo>
                    <a:pt x="255" y="584"/>
                    <a:pt x="260" y="584"/>
                    <a:pt x="265" y="586"/>
                  </a:cubicBezTo>
                  <a:cubicBezTo>
                    <a:pt x="268" y="587"/>
                    <a:pt x="271" y="588"/>
                    <a:pt x="274" y="589"/>
                  </a:cubicBezTo>
                  <a:cubicBezTo>
                    <a:pt x="276" y="590"/>
                    <a:pt x="279" y="591"/>
                    <a:pt x="281" y="591"/>
                  </a:cubicBezTo>
                  <a:cubicBezTo>
                    <a:pt x="286" y="592"/>
                    <a:pt x="287" y="595"/>
                    <a:pt x="288" y="599"/>
                  </a:cubicBezTo>
                  <a:cubicBezTo>
                    <a:pt x="290" y="601"/>
                    <a:pt x="289" y="603"/>
                    <a:pt x="289" y="607"/>
                  </a:cubicBezTo>
                  <a:cubicBezTo>
                    <a:pt x="290" y="608"/>
                    <a:pt x="291" y="610"/>
                    <a:pt x="292" y="611"/>
                  </a:cubicBezTo>
                  <a:cubicBezTo>
                    <a:pt x="293" y="612"/>
                    <a:pt x="294" y="613"/>
                    <a:pt x="295" y="613"/>
                  </a:cubicBezTo>
                  <a:cubicBezTo>
                    <a:pt x="297" y="614"/>
                    <a:pt x="300" y="615"/>
                    <a:pt x="302" y="616"/>
                  </a:cubicBezTo>
                  <a:cubicBezTo>
                    <a:pt x="304" y="617"/>
                    <a:pt x="307" y="617"/>
                    <a:pt x="310" y="617"/>
                  </a:cubicBezTo>
                  <a:cubicBezTo>
                    <a:pt x="319" y="617"/>
                    <a:pt x="325" y="612"/>
                    <a:pt x="332" y="609"/>
                  </a:cubicBezTo>
                  <a:cubicBezTo>
                    <a:pt x="333" y="608"/>
                    <a:pt x="333" y="608"/>
                    <a:pt x="334" y="607"/>
                  </a:cubicBezTo>
                  <a:cubicBezTo>
                    <a:pt x="335" y="607"/>
                    <a:pt x="335" y="607"/>
                    <a:pt x="336" y="607"/>
                  </a:cubicBezTo>
                  <a:cubicBezTo>
                    <a:pt x="338" y="606"/>
                    <a:pt x="340" y="606"/>
                    <a:pt x="342" y="605"/>
                  </a:cubicBezTo>
                  <a:cubicBezTo>
                    <a:pt x="343" y="605"/>
                    <a:pt x="344" y="604"/>
                    <a:pt x="344" y="603"/>
                  </a:cubicBezTo>
                  <a:cubicBezTo>
                    <a:pt x="344" y="603"/>
                    <a:pt x="344" y="603"/>
                    <a:pt x="344" y="602"/>
                  </a:cubicBezTo>
                  <a:cubicBezTo>
                    <a:pt x="343" y="602"/>
                    <a:pt x="341" y="601"/>
                    <a:pt x="339" y="600"/>
                  </a:cubicBezTo>
                  <a:cubicBezTo>
                    <a:pt x="344" y="602"/>
                    <a:pt x="344" y="602"/>
                    <a:pt x="344" y="602"/>
                  </a:cubicBezTo>
                  <a:cubicBezTo>
                    <a:pt x="345" y="601"/>
                    <a:pt x="345" y="599"/>
                    <a:pt x="344" y="598"/>
                  </a:cubicBezTo>
                  <a:cubicBezTo>
                    <a:pt x="344" y="597"/>
                    <a:pt x="343" y="596"/>
                    <a:pt x="342" y="594"/>
                  </a:cubicBezTo>
                  <a:cubicBezTo>
                    <a:pt x="342" y="593"/>
                    <a:pt x="342" y="593"/>
                    <a:pt x="342" y="592"/>
                  </a:cubicBezTo>
                  <a:cubicBezTo>
                    <a:pt x="342" y="592"/>
                    <a:pt x="342" y="592"/>
                    <a:pt x="342" y="592"/>
                  </a:cubicBezTo>
                  <a:cubicBezTo>
                    <a:pt x="339" y="582"/>
                    <a:pt x="334" y="560"/>
                    <a:pt x="347" y="553"/>
                  </a:cubicBezTo>
                  <a:cubicBezTo>
                    <a:pt x="356" y="549"/>
                    <a:pt x="362" y="543"/>
                    <a:pt x="370" y="533"/>
                  </a:cubicBezTo>
                  <a:cubicBezTo>
                    <a:pt x="370" y="533"/>
                    <a:pt x="370" y="533"/>
                    <a:pt x="370" y="533"/>
                  </a:cubicBezTo>
                  <a:cubicBezTo>
                    <a:pt x="370" y="533"/>
                    <a:pt x="370" y="533"/>
                    <a:pt x="370" y="533"/>
                  </a:cubicBezTo>
                  <a:cubicBezTo>
                    <a:pt x="375" y="526"/>
                    <a:pt x="393" y="518"/>
                    <a:pt x="398" y="507"/>
                  </a:cubicBezTo>
                  <a:cubicBezTo>
                    <a:pt x="398" y="507"/>
                    <a:pt x="399" y="507"/>
                    <a:pt x="399" y="507"/>
                  </a:cubicBezTo>
                  <a:cubicBezTo>
                    <a:pt x="402" y="501"/>
                    <a:pt x="403" y="496"/>
                    <a:pt x="403" y="492"/>
                  </a:cubicBezTo>
                  <a:cubicBezTo>
                    <a:pt x="403" y="487"/>
                    <a:pt x="401" y="483"/>
                    <a:pt x="396" y="478"/>
                  </a:cubicBezTo>
                  <a:cubicBezTo>
                    <a:pt x="394" y="477"/>
                    <a:pt x="377" y="464"/>
                    <a:pt x="377" y="456"/>
                  </a:cubicBezTo>
                  <a:cubicBezTo>
                    <a:pt x="377" y="455"/>
                    <a:pt x="377" y="454"/>
                    <a:pt x="378" y="453"/>
                  </a:cubicBezTo>
                  <a:cubicBezTo>
                    <a:pt x="378" y="453"/>
                    <a:pt x="378" y="453"/>
                    <a:pt x="378" y="453"/>
                  </a:cubicBezTo>
                  <a:cubicBezTo>
                    <a:pt x="378" y="453"/>
                    <a:pt x="378" y="453"/>
                    <a:pt x="378" y="453"/>
                  </a:cubicBezTo>
                  <a:cubicBezTo>
                    <a:pt x="378" y="453"/>
                    <a:pt x="378" y="452"/>
                    <a:pt x="378" y="452"/>
                  </a:cubicBezTo>
                  <a:cubicBezTo>
                    <a:pt x="378" y="452"/>
                    <a:pt x="378" y="452"/>
                    <a:pt x="378" y="452"/>
                  </a:cubicBezTo>
                  <a:cubicBezTo>
                    <a:pt x="378" y="452"/>
                    <a:pt x="378" y="452"/>
                    <a:pt x="378" y="452"/>
                  </a:cubicBezTo>
                  <a:cubicBezTo>
                    <a:pt x="378" y="452"/>
                    <a:pt x="378" y="452"/>
                    <a:pt x="378" y="452"/>
                  </a:cubicBezTo>
                  <a:cubicBezTo>
                    <a:pt x="379" y="452"/>
                    <a:pt x="379" y="452"/>
                    <a:pt x="379" y="452"/>
                  </a:cubicBezTo>
                  <a:cubicBezTo>
                    <a:pt x="383" y="448"/>
                    <a:pt x="387" y="445"/>
                    <a:pt x="393" y="445"/>
                  </a:cubicBezTo>
                  <a:cubicBezTo>
                    <a:pt x="393" y="445"/>
                    <a:pt x="393" y="445"/>
                    <a:pt x="393" y="445"/>
                  </a:cubicBezTo>
                  <a:cubicBezTo>
                    <a:pt x="393" y="445"/>
                    <a:pt x="393" y="445"/>
                    <a:pt x="393" y="445"/>
                  </a:cubicBezTo>
                  <a:cubicBezTo>
                    <a:pt x="393" y="445"/>
                    <a:pt x="393" y="445"/>
                    <a:pt x="393" y="445"/>
                  </a:cubicBezTo>
                  <a:cubicBezTo>
                    <a:pt x="393" y="445"/>
                    <a:pt x="393" y="445"/>
                    <a:pt x="393" y="445"/>
                  </a:cubicBezTo>
                  <a:cubicBezTo>
                    <a:pt x="397" y="445"/>
                    <a:pt x="401" y="446"/>
                    <a:pt x="406" y="450"/>
                  </a:cubicBezTo>
                  <a:cubicBezTo>
                    <a:pt x="406" y="450"/>
                    <a:pt x="406" y="450"/>
                    <a:pt x="406" y="450"/>
                  </a:cubicBezTo>
                  <a:cubicBezTo>
                    <a:pt x="406" y="450"/>
                    <a:pt x="406" y="450"/>
                    <a:pt x="406" y="450"/>
                  </a:cubicBezTo>
                  <a:cubicBezTo>
                    <a:pt x="416" y="458"/>
                    <a:pt x="426" y="468"/>
                    <a:pt x="437" y="476"/>
                  </a:cubicBezTo>
                  <a:cubicBezTo>
                    <a:pt x="437" y="476"/>
                    <a:pt x="437" y="476"/>
                    <a:pt x="437" y="476"/>
                  </a:cubicBezTo>
                  <a:cubicBezTo>
                    <a:pt x="437" y="476"/>
                    <a:pt x="437" y="476"/>
                    <a:pt x="437" y="476"/>
                  </a:cubicBezTo>
                  <a:cubicBezTo>
                    <a:pt x="437" y="476"/>
                    <a:pt x="437" y="476"/>
                    <a:pt x="437" y="476"/>
                  </a:cubicBezTo>
                  <a:cubicBezTo>
                    <a:pt x="438" y="476"/>
                    <a:pt x="438" y="476"/>
                    <a:pt x="438" y="476"/>
                  </a:cubicBezTo>
                  <a:cubicBezTo>
                    <a:pt x="443" y="480"/>
                    <a:pt x="447" y="481"/>
                    <a:pt x="451" y="481"/>
                  </a:cubicBezTo>
                  <a:cubicBezTo>
                    <a:pt x="454" y="481"/>
                    <a:pt x="457" y="480"/>
                    <a:pt x="460" y="480"/>
                  </a:cubicBezTo>
                  <a:cubicBezTo>
                    <a:pt x="463" y="479"/>
                    <a:pt x="466" y="478"/>
                    <a:pt x="470" y="478"/>
                  </a:cubicBezTo>
                  <a:cubicBezTo>
                    <a:pt x="470" y="478"/>
                    <a:pt x="470" y="478"/>
                    <a:pt x="470" y="478"/>
                  </a:cubicBezTo>
                  <a:cubicBezTo>
                    <a:pt x="470" y="478"/>
                    <a:pt x="470" y="478"/>
                    <a:pt x="470" y="478"/>
                  </a:cubicBezTo>
                  <a:cubicBezTo>
                    <a:pt x="472" y="478"/>
                    <a:pt x="474" y="478"/>
                    <a:pt x="476" y="478"/>
                  </a:cubicBezTo>
                  <a:cubicBezTo>
                    <a:pt x="482" y="480"/>
                    <a:pt x="496" y="483"/>
                    <a:pt x="506" y="483"/>
                  </a:cubicBezTo>
                  <a:cubicBezTo>
                    <a:pt x="511" y="483"/>
                    <a:pt x="515" y="482"/>
                    <a:pt x="517" y="481"/>
                  </a:cubicBezTo>
                  <a:cubicBezTo>
                    <a:pt x="517" y="481"/>
                    <a:pt x="517" y="481"/>
                    <a:pt x="517" y="481"/>
                  </a:cubicBezTo>
                  <a:cubicBezTo>
                    <a:pt x="530" y="475"/>
                    <a:pt x="543" y="474"/>
                    <a:pt x="556" y="468"/>
                  </a:cubicBezTo>
                  <a:cubicBezTo>
                    <a:pt x="556" y="468"/>
                    <a:pt x="556" y="468"/>
                    <a:pt x="556" y="468"/>
                  </a:cubicBezTo>
                  <a:cubicBezTo>
                    <a:pt x="556" y="468"/>
                    <a:pt x="556" y="468"/>
                    <a:pt x="556" y="468"/>
                  </a:cubicBezTo>
                  <a:cubicBezTo>
                    <a:pt x="556" y="468"/>
                    <a:pt x="556" y="468"/>
                    <a:pt x="556" y="468"/>
                  </a:cubicBezTo>
                  <a:cubicBezTo>
                    <a:pt x="556" y="468"/>
                    <a:pt x="556" y="468"/>
                    <a:pt x="556" y="468"/>
                  </a:cubicBezTo>
                  <a:cubicBezTo>
                    <a:pt x="557" y="468"/>
                    <a:pt x="557" y="468"/>
                    <a:pt x="557" y="468"/>
                  </a:cubicBezTo>
                  <a:cubicBezTo>
                    <a:pt x="560" y="466"/>
                    <a:pt x="563" y="466"/>
                    <a:pt x="565" y="466"/>
                  </a:cubicBezTo>
                  <a:cubicBezTo>
                    <a:pt x="565" y="466"/>
                    <a:pt x="565" y="466"/>
                    <a:pt x="565" y="466"/>
                  </a:cubicBezTo>
                  <a:cubicBezTo>
                    <a:pt x="565" y="466"/>
                    <a:pt x="565" y="466"/>
                    <a:pt x="565" y="466"/>
                  </a:cubicBezTo>
                  <a:cubicBezTo>
                    <a:pt x="565" y="466"/>
                    <a:pt x="565" y="466"/>
                    <a:pt x="565" y="466"/>
                  </a:cubicBezTo>
                  <a:cubicBezTo>
                    <a:pt x="565" y="466"/>
                    <a:pt x="565" y="466"/>
                    <a:pt x="565" y="466"/>
                  </a:cubicBezTo>
                  <a:cubicBezTo>
                    <a:pt x="568" y="466"/>
                    <a:pt x="570" y="467"/>
                    <a:pt x="573" y="469"/>
                  </a:cubicBezTo>
                  <a:cubicBezTo>
                    <a:pt x="575" y="470"/>
                    <a:pt x="578" y="471"/>
                    <a:pt x="582" y="471"/>
                  </a:cubicBezTo>
                  <a:cubicBezTo>
                    <a:pt x="582" y="471"/>
                    <a:pt x="582" y="471"/>
                    <a:pt x="582" y="471"/>
                  </a:cubicBezTo>
                  <a:cubicBezTo>
                    <a:pt x="582" y="471"/>
                    <a:pt x="582" y="471"/>
                    <a:pt x="582" y="471"/>
                  </a:cubicBezTo>
                  <a:cubicBezTo>
                    <a:pt x="586" y="471"/>
                    <a:pt x="590" y="471"/>
                    <a:pt x="595" y="471"/>
                  </a:cubicBezTo>
                  <a:cubicBezTo>
                    <a:pt x="599" y="472"/>
                    <a:pt x="604" y="472"/>
                    <a:pt x="608" y="472"/>
                  </a:cubicBezTo>
                  <a:cubicBezTo>
                    <a:pt x="608" y="472"/>
                    <a:pt x="608" y="472"/>
                    <a:pt x="608" y="472"/>
                  </a:cubicBezTo>
                  <a:cubicBezTo>
                    <a:pt x="608" y="472"/>
                    <a:pt x="608" y="472"/>
                    <a:pt x="608" y="472"/>
                  </a:cubicBezTo>
                  <a:cubicBezTo>
                    <a:pt x="612" y="472"/>
                    <a:pt x="617" y="472"/>
                    <a:pt x="620" y="471"/>
                  </a:cubicBezTo>
                  <a:cubicBezTo>
                    <a:pt x="620" y="471"/>
                    <a:pt x="620" y="471"/>
                    <a:pt x="620" y="471"/>
                  </a:cubicBezTo>
                  <a:cubicBezTo>
                    <a:pt x="621" y="471"/>
                    <a:pt x="621" y="471"/>
                    <a:pt x="621" y="471"/>
                  </a:cubicBezTo>
                  <a:cubicBezTo>
                    <a:pt x="635" y="467"/>
                    <a:pt x="628" y="451"/>
                    <a:pt x="644" y="448"/>
                  </a:cubicBezTo>
                  <a:cubicBezTo>
                    <a:pt x="644" y="448"/>
                    <a:pt x="644" y="448"/>
                    <a:pt x="644" y="448"/>
                  </a:cubicBezTo>
                  <a:cubicBezTo>
                    <a:pt x="658" y="445"/>
                    <a:pt x="669" y="441"/>
                    <a:pt x="682" y="437"/>
                  </a:cubicBezTo>
                  <a:cubicBezTo>
                    <a:pt x="682" y="437"/>
                    <a:pt x="682" y="437"/>
                    <a:pt x="682" y="437"/>
                  </a:cubicBezTo>
                  <a:cubicBezTo>
                    <a:pt x="682" y="437"/>
                    <a:pt x="682" y="437"/>
                    <a:pt x="683" y="437"/>
                  </a:cubicBezTo>
                  <a:cubicBezTo>
                    <a:pt x="683" y="437"/>
                    <a:pt x="683" y="437"/>
                    <a:pt x="683" y="437"/>
                  </a:cubicBezTo>
                  <a:cubicBezTo>
                    <a:pt x="683" y="437"/>
                    <a:pt x="684" y="437"/>
                    <a:pt x="684" y="437"/>
                  </a:cubicBezTo>
                  <a:cubicBezTo>
                    <a:pt x="684" y="437"/>
                    <a:pt x="684" y="437"/>
                    <a:pt x="684" y="437"/>
                  </a:cubicBezTo>
                  <a:cubicBezTo>
                    <a:pt x="684" y="437"/>
                    <a:pt x="684" y="437"/>
                    <a:pt x="684" y="437"/>
                  </a:cubicBezTo>
                  <a:cubicBezTo>
                    <a:pt x="684" y="437"/>
                    <a:pt x="684" y="437"/>
                    <a:pt x="684" y="437"/>
                  </a:cubicBezTo>
                  <a:cubicBezTo>
                    <a:pt x="684" y="437"/>
                    <a:pt x="684" y="437"/>
                    <a:pt x="684" y="437"/>
                  </a:cubicBezTo>
                  <a:cubicBezTo>
                    <a:pt x="684" y="437"/>
                    <a:pt x="684" y="437"/>
                    <a:pt x="684" y="437"/>
                  </a:cubicBezTo>
                  <a:cubicBezTo>
                    <a:pt x="684" y="437"/>
                    <a:pt x="684" y="437"/>
                    <a:pt x="684" y="437"/>
                  </a:cubicBezTo>
                  <a:cubicBezTo>
                    <a:pt x="684" y="437"/>
                    <a:pt x="684" y="437"/>
                    <a:pt x="684" y="437"/>
                  </a:cubicBezTo>
                  <a:cubicBezTo>
                    <a:pt x="690" y="435"/>
                    <a:pt x="693" y="434"/>
                    <a:pt x="696" y="434"/>
                  </a:cubicBezTo>
                  <a:cubicBezTo>
                    <a:pt x="696" y="434"/>
                    <a:pt x="696" y="434"/>
                    <a:pt x="696" y="434"/>
                  </a:cubicBezTo>
                  <a:cubicBezTo>
                    <a:pt x="696" y="434"/>
                    <a:pt x="696" y="434"/>
                    <a:pt x="696" y="434"/>
                  </a:cubicBezTo>
                  <a:cubicBezTo>
                    <a:pt x="696" y="434"/>
                    <a:pt x="696" y="434"/>
                    <a:pt x="696" y="434"/>
                  </a:cubicBezTo>
                  <a:cubicBezTo>
                    <a:pt x="696" y="434"/>
                    <a:pt x="696" y="434"/>
                    <a:pt x="696" y="434"/>
                  </a:cubicBezTo>
                  <a:cubicBezTo>
                    <a:pt x="700" y="434"/>
                    <a:pt x="703" y="436"/>
                    <a:pt x="711" y="440"/>
                  </a:cubicBezTo>
                  <a:cubicBezTo>
                    <a:pt x="720" y="444"/>
                    <a:pt x="731" y="453"/>
                    <a:pt x="739" y="460"/>
                  </a:cubicBezTo>
                  <a:cubicBezTo>
                    <a:pt x="739" y="460"/>
                    <a:pt x="739" y="460"/>
                    <a:pt x="739" y="460"/>
                  </a:cubicBezTo>
                  <a:cubicBezTo>
                    <a:pt x="743" y="457"/>
                    <a:pt x="748" y="454"/>
                    <a:pt x="752" y="450"/>
                  </a:cubicBezTo>
                  <a:cubicBezTo>
                    <a:pt x="755" y="447"/>
                    <a:pt x="757" y="444"/>
                    <a:pt x="757" y="441"/>
                  </a:cubicBezTo>
                  <a:cubicBezTo>
                    <a:pt x="757" y="439"/>
                    <a:pt x="756" y="436"/>
                    <a:pt x="756" y="434"/>
                  </a:cubicBezTo>
                  <a:cubicBezTo>
                    <a:pt x="755" y="432"/>
                    <a:pt x="753" y="430"/>
                    <a:pt x="751" y="428"/>
                  </a:cubicBezTo>
                  <a:cubicBezTo>
                    <a:pt x="750" y="427"/>
                    <a:pt x="750" y="427"/>
                    <a:pt x="749" y="426"/>
                  </a:cubicBezTo>
                  <a:cubicBezTo>
                    <a:pt x="749" y="425"/>
                    <a:pt x="748" y="425"/>
                    <a:pt x="747" y="424"/>
                  </a:cubicBezTo>
                  <a:cubicBezTo>
                    <a:pt x="743" y="422"/>
                    <a:pt x="740" y="420"/>
                    <a:pt x="737" y="417"/>
                  </a:cubicBezTo>
                  <a:cubicBezTo>
                    <a:pt x="737" y="417"/>
                    <a:pt x="737" y="417"/>
                    <a:pt x="736" y="417"/>
                  </a:cubicBezTo>
                  <a:cubicBezTo>
                    <a:pt x="730" y="414"/>
                    <a:pt x="727" y="410"/>
                    <a:pt x="726" y="407"/>
                  </a:cubicBezTo>
                  <a:cubicBezTo>
                    <a:pt x="725" y="407"/>
                    <a:pt x="725" y="407"/>
                    <a:pt x="725" y="406"/>
                  </a:cubicBezTo>
                  <a:cubicBezTo>
                    <a:pt x="724" y="405"/>
                    <a:pt x="724" y="403"/>
                    <a:pt x="725" y="402"/>
                  </a:cubicBezTo>
                  <a:cubicBezTo>
                    <a:pt x="725" y="399"/>
                    <a:pt x="727" y="396"/>
                    <a:pt x="729" y="393"/>
                  </a:cubicBezTo>
                  <a:cubicBezTo>
                    <a:pt x="731" y="390"/>
                    <a:pt x="733" y="387"/>
                    <a:pt x="735" y="385"/>
                  </a:cubicBezTo>
                  <a:cubicBezTo>
                    <a:pt x="736" y="384"/>
                    <a:pt x="738" y="384"/>
                    <a:pt x="739" y="384"/>
                  </a:cubicBezTo>
                  <a:cubicBezTo>
                    <a:pt x="745" y="384"/>
                    <a:pt x="752" y="388"/>
                    <a:pt x="757" y="391"/>
                  </a:cubicBezTo>
                  <a:cubicBezTo>
                    <a:pt x="762" y="394"/>
                    <a:pt x="767" y="395"/>
                    <a:pt x="771" y="398"/>
                  </a:cubicBezTo>
                  <a:cubicBezTo>
                    <a:pt x="776" y="405"/>
                    <a:pt x="784" y="404"/>
                    <a:pt x="791" y="405"/>
                  </a:cubicBezTo>
                  <a:cubicBezTo>
                    <a:pt x="791" y="405"/>
                    <a:pt x="791" y="405"/>
                    <a:pt x="791" y="405"/>
                  </a:cubicBezTo>
                  <a:cubicBezTo>
                    <a:pt x="796" y="405"/>
                    <a:pt x="800" y="405"/>
                    <a:pt x="803" y="404"/>
                  </a:cubicBezTo>
                  <a:cubicBezTo>
                    <a:pt x="804" y="403"/>
                    <a:pt x="806" y="402"/>
                    <a:pt x="807" y="401"/>
                  </a:cubicBezTo>
                  <a:cubicBezTo>
                    <a:pt x="808" y="399"/>
                    <a:pt x="808" y="396"/>
                    <a:pt x="807" y="393"/>
                  </a:cubicBezTo>
                  <a:cubicBezTo>
                    <a:pt x="807" y="392"/>
                    <a:pt x="807" y="392"/>
                    <a:pt x="807" y="391"/>
                  </a:cubicBezTo>
                  <a:cubicBezTo>
                    <a:pt x="805" y="384"/>
                    <a:pt x="803" y="376"/>
                    <a:pt x="806" y="371"/>
                  </a:cubicBezTo>
                  <a:cubicBezTo>
                    <a:pt x="806" y="370"/>
                    <a:pt x="806" y="369"/>
                    <a:pt x="807" y="368"/>
                  </a:cubicBezTo>
                  <a:cubicBezTo>
                    <a:pt x="807" y="367"/>
                    <a:pt x="808" y="367"/>
                    <a:pt x="809" y="367"/>
                  </a:cubicBezTo>
                  <a:cubicBezTo>
                    <a:pt x="811" y="367"/>
                    <a:pt x="815" y="369"/>
                    <a:pt x="817" y="370"/>
                  </a:cubicBezTo>
                  <a:cubicBezTo>
                    <a:pt x="817" y="370"/>
                    <a:pt x="818" y="370"/>
                    <a:pt x="818" y="370"/>
                  </a:cubicBezTo>
                  <a:cubicBezTo>
                    <a:pt x="819" y="371"/>
                    <a:pt x="820" y="371"/>
                    <a:pt x="822" y="372"/>
                  </a:cubicBezTo>
                  <a:cubicBezTo>
                    <a:pt x="824" y="373"/>
                    <a:pt x="826" y="374"/>
                    <a:pt x="828" y="375"/>
                  </a:cubicBezTo>
                  <a:cubicBezTo>
                    <a:pt x="829" y="375"/>
                    <a:pt x="829" y="375"/>
                    <a:pt x="830" y="375"/>
                  </a:cubicBezTo>
                  <a:cubicBezTo>
                    <a:pt x="831" y="375"/>
                    <a:pt x="832" y="375"/>
                    <a:pt x="834" y="375"/>
                  </a:cubicBezTo>
                  <a:cubicBezTo>
                    <a:pt x="836" y="374"/>
                    <a:pt x="837" y="374"/>
                    <a:pt x="839" y="374"/>
                  </a:cubicBezTo>
                  <a:cubicBezTo>
                    <a:pt x="845" y="369"/>
                    <a:pt x="831" y="356"/>
                    <a:pt x="826" y="344"/>
                  </a:cubicBezTo>
                  <a:cubicBezTo>
                    <a:pt x="823" y="340"/>
                    <a:pt x="822" y="336"/>
                    <a:pt x="818" y="332"/>
                  </a:cubicBezTo>
                  <a:cubicBezTo>
                    <a:pt x="817" y="332"/>
                    <a:pt x="816" y="331"/>
                    <a:pt x="816" y="331"/>
                  </a:cubicBezTo>
                  <a:cubicBezTo>
                    <a:pt x="815" y="330"/>
                    <a:pt x="813" y="329"/>
                    <a:pt x="812" y="329"/>
                  </a:cubicBezTo>
                  <a:cubicBezTo>
                    <a:pt x="809" y="329"/>
                    <a:pt x="806" y="331"/>
                    <a:pt x="804" y="332"/>
                  </a:cubicBezTo>
                  <a:cubicBezTo>
                    <a:pt x="802" y="333"/>
                    <a:pt x="801" y="333"/>
                    <a:pt x="800" y="333"/>
                  </a:cubicBezTo>
                  <a:cubicBezTo>
                    <a:pt x="799" y="333"/>
                    <a:pt x="798" y="333"/>
                    <a:pt x="796" y="332"/>
                  </a:cubicBezTo>
                  <a:cubicBezTo>
                    <a:pt x="796" y="331"/>
                    <a:pt x="795" y="331"/>
                    <a:pt x="795" y="330"/>
                  </a:cubicBezTo>
                  <a:cubicBezTo>
                    <a:pt x="794" y="330"/>
                    <a:pt x="793" y="329"/>
                    <a:pt x="792" y="329"/>
                  </a:cubicBezTo>
                  <a:cubicBezTo>
                    <a:pt x="790" y="328"/>
                    <a:pt x="790" y="325"/>
                    <a:pt x="789" y="323"/>
                  </a:cubicBezTo>
                  <a:cubicBezTo>
                    <a:pt x="787" y="322"/>
                    <a:pt x="784" y="321"/>
                    <a:pt x="781" y="321"/>
                  </a:cubicBezTo>
                  <a:cubicBezTo>
                    <a:pt x="777" y="321"/>
                    <a:pt x="774" y="321"/>
                    <a:pt x="770" y="321"/>
                  </a:cubicBezTo>
                  <a:cubicBezTo>
                    <a:pt x="767" y="321"/>
                    <a:pt x="759" y="306"/>
                    <a:pt x="758" y="303"/>
                  </a:cubicBezTo>
                  <a:cubicBezTo>
                    <a:pt x="755" y="265"/>
                    <a:pt x="755" y="265"/>
                    <a:pt x="755" y="265"/>
                  </a:cubicBezTo>
                  <a:cubicBezTo>
                    <a:pt x="749" y="237"/>
                    <a:pt x="749" y="237"/>
                    <a:pt x="749" y="237"/>
                  </a:cubicBezTo>
                  <a:cubicBezTo>
                    <a:pt x="735" y="205"/>
                    <a:pt x="735" y="205"/>
                    <a:pt x="735" y="205"/>
                  </a:cubicBezTo>
                  <a:cubicBezTo>
                    <a:pt x="735" y="204"/>
                    <a:pt x="735" y="204"/>
                    <a:pt x="735" y="204"/>
                  </a:cubicBezTo>
                  <a:cubicBezTo>
                    <a:pt x="722" y="185"/>
                    <a:pt x="708" y="166"/>
                    <a:pt x="693" y="149"/>
                  </a:cubicBezTo>
                  <a:cubicBezTo>
                    <a:pt x="692" y="146"/>
                    <a:pt x="690" y="144"/>
                    <a:pt x="689" y="142"/>
                  </a:cubicBezTo>
                  <a:cubicBezTo>
                    <a:pt x="685" y="136"/>
                    <a:pt x="685" y="136"/>
                    <a:pt x="685" y="136"/>
                  </a:cubicBezTo>
                  <a:cubicBezTo>
                    <a:pt x="652" y="114"/>
                    <a:pt x="652" y="114"/>
                    <a:pt x="652" y="114"/>
                  </a:cubicBezTo>
                  <a:cubicBezTo>
                    <a:pt x="639" y="95"/>
                    <a:pt x="639" y="95"/>
                    <a:pt x="639" y="95"/>
                  </a:cubicBezTo>
                  <a:cubicBezTo>
                    <a:pt x="638" y="94"/>
                    <a:pt x="638" y="94"/>
                    <a:pt x="637" y="93"/>
                  </a:cubicBezTo>
                  <a:cubicBezTo>
                    <a:pt x="632" y="88"/>
                    <a:pt x="630" y="86"/>
                    <a:pt x="626" y="82"/>
                  </a:cubicBezTo>
                  <a:cubicBezTo>
                    <a:pt x="609" y="69"/>
                    <a:pt x="609" y="69"/>
                    <a:pt x="609" y="69"/>
                  </a:cubicBezTo>
                  <a:cubicBezTo>
                    <a:pt x="600" y="62"/>
                    <a:pt x="600" y="62"/>
                    <a:pt x="600" y="62"/>
                  </a:cubicBezTo>
                  <a:cubicBezTo>
                    <a:pt x="581" y="40"/>
                    <a:pt x="581" y="40"/>
                    <a:pt x="581" y="40"/>
                  </a:cubicBezTo>
                  <a:cubicBezTo>
                    <a:pt x="579" y="39"/>
                    <a:pt x="578" y="38"/>
                    <a:pt x="576" y="37"/>
                  </a:cubicBezTo>
                  <a:cubicBezTo>
                    <a:pt x="575" y="37"/>
                    <a:pt x="574" y="37"/>
                    <a:pt x="573" y="36"/>
                  </a:cubicBezTo>
                  <a:cubicBezTo>
                    <a:pt x="568" y="35"/>
                    <a:pt x="564" y="33"/>
                    <a:pt x="560" y="31"/>
                  </a:cubicBezTo>
                  <a:cubicBezTo>
                    <a:pt x="558" y="29"/>
                    <a:pt x="555" y="27"/>
                    <a:pt x="553" y="25"/>
                  </a:cubicBezTo>
                  <a:cubicBezTo>
                    <a:pt x="552" y="24"/>
                    <a:pt x="552" y="23"/>
                    <a:pt x="552" y="22"/>
                  </a:cubicBezTo>
                  <a:cubicBezTo>
                    <a:pt x="551" y="19"/>
                    <a:pt x="550" y="15"/>
                    <a:pt x="549" y="11"/>
                  </a:cubicBezTo>
                  <a:cubicBezTo>
                    <a:pt x="548" y="9"/>
                    <a:pt x="546" y="5"/>
                    <a:pt x="547" y="4"/>
                  </a:cubicBezTo>
                  <a:cubicBezTo>
                    <a:pt x="544" y="1"/>
                    <a:pt x="539" y="1"/>
                    <a:pt x="534" y="1"/>
                  </a:cubicBezTo>
                  <a:cubicBezTo>
                    <a:pt x="530" y="1"/>
                    <a:pt x="526" y="1"/>
                    <a:pt x="525" y="2"/>
                  </a:cubicBezTo>
                  <a:cubicBezTo>
                    <a:pt x="524" y="2"/>
                    <a:pt x="523" y="2"/>
                    <a:pt x="521" y="2"/>
                  </a:cubicBezTo>
                  <a:cubicBezTo>
                    <a:pt x="516" y="2"/>
                    <a:pt x="509" y="0"/>
                    <a:pt x="504" y="0"/>
                  </a:cubicBezTo>
                </a:path>
              </a:pathLst>
            </a:custGeom>
            <a:solidFill>
              <a:schemeClr val="accent6"/>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97" name="Freeform 237"/>
            <p:cNvSpPr>
              <a:spLocks noEditPoints="1"/>
            </p:cNvSpPr>
            <p:nvPr/>
          </p:nvSpPr>
          <p:spPr bwMode="auto">
            <a:xfrm>
              <a:off x="5110608" y="1034781"/>
              <a:ext cx="464611" cy="223298"/>
            </a:xfrm>
            <a:custGeom>
              <a:avLst/>
              <a:gdLst>
                <a:gd name="T0" fmla="*/ 10 w 362"/>
                <a:gd name="T1" fmla="*/ 168 h 168"/>
                <a:gd name="T2" fmla="*/ 5 w 362"/>
                <a:gd name="T3" fmla="*/ 166 h 168"/>
                <a:gd name="T4" fmla="*/ 13 w 362"/>
                <a:gd name="T5" fmla="*/ 119 h 168"/>
                <a:gd name="T6" fmla="*/ 8 w 362"/>
                <a:gd name="T7" fmla="*/ 158 h 168"/>
                <a:gd name="T8" fmla="*/ 13 w 362"/>
                <a:gd name="T9" fmla="*/ 119 h 168"/>
                <a:gd name="T10" fmla="*/ 64 w 362"/>
                <a:gd name="T11" fmla="*/ 73 h 168"/>
                <a:gd name="T12" fmla="*/ 64 w 362"/>
                <a:gd name="T13" fmla="*/ 73 h 168"/>
                <a:gd name="T14" fmla="*/ 172 w 362"/>
                <a:gd name="T15" fmla="*/ 49 h 168"/>
                <a:gd name="T16" fmla="*/ 183 w 362"/>
                <a:gd name="T17" fmla="*/ 47 h 168"/>
                <a:gd name="T18" fmla="*/ 126 w 362"/>
                <a:gd name="T19" fmla="*/ 46 h 168"/>
                <a:gd name="T20" fmla="*/ 117 w 362"/>
                <a:gd name="T21" fmla="*/ 47 h 168"/>
                <a:gd name="T22" fmla="*/ 136 w 362"/>
                <a:gd name="T23" fmla="*/ 44 h 168"/>
                <a:gd name="T24" fmla="*/ 103 w 362"/>
                <a:gd name="T25" fmla="*/ 42 h 168"/>
                <a:gd name="T26" fmla="*/ 103 w 362"/>
                <a:gd name="T27" fmla="*/ 42 h 168"/>
                <a:gd name="T28" fmla="*/ 103 w 362"/>
                <a:gd name="T29" fmla="*/ 42 h 168"/>
                <a:gd name="T30" fmla="*/ 274 w 362"/>
                <a:gd name="T31" fmla="*/ 38 h 168"/>
                <a:gd name="T32" fmla="*/ 274 w 362"/>
                <a:gd name="T33" fmla="*/ 38 h 168"/>
                <a:gd name="T34" fmla="*/ 248 w 362"/>
                <a:gd name="T35" fmla="*/ 37 h 168"/>
                <a:gd name="T36" fmla="*/ 248 w 362"/>
                <a:gd name="T37" fmla="*/ 37 h 168"/>
                <a:gd name="T38" fmla="*/ 274 w 362"/>
                <a:gd name="T39" fmla="*/ 38 h 168"/>
                <a:gd name="T40" fmla="*/ 239 w 362"/>
                <a:gd name="T41" fmla="*/ 35 h 168"/>
                <a:gd name="T42" fmla="*/ 239 w 362"/>
                <a:gd name="T43" fmla="*/ 35 h 168"/>
                <a:gd name="T44" fmla="*/ 222 w 362"/>
                <a:gd name="T45" fmla="*/ 34 h 168"/>
                <a:gd name="T46" fmla="*/ 222 w 362"/>
                <a:gd name="T47" fmla="*/ 34 h 168"/>
                <a:gd name="T48" fmla="*/ 222 w 362"/>
                <a:gd name="T49" fmla="*/ 34 h 168"/>
                <a:gd name="T50" fmla="*/ 223 w 362"/>
                <a:gd name="T51" fmla="*/ 34 h 168"/>
                <a:gd name="T52" fmla="*/ 231 w 362"/>
                <a:gd name="T53" fmla="*/ 32 h 168"/>
                <a:gd name="T54" fmla="*/ 231 w 362"/>
                <a:gd name="T55" fmla="*/ 32 h 168"/>
                <a:gd name="T56" fmla="*/ 43 w 362"/>
                <a:gd name="T57" fmla="*/ 22 h 168"/>
                <a:gd name="T58" fmla="*/ 69 w 362"/>
                <a:gd name="T59" fmla="*/ 58 h 168"/>
                <a:gd name="T60" fmla="*/ 43 w 362"/>
                <a:gd name="T61" fmla="*/ 22 h 168"/>
                <a:gd name="T62" fmla="*/ 44 w 362"/>
                <a:gd name="T63" fmla="*/ 19 h 168"/>
                <a:gd name="T64" fmla="*/ 44 w 362"/>
                <a:gd name="T65" fmla="*/ 18 h 168"/>
                <a:gd name="T66" fmla="*/ 44 w 362"/>
                <a:gd name="T67" fmla="*/ 18 h 168"/>
                <a:gd name="T68" fmla="*/ 44 w 362"/>
                <a:gd name="T69" fmla="*/ 18 h 168"/>
                <a:gd name="T70" fmla="*/ 72 w 362"/>
                <a:gd name="T71" fmla="*/ 16 h 168"/>
                <a:gd name="T72" fmla="*/ 72 w 362"/>
                <a:gd name="T73" fmla="*/ 16 h 168"/>
                <a:gd name="T74" fmla="*/ 287 w 362"/>
                <a:gd name="T75" fmla="*/ 37 h 168"/>
                <a:gd name="T76" fmla="*/ 59 w 362"/>
                <a:gd name="T77" fmla="*/ 11 h 168"/>
                <a:gd name="T78" fmla="*/ 59 w 362"/>
                <a:gd name="T79" fmla="*/ 11 h 168"/>
                <a:gd name="T80" fmla="*/ 59 w 362"/>
                <a:gd name="T81" fmla="*/ 11 h 168"/>
                <a:gd name="T82" fmla="*/ 59 w 362"/>
                <a:gd name="T83" fmla="*/ 11 h 168"/>
                <a:gd name="T84" fmla="*/ 348 w 362"/>
                <a:gd name="T85" fmla="*/ 3 h 168"/>
                <a:gd name="T86" fmla="*/ 350 w 362"/>
                <a:gd name="T87" fmla="*/ 3 h 168"/>
                <a:gd name="T88" fmla="*/ 350 w 362"/>
                <a:gd name="T89" fmla="*/ 3 h 168"/>
                <a:gd name="T90" fmla="*/ 350 w 362"/>
                <a:gd name="T91" fmla="*/ 3 h 168"/>
                <a:gd name="T92" fmla="*/ 350 w 362"/>
                <a:gd name="T93" fmla="*/ 3 h 168"/>
                <a:gd name="T94" fmla="*/ 350 w 362"/>
                <a:gd name="T95" fmla="*/ 3 h 168"/>
                <a:gd name="T96" fmla="*/ 350 w 362"/>
                <a:gd name="T97" fmla="*/ 3 h 168"/>
                <a:gd name="T98" fmla="*/ 362 w 362"/>
                <a:gd name="T99" fmla="*/ 0 h 168"/>
                <a:gd name="T100" fmla="*/ 362 w 362"/>
                <a:gd name="T101" fmla="*/ 0 h 168"/>
                <a:gd name="T102" fmla="*/ 362 w 362"/>
                <a:gd name="T103" fmla="*/ 0 h 168"/>
                <a:gd name="T104" fmla="*/ 362 w 362"/>
                <a:gd name="T10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2" h="168">
                  <a:moveTo>
                    <a:pt x="5" y="166"/>
                  </a:moveTo>
                  <a:cubicBezTo>
                    <a:pt x="7" y="167"/>
                    <a:pt x="9" y="168"/>
                    <a:pt x="10" y="168"/>
                  </a:cubicBezTo>
                  <a:cubicBezTo>
                    <a:pt x="10" y="168"/>
                    <a:pt x="10" y="168"/>
                    <a:pt x="10" y="168"/>
                  </a:cubicBezTo>
                  <a:cubicBezTo>
                    <a:pt x="5" y="166"/>
                    <a:pt x="5" y="166"/>
                    <a:pt x="5" y="166"/>
                  </a:cubicBezTo>
                  <a:moveTo>
                    <a:pt x="36" y="99"/>
                  </a:moveTo>
                  <a:cubicBezTo>
                    <a:pt x="28" y="109"/>
                    <a:pt x="22" y="115"/>
                    <a:pt x="13" y="119"/>
                  </a:cubicBezTo>
                  <a:cubicBezTo>
                    <a:pt x="0" y="126"/>
                    <a:pt x="5" y="148"/>
                    <a:pt x="8" y="158"/>
                  </a:cubicBezTo>
                  <a:cubicBezTo>
                    <a:pt x="8" y="158"/>
                    <a:pt x="8" y="158"/>
                    <a:pt x="8" y="158"/>
                  </a:cubicBezTo>
                  <a:cubicBezTo>
                    <a:pt x="8" y="158"/>
                    <a:pt x="8" y="158"/>
                    <a:pt x="8" y="158"/>
                  </a:cubicBezTo>
                  <a:cubicBezTo>
                    <a:pt x="5" y="148"/>
                    <a:pt x="0" y="126"/>
                    <a:pt x="13" y="119"/>
                  </a:cubicBezTo>
                  <a:cubicBezTo>
                    <a:pt x="22" y="115"/>
                    <a:pt x="28" y="109"/>
                    <a:pt x="36" y="99"/>
                  </a:cubicBezTo>
                  <a:moveTo>
                    <a:pt x="64" y="73"/>
                  </a:moveTo>
                  <a:cubicBezTo>
                    <a:pt x="59" y="84"/>
                    <a:pt x="41" y="92"/>
                    <a:pt x="36" y="99"/>
                  </a:cubicBezTo>
                  <a:cubicBezTo>
                    <a:pt x="41" y="92"/>
                    <a:pt x="59" y="84"/>
                    <a:pt x="64" y="73"/>
                  </a:cubicBezTo>
                  <a:moveTo>
                    <a:pt x="183" y="47"/>
                  </a:moveTo>
                  <a:cubicBezTo>
                    <a:pt x="181" y="48"/>
                    <a:pt x="177" y="49"/>
                    <a:pt x="172" y="49"/>
                  </a:cubicBezTo>
                  <a:cubicBezTo>
                    <a:pt x="172" y="49"/>
                    <a:pt x="172" y="49"/>
                    <a:pt x="172" y="49"/>
                  </a:cubicBezTo>
                  <a:cubicBezTo>
                    <a:pt x="177" y="49"/>
                    <a:pt x="181" y="48"/>
                    <a:pt x="183" y="47"/>
                  </a:cubicBezTo>
                  <a:moveTo>
                    <a:pt x="136" y="44"/>
                  </a:moveTo>
                  <a:cubicBezTo>
                    <a:pt x="132" y="44"/>
                    <a:pt x="129" y="45"/>
                    <a:pt x="126" y="46"/>
                  </a:cubicBezTo>
                  <a:cubicBezTo>
                    <a:pt x="123" y="46"/>
                    <a:pt x="120" y="47"/>
                    <a:pt x="117" y="47"/>
                  </a:cubicBezTo>
                  <a:cubicBezTo>
                    <a:pt x="117" y="47"/>
                    <a:pt x="117" y="47"/>
                    <a:pt x="117" y="47"/>
                  </a:cubicBezTo>
                  <a:cubicBezTo>
                    <a:pt x="120" y="47"/>
                    <a:pt x="123" y="46"/>
                    <a:pt x="126" y="46"/>
                  </a:cubicBezTo>
                  <a:cubicBezTo>
                    <a:pt x="129" y="45"/>
                    <a:pt x="132" y="44"/>
                    <a:pt x="136" y="44"/>
                  </a:cubicBezTo>
                  <a:cubicBezTo>
                    <a:pt x="136" y="44"/>
                    <a:pt x="136" y="44"/>
                    <a:pt x="136" y="44"/>
                  </a:cubicBezTo>
                  <a:moveTo>
                    <a:pt x="103" y="42"/>
                  </a:moveTo>
                  <a:cubicBezTo>
                    <a:pt x="104" y="42"/>
                    <a:pt x="104" y="42"/>
                    <a:pt x="104" y="42"/>
                  </a:cubicBezTo>
                  <a:cubicBezTo>
                    <a:pt x="104" y="42"/>
                    <a:pt x="104" y="42"/>
                    <a:pt x="103" y="42"/>
                  </a:cubicBezTo>
                  <a:moveTo>
                    <a:pt x="103" y="42"/>
                  </a:moveTo>
                  <a:cubicBezTo>
                    <a:pt x="103" y="42"/>
                    <a:pt x="103" y="42"/>
                    <a:pt x="103" y="42"/>
                  </a:cubicBezTo>
                  <a:cubicBezTo>
                    <a:pt x="103" y="42"/>
                    <a:pt x="103" y="42"/>
                    <a:pt x="103" y="42"/>
                  </a:cubicBezTo>
                  <a:moveTo>
                    <a:pt x="274" y="38"/>
                  </a:moveTo>
                  <a:cubicBezTo>
                    <a:pt x="274" y="38"/>
                    <a:pt x="274" y="38"/>
                    <a:pt x="274" y="38"/>
                  </a:cubicBezTo>
                  <a:cubicBezTo>
                    <a:pt x="274" y="38"/>
                    <a:pt x="274" y="38"/>
                    <a:pt x="274" y="38"/>
                  </a:cubicBezTo>
                  <a:cubicBezTo>
                    <a:pt x="274" y="38"/>
                    <a:pt x="274" y="38"/>
                    <a:pt x="274" y="38"/>
                  </a:cubicBezTo>
                  <a:moveTo>
                    <a:pt x="248" y="37"/>
                  </a:moveTo>
                  <a:cubicBezTo>
                    <a:pt x="252" y="37"/>
                    <a:pt x="256" y="37"/>
                    <a:pt x="261" y="37"/>
                  </a:cubicBezTo>
                  <a:cubicBezTo>
                    <a:pt x="256" y="37"/>
                    <a:pt x="252" y="37"/>
                    <a:pt x="248" y="37"/>
                  </a:cubicBezTo>
                  <a:moveTo>
                    <a:pt x="286" y="37"/>
                  </a:moveTo>
                  <a:cubicBezTo>
                    <a:pt x="283" y="38"/>
                    <a:pt x="278" y="38"/>
                    <a:pt x="274" y="38"/>
                  </a:cubicBezTo>
                  <a:cubicBezTo>
                    <a:pt x="278" y="38"/>
                    <a:pt x="283" y="38"/>
                    <a:pt x="286" y="37"/>
                  </a:cubicBezTo>
                  <a:moveTo>
                    <a:pt x="239" y="35"/>
                  </a:moveTo>
                  <a:cubicBezTo>
                    <a:pt x="241" y="36"/>
                    <a:pt x="244" y="37"/>
                    <a:pt x="248" y="37"/>
                  </a:cubicBezTo>
                  <a:cubicBezTo>
                    <a:pt x="244" y="37"/>
                    <a:pt x="241" y="36"/>
                    <a:pt x="239" y="35"/>
                  </a:cubicBezTo>
                  <a:moveTo>
                    <a:pt x="222" y="34"/>
                  </a:moveTo>
                  <a:cubicBezTo>
                    <a:pt x="222" y="34"/>
                    <a:pt x="222" y="34"/>
                    <a:pt x="222" y="34"/>
                  </a:cubicBezTo>
                  <a:cubicBezTo>
                    <a:pt x="222" y="34"/>
                    <a:pt x="222" y="34"/>
                    <a:pt x="222" y="34"/>
                  </a:cubicBezTo>
                  <a:moveTo>
                    <a:pt x="222" y="34"/>
                  </a:moveTo>
                  <a:cubicBezTo>
                    <a:pt x="222" y="34"/>
                    <a:pt x="222" y="34"/>
                    <a:pt x="222" y="34"/>
                  </a:cubicBezTo>
                  <a:cubicBezTo>
                    <a:pt x="222" y="34"/>
                    <a:pt x="222" y="34"/>
                    <a:pt x="222" y="34"/>
                  </a:cubicBezTo>
                  <a:moveTo>
                    <a:pt x="231" y="32"/>
                  </a:moveTo>
                  <a:cubicBezTo>
                    <a:pt x="229" y="32"/>
                    <a:pt x="226" y="32"/>
                    <a:pt x="223" y="34"/>
                  </a:cubicBezTo>
                  <a:cubicBezTo>
                    <a:pt x="226" y="32"/>
                    <a:pt x="229" y="32"/>
                    <a:pt x="231" y="32"/>
                  </a:cubicBezTo>
                  <a:moveTo>
                    <a:pt x="231" y="32"/>
                  </a:moveTo>
                  <a:cubicBezTo>
                    <a:pt x="231" y="32"/>
                    <a:pt x="231" y="32"/>
                    <a:pt x="231" y="32"/>
                  </a:cubicBezTo>
                  <a:cubicBezTo>
                    <a:pt x="231" y="32"/>
                    <a:pt x="231" y="32"/>
                    <a:pt x="231" y="32"/>
                  </a:cubicBezTo>
                  <a:cubicBezTo>
                    <a:pt x="231" y="32"/>
                    <a:pt x="231" y="32"/>
                    <a:pt x="231" y="32"/>
                  </a:cubicBezTo>
                  <a:moveTo>
                    <a:pt x="43" y="22"/>
                  </a:moveTo>
                  <a:cubicBezTo>
                    <a:pt x="43" y="30"/>
                    <a:pt x="60" y="43"/>
                    <a:pt x="62" y="44"/>
                  </a:cubicBezTo>
                  <a:cubicBezTo>
                    <a:pt x="67" y="49"/>
                    <a:pt x="69" y="53"/>
                    <a:pt x="69" y="58"/>
                  </a:cubicBezTo>
                  <a:cubicBezTo>
                    <a:pt x="69" y="53"/>
                    <a:pt x="67" y="49"/>
                    <a:pt x="62" y="44"/>
                  </a:cubicBezTo>
                  <a:cubicBezTo>
                    <a:pt x="60" y="43"/>
                    <a:pt x="43" y="30"/>
                    <a:pt x="43" y="22"/>
                  </a:cubicBezTo>
                  <a:moveTo>
                    <a:pt x="44" y="19"/>
                  </a:moveTo>
                  <a:cubicBezTo>
                    <a:pt x="44" y="19"/>
                    <a:pt x="44" y="19"/>
                    <a:pt x="44" y="19"/>
                  </a:cubicBezTo>
                  <a:cubicBezTo>
                    <a:pt x="44" y="19"/>
                    <a:pt x="44" y="19"/>
                    <a:pt x="44" y="19"/>
                  </a:cubicBezTo>
                  <a:moveTo>
                    <a:pt x="44" y="18"/>
                  </a:moveTo>
                  <a:cubicBezTo>
                    <a:pt x="44" y="18"/>
                    <a:pt x="44" y="18"/>
                    <a:pt x="44" y="18"/>
                  </a:cubicBezTo>
                  <a:cubicBezTo>
                    <a:pt x="44" y="18"/>
                    <a:pt x="44" y="18"/>
                    <a:pt x="44" y="18"/>
                  </a:cubicBezTo>
                  <a:moveTo>
                    <a:pt x="44" y="18"/>
                  </a:moveTo>
                  <a:cubicBezTo>
                    <a:pt x="44" y="18"/>
                    <a:pt x="44" y="18"/>
                    <a:pt x="44" y="18"/>
                  </a:cubicBezTo>
                  <a:cubicBezTo>
                    <a:pt x="44" y="18"/>
                    <a:pt x="44" y="18"/>
                    <a:pt x="44" y="18"/>
                  </a:cubicBezTo>
                  <a:moveTo>
                    <a:pt x="72" y="16"/>
                  </a:moveTo>
                  <a:cubicBezTo>
                    <a:pt x="72" y="16"/>
                    <a:pt x="72" y="16"/>
                    <a:pt x="72" y="16"/>
                  </a:cubicBezTo>
                  <a:cubicBezTo>
                    <a:pt x="72" y="16"/>
                    <a:pt x="72" y="16"/>
                    <a:pt x="72" y="16"/>
                  </a:cubicBezTo>
                  <a:moveTo>
                    <a:pt x="310" y="14"/>
                  </a:moveTo>
                  <a:cubicBezTo>
                    <a:pt x="294" y="17"/>
                    <a:pt x="301" y="33"/>
                    <a:pt x="287" y="37"/>
                  </a:cubicBezTo>
                  <a:cubicBezTo>
                    <a:pt x="301" y="33"/>
                    <a:pt x="294" y="17"/>
                    <a:pt x="310" y="14"/>
                  </a:cubicBezTo>
                  <a:moveTo>
                    <a:pt x="59" y="11"/>
                  </a:moveTo>
                  <a:cubicBezTo>
                    <a:pt x="53" y="11"/>
                    <a:pt x="49" y="14"/>
                    <a:pt x="45" y="18"/>
                  </a:cubicBezTo>
                  <a:cubicBezTo>
                    <a:pt x="49" y="14"/>
                    <a:pt x="53" y="11"/>
                    <a:pt x="59" y="11"/>
                  </a:cubicBezTo>
                  <a:moveTo>
                    <a:pt x="59" y="11"/>
                  </a:moveTo>
                  <a:cubicBezTo>
                    <a:pt x="59" y="11"/>
                    <a:pt x="59" y="11"/>
                    <a:pt x="59" y="11"/>
                  </a:cubicBezTo>
                  <a:cubicBezTo>
                    <a:pt x="59" y="11"/>
                    <a:pt x="59" y="11"/>
                    <a:pt x="59" y="11"/>
                  </a:cubicBezTo>
                  <a:cubicBezTo>
                    <a:pt x="59" y="11"/>
                    <a:pt x="59" y="11"/>
                    <a:pt x="59" y="11"/>
                  </a:cubicBezTo>
                  <a:moveTo>
                    <a:pt x="349" y="3"/>
                  </a:moveTo>
                  <a:cubicBezTo>
                    <a:pt x="348" y="3"/>
                    <a:pt x="348" y="3"/>
                    <a:pt x="348" y="3"/>
                  </a:cubicBezTo>
                  <a:cubicBezTo>
                    <a:pt x="348" y="3"/>
                    <a:pt x="348" y="3"/>
                    <a:pt x="349" y="3"/>
                  </a:cubicBezTo>
                  <a:moveTo>
                    <a:pt x="350" y="3"/>
                  </a:moveTo>
                  <a:cubicBezTo>
                    <a:pt x="350" y="3"/>
                    <a:pt x="349" y="3"/>
                    <a:pt x="349" y="3"/>
                  </a:cubicBezTo>
                  <a:cubicBezTo>
                    <a:pt x="349" y="3"/>
                    <a:pt x="350" y="3"/>
                    <a:pt x="350" y="3"/>
                  </a:cubicBezTo>
                  <a:moveTo>
                    <a:pt x="350" y="3"/>
                  </a:moveTo>
                  <a:cubicBezTo>
                    <a:pt x="350" y="3"/>
                    <a:pt x="350" y="3"/>
                    <a:pt x="350" y="3"/>
                  </a:cubicBezTo>
                  <a:cubicBezTo>
                    <a:pt x="350" y="3"/>
                    <a:pt x="350" y="3"/>
                    <a:pt x="350" y="3"/>
                  </a:cubicBezTo>
                  <a:moveTo>
                    <a:pt x="350" y="3"/>
                  </a:moveTo>
                  <a:cubicBezTo>
                    <a:pt x="350" y="3"/>
                    <a:pt x="350" y="3"/>
                    <a:pt x="350" y="3"/>
                  </a:cubicBezTo>
                  <a:cubicBezTo>
                    <a:pt x="350" y="3"/>
                    <a:pt x="350" y="3"/>
                    <a:pt x="350" y="3"/>
                  </a:cubicBezTo>
                  <a:moveTo>
                    <a:pt x="350" y="3"/>
                  </a:moveTo>
                  <a:cubicBezTo>
                    <a:pt x="350" y="3"/>
                    <a:pt x="350" y="3"/>
                    <a:pt x="350" y="3"/>
                  </a:cubicBezTo>
                  <a:cubicBezTo>
                    <a:pt x="350" y="3"/>
                    <a:pt x="350" y="3"/>
                    <a:pt x="350" y="3"/>
                  </a:cubicBezTo>
                  <a:moveTo>
                    <a:pt x="362" y="0"/>
                  </a:moveTo>
                  <a:cubicBezTo>
                    <a:pt x="359" y="0"/>
                    <a:pt x="356" y="1"/>
                    <a:pt x="350" y="3"/>
                  </a:cubicBezTo>
                  <a:cubicBezTo>
                    <a:pt x="356" y="1"/>
                    <a:pt x="359" y="0"/>
                    <a:pt x="362" y="0"/>
                  </a:cubicBezTo>
                  <a:moveTo>
                    <a:pt x="362" y="0"/>
                  </a:moveTo>
                  <a:cubicBezTo>
                    <a:pt x="362" y="0"/>
                    <a:pt x="362" y="0"/>
                    <a:pt x="362" y="0"/>
                  </a:cubicBezTo>
                  <a:cubicBezTo>
                    <a:pt x="362" y="0"/>
                    <a:pt x="362" y="0"/>
                    <a:pt x="362" y="0"/>
                  </a:cubicBezTo>
                  <a:cubicBezTo>
                    <a:pt x="362" y="0"/>
                    <a:pt x="362" y="0"/>
                    <a:pt x="362"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98" name="Freeform 238"/>
            <p:cNvSpPr>
              <a:spLocks noEditPoints="1"/>
            </p:cNvSpPr>
            <p:nvPr/>
          </p:nvSpPr>
          <p:spPr bwMode="auto">
            <a:xfrm>
              <a:off x="5612762" y="915042"/>
              <a:ext cx="153306" cy="153719"/>
            </a:xfrm>
            <a:custGeom>
              <a:avLst/>
              <a:gdLst>
                <a:gd name="T0" fmla="*/ 32 w 120"/>
                <a:gd name="T1" fmla="*/ 97 h 116"/>
                <a:gd name="T2" fmla="*/ 27 w 120"/>
                <a:gd name="T3" fmla="*/ 106 h 116"/>
                <a:gd name="T4" fmla="*/ 14 w 120"/>
                <a:gd name="T5" fmla="*/ 116 h 116"/>
                <a:gd name="T6" fmla="*/ 17 w 120"/>
                <a:gd name="T7" fmla="*/ 115 h 116"/>
                <a:gd name="T8" fmla="*/ 32 w 120"/>
                <a:gd name="T9" fmla="*/ 102 h 116"/>
                <a:gd name="T10" fmla="*/ 32 w 120"/>
                <a:gd name="T11" fmla="*/ 97 h 116"/>
                <a:gd name="T12" fmla="*/ 26 w 120"/>
                <a:gd name="T13" fmla="*/ 84 h 116"/>
                <a:gd name="T14" fmla="*/ 31 w 120"/>
                <a:gd name="T15" fmla="*/ 90 h 116"/>
                <a:gd name="T16" fmla="*/ 31 w 120"/>
                <a:gd name="T17" fmla="*/ 90 h 116"/>
                <a:gd name="T18" fmla="*/ 26 w 120"/>
                <a:gd name="T19" fmla="*/ 84 h 116"/>
                <a:gd name="T20" fmla="*/ 22 w 120"/>
                <a:gd name="T21" fmla="*/ 80 h 116"/>
                <a:gd name="T22" fmla="*/ 24 w 120"/>
                <a:gd name="T23" fmla="*/ 82 h 116"/>
                <a:gd name="T24" fmla="*/ 24 w 120"/>
                <a:gd name="T25" fmla="*/ 80 h 116"/>
                <a:gd name="T26" fmla="*/ 22 w 120"/>
                <a:gd name="T27" fmla="*/ 80 h 116"/>
                <a:gd name="T28" fmla="*/ 1 w 120"/>
                <a:gd name="T29" fmla="*/ 63 h 116"/>
                <a:gd name="T30" fmla="*/ 11 w 120"/>
                <a:gd name="T31" fmla="*/ 73 h 116"/>
                <a:gd name="T32" fmla="*/ 12 w 120"/>
                <a:gd name="T33" fmla="*/ 73 h 116"/>
                <a:gd name="T34" fmla="*/ 6 w 120"/>
                <a:gd name="T35" fmla="*/ 69 h 116"/>
                <a:gd name="T36" fmla="*/ 1 w 120"/>
                <a:gd name="T37" fmla="*/ 63 h 116"/>
                <a:gd name="T38" fmla="*/ 78 w 120"/>
                <a:gd name="T39" fmla="*/ 60 h 116"/>
                <a:gd name="T40" fmla="*/ 66 w 120"/>
                <a:gd name="T41" fmla="*/ 61 h 116"/>
                <a:gd name="T42" fmla="*/ 66 w 120"/>
                <a:gd name="T43" fmla="*/ 61 h 116"/>
                <a:gd name="T44" fmla="*/ 71 w 120"/>
                <a:gd name="T45" fmla="*/ 62 h 116"/>
                <a:gd name="T46" fmla="*/ 78 w 120"/>
                <a:gd name="T47" fmla="*/ 60 h 116"/>
                <a:gd name="T48" fmla="*/ 82 w 120"/>
                <a:gd name="T49" fmla="*/ 49 h 116"/>
                <a:gd name="T50" fmla="*/ 82 w 120"/>
                <a:gd name="T51" fmla="*/ 57 h 116"/>
                <a:gd name="T52" fmla="*/ 82 w 120"/>
                <a:gd name="T53" fmla="*/ 57 h 116"/>
                <a:gd name="T54" fmla="*/ 82 w 120"/>
                <a:gd name="T55" fmla="*/ 49 h 116"/>
                <a:gd name="T56" fmla="*/ 4 w 120"/>
                <a:gd name="T57" fmla="*/ 49 h 116"/>
                <a:gd name="T58" fmla="*/ 0 w 120"/>
                <a:gd name="T59" fmla="*/ 58 h 116"/>
                <a:gd name="T60" fmla="*/ 4 w 120"/>
                <a:gd name="T61" fmla="*/ 49 h 116"/>
                <a:gd name="T62" fmla="*/ 81 w 120"/>
                <a:gd name="T63" fmla="*/ 27 h 116"/>
                <a:gd name="T64" fmla="*/ 82 w 120"/>
                <a:gd name="T65" fmla="*/ 47 h 116"/>
                <a:gd name="T66" fmla="*/ 82 w 120"/>
                <a:gd name="T67" fmla="*/ 47 h 116"/>
                <a:gd name="T68" fmla="*/ 81 w 120"/>
                <a:gd name="T69" fmla="*/ 27 h 116"/>
                <a:gd name="T70" fmla="*/ 93 w 120"/>
                <a:gd name="T71" fmla="*/ 26 h 116"/>
                <a:gd name="T72" fmla="*/ 103 w 120"/>
                <a:gd name="T73" fmla="*/ 31 h 116"/>
                <a:gd name="T74" fmla="*/ 97 w 120"/>
                <a:gd name="T75" fmla="*/ 28 h 116"/>
                <a:gd name="T76" fmla="*/ 93 w 120"/>
                <a:gd name="T77" fmla="*/ 26 h 116"/>
                <a:gd name="T78" fmla="*/ 101 w 120"/>
                <a:gd name="T79" fmla="*/ 0 h 116"/>
                <a:gd name="T80" fmla="*/ 114 w 120"/>
                <a:gd name="T81" fmla="*/ 30 h 116"/>
                <a:gd name="T82" fmla="*/ 117 w 120"/>
                <a:gd name="T83" fmla="*/ 26 h 116"/>
                <a:gd name="T84" fmla="*/ 104 w 120"/>
                <a:gd name="T85" fmla="*/ 5 h 116"/>
                <a:gd name="T86" fmla="*/ 101 w 120"/>
                <a:gd name="T8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116">
                  <a:moveTo>
                    <a:pt x="32" y="97"/>
                  </a:moveTo>
                  <a:cubicBezTo>
                    <a:pt x="32" y="100"/>
                    <a:pt x="30" y="103"/>
                    <a:pt x="27" y="106"/>
                  </a:cubicBezTo>
                  <a:cubicBezTo>
                    <a:pt x="23" y="110"/>
                    <a:pt x="18" y="113"/>
                    <a:pt x="14" y="116"/>
                  </a:cubicBezTo>
                  <a:cubicBezTo>
                    <a:pt x="15" y="116"/>
                    <a:pt x="16" y="115"/>
                    <a:pt x="17" y="115"/>
                  </a:cubicBezTo>
                  <a:cubicBezTo>
                    <a:pt x="22" y="110"/>
                    <a:pt x="28" y="108"/>
                    <a:pt x="32" y="102"/>
                  </a:cubicBezTo>
                  <a:cubicBezTo>
                    <a:pt x="33" y="101"/>
                    <a:pt x="33" y="99"/>
                    <a:pt x="32" y="97"/>
                  </a:cubicBezTo>
                  <a:moveTo>
                    <a:pt x="26" y="84"/>
                  </a:moveTo>
                  <a:cubicBezTo>
                    <a:pt x="28" y="86"/>
                    <a:pt x="30" y="88"/>
                    <a:pt x="31" y="90"/>
                  </a:cubicBezTo>
                  <a:cubicBezTo>
                    <a:pt x="31" y="90"/>
                    <a:pt x="31" y="90"/>
                    <a:pt x="31" y="90"/>
                  </a:cubicBezTo>
                  <a:cubicBezTo>
                    <a:pt x="31" y="87"/>
                    <a:pt x="28" y="85"/>
                    <a:pt x="26" y="84"/>
                  </a:cubicBezTo>
                  <a:moveTo>
                    <a:pt x="22" y="80"/>
                  </a:moveTo>
                  <a:cubicBezTo>
                    <a:pt x="23" y="81"/>
                    <a:pt x="24" y="81"/>
                    <a:pt x="24" y="82"/>
                  </a:cubicBezTo>
                  <a:cubicBezTo>
                    <a:pt x="24" y="81"/>
                    <a:pt x="24" y="81"/>
                    <a:pt x="24" y="80"/>
                  </a:cubicBezTo>
                  <a:cubicBezTo>
                    <a:pt x="23" y="80"/>
                    <a:pt x="23" y="80"/>
                    <a:pt x="22" y="80"/>
                  </a:cubicBezTo>
                  <a:moveTo>
                    <a:pt x="1" y="63"/>
                  </a:moveTo>
                  <a:cubicBezTo>
                    <a:pt x="2" y="66"/>
                    <a:pt x="5" y="70"/>
                    <a:pt x="11" y="73"/>
                  </a:cubicBezTo>
                  <a:cubicBezTo>
                    <a:pt x="12" y="73"/>
                    <a:pt x="12" y="73"/>
                    <a:pt x="12" y="73"/>
                  </a:cubicBezTo>
                  <a:cubicBezTo>
                    <a:pt x="10" y="71"/>
                    <a:pt x="8" y="70"/>
                    <a:pt x="6" y="69"/>
                  </a:cubicBezTo>
                  <a:cubicBezTo>
                    <a:pt x="4" y="67"/>
                    <a:pt x="2" y="65"/>
                    <a:pt x="1" y="63"/>
                  </a:cubicBezTo>
                  <a:moveTo>
                    <a:pt x="78" y="60"/>
                  </a:moveTo>
                  <a:cubicBezTo>
                    <a:pt x="75" y="61"/>
                    <a:pt x="71" y="61"/>
                    <a:pt x="66" y="61"/>
                  </a:cubicBezTo>
                  <a:cubicBezTo>
                    <a:pt x="66" y="61"/>
                    <a:pt x="66" y="61"/>
                    <a:pt x="66" y="61"/>
                  </a:cubicBezTo>
                  <a:cubicBezTo>
                    <a:pt x="68" y="61"/>
                    <a:pt x="70" y="62"/>
                    <a:pt x="71" y="62"/>
                  </a:cubicBezTo>
                  <a:cubicBezTo>
                    <a:pt x="74" y="62"/>
                    <a:pt x="76" y="61"/>
                    <a:pt x="78" y="60"/>
                  </a:cubicBezTo>
                  <a:moveTo>
                    <a:pt x="82" y="49"/>
                  </a:moveTo>
                  <a:cubicBezTo>
                    <a:pt x="83" y="52"/>
                    <a:pt x="83" y="55"/>
                    <a:pt x="82" y="57"/>
                  </a:cubicBezTo>
                  <a:cubicBezTo>
                    <a:pt x="82" y="57"/>
                    <a:pt x="82" y="57"/>
                    <a:pt x="82" y="57"/>
                  </a:cubicBezTo>
                  <a:cubicBezTo>
                    <a:pt x="84" y="55"/>
                    <a:pt x="83" y="51"/>
                    <a:pt x="82" y="49"/>
                  </a:cubicBezTo>
                  <a:moveTo>
                    <a:pt x="4" y="49"/>
                  </a:moveTo>
                  <a:cubicBezTo>
                    <a:pt x="2" y="52"/>
                    <a:pt x="0" y="55"/>
                    <a:pt x="0" y="58"/>
                  </a:cubicBezTo>
                  <a:cubicBezTo>
                    <a:pt x="0" y="55"/>
                    <a:pt x="2" y="51"/>
                    <a:pt x="4" y="49"/>
                  </a:cubicBezTo>
                  <a:moveTo>
                    <a:pt x="81" y="27"/>
                  </a:moveTo>
                  <a:cubicBezTo>
                    <a:pt x="78" y="32"/>
                    <a:pt x="80" y="40"/>
                    <a:pt x="82" y="47"/>
                  </a:cubicBezTo>
                  <a:cubicBezTo>
                    <a:pt x="82" y="47"/>
                    <a:pt x="82" y="47"/>
                    <a:pt x="82" y="47"/>
                  </a:cubicBezTo>
                  <a:cubicBezTo>
                    <a:pt x="80" y="41"/>
                    <a:pt x="79" y="33"/>
                    <a:pt x="81" y="27"/>
                  </a:cubicBezTo>
                  <a:moveTo>
                    <a:pt x="93" y="26"/>
                  </a:moveTo>
                  <a:cubicBezTo>
                    <a:pt x="97" y="29"/>
                    <a:pt x="100" y="31"/>
                    <a:pt x="103" y="31"/>
                  </a:cubicBezTo>
                  <a:cubicBezTo>
                    <a:pt x="101" y="30"/>
                    <a:pt x="99" y="29"/>
                    <a:pt x="97" y="28"/>
                  </a:cubicBezTo>
                  <a:cubicBezTo>
                    <a:pt x="95" y="27"/>
                    <a:pt x="94" y="27"/>
                    <a:pt x="93" y="26"/>
                  </a:cubicBezTo>
                  <a:moveTo>
                    <a:pt x="101" y="0"/>
                  </a:moveTo>
                  <a:cubicBezTo>
                    <a:pt x="106" y="12"/>
                    <a:pt x="120" y="25"/>
                    <a:pt x="114" y="30"/>
                  </a:cubicBezTo>
                  <a:cubicBezTo>
                    <a:pt x="116" y="30"/>
                    <a:pt x="117" y="30"/>
                    <a:pt x="117" y="26"/>
                  </a:cubicBezTo>
                  <a:cubicBezTo>
                    <a:pt x="114" y="19"/>
                    <a:pt x="109" y="12"/>
                    <a:pt x="104" y="5"/>
                  </a:cubicBezTo>
                  <a:cubicBezTo>
                    <a:pt x="103" y="3"/>
                    <a:pt x="102" y="2"/>
                    <a:pt x="101"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99" name="Freeform 239"/>
            <p:cNvSpPr>
              <a:spLocks/>
            </p:cNvSpPr>
            <p:nvPr/>
          </p:nvSpPr>
          <p:spPr bwMode="auto">
            <a:xfrm>
              <a:off x="4728908" y="1107595"/>
              <a:ext cx="0" cy="3236"/>
            </a:xfrm>
            <a:custGeom>
              <a:avLst/>
              <a:gdLst>
                <a:gd name="T0" fmla="*/ 0 h 2"/>
                <a:gd name="T1" fmla="*/ 2 h 2"/>
                <a:gd name="T2" fmla="*/ 2 h 2"/>
                <a:gd name="T3" fmla="*/ 1 h 2"/>
                <a:gd name="T4" fmla="*/ 0 h 2"/>
              </a:gdLst>
              <a:ahLst/>
              <a:cxnLst>
                <a:cxn ang="0">
                  <a:pos x="0" y="T0"/>
                </a:cxn>
                <a:cxn ang="0">
                  <a:pos x="0" y="T1"/>
                </a:cxn>
                <a:cxn ang="0">
                  <a:pos x="0" y="T2"/>
                </a:cxn>
                <a:cxn ang="0">
                  <a:pos x="0" y="T3"/>
                </a:cxn>
                <a:cxn ang="0">
                  <a:pos x="0" y="T4"/>
                </a:cxn>
              </a:cxnLst>
              <a:rect l="0" t="0" r="r" b="b"/>
              <a:pathLst>
                <a:path h="2">
                  <a:moveTo>
                    <a:pt x="0" y="0"/>
                  </a:moveTo>
                  <a:cubicBezTo>
                    <a:pt x="0" y="2"/>
                    <a:pt x="0" y="2"/>
                    <a:pt x="0" y="2"/>
                  </a:cubicBezTo>
                  <a:cubicBezTo>
                    <a:pt x="0" y="2"/>
                    <a:pt x="0" y="2"/>
                    <a:pt x="0" y="2"/>
                  </a:cubicBezTo>
                  <a:cubicBezTo>
                    <a:pt x="0" y="1"/>
                    <a:pt x="0" y="1"/>
                    <a:pt x="0" y="1"/>
                  </a:cubicBezTo>
                  <a:cubicBezTo>
                    <a:pt x="0" y="0"/>
                    <a:pt x="0"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0" name="Freeform 240"/>
            <p:cNvSpPr>
              <a:spLocks/>
            </p:cNvSpPr>
            <p:nvPr/>
          </p:nvSpPr>
          <p:spPr bwMode="auto">
            <a:xfrm>
              <a:off x="5384368" y="209550"/>
              <a:ext cx="758707" cy="710345"/>
            </a:xfrm>
            <a:custGeom>
              <a:avLst/>
              <a:gdLst>
                <a:gd name="T0" fmla="*/ 273 w 592"/>
                <a:gd name="T1" fmla="*/ 10 h 535"/>
                <a:gd name="T2" fmla="*/ 243 w 592"/>
                <a:gd name="T3" fmla="*/ 4 h 535"/>
                <a:gd name="T4" fmla="*/ 197 w 592"/>
                <a:gd name="T5" fmla="*/ 23 h 535"/>
                <a:gd name="T6" fmla="*/ 166 w 592"/>
                <a:gd name="T7" fmla="*/ 22 h 535"/>
                <a:gd name="T8" fmla="*/ 130 w 592"/>
                <a:gd name="T9" fmla="*/ 30 h 535"/>
                <a:gd name="T10" fmla="*/ 88 w 592"/>
                <a:gd name="T11" fmla="*/ 72 h 535"/>
                <a:gd name="T12" fmla="*/ 61 w 592"/>
                <a:gd name="T13" fmla="*/ 137 h 535"/>
                <a:gd name="T14" fmla="*/ 23 w 592"/>
                <a:gd name="T15" fmla="*/ 182 h 535"/>
                <a:gd name="T16" fmla="*/ 0 w 592"/>
                <a:gd name="T17" fmla="*/ 191 h 535"/>
                <a:gd name="T18" fmla="*/ 2 w 592"/>
                <a:gd name="T19" fmla="*/ 199 h 535"/>
                <a:gd name="T20" fmla="*/ 9 w 592"/>
                <a:gd name="T21" fmla="*/ 215 h 535"/>
                <a:gd name="T22" fmla="*/ 44 w 592"/>
                <a:gd name="T23" fmla="*/ 237 h 535"/>
                <a:gd name="T24" fmla="*/ 79 w 592"/>
                <a:gd name="T25" fmla="*/ 270 h 535"/>
                <a:gd name="T26" fmla="*/ 106 w 592"/>
                <a:gd name="T27" fmla="*/ 299 h 535"/>
                <a:gd name="T28" fmla="*/ 142 w 592"/>
                <a:gd name="T29" fmla="*/ 330 h 535"/>
                <a:gd name="T30" fmla="*/ 188 w 592"/>
                <a:gd name="T31" fmla="*/ 392 h 535"/>
                <a:gd name="T32" fmla="*/ 218 w 592"/>
                <a:gd name="T33" fmla="*/ 500 h 535"/>
                <a:gd name="T34" fmla="*/ 237 w 592"/>
                <a:gd name="T35" fmla="*/ 507 h 535"/>
                <a:gd name="T36" fmla="*/ 248 w 592"/>
                <a:gd name="T37" fmla="*/ 518 h 535"/>
                <a:gd name="T38" fmla="*/ 264 w 592"/>
                <a:gd name="T39" fmla="*/ 517 h 535"/>
                <a:gd name="T40" fmla="*/ 277 w 592"/>
                <a:gd name="T41" fmla="*/ 522 h 535"/>
                <a:gd name="T42" fmla="*/ 277 w 592"/>
                <a:gd name="T43" fmla="*/ 522 h 535"/>
                <a:gd name="T44" fmla="*/ 291 w 592"/>
                <a:gd name="T45" fmla="*/ 506 h 535"/>
                <a:gd name="T46" fmla="*/ 293 w 592"/>
                <a:gd name="T47" fmla="*/ 506 h 535"/>
                <a:gd name="T48" fmla="*/ 345 w 592"/>
                <a:gd name="T49" fmla="*/ 501 h 535"/>
                <a:gd name="T50" fmla="*/ 345 w 592"/>
                <a:gd name="T51" fmla="*/ 501 h 535"/>
                <a:gd name="T52" fmla="*/ 368 w 592"/>
                <a:gd name="T53" fmla="*/ 517 h 535"/>
                <a:gd name="T54" fmla="*/ 414 w 592"/>
                <a:gd name="T55" fmla="*/ 527 h 535"/>
                <a:gd name="T56" fmla="*/ 465 w 592"/>
                <a:gd name="T57" fmla="*/ 502 h 535"/>
                <a:gd name="T58" fmla="*/ 472 w 592"/>
                <a:gd name="T59" fmla="*/ 483 h 535"/>
                <a:gd name="T60" fmla="*/ 472 w 592"/>
                <a:gd name="T61" fmla="*/ 483 h 535"/>
                <a:gd name="T62" fmla="*/ 480 w 592"/>
                <a:gd name="T63" fmla="*/ 485 h 535"/>
                <a:gd name="T64" fmla="*/ 481 w 592"/>
                <a:gd name="T65" fmla="*/ 486 h 535"/>
                <a:gd name="T66" fmla="*/ 483 w 592"/>
                <a:gd name="T67" fmla="*/ 486 h 535"/>
                <a:gd name="T68" fmla="*/ 483 w 592"/>
                <a:gd name="T69" fmla="*/ 486 h 535"/>
                <a:gd name="T70" fmla="*/ 550 w 592"/>
                <a:gd name="T71" fmla="*/ 460 h 535"/>
                <a:gd name="T72" fmla="*/ 575 w 592"/>
                <a:gd name="T73" fmla="*/ 457 h 535"/>
                <a:gd name="T74" fmla="*/ 591 w 592"/>
                <a:gd name="T75" fmla="*/ 448 h 535"/>
                <a:gd name="T76" fmla="*/ 588 w 592"/>
                <a:gd name="T77" fmla="*/ 442 h 535"/>
                <a:gd name="T78" fmla="*/ 543 w 592"/>
                <a:gd name="T79" fmla="*/ 392 h 535"/>
                <a:gd name="T80" fmla="*/ 552 w 592"/>
                <a:gd name="T81" fmla="*/ 337 h 535"/>
                <a:gd name="T82" fmla="*/ 512 w 592"/>
                <a:gd name="T83" fmla="*/ 288 h 535"/>
                <a:gd name="T84" fmla="*/ 510 w 592"/>
                <a:gd name="T85" fmla="*/ 220 h 535"/>
                <a:gd name="T86" fmla="*/ 456 w 592"/>
                <a:gd name="T87" fmla="*/ 170 h 535"/>
                <a:gd name="T88" fmla="*/ 423 w 592"/>
                <a:gd name="T89" fmla="*/ 107 h 535"/>
                <a:gd name="T90" fmla="*/ 391 w 592"/>
                <a:gd name="T91" fmla="*/ 49 h 535"/>
                <a:gd name="T92" fmla="*/ 357 w 592"/>
                <a:gd name="T93" fmla="*/ 40 h 535"/>
                <a:gd name="T94" fmla="*/ 306 w 592"/>
                <a:gd name="T95"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2" h="535">
                  <a:moveTo>
                    <a:pt x="306" y="0"/>
                  </a:moveTo>
                  <a:cubicBezTo>
                    <a:pt x="305" y="0"/>
                    <a:pt x="303" y="0"/>
                    <a:pt x="300" y="0"/>
                  </a:cubicBezTo>
                  <a:cubicBezTo>
                    <a:pt x="290" y="0"/>
                    <a:pt x="283" y="5"/>
                    <a:pt x="273" y="10"/>
                  </a:cubicBezTo>
                  <a:cubicBezTo>
                    <a:pt x="272" y="11"/>
                    <a:pt x="270" y="11"/>
                    <a:pt x="268" y="11"/>
                  </a:cubicBezTo>
                  <a:cubicBezTo>
                    <a:pt x="262" y="11"/>
                    <a:pt x="255" y="9"/>
                    <a:pt x="251" y="8"/>
                  </a:cubicBezTo>
                  <a:cubicBezTo>
                    <a:pt x="245" y="6"/>
                    <a:pt x="246" y="4"/>
                    <a:pt x="243" y="4"/>
                  </a:cubicBezTo>
                  <a:cubicBezTo>
                    <a:pt x="242" y="4"/>
                    <a:pt x="240" y="5"/>
                    <a:pt x="237" y="5"/>
                  </a:cubicBezTo>
                  <a:cubicBezTo>
                    <a:pt x="224" y="8"/>
                    <a:pt x="228" y="6"/>
                    <a:pt x="218" y="14"/>
                  </a:cubicBezTo>
                  <a:cubicBezTo>
                    <a:pt x="210" y="20"/>
                    <a:pt x="210" y="23"/>
                    <a:pt x="197" y="23"/>
                  </a:cubicBezTo>
                  <a:cubicBezTo>
                    <a:pt x="189" y="23"/>
                    <a:pt x="185" y="20"/>
                    <a:pt x="179" y="20"/>
                  </a:cubicBezTo>
                  <a:cubicBezTo>
                    <a:pt x="178" y="20"/>
                    <a:pt x="177" y="20"/>
                    <a:pt x="175" y="21"/>
                  </a:cubicBezTo>
                  <a:cubicBezTo>
                    <a:pt x="172" y="21"/>
                    <a:pt x="169" y="22"/>
                    <a:pt x="166" y="22"/>
                  </a:cubicBezTo>
                  <a:cubicBezTo>
                    <a:pt x="161" y="22"/>
                    <a:pt x="155" y="21"/>
                    <a:pt x="149" y="19"/>
                  </a:cubicBezTo>
                  <a:cubicBezTo>
                    <a:pt x="149" y="19"/>
                    <a:pt x="148" y="19"/>
                    <a:pt x="148" y="19"/>
                  </a:cubicBezTo>
                  <a:cubicBezTo>
                    <a:pt x="141" y="19"/>
                    <a:pt x="134" y="25"/>
                    <a:pt x="130" y="30"/>
                  </a:cubicBezTo>
                  <a:cubicBezTo>
                    <a:pt x="125" y="36"/>
                    <a:pt x="119" y="39"/>
                    <a:pt x="117" y="46"/>
                  </a:cubicBezTo>
                  <a:cubicBezTo>
                    <a:pt x="117" y="47"/>
                    <a:pt x="107" y="56"/>
                    <a:pt x="103" y="58"/>
                  </a:cubicBezTo>
                  <a:cubicBezTo>
                    <a:pt x="96" y="62"/>
                    <a:pt x="92" y="68"/>
                    <a:pt x="88" y="72"/>
                  </a:cubicBezTo>
                  <a:cubicBezTo>
                    <a:pt x="82" y="78"/>
                    <a:pt x="79" y="85"/>
                    <a:pt x="73" y="90"/>
                  </a:cubicBezTo>
                  <a:cubicBezTo>
                    <a:pt x="67" y="96"/>
                    <a:pt x="69" y="106"/>
                    <a:pt x="66" y="114"/>
                  </a:cubicBezTo>
                  <a:cubicBezTo>
                    <a:pt x="63" y="121"/>
                    <a:pt x="63" y="130"/>
                    <a:pt x="61" y="137"/>
                  </a:cubicBezTo>
                  <a:cubicBezTo>
                    <a:pt x="58" y="143"/>
                    <a:pt x="50" y="149"/>
                    <a:pt x="46" y="152"/>
                  </a:cubicBezTo>
                  <a:cubicBezTo>
                    <a:pt x="42" y="156"/>
                    <a:pt x="43" y="167"/>
                    <a:pt x="40" y="173"/>
                  </a:cubicBezTo>
                  <a:cubicBezTo>
                    <a:pt x="37" y="180"/>
                    <a:pt x="29" y="182"/>
                    <a:pt x="23" y="182"/>
                  </a:cubicBezTo>
                  <a:cubicBezTo>
                    <a:pt x="16" y="182"/>
                    <a:pt x="9" y="184"/>
                    <a:pt x="4" y="187"/>
                  </a:cubicBezTo>
                  <a:cubicBezTo>
                    <a:pt x="3" y="187"/>
                    <a:pt x="2" y="188"/>
                    <a:pt x="1" y="188"/>
                  </a:cubicBezTo>
                  <a:cubicBezTo>
                    <a:pt x="1" y="189"/>
                    <a:pt x="0" y="190"/>
                    <a:pt x="0" y="191"/>
                  </a:cubicBezTo>
                  <a:cubicBezTo>
                    <a:pt x="0" y="191"/>
                    <a:pt x="0" y="192"/>
                    <a:pt x="0" y="192"/>
                  </a:cubicBezTo>
                  <a:cubicBezTo>
                    <a:pt x="1" y="192"/>
                    <a:pt x="1" y="193"/>
                    <a:pt x="1" y="193"/>
                  </a:cubicBezTo>
                  <a:cubicBezTo>
                    <a:pt x="2" y="195"/>
                    <a:pt x="2" y="197"/>
                    <a:pt x="2" y="199"/>
                  </a:cubicBezTo>
                  <a:cubicBezTo>
                    <a:pt x="3" y="200"/>
                    <a:pt x="3" y="201"/>
                    <a:pt x="4" y="202"/>
                  </a:cubicBezTo>
                  <a:cubicBezTo>
                    <a:pt x="5" y="204"/>
                    <a:pt x="5" y="207"/>
                    <a:pt x="5" y="210"/>
                  </a:cubicBezTo>
                  <a:cubicBezTo>
                    <a:pt x="6" y="212"/>
                    <a:pt x="7" y="214"/>
                    <a:pt x="9" y="215"/>
                  </a:cubicBezTo>
                  <a:cubicBezTo>
                    <a:pt x="10" y="216"/>
                    <a:pt x="12" y="217"/>
                    <a:pt x="13" y="219"/>
                  </a:cubicBezTo>
                  <a:cubicBezTo>
                    <a:pt x="18" y="221"/>
                    <a:pt x="24" y="223"/>
                    <a:pt x="29" y="225"/>
                  </a:cubicBezTo>
                  <a:cubicBezTo>
                    <a:pt x="37" y="228"/>
                    <a:pt x="37" y="231"/>
                    <a:pt x="44" y="237"/>
                  </a:cubicBezTo>
                  <a:cubicBezTo>
                    <a:pt x="48" y="241"/>
                    <a:pt x="53" y="250"/>
                    <a:pt x="59" y="253"/>
                  </a:cubicBezTo>
                  <a:cubicBezTo>
                    <a:pt x="65" y="256"/>
                    <a:pt x="70" y="261"/>
                    <a:pt x="75" y="266"/>
                  </a:cubicBezTo>
                  <a:cubicBezTo>
                    <a:pt x="76" y="267"/>
                    <a:pt x="78" y="269"/>
                    <a:pt x="79" y="270"/>
                  </a:cubicBezTo>
                  <a:cubicBezTo>
                    <a:pt x="87" y="276"/>
                    <a:pt x="87" y="276"/>
                    <a:pt x="87" y="276"/>
                  </a:cubicBezTo>
                  <a:cubicBezTo>
                    <a:pt x="92" y="283"/>
                    <a:pt x="92" y="283"/>
                    <a:pt x="92" y="283"/>
                  </a:cubicBezTo>
                  <a:cubicBezTo>
                    <a:pt x="96" y="287"/>
                    <a:pt x="101" y="295"/>
                    <a:pt x="106" y="299"/>
                  </a:cubicBezTo>
                  <a:cubicBezTo>
                    <a:pt x="111" y="304"/>
                    <a:pt x="118" y="307"/>
                    <a:pt x="124" y="313"/>
                  </a:cubicBezTo>
                  <a:cubicBezTo>
                    <a:pt x="128" y="318"/>
                    <a:pt x="138" y="322"/>
                    <a:pt x="142" y="329"/>
                  </a:cubicBezTo>
                  <a:cubicBezTo>
                    <a:pt x="142" y="329"/>
                    <a:pt x="142" y="330"/>
                    <a:pt x="142" y="330"/>
                  </a:cubicBezTo>
                  <a:cubicBezTo>
                    <a:pt x="160" y="353"/>
                    <a:pt x="160" y="353"/>
                    <a:pt x="160" y="353"/>
                  </a:cubicBezTo>
                  <a:cubicBezTo>
                    <a:pt x="176" y="373"/>
                    <a:pt x="176" y="373"/>
                    <a:pt x="176" y="373"/>
                  </a:cubicBezTo>
                  <a:cubicBezTo>
                    <a:pt x="188" y="392"/>
                    <a:pt x="188" y="392"/>
                    <a:pt x="188" y="392"/>
                  </a:cubicBezTo>
                  <a:cubicBezTo>
                    <a:pt x="188" y="393"/>
                    <a:pt x="189" y="394"/>
                    <a:pt x="189" y="395"/>
                  </a:cubicBezTo>
                  <a:cubicBezTo>
                    <a:pt x="194" y="402"/>
                    <a:pt x="198" y="410"/>
                    <a:pt x="201" y="418"/>
                  </a:cubicBezTo>
                  <a:cubicBezTo>
                    <a:pt x="212" y="445"/>
                    <a:pt x="206" y="474"/>
                    <a:pt x="218" y="500"/>
                  </a:cubicBezTo>
                  <a:cubicBezTo>
                    <a:pt x="219" y="504"/>
                    <a:pt x="219" y="508"/>
                    <a:pt x="224" y="508"/>
                  </a:cubicBezTo>
                  <a:cubicBezTo>
                    <a:pt x="227" y="508"/>
                    <a:pt x="231" y="507"/>
                    <a:pt x="235" y="507"/>
                  </a:cubicBezTo>
                  <a:cubicBezTo>
                    <a:pt x="236" y="507"/>
                    <a:pt x="236" y="507"/>
                    <a:pt x="237" y="507"/>
                  </a:cubicBezTo>
                  <a:cubicBezTo>
                    <a:pt x="240" y="508"/>
                    <a:pt x="241" y="509"/>
                    <a:pt x="242" y="511"/>
                  </a:cubicBezTo>
                  <a:cubicBezTo>
                    <a:pt x="242" y="512"/>
                    <a:pt x="243" y="512"/>
                    <a:pt x="244" y="513"/>
                  </a:cubicBezTo>
                  <a:cubicBezTo>
                    <a:pt x="245" y="514"/>
                    <a:pt x="246" y="517"/>
                    <a:pt x="248" y="518"/>
                  </a:cubicBezTo>
                  <a:cubicBezTo>
                    <a:pt x="249" y="519"/>
                    <a:pt x="251" y="520"/>
                    <a:pt x="252" y="520"/>
                  </a:cubicBezTo>
                  <a:cubicBezTo>
                    <a:pt x="254" y="520"/>
                    <a:pt x="255" y="519"/>
                    <a:pt x="258" y="518"/>
                  </a:cubicBezTo>
                  <a:cubicBezTo>
                    <a:pt x="260" y="517"/>
                    <a:pt x="262" y="517"/>
                    <a:pt x="264" y="517"/>
                  </a:cubicBezTo>
                  <a:cubicBezTo>
                    <a:pt x="266" y="517"/>
                    <a:pt x="268" y="518"/>
                    <a:pt x="271" y="520"/>
                  </a:cubicBezTo>
                  <a:cubicBezTo>
                    <a:pt x="271" y="520"/>
                    <a:pt x="271" y="520"/>
                    <a:pt x="271" y="520"/>
                  </a:cubicBezTo>
                  <a:cubicBezTo>
                    <a:pt x="273" y="521"/>
                    <a:pt x="276" y="522"/>
                    <a:pt x="277" y="522"/>
                  </a:cubicBezTo>
                  <a:cubicBezTo>
                    <a:pt x="277" y="522"/>
                    <a:pt x="277" y="522"/>
                    <a:pt x="277" y="522"/>
                  </a:cubicBezTo>
                  <a:cubicBezTo>
                    <a:pt x="277" y="522"/>
                    <a:pt x="277" y="522"/>
                    <a:pt x="277" y="522"/>
                  </a:cubicBezTo>
                  <a:cubicBezTo>
                    <a:pt x="277" y="522"/>
                    <a:pt x="277" y="522"/>
                    <a:pt x="277" y="522"/>
                  </a:cubicBezTo>
                  <a:cubicBezTo>
                    <a:pt x="281" y="508"/>
                    <a:pt x="284" y="506"/>
                    <a:pt x="291" y="506"/>
                  </a:cubicBezTo>
                  <a:cubicBezTo>
                    <a:pt x="291" y="506"/>
                    <a:pt x="291" y="506"/>
                    <a:pt x="291" y="506"/>
                  </a:cubicBezTo>
                  <a:cubicBezTo>
                    <a:pt x="291" y="506"/>
                    <a:pt x="291" y="506"/>
                    <a:pt x="291" y="506"/>
                  </a:cubicBezTo>
                  <a:cubicBezTo>
                    <a:pt x="291" y="506"/>
                    <a:pt x="291" y="506"/>
                    <a:pt x="291" y="506"/>
                  </a:cubicBezTo>
                  <a:cubicBezTo>
                    <a:pt x="291" y="506"/>
                    <a:pt x="291" y="506"/>
                    <a:pt x="291" y="506"/>
                  </a:cubicBezTo>
                  <a:cubicBezTo>
                    <a:pt x="292" y="506"/>
                    <a:pt x="293" y="506"/>
                    <a:pt x="293" y="506"/>
                  </a:cubicBezTo>
                  <a:cubicBezTo>
                    <a:pt x="297" y="506"/>
                    <a:pt x="301" y="507"/>
                    <a:pt x="305" y="507"/>
                  </a:cubicBezTo>
                  <a:cubicBezTo>
                    <a:pt x="322" y="507"/>
                    <a:pt x="334" y="503"/>
                    <a:pt x="342" y="502"/>
                  </a:cubicBezTo>
                  <a:cubicBezTo>
                    <a:pt x="343" y="501"/>
                    <a:pt x="344" y="501"/>
                    <a:pt x="345" y="501"/>
                  </a:cubicBezTo>
                  <a:cubicBezTo>
                    <a:pt x="345" y="501"/>
                    <a:pt x="345" y="501"/>
                    <a:pt x="345" y="501"/>
                  </a:cubicBezTo>
                  <a:cubicBezTo>
                    <a:pt x="345" y="501"/>
                    <a:pt x="345" y="501"/>
                    <a:pt x="345" y="501"/>
                  </a:cubicBezTo>
                  <a:cubicBezTo>
                    <a:pt x="345" y="501"/>
                    <a:pt x="345" y="501"/>
                    <a:pt x="345" y="501"/>
                  </a:cubicBezTo>
                  <a:cubicBezTo>
                    <a:pt x="345" y="501"/>
                    <a:pt x="345" y="501"/>
                    <a:pt x="345" y="501"/>
                  </a:cubicBezTo>
                  <a:cubicBezTo>
                    <a:pt x="353" y="501"/>
                    <a:pt x="360" y="511"/>
                    <a:pt x="368" y="517"/>
                  </a:cubicBezTo>
                  <a:cubicBezTo>
                    <a:pt x="368" y="517"/>
                    <a:pt x="368" y="517"/>
                    <a:pt x="368" y="517"/>
                  </a:cubicBezTo>
                  <a:cubicBezTo>
                    <a:pt x="368" y="517"/>
                    <a:pt x="368" y="517"/>
                    <a:pt x="368" y="517"/>
                  </a:cubicBezTo>
                  <a:cubicBezTo>
                    <a:pt x="370" y="519"/>
                    <a:pt x="373" y="521"/>
                    <a:pt x="375" y="522"/>
                  </a:cubicBezTo>
                  <a:cubicBezTo>
                    <a:pt x="385" y="527"/>
                    <a:pt x="409" y="526"/>
                    <a:pt x="414" y="527"/>
                  </a:cubicBezTo>
                  <a:cubicBezTo>
                    <a:pt x="430" y="531"/>
                    <a:pt x="435" y="535"/>
                    <a:pt x="458" y="535"/>
                  </a:cubicBezTo>
                  <a:cubicBezTo>
                    <a:pt x="465" y="535"/>
                    <a:pt x="466" y="527"/>
                    <a:pt x="466" y="519"/>
                  </a:cubicBezTo>
                  <a:cubicBezTo>
                    <a:pt x="466" y="513"/>
                    <a:pt x="465" y="506"/>
                    <a:pt x="465" y="502"/>
                  </a:cubicBezTo>
                  <a:cubicBezTo>
                    <a:pt x="465" y="502"/>
                    <a:pt x="465" y="502"/>
                    <a:pt x="465" y="502"/>
                  </a:cubicBezTo>
                  <a:cubicBezTo>
                    <a:pt x="465" y="502"/>
                    <a:pt x="465" y="502"/>
                    <a:pt x="465" y="502"/>
                  </a:cubicBezTo>
                  <a:cubicBezTo>
                    <a:pt x="465" y="487"/>
                    <a:pt x="468" y="484"/>
                    <a:pt x="472" y="483"/>
                  </a:cubicBezTo>
                  <a:cubicBezTo>
                    <a:pt x="472" y="483"/>
                    <a:pt x="472" y="483"/>
                    <a:pt x="472" y="483"/>
                  </a:cubicBezTo>
                  <a:cubicBezTo>
                    <a:pt x="472" y="483"/>
                    <a:pt x="472" y="483"/>
                    <a:pt x="472" y="483"/>
                  </a:cubicBezTo>
                  <a:cubicBezTo>
                    <a:pt x="472" y="483"/>
                    <a:pt x="472" y="483"/>
                    <a:pt x="472" y="483"/>
                  </a:cubicBezTo>
                  <a:cubicBezTo>
                    <a:pt x="472" y="483"/>
                    <a:pt x="472" y="483"/>
                    <a:pt x="472" y="483"/>
                  </a:cubicBezTo>
                  <a:cubicBezTo>
                    <a:pt x="474" y="484"/>
                    <a:pt x="476" y="484"/>
                    <a:pt x="479" y="485"/>
                  </a:cubicBezTo>
                  <a:cubicBezTo>
                    <a:pt x="480" y="485"/>
                    <a:pt x="480" y="485"/>
                    <a:pt x="480" y="485"/>
                  </a:cubicBezTo>
                  <a:cubicBezTo>
                    <a:pt x="480" y="485"/>
                    <a:pt x="480" y="485"/>
                    <a:pt x="480" y="485"/>
                  </a:cubicBezTo>
                  <a:cubicBezTo>
                    <a:pt x="481" y="485"/>
                    <a:pt x="481" y="485"/>
                    <a:pt x="481" y="486"/>
                  </a:cubicBezTo>
                  <a:cubicBezTo>
                    <a:pt x="481" y="486"/>
                    <a:pt x="481" y="486"/>
                    <a:pt x="481" y="486"/>
                  </a:cubicBezTo>
                  <a:cubicBezTo>
                    <a:pt x="482" y="486"/>
                    <a:pt x="482" y="486"/>
                    <a:pt x="482" y="486"/>
                  </a:cubicBezTo>
                  <a:cubicBezTo>
                    <a:pt x="482" y="486"/>
                    <a:pt x="482" y="486"/>
                    <a:pt x="482" y="486"/>
                  </a:cubicBezTo>
                  <a:cubicBezTo>
                    <a:pt x="482" y="486"/>
                    <a:pt x="482" y="486"/>
                    <a:pt x="483" y="486"/>
                  </a:cubicBezTo>
                  <a:cubicBezTo>
                    <a:pt x="483" y="486"/>
                    <a:pt x="483" y="486"/>
                    <a:pt x="483" y="486"/>
                  </a:cubicBezTo>
                  <a:cubicBezTo>
                    <a:pt x="483" y="486"/>
                    <a:pt x="483" y="486"/>
                    <a:pt x="483" y="486"/>
                  </a:cubicBezTo>
                  <a:cubicBezTo>
                    <a:pt x="483" y="486"/>
                    <a:pt x="483" y="486"/>
                    <a:pt x="483" y="486"/>
                  </a:cubicBezTo>
                  <a:cubicBezTo>
                    <a:pt x="483" y="486"/>
                    <a:pt x="483" y="486"/>
                    <a:pt x="483" y="486"/>
                  </a:cubicBezTo>
                  <a:cubicBezTo>
                    <a:pt x="487" y="487"/>
                    <a:pt x="506" y="489"/>
                    <a:pt x="522" y="489"/>
                  </a:cubicBezTo>
                  <a:cubicBezTo>
                    <a:pt x="529" y="489"/>
                    <a:pt x="540" y="465"/>
                    <a:pt x="550" y="460"/>
                  </a:cubicBezTo>
                  <a:cubicBezTo>
                    <a:pt x="557" y="457"/>
                    <a:pt x="562" y="456"/>
                    <a:pt x="566" y="456"/>
                  </a:cubicBezTo>
                  <a:cubicBezTo>
                    <a:pt x="568" y="456"/>
                    <a:pt x="569" y="457"/>
                    <a:pt x="571" y="457"/>
                  </a:cubicBezTo>
                  <a:cubicBezTo>
                    <a:pt x="572" y="457"/>
                    <a:pt x="573" y="457"/>
                    <a:pt x="575" y="457"/>
                  </a:cubicBezTo>
                  <a:cubicBezTo>
                    <a:pt x="580" y="457"/>
                    <a:pt x="585" y="456"/>
                    <a:pt x="591" y="448"/>
                  </a:cubicBezTo>
                  <a:cubicBezTo>
                    <a:pt x="591" y="448"/>
                    <a:pt x="591" y="448"/>
                    <a:pt x="591" y="448"/>
                  </a:cubicBezTo>
                  <a:cubicBezTo>
                    <a:pt x="591" y="448"/>
                    <a:pt x="591" y="448"/>
                    <a:pt x="591" y="448"/>
                  </a:cubicBezTo>
                  <a:cubicBezTo>
                    <a:pt x="591" y="448"/>
                    <a:pt x="591" y="447"/>
                    <a:pt x="592" y="447"/>
                  </a:cubicBezTo>
                  <a:cubicBezTo>
                    <a:pt x="592" y="447"/>
                    <a:pt x="592" y="447"/>
                    <a:pt x="592" y="447"/>
                  </a:cubicBezTo>
                  <a:cubicBezTo>
                    <a:pt x="590" y="446"/>
                    <a:pt x="589" y="444"/>
                    <a:pt x="588" y="442"/>
                  </a:cubicBezTo>
                  <a:cubicBezTo>
                    <a:pt x="583" y="435"/>
                    <a:pt x="580" y="431"/>
                    <a:pt x="574" y="423"/>
                  </a:cubicBezTo>
                  <a:cubicBezTo>
                    <a:pt x="569" y="417"/>
                    <a:pt x="565" y="413"/>
                    <a:pt x="562" y="407"/>
                  </a:cubicBezTo>
                  <a:cubicBezTo>
                    <a:pt x="559" y="401"/>
                    <a:pt x="548" y="396"/>
                    <a:pt x="543" y="392"/>
                  </a:cubicBezTo>
                  <a:cubicBezTo>
                    <a:pt x="539" y="389"/>
                    <a:pt x="536" y="378"/>
                    <a:pt x="534" y="373"/>
                  </a:cubicBezTo>
                  <a:cubicBezTo>
                    <a:pt x="532" y="370"/>
                    <a:pt x="548" y="358"/>
                    <a:pt x="549" y="357"/>
                  </a:cubicBezTo>
                  <a:cubicBezTo>
                    <a:pt x="556" y="350"/>
                    <a:pt x="553" y="344"/>
                    <a:pt x="552" y="337"/>
                  </a:cubicBezTo>
                  <a:cubicBezTo>
                    <a:pt x="550" y="330"/>
                    <a:pt x="534" y="325"/>
                    <a:pt x="530" y="322"/>
                  </a:cubicBezTo>
                  <a:cubicBezTo>
                    <a:pt x="522" y="318"/>
                    <a:pt x="515" y="316"/>
                    <a:pt x="513" y="307"/>
                  </a:cubicBezTo>
                  <a:cubicBezTo>
                    <a:pt x="511" y="300"/>
                    <a:pt x="510" y="293"/>
                    <a:pt x="512" y="288"/>
                  </a:cubicBezTo>
                  <a:cubicBezTo>
                    <a:pt x="514" y="280"/>
                    <a:pt x="516" y="274"/>
                    <a:pt x="516" y="264"/>
                  </a:cubicBezTo>
                  <a:cubicBezTo>
                    <a:pt x="516" y="256"/>
                    <a:pt x="516" y="247"/>
                    <a:pt x="514" y="240"/>
                  </a:cubicBezTo>
                  <a:cubicBezTo>
                    <a:pt x="513" y="233"/>
                    <a:pt x="512" y="226"/>
                    <a:pt x="510" y="220"/>
                  </a:cubicBezTo>
                  <a:cubicBezTo>
                    <a:pt x="508" y="213"/>
                    <a:pt x="496" y="206"/>
                    <a:pt x="492" y="202"/>
                  </a:cubicBezTo>
                  <a:cubicBezTo>
                    <a:pt x="487" y="198"/>
                    <a:pt x="478" y="191"/>
                    <a:pt x="473" y="188"/>
                  </a:cubicBezTo>
                  <a:cubicBezTo>
                    <a:pt x="466" y="185"/>
                    <a:pt x="463" y="177"/>
                    <a:pt x="456" y="170"/>
                  </a:cubicBezTo>
                  <a:cubicBezTo>
                    <a:pt x="448" y="162"/>
                    <a:pt x="444" y="154"/>
                    <a:pt x="437" y="147"/>
                  </a:cubicBezTo>
                  <a:cubicBezTo>
                    <a:pt x="432" y="142"/>
                    <a:pt x="426" y="138"/>
                    <a:pt x="424" y="129"/>
                  </a:cubicBezTo>
                  <a:cubicBezTo>
                    <a:pt x="422" y="122"/>
                    <a:pt x="423" y="115"/>
                    <a:pt x="423" y="107"/>
                  </a:cubicBezTo>
                  <a:cubicBezTo>
                    <a:pt x="423" y="98"/>
                    <a:pt x="422" y="91"/>
                    <a:pt x="420" y="84"/>
                  </a:cubicBezTo>
                  <a:cubicBezTo>
                    <a:pt x="419" y="81"/>
                    <a:pt x="400" y="71"/>
                    <a:pt x="400" y="71"/>
                  </a:cubicBezTo>
                  <a:cubicBezTo>
                    <a:pt x="392" y="67"/>
                    <a:pt x="391" y="58"/>
                    <a:pt x="391" y="49"/>
                  </a:cubicBezTo>
                  <a:cubicBezTo>
                    <a:pt x="391" y="38"/>
                    <a:pt x="387" y="34"/>
                    <a:pt x="381" y="31"/>
                  </a:cubicBezTo>
                  <a:cubicBezTo>
                    <a:pt x="381" y="31"/>
                    <a:pt x="381" y="31"/>
                    <a:pt x="381" y="31"/>
                  </a:cubicBezTo>
                  <a:cubicBezTo>
                    <a:pt x="377" y="31"/>
                    <a:pt x="362" y="40"/>
                    <a:pt x="357" y="40"/>
                  </a:cubicBezTo>
                  <a:cubicBezTo>
                    <a:pt x="350" y="40"/>
                    <a:pt x="343" y="26"/>
                    <a:pt x="340" y="22"/>
                  </a:cubicBezTo>
                  <a:cubicBezTo>
                    <a:pt x="334" y="14"/>
                    <a:pt x="330" y="8"/>
                    <a:pt x="322" y="4"/>
                  </a:cubicBezTo>
                  <a:cubicBezTo>
                    <a:pt x="315" y="0"/>
                    <a:pt x="312" y="0"/>
                    <a:pt x="306" y="0"/>
                  </a:cubicBezTo>
                </a:path>
              </a:pathLst>
            </a:custGeom>
            <a:solidFill>
              <a:schemeClr val="accent6">
                <a:lumMod val="60000"/>
                <a:lumOff val="4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1" name="Freeform 241"/>
            <p:cNvSpPr>
              <a:spLocks noEditPoints="1"/>
            </p:cNvSpPr>
            <p:nvPr/>
          </p:nvSpPr>
          <p:spPr bwMode="auto">
            <a:xfrm>
              <a:off x="5739474" y="803392"/>
              <a:ext cx="403601" cy="98704"/>
            </a:xfrm>
            <a:custGeom>
              <a:avLst/>
              <a:gdLst>
                <a:gd name="T0" fmla="*/ 0 w 315"/>
                <a:gd name="T1" fmla="*/ 75 h 75"/>
                <a:gd name="T2" fmla="*/ 0 w 315"/>
                <a:gd name="T3" fmla="*/ 75 h 75"/>
                <a:gd name="T4" fmla="*/ 0 w 315"/>
                <a:gd name="T5" fmla="*/ 75 h 75"/>
                <a:gd name="T6" fmla="*/ 0 w 315"/>
                <a:gd name="T7" fmla="*/ 75 h 75"/>
                <a:gd name="T8" fmla="*/ 0 w 315"/>
                <a:gd name="T9" fmla="*/ 75 h 75"/>
                <a:gd name="T10" fmla="*/ 0 w 315"/>
                <a:gd name="T11" fmla="*/ 75 h 75"/>
                <a:gd name="T12" fmla="*/ 0 w 315"/>
                <a:gd name="T13" fmla="*/ 75 h 75"/>
                <a:gd name="T14" fmla="*/ 91 w 315"/>
                <a:gd name="T15" fmla="*/ 70 h 75"/>
                <a:gd name="T16" fmla="*/ 91 w 315"/>
                <a:gd name="T17" fmla="*/ 70 h 75"/>
                <a:gd name="T18" fmla="*/ 91 w 315"/>
                <a:gd name="T19" fmla="*/ 70 h 75"/>
                <a:gd name="T20" fmla="*/ 14 w 315"/>
                <a:gd name="T21" fmla="*/ 59 h 75"/>
                <a:gd name="T22" fmla="*/ 16 w 315"/>
                <a:gd name="T23" fmla="*/ 59 h 75"/>
                <a:gd name="T24" fmla="*/ 14 w 315"/>
                <a:gd name="T25" fmla="*/ 59 h 75"/>
                <a:gd name="T26" fmla="*/ 14 w 315"/>
                <a:gd name="T27" fmla="*/ 59 h 75"/>
                <a:gd name="T28" fmla="*/ 14 w 315"/>
                <a:gd name="T29" fmla="*/ 59 h 75"/>
                <a:gd name="T30" fmla="*/ 14 w 315"/>
                <a:gd name="T31" fmla="*/ 59 h 75"/>
                <a:gd name="T32" fmla="*/ 14 w 315"/>
                <a:gd name="T33" fmla="*/ 59 h 75"/>
                <a:gd name="T34" fmla="*/ 188 w 315"/>
                <a:gd name="T35" fmla="*/ 55 h 75"/>
                <a:gd name="T36" fmla="*/ 188 w 315"/>
                <a:gd name="T37" fmla="*/ 55 h 75"/>
                <a:gd name="T38" fmla="*/ 189 w 315"/>
                <a:gd name="T39" fmla="*/ 72 h 75"/>
                <a:gd name="T40" fmla="*/ 188 w 315"/>
                <a:gd name="T41" fmla="*/ 55 h 75"/>
                <a:gd name="T42" fmla="*/ 68 w 315"/>
                <a:gd name="T43" fmla="*/ 54 h 75"/>
                <a:gd name="T44" fmla="*/ 91 w 315"/>
                <a:gd name="T45" fmla="*/ 70 h 75"/>
                <a:gd name="T46" fmla="*/ 68 w 315"/>
                <a:gd name="T47" fmla="*/ 54 h 75"/>
                <a:gd name="T48" fmla="*/ 68 w 315"/>
                <a:gd name="T49" fmla="*/ 54 h 75"/>
                <a:gd name="T50" fmla="*/ 68 w 315"/>
                <a:gd name="T51" fmla="*/ 54 h 75"/>
                <a:gd name="T52" fmla="*/ 68 w 315"/>
                <a:gd name="T53" fmla="*/ 54 h 75"/>
                <a:gd name="T54" fmla="*/ 68 w 315"/>
                <a:gd name="T55" fmla="*/ 54 h 75"/>
                <a:gd name="T56" fmla="*/ 206 w 315"/>
                <a:gd name="T57" fmla="*/ 39 h 75"/>
                <a:gd name="T58" fmla="*/ 206 w 315"/>
                <a:gd name="T59" fmla="*/ 39 h 75"/>
                <a:gd name="T60" fmla="*/ 206 w 315"/>
                <a:gd name="T61" fmla="*/ 39 h 75"/>
                <a:gd name="T62" fmla="*/ 206 w 315"/>
                <a:gd name="T63" fmla="*/ 39 h 75"/>
                <a:gd name="T64" fmla="*/ 206 w 315"/>
                <a:gd name="T65" fmla="*/ 39 h 75"/>
                <a:gd name="T66" fmla="*/ 206 w 315"/>
                <a:gd name="T67" fmla="*/ 39 h 75"/>
                <a:gd name="T68" fmla="*/ 205 w 315"/>
                <a:gd name="T69" fmla="*/ 39 h 75"/>
                <a:gd name="T70" fmla="*/ 205 w 315"/>
                <a:gd name="T71" fmla="*/ 39 h 75"/>
                <a:gd name="T72" fmla="*/ 205 w 315"/>
                <a:gd name="T73" fmla="*/ 39 h 75"/>
                <a:gd name="T74" fmla="*/ 204 w 315"/>
                <a:gd name="T75" fmla="*/ 39 h 75"/>
                <a:gd name="T76" fmla="*/ 204 w 315"/>
                <a:gd name="T77" fmla="*/ 39 h 75"/>
                <a:gd name="T78" fmla="*/ 204 w 315"/>
                <a:gd name="T79" fmla="*/ 39 h 75"/>
                <a:gd name="T80" fmla="*/ 203 w 315"/>
                <a:gd name="T81" fmla="*/ 38 h 75"/>
                <a:gd name="T82" fmla="*/ 203 w 315"/>
                <a:gd name="T83" fmla="*/ 38 h 75"/>
                <a:gd name="T84" fmla="*/ 203 w 315"/>
                <a:gd name="T85" fmla="*/ 38 h 75"/>
                <a:gd name="T86" fmla="*/ 195 w 315"/>
                <a:gd name="T87" fmla="*/ 36 h 75"/>
                <a:gd name="T88" fmla="*/ 202 w 315"/>
                <a:gd name="T89" fmla="*/ 38 h 75"/>
                <a:gd name="T90" fmla="*/ 195 w 315"/>
                <a:gd name="T91" fmla="*/ 36 h 75"/>
                <a:gd name="T92" fmla="*/ 195 w 315"/>
                <a:gd name="T93" fmla="*/ 36 h 75"/>
                <a:gd name="T94" fmla="*/ 195 w 315"/>
                <a:gd name="T95" fmla="*/ 36 h 75"/>
                <a:gd name="T96" fmla="*/ 195 w 315"/>
                <a:gd name="T97" fmla="*/ 36 h 75"/>
                <a:gd name="T98" fmla="*/ 195 w 315"/>
                <a:gd name="T99" fmla="*/ 36 h 75"/>
                <a:gd name="T100" fmla="*/ 314 w 315"/>
                <a:gd name="T101" fmla="*/ 1 h 75"/>
                <a:gd name="T102" fmla="*/ 314 w 315"/>
                <a:gd name="T103" fmla="*/ 1 h 75"/>
                <a:gd name="T104" fmla="*/ 314 w 315"/>
                <a:gd name="T105" fmla="*/ 1 h 75"/>
                <a:gd name="T106" fmla="*/ 315 w 315"/>
                <a:gd name="T107" fmla="*/ 0 h 75"/>
                <a:gd name="T108" fmla="*/ 314 w 315"/>
                <a:gd name="T109" fmla="*/ 1 h 75"/>
                <a:gd name="T110" fmla="*/ 315 w 315"/>
                <a:gd name="T11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5" h="75">
                  <a:moveTo>
                    <a:pt x="0" y="75"/>
                  </a:moveTo>
                  <a:cubicBezTo>
                    <a:pt x="0" y="75"/>
                    <a:pt x="0" y="75"/>
                    <a:pt x="0" y="75"/>
                  </a:cubicBezTo>
                  <a:cubicBezTo>
                    <a:pt x="0" y="75"/>
                    <a:pt x="0" y="75"/>
                    <a:pt x="0" y="75"/>
                  </a:cubicBezTo>
                  <a:cubicBezTo>
                    <a:pt x="0" y="75"/>
                    <a:pt x="0" y="75"/>
                    <a:pt x="0" y="75"/>
                  </a:cubicBezTo>
                  <a:moveTo>
                    <a:pt x="0" y="75"/>
                  </a:moveTo>
                  <a:cubicBezTo>
                    <a:pt x="0" y="75"/>
                    <a:pt x="0" y="75"/>
                    <a:pt x="0" y="75"/>
                  </a:cubicBezTo>
                  <a:cubicBezTo>
                    <a:pt x="0" y="75"/>
                    <a:pt x="0" y="75"/>
                    <a:pt x="0" y="75"/>
                  </a:cubicBezTo>
                  <a:moveTo>
                    <a:pt x="91" y="70"/>
                  </a:moveTo>
                  <a:cubicBezTo>
                    <a:pt x="91" y="70"/>
                    <a:pt x="91" y="70"/>
                    <a:pt x="91" y="70"/>
                  </a:cubicBezTo>
                  <a:cubicBezTo>
                    <a:pt x="91" y="70"/>
                    <a:pt x="91" y="70"/>
                    <a:pt x="91" y="70"/>
                  </a:cubicBezTo>
                  <a:moveTo>
                    <a:pt x="14" y="59"/>
                  </a:moveTo>
                  <a:cubicBezTo>
                    <a:pt x="15" y="59"/>
                    <a:pt x="16" y="59"/>
                    <a:pt x="16" y="59"/>
                  </a:cubicBezTo>
                  <a:cubicBezTo>
                    <a:pt x="16" y="59"/>
                    <a:pt x="15" y="59"/>
                    <a:pt x="14" y="59"/>
                  </a:cubicBezTo>
                  <a:moveTo>
                    <a:pt x="14" y="59"/>
                  </a:moveTo>
                  <a:cubicBezTo>
                    <a:pt x="14" y="59"/>
                    <a:pt x="14" y="59"/>
                    <a:pt x="14" y="59"/>
                  </a:cubicBezTo>
                  <a:cubicBezTo>
                    <a:pt x="14" y="59"/>
                    <a:pt x="14" y="59"/>
                    <a:pt x="14" y="59"/>
                  </a:cubicBezTo>
                  <a:cubicBezTo>
                    <a:pt x="14" y="59"/>
                    <a:pt x="14" y="59"/>
                    <a:pt x="14" y="59"/>
                  </a:cubicBezTo>
                  <a:moveTo>
                    <a:pt x="188" y="55"/>
                  </a:moveTo>
                  <a:cubicBezTo>
                    <a:pt x="188" y="55"/>
                    <a:pt x="188" y="55"/>
                    <a:pt x="188" y="55"/>
                  </a:cubicBezTo>
                  <a:cubicBezTo>
                    <a:pt x="188" y="59"/>
                    <a:pt x="189" y="66"/>
                    <a:pt x="189" y="72"/>
                  </a:cubicBezTo>
                  <a:cubicBezTo>
                    <a:pt x="189" y="66"/>
                    <a:pt x="188" y="59"/>
                    <a:pt x="188" y="55"/>
                  </a:cubicBezTo>
                  <a:moveTo>
                    <a:pt x="68" y="54"/>
                  </a:moveTo>
                  <a:cubicBezTo>
                    <a:pt x="76" y="54"/>
                    <a:pt x="83" y="64"/>
                    <a:pt x="91" y="70"/>
                  </a:cubicBezTo>
                  <a:cubicBezTo>
                    <a:pt x="83" y="64"/>
                    <a:pt x="76" y="54"/>
                    <a:pt x="68" y="54"/>
                  </a:cubicBezTo>
                  <a:moveTo>
                    <a:pt x="68" y="54"/>
                  </a:moveTo>
                  <a:cubicBezTo>
                    <a:pt x="68" y="54"/>
                    <a:pt x="68" y="54"/>
                    <a:pt x="68" y="54"/>
                  </a:cubicBezTo>
                  <a:cubicBezTo>
                    <a:pt x="68" y="54"/>
                    <a:pt x="68" y="54"/>
                    <a:pt x="68" y="54"/>
                  </a:cubicBezTo>
                  <a:cubicBezTo>
                    <a:pt x="68" y="54"/>
                    <a:pt x="68" y="54"/>
                    <a:pt x="68" y="54"/>
                  </a:cubicBezTo>
                  <a:moveTo>
                    <a:pt x="206" y="39"/>
                  </a:moveTo>
                  <a:cubicBezTo>
                    <a:pt x="206" y="39"/>
                    <a:pt x="206" y="39"/>
                    <a:pt x="206" y="39"/>
                  </a:cubicBezTo>
                  <a:cubicBezTo>
                    <a:pt x="206" y="39"/>
                    <a:pt x="206" y="39"/>
                    <a:pt x="206" y="39"/>
                  </a:cubicBezTo>
                  <a:moveTo>
                    <a:pt x="206" y="39"/>
                  </a:moveTo>
                  <a:cubicBezTo>
                    <a:pt x="206" y="39"/>
                    <a:pt x="206" y="39"/>
                    <a:pt x="206" y="39"/>
                  </a:cubicBezTo>
                  <a:cubicBezTo>
                    <a:pt x="206" y="39"/>
                    <a:pt x="206" y="39"/>
                    <a:pt x="206" y="39"/>
                  </a:cubicBezTo>
                  <a:moveTo>
                    <a:pt x="205" y="39"/>
                  </a:moveTo>
                  <a:cubicBezTo>
                    <a:pt x="205" y="39"/>
                    <a:pt x="205" y="39"/>
                    <a:pt x="205" y="39"/>
                  </a:cubicBezTo>
                  <a:cubicBezTo>
                    <a:pt x="205" y="39"/>
                    <a:pt x="205" y="39"/>
                    <a:pt x="205" y="39"/>
                  </a:cubicBezTo>
                  <a:moveTo>
                    <a:pt x="204" y="39"/>
                  </a:moveTo>
                  <a:cubicBezTo>
                    <a:pt x="204" y="39"/>
                    <a:pt x="204" y="39"/>
                    <a:pt x="204" y="39"/>
                  </a:cubicBezTo>
                  <a:cubicBezTo>
                    <a:pt x="204" y="39"/>
                    <a:pt x="204" y="39"/>
                    <a:pt x="204" y="39"/>
                  </a:cubicBezTo>
                  <a:moveTo>
                    <a:pt x="203" y="38"/>
                  </a:moveTo>
                  <a:cubicBezTo>
                    <a:pt x="203" y="38"/>
                    <a:pt x="203" y="38"/>
                    <a:pt x="203" y="38"/>
                  </a:cubicBezTo>
                  <a:cubicBezTo>
                    <a:pt x="203" y="38"/>
                    <a:pt x="203" y="38"/>
                    <a:pt x="203" y="38"/>
                  </a:cubicBezTo>
                  <a:moveTo>
                    <a:pt x="195" y="36"/>
                  </a:moveTo>
                  <a:cubicBezTo>
                    <a:pt x="197" y="37"/>
                    <a:pt x="199" y="37"/>
                    <a:pt x="202" y="38"/>
                  </a:cubicBezTo>
                  <a:cubicBezTo>
                    <a:pt x="199" y="37"/>
                    <a:pt x="197" y="37"/>
                    <a:pt x="195" y="36"/>
                  </a:cubicBezTo>
                  <a:moveTo>
                    <a:pt x="195" y="36"/>
                  </a:moveTo>
                  <a:cubicBezTo>
                    <a:pt x="195" y="36"/>
                    <a:pt x="195" y="36"/>
                    <a:pt x="195" y="36"/>
                  </a:cubicBezTo>
                  <a:cubicBezTo>
                    <a:pt x="195" y="36"/>
                    <a:pt x="195" y="36"/>
                    <a:pt x="195" y="36"/>
                  </a:cubicBezTo>
                  <a:cubicBezTo>
                    <a:pt x="195" y="36"/>
                    <a:pt x="195" y="36"/>
                    <a:pt x="195" y="36"/>
                  </a:cubicBezTo>
                  <a:moveTo>
                    <a:pt x="314" y="1"/>
                  </a:moveTo>
                  <a:cubicBezTo>
                    <a:pt x="314" y="1"/>
                    <a:pt x="314" y="1"/>
                    <a:pt x="314" y="1"/>
                  </a:cubicBezTo>
                  <a:cubicBezTo>
                    <a:pt x="314" y="1"/>
                    <a:pt x="314" y="1"/>
                    <a:pt x="314" y="1"/>
                  </a:cubicBezTo>
                  <a:moveTo>
                    <a:pt x="315" y="0"/>
                  </a:moveTo>
                  <a:cubicBezTo>
                    <a:pt x="314" y="0"/>
                    <a:pt x="314" y="1"/>
                    <a:pt x="314" y="1"/>
                  </a:cubicBezTo>
                  <a:cubicBezTo>
                    <a:pt x="314" y="1"/>
                    <a:pt x="314" y="0"/>
                    <a:pt x="315"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2" name="Freeform 242"/>
            <p:cNvSpPr>
              <a:spLocks noEditPoints="1"/>
            </p:cNvSpPr>
            <p:nvPr/>
          </p:nvSpPr>
          <p:spPr bwMode="auto">
            <a:xfrm>
              <a:off x="5382803" y="463591"/>
              <a:ext cx="348849" cy="436887"/>
            </a:xfrm>
            <a:custGeom>
              <a:avLst/>
              <a:gdLst>
                <a:gd name="T0" fmla="*/ 265 w 272"/>
                <a:gd name="T1" fmla="*/ 325 h 329"/>
                <a:gd name="T2" fmla="*/ 259 w 272"/>
                <a:gd name="T3" fmla="*/ 326 h 329"/>
                <a:gd name="T4" fmla="*/ 253 w 272"/>
                <a:gd name="T5" fmla="*/ 328 h 329"/>
                <a:gd name="T6" fmla="*/ 249 w 272"/>
                <a:gd name="T7" fmla="*/ 326 h 329"/>
                <a:gd name="T8" fmla="*/ 250 w 272"/>
                <a:gd name="T9" fmla="*/ 328 h 329"/>
                <a:gd name="T10" fmla="*/ 254 w 272"/>
                <a:gd name="T11" fmla="*/ 329 h 329"/>
                <a:gd name="T12" fmla="*/ 258 w 272"/>
                <a:gd name="T13" fmla="*/ 328 h 329"/>
                <a:gd name="T14" fmla="*/ 266 w 272"/>
                <a:gd name="T15" fmla="*/ 325 h 329"/>
                <a:gd name="T16" fmla="*/ 270 w 272"/>
                <a:gd name="T17" fmla="*/ 327 h 329"/>
                <a:gd name="T18" fmla="*/ 272 w 272"/>
                <a:gd name="T19" fmla="*/ 328 h 329"/>
                <a:gd name="T20" fmla="*/ 272 w 272"/>
                <a:gd name="T21" fmla="*/ 328 h 329"/>
                <a:gd name="T22" fmla="*/ 265 w 272"/>
                <a:gd name="T23" fmla="*/ 325 h 329"/>
                <a:gd name="T24" fmla="*/ 189 w 272"/>
                <a:gd name="T25" fmla="*/ 200 h 329"/>
                <a:gd name="T26" fmla="*/ 189 w 272"/>
                <a:gd name="T27" fmla="*/ 201 h 329"/>
                <a:gd name="T28" fmla="*/ 203 w 272"/>
                <a:gd name="T29" fmla="*/ 233 h 329"/>
                <a:gd name="T30" fmla="*/ 209 w 272"/>
                <a:gd name="T31" fmla="*/ 261 h 329"/>
                <a:gd name="T32" fmla="*/ 212 w 272"/>
                <a:gd name="T33" fmla="*/ 299 h 329"/>
                <a:gd name="T34" fmla="*/ 224 w 272"/>
                <a:gd name="T35" fmla="*/ 317 h 329"/>
                <a:gd name="T36" fmla="*/ 235 w 272"/>
                <a:gd name="T37" fmla="*/ 317 h 329"/>
                <a:gd name="T38" fmla="*/ 243 w 272"/>
                <a:gd name="T39" fmla="*/ 319 h 329"/>
                <a:gd name="T40" fmla="*/ 238 w 272"/>
                <a:gd name="T41" fmla="*/ 315 h 329"/>
                <a:gd name="T42" fmla="*/ 236 w 272"/>
                <a:gd name="T43" fmla="*/ 315 h 329"/>
                <a:gd name="T44" fmla="*/ 225 w 272"/>
                <a:gd name="T45" fmla="*/ 316 h 329"/>
                <a:gd name="T46" fmla="*/ 219 w 272"/>
                <a:gd name="T47" fmla="*/ 308 h 329"/>
                <a:gd name="T48" fmla="*/ 202 w 272"/>
                <a:gd name="T49" fmla="*/ 226 h 329"/>
                <a:gd name="T50" fmla="*/ 190 w 272"/>
                <a:gd name="T51" fmla="*/ 203 h 329"/>
                <a:gd name="T52" fmla="*/ 189 w 272"/>
                <a:gd name="T53" fmla="*/ 200 h 329"/>
                <a:gd name="T54" fmla="*/ 93 w 272"/>
                <a:gd name="T55" fmla="*/ 91 h 329"/>
                <a:gd name="T56" fmla="*/ 106 w 272"/>
                <a:gd name="T57" fmla="*/ 110 h 329"/>
                <a:gd name="T58" fmla="*/ 139 w 272"/>
                <a:gd name="T59" fmla="*/ 132 h 329"/>
                <a:gd name="T60" fmla="*/ 143 w 272"/>
                <a:gd name="T61" fmla="*/ 138 h 329"/>
                <a:gd name="T62" fmla="*/ 143 w 272"/>
                <a:gd name="T63" fmla="*/ 137 h 329"/>
                <a:gd name="T64" fmla="*/ 125 w 272"/>
                <a:gd name="T65" fmla="*/ 121 h 329"/>
                <a:gd name="T66" fmla="*/ 107 w 272"/>
                <a:gd name="T67" fmla="*/ 107 h 329"/>
                <a:gd name="T68" fmla="*/ 93 w 272"/>
                <a:gd name="T69" fmla="*/ 91 h 329"/>
                <a:gd name="T70" fmla="*/ 30 w 272"/>
                <a:gd name="T71" fmla="*/ 33 h 329"/>
                <a:gd name="T72" fmla="*/ 35 w 272"/>
                <a:gd name="T73" fmla="*/ 36 h 329"/>
                <a:gd name="T74" fmla="*/ 54 w 272"/>
                <a:gd name="T75" fmla="*/ 58 h 329"/>
                <a:gd name="T76" fmla="*/ 63 w 272"/>
                <a:gd name="T77" fmla="*/ 65 h 329"/>
                <a:gd name="T78" fmla="*/ 80 w 272"/>
                <a:gd name="T79" fmla="*/ 78 h 329"/>
                <a:gd name="T80" fmla="*/ 76 w 272"/>
                <a:gd name="T81" fmla="*/ 74 h 329"/>
                <a:gd name="T82" fmla="*/ 60 w 272"/>
                <a:gd name="T83" fmla="*/ 61 h 329"/>
                <a:gd name="T84" fmla="*/ 45 w 272"/>
                <a:gd name="T85" fmla="*/ 45 h 329"/>
                <a:gd name="T86" fmla="*/ 30 w 272"/>
                <a:gd name="T87" fmla="*/ 33 h 329"/>
                <a:gd name="T88" fmla="*/ 6 w 272"/>
                <a:gd name="T89" fmla="*/ 18 h 329"/>
                <a:gd name="T90" fmla="*/ 7 w 272"/>
                <a:gd name="T91" fmla="*/ 21 h 329"/>
                <a:gd name="T92" fmla="*/ 14 w 272"/>
                <a:gd name="T93" fmla="*/ 27 h 329"/>
                <a:gd name="T94" fmla="*/ 10 w 272"/>
                <a:gd name="T95" fmla="*/ 23 h 329"/>
                <a:gd name="T96" fmla="*/ 6 w 272"/>
                <a:gd name="T97" fmla="*/ 18 h 329"/>
                <a:gd name="T98" fmla="*/ 1 w 272"/>
                <a:gd name="T99" fmla="*/ 0 h 329"/>
                <a:gd name="T100" fmla="*/ 3 w 272"/>
                <a:gd name="T101" fmla="*/ 7 h 329"/>
                <a:gd name="T102" fmla="*/ 2 w 272"/>
                <a:gd name="T103" fmla="*/ 1 h 329"/>
                <a:gd name="T104" fmla="*/ 1 w 272"/>
                <a:gd name="T10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2" h="329">
                  <a:moveTo>
                    <a:pt x="265" y="325"/>
                  </a:moveTo>
                  <a:cubicBezTo>
                    <a:pt x="263" y="325"/>
                    <a:pt x="261" y="325"/>
                    <a:pt x="259" y="326"/>
                  </a:cubicBezTo>
                  <a:cubicBezTo>
                    <a:pt x="256" y="327"/>
                    <a:pt x="255" y="328"/>
                    <a:pt x="253" y="328"/>
                  </a:cubicBezTo>
                  <a:cubicBezTo>
                    <a:pt x="252" y="328"/>
                    <a:pt x="250" y="327"/>
                    <a:pt x="249" y="326"/>
                  </a:cubicBezTo>
                  <a:cubicBezTo>
                    <a:pt x="249" y="327"/>
                    <a:pt x="250" y="327"/>
                    <a:pt x="250" y="328"/>
                  </a:cubicBezTo>
                  <a:cubicBezTo>
                    <a:pt x="252" y="329"/>
                    <a:pt x="253" y="329"/>
                    <a:pt x="254" y="329"/>
                  </a:cubicBezTo>
                  <a:cubicBezTo>
                    <a:pt x="255" y="329"/>
                    <a:pt x="256" y="329"/>
                    <a:pt x="258" y="328"/>
                  </a:cubicBezTo>
                  <a:cubicBezTo>
                    <a:pt x="260" y="327"/>
                    <a:pt x="263" y="325"/>
                    <a:pt x="266" y="325"/>
                  </a:cubicBezTo>
                  <a:cubicBezTo>
                    <a:pt x="267" y="325"/>
                    <a:pt x="269" y="326"/>
                    <a:pt x="270" y="327"/>
                  </a:cubicBezTo>
                  <a:cubicBezTo>
                    <a:pt x="270" y="327"/>
                    <a:pt x="271" y="328"/>
                    <a:pt x="272" y="328"/>
                  </a:cubicBezTo>
                  <a:cubicBezTo>
                    <a:pt x="272" y="328"/>
                    <a:pt x="272" y="328"/>
                    <a:pt x="272" y="328"/>
                  </a:cubicBezTo>
                  <a:cubicBezTo>
                    <a:pt x="269" y="326"/>
                    <a:pt x="267" y="325"/>
                    <a:pt x="265" y="325"/>
                  </a:cubicBezTo>
                  <a:moveTo>
                    <a:pt x="189" y="200"/>
                  </a:moveTo>
                  <a:cubicBezTo>
                    <a:pt x="189" y="201"/>
                    <a:pt x="189" y="201"/>
                    <a:pt x="189" y="201"/>
                  </a:cubicBezTo>
                  <a:cubicBezTo>
                    <a:pt x="203" y="233"/>
                    <a:pt x="203" y="233"/>
                    <a:pt x="203" y="233"/>
                  </a:cubicBezTo>
                  <a:cubicBezTo>
                    <a:pt x="209" y="261"/>
                    <a:pt x="209" y="261"/>
                    <a:pt x="209" y="261"/>
                  </a:cubicBezTo>
                  <a:cubicBezTo>
                    <a:pt x="212" y="299"/>
                    <a:pt x="212" y="299"/>
                    <a:pt x="212" y="299"/>
                  </a:cubicBezTo>
                  <a:cubicBezTo>
                    <a:pt x="213" y="302"/>
                    <a:pt x="221" y="317"/>
                    <a:pt x="224" y="317"/>
                  </a:cubicBezTo>
                  <a:cubicBezTo>
                    <a:pt x="228" y="317"/>
                    <a:pt x="231" y="317"/>
                    <a:pt x="235" y="317"/>
                  </a:cubicBezTo>
                  <a:cubicBezTo>
                    <a:pt x="238" y="317"/>
                    <a:pt x="241" y="318"/>
                    <a:pt x="243" y="319"/>
                  </a:cubicBezTo>
                  <a:cubicBezTo>
                    <a:pt x="242" y="317"/>
                    <a:pt x="241" y="316"/>
                    <a:pt x="238" y="315"/>
                  </a:cubicBezTo>
                  <a:cubicBezTo>
                    <a:pt x="237" y="315"/>
                    <a:pt x="237" y="315"/>
                    <a:pt x="236" y="315"/>
                  </a:cubicBezTo>
                  <a:cubicBezTo>
                    <a:pt x="232" y="315"/>
                    <a:pt x="228" y="316"/>
                    <a:pt x="225" y="316"/>
                  </a:cubicBezTo>
                  <a:cubicBezTo>
                    <a:pt x="220" y="316"/>
                    <a:pt x="220" y="312"/>
                    <a:pt x="219" y="308"/>
                  </a:cubicBezTo>
                  <a:cubicBezTo>
                    <a:pt x="207" y="282"/>
                    <a:pt x="213" y="253"/>
                    <a:pt x="202" y="226"/>
                  </a:cubicBezTo>
                  <a:cubicBezTo>
                    <a:pt x="199" y="218"/>
                    <a:pt x="195" y="210"/>
                    <a:pt x="190" y="203"/>
                  </a:cubicBezTo>
                  <a:cubicBezTo>
                    <a:pt x="190" y="202"/>
                    <a:pt x="189" y="201"/>
                    <a:pt x="189" y="200"/>
                  </a:cubicBezTo>
                  <a:moveTo>
                    <a:pt x="93" y="91"/>
                  </a:moveTo>
                  <a:cubicBezTo>
                    <a:pt x="106" y="110"/>
                    <a:pt x="106" y="110"/>
                    <a:pt x="106" y="110"/>
                  </a:cubicBezTo>
                  <a:cubicBezTo>
                    <a:pt x="139" y="132"/>
                    <a:pt x="139" y="132"/>
                    <a:pt x="139" y="132"/>
                  </a:cubicBezTo>
                  <a:cubicBezTo>
                    <a:pt x="143" y="138"/>
                    <a:pt x="143" y="138"/>
                    <a:pt x="143" y="138"/>
                  </a:cubicBezTo>
                  <a:cubicBezTo>
                    <a:pt x="143" y="138"/>
                    <a:pt x="143" y="137"/>
                    <a:pt x="143" y="137"/>
                  </a:cubicBezTo>
                  <a:cubicBezTo>
                    <a:pt x="139" y="130"/>
                    <a:pt x="129" y="126"/>
                    <a:pt x="125" y="121"/>
                  </a:cubicBezTo>
                  <a:cubicBezTo>
                    <a:pt x="119" y="115"/>
                    <a:pt x="112" y="112"/>
                    <a:pt x="107" y="107"/>
                  </a:cubicBezTo>
                  <a:cubicBezTo>
                    <a:pt x="102" y="103"/>
                    <a:pt x="97" y="95"/>
                    <a:pt x="93" y="91"/>
                  </a:cubicBezTo>
                  <a:moveTo>
                    <a:pt x="30" y="33"/>
                  </a:moveTo>
                  <a:cubicBezTo>
                    <a:pt x="32" y="34"/>
                    <a:pt x="33" y="35"/>
                    <a:pt x="35" y="36"/>
                  </a:cubicBezTo>
                  <a:cubicBezTo>
                    <a:pt x="54" y="58"/>
                    <a:pt x="54" y="58"/>
                    <a:pt x="54" y="58"/>
                  </a:cubicBezTo>
                  <a:cubicBezTo>
                    <a:pt x="63" y="65"/>
                    <a:pt x="63" y="65"/>
                    <a:pt x="63" y="65"/>
                  </a:cubicBezTo>
                  <a:cubicBezTo>
                    <a:pt x="80" y="78"/>
                    <a:pt x="80" y="78"/>
                    <a:pt x="80" y="78"/>
                  </a:cubicBezTo>
                  <a:cubicBezTo>
                    <a:pt x="79" y="77"/>
                    <a:pt x="77" y="75"/>
                    <a:pt x="76" y="74"/>
                  </a:cubicBezTo>
                  <a:cubicBezTo>
                    <a:pt x="71" y="69"/>
                    <a:pt x="66" y="64"/>
                    <a:pt x="60" y="61"/>
                  </a:cubicBezTo>
                  <a:cubicBezTo>
                    <a:pt x="54" y="58"/>
                    <a:pt x="49" y="49"/>
                    <a:pt x="45" y="45"/>
                  </a:cubicBezTo>
                  <a:cubicBezTo>
                    <a:pt x="38" y="39"/>
                    <a:pt x="38" y="36"/>
                    <a:pt x="30" y="33"/>
                  </a:cubicBezTo>
                  <a:moveTo>
                    <a:pt x="6" y="18"/>
                  </a:moveTo>
                  <a:cubicBezTo>
                    <a:pt x="6" y="19"/>
                    <a:pt x="6" y="20"/>
                    <a:pt x="7" y="21"/>
                  </a:cubicBezTo>
                  <a:cubicBezTo>
                    <a:pt x="9" y="23"/>
                    <a:pt x="12" y="25"/>
                    <a:pt x="14" y="27"/>
                  </a:cubicBezTo>
                  <a:cubicBezTo>
                    <a:pt x="13" y="25"/>
                    <a:pt x="11" y="24"/>
                    <a:pt x="10" y="23"/>
                  </a:cubicBezTo>
                  <a:cubicBezTo>
                    <a:pt x="8" y="22"/>
                    <a:pt x="7" y="20"/>
                    <a:pt x="6" y="18"/>
                  </a:cubicBezTo>
                  <a:moveTo>
                    <a:pt x="1" y="0"/>
                  </a:moveTo>
                  <a:cubicBezTo>
                    <a:pt x="0" y="1"/>
                    <a:pt x="2" y="5"/>
                    <a:pt x="3" y="7"/>
                  </a:cubicBezTo>
                  <a:cubicBezTo>
                    <a:pt x="3" y="5"/>
                    <a:pt x="3" y="3"/>
                    <a:pt x="2" y="1"/>
                  </a:cubicBezTo>
                  <a:cubicBezTo>
                    <a:pt x="2" y="1"/>
                    <a:pt x="2" y="0"/>
                    <a:pt x="1"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3" name="Freeform 243"/>
            <p:cNvSpPr>
              <a:spLocks/>
            </p:cNvSpPr>
            <p:nvPr/>
          </p:nvSpPr>
          <p:spPr bwMode="auto">
            <a:xfrm>
              <a:off x="5739474" y="902097"/>
              <a:ext cx="1565"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0" y="0"/>
                  </a:cubicBezTo>
                  <a:cubicBezTo>
                    <a:pt x="1" y="0"/>
                    <a:pt x="1"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4" name="Freeform 244"/>
            <p:cNvSpPr>
              <a:spLocks noEditPoints="1"/>
            </p:cNvSpPr>
            <p:nvPr/>
          </p:nvSpPr>
          <p:spPr bwMode="auto">
            <a:xfrm>
              <a:off x="3823153" y="1997550"/>
              <a:ext cx="866646" cy="697401"/>
            </a:xfrm>
            <a:custGeom>
              <a:avLst/>
              <a:gdLst>
                <a:gd name="T0" fmla="*/ 16 w 676"/>
                <a:gd name="T1" fmla="*/ 409 h 526"/>
                <a:gd name="T2" fmla="*/ 429 w 676"/>
                <a:gd name="T3" fmla="*/ 13 h 526"/>
                <a:gd name="T4" fmla="*/ 363 w 676"/>
                <a:gd name="T5" fmla="*/ 21 h 526"/>
                <a:gd name="T6" fmla="*/ 315 w 676"/>
                <a:gd name="T7" fmla="*/ 6 h 526"/>
                <a:gd name="T8" fmla="*/ 303 w 676"/>
                <a:gd name="T9" fmla="*/ 32 h 526"/>
                <a:gd name="T10" fmla="*/ 270 w 676"/>
                <a:gd name="T11" fmla="*/ 81 h 526"/>
                <a:gd name="T12" fmla="*/ 216 w 676"/>
                <a:gd name="T13" fmla="*/ 139 h 526"/>
                <a:gd name="T14" fmla="*/ 199 w 676"/>
                <a:gd name="T15" fmla="*/ 176 h 526"/>
                <a:gd name="T16" fmla="*/ 172 w 676"/>
                <a:gd name="T17" fmla="*/ 154 h 526"/>
                <a:gd name="T18" fmla="*/ 172 w 676"/>
                <a:gd name="T19" fmla="*/ 154 h 526"/>
                <a:gd name="T20" fmla="*/ 172 w 676"/>
                <a:gd name="T21" fmla="*/ 154 h 526"/>
                <a:gd name="T22" fmla="*/ 172 w 676"/>
                <a:gd name="T23" fmla="*/ 154 h 526"/>
                <a:gd name="T24" fmla="*/ 143 w 676"/>
                <a:gd name="T25" fmla="*/ 160 h 526"/>
                <a:gd name="T26" fmla="*/ 133 w 676"/>
                <a:gd name="T27" fmla="*/ 222 h 526"/>
                <a:gd name="T28" fmla="*/ 98 w 676"/>
                <a:gd name="T29" fmla="*/ 258 h 526"/>
                <a:gd name="T30" fmla="*/ 31 w 676"/>
                <a:gd name="T31" fmla="*/ 312 h 526"/>
                <a:gd name="T32" fmla="*/ 22 w 676"/>
                <a:gd name="T33" fmla="*/ 352 h 526"/>
                <a:gd name="T34" fmla="*/ 25 w 676"/>
                <a:gd name="T35" fmla="*/ 426 h 526"/>
                <a:gd name="T36" fmla="*/ 23 w 676"/>
                <a:gd name="T37" fmla="*/ 469 h 526"/>
                <a:gd name="T38" fmla="*/ 26 w 676"/>
                <a:gd name="T39" fmla="*/ 496 h 526"/>
                <a:gd name="T40" fmla="*/ 41 w 676"/>
                <a:gd name="T41" fmla="*/ 521 h 526"/>
                <a:gd name="T42" fmla="*/ 58 w 676"/>
                <a:gd name="T43" fmla="*/ 525 h 526"/>
                <a:gd name="T44" fmla="*/ 91 w 676"/>
                <a:gd name="T45" fmla="*/ 507 h 526"/>
                <a:gd name="T46" fmla="*/ 165 w 676"/>
                <a:gd name="T47" fmla="*/ 514 h 526"/>
                <a:gd name="T48" fmla="*/ 269 w 676"/>
                <a:gd name="T49" fmla="*/ 522 h 526"/>
                <a:gd name="T50" fmla="*/ 325 w 676"/>
                <a:gd name="T51" fmla="*/ 502 h 526"/>
                <a:gd name="T52" fmla="*/ 338 w 676"/>
                <a:gd name="T53" fmla="*/ 489 h 526"/>
                <a:gd name="T54" fmla="*/ 348 w 676"/>
                <a:gd name="T55" fmla="*/ 491 h 526"/>
                <a:gd name="T56" fmla="*/ 369 w 676"/>
                <a:gd name="T57" fmla="*/ 484 h 526"/>
                <a:gd name="T58" fmla="*/ 397 w 676"/>
                <a:gd name="T59" fmla="*/ 480 h 526"/>
                <a:gd name="T60" fmla="*/ 417 w 676"/>
                <a:gd name="T61" fmla="*/ 478 h 526"/>
                <a:gd name="T62" fmla="*/ 428 w 676"/>
                <a:gd name="T63" fmla="*/ 477 h 526"/>
                <a:gd name="T64" fmla="*/ 450 w 676"/>
                <a:gd name="T65" fmla="*/ 474 h 526"/>
                <a:gd name="T66" fmla="*/ 471 w 676"/>
                <a:gd name="T67" fmla="*/ 470 h 526"/>
                <a:gd name="T68" fmla="*/ 520 w 676"/>
                <a:gd name="T69" fmla="*/ 463 h 526"/>
                <a:gd name="T70" fmla="*/ 537 w 676"/>
                <a:gd name="T71" fmla="*/ 450 h 526"/>
                <a:gd name="T72" fmla="*/ 534 w 676"/>
                <a:gd name="T73" fmla="*/ 424 h 526"/>
                <a:gd name="T74" fmla="*/ 531 w 676"/>
                <a:gd name="T75" fmla="*/ 384 h 526"/>
                <a:gd name="T76" fmla="*/ 513 w 676"/>
                <a:gd name="T77" fmla="*/ 321 h 526"/>
                <a:gd name="T78" fmla="*/ 525 w 676"/>
                <a:gd name="T79" fmla="*/ 304 h 526"/>
                <a:gd name="T80" fmla="*/ 542 w 676"/>
                <a:gd name="T81" fmla="*/ 311 h 526"/>
                <a:gd name="T82" fmla="*/ 542 w 676"/>
                <a:gd name="T83" fmla="*/ 311 h 526"/>
                <a:gd name="T84" fmla="*/ 543 w 676"/>
                <a:gd name="T85" fmla="*/ 311 h 526"/>
                <a:gd name="T86" fmla="*/ 543 w 676"/>
                <a:gd name="T87" fmla="*/ 311 h 526"/>
                <a:gd name="T88" fmla="*/ 544 w 676"/>
                <a:gd name="T89" fmla="*/ 311 h 526"/>
                <a:gd name="T90" fmla="*/ 549 w 676"/>
                <a:gd name="T91" fmla="*/ 313 h 526"/>
                <a:gd name="T92" fmla="*/ 551 w 676"/>
                <a:gd name="T93" fmla="*/ 314 h 526"/>
                <a:gd name="T94" fmla="*/ 555 w 676"/>
                <a:gd name="T95" fmla="*/ 312 h 526"/>
                <a:gd name="T96" fmla="*/ 555 w 676"/>
                <a:gd name="T97" fmla="*/ 312 h 526"/>
                <a:gd name="T98" fmla="*/ 557 w 676"/>
                <a:gd name="T99" fmla="*/ 311 h 526"/>
                <a:gd name="T100" fmla="*/ 557 w 676"/>
                <a:gd name="T101" fmla="*/ 311 h 526"/>
                <a:gd name="T102" fmla="*/ 558 w 676"/>
                <a:gd name="T103" fmla="*/ 311 h 526"/>
                <a:gd name="T104" fmla="*/ 562 w 676"/>
                <a:gd name="T105" fmla="*/ 297 h 526"/>
                <a:gd name="T106" fmla="*/ 545 w 676"/>
                <a:gd name="T107" fmla="*/ 244 h 526"/>
                <a:gd name="T108" fmla="*/ 588 w 676"/>
                <a:gd name="T109" fmla="*/ 214 h 526"/>
                <a:gd name="T110" fmla="*/ 613 w 676"/>
                <a:gd name="T111" fmla="*/ 172 h 526"/>
                <a:gd name="T112" fmla="*/ 673 w 676"/>
                <a:gd name="T113" fmla="*/ 133 h 526"/>
                <a:gd name="T114" fmla="*/ 656 w 676"/>
                <a:gd name="T115" fmla="*/ 123 h 526"/>
                <a:gd name="T116" fmla="*/ 608 w 676"/>
                <a:gd name="T117" fmla="*/ 111 h 526"/>
                <a:gd name="T118" fmla="*/ 551 w 676"/>
                <a:gd name="T119" fmla="*/ 126 h 526"/>
                <a:gd name="T120" fmla="*/ 545 w 676"/>
                <a:gd name="T121" fmla="*/ 3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6" h="526">
                  <a:moveTo>
                    <a:pt x="12" y="369"/>
                  </a:moveTo>
                  <a:cubicBezTo>
                    <a:pt x="7" y="375"/>
                    <a:pt x="2" y="374"/>
                    <a:pt x="0" y="382"/>
                  </a:cubicBezTo>
                  <a:cubicBezTo>
                    <a:pt x="0" y="382"/>
                    <a:pt x="0" y="383"/>
                    <a:pt x="0" y="384"/>
                  </a:cubicBezTo>
                  <a:cubicBezTo>
                    <a:pt x="0" y="391"/>
                    <a:pt x="8" y="399"/>
                    <a:pt x="11" y="404"/>
                  </a:cubicBezTo>
                  <a:cubicBezTo>
                    <a:pt x="13" y="406"/>
                    <a:pt x="15" y="408"/>
                    <a:pt x="16" y="409"/>
                  </a:cubicBezTo>
                  <a:cubicBezTo>
                    <a:pt x="12" y="369"/>
                    <a:pt x="12" y="369"/>
                    <a:pt x="12" y="369"/>
                  </a:cubicBezTo>
                  <a:moveTo>
                    <a:pt x="518" y="0"/>
                  </a:moveTo>
                  <a:cubicBezTo>
                    <a:pt x="511" y="0"/>
                    <a:pt x="506" y="7"/>
                    <a:pt x="503" y="13"/>
                  </a:cubicBezTo>
                  <a:cubicBezTo>
                    <a:pt x="501" y="17"/>
                    <a:pt x="469" y="22"/>
                    <a:pt x="463" y="22"/>
                  </a:cubicBezTo>
                  <a:cubicBezTo>
                    <a:pt x="450" y="22"/>
                    <a:pt x="442" y="14"/>
                    <a:pt x="429" y="13"/>
                  </a:cubicBezTo>
                  <a:cubicBezTo>
                    <a:pt x="424" y="14"/>
                    <a:pt x="419" y="17"/>
                    <a:pt x="416" y="18"/>
                  </a:cubicBezTo>
                  <a:cubicBezTo>
                    <a:pt x="413" y="20"/>
                    <a:pt x="409" y="21"/>
                    <a:pt x="405" y="21"/>
                  </a:cubicBezTo>
                  <a:cubicBezTo>
                    <a:pt x="403" y="22"/>
                    <a:pt x="401" y="22"/>
                    <a:pt x="397" y="22"/>
                  </a:cubicBezTo>
                  <a:cubicBezTo>
                    <a:pt x="395" y="22"/>
                    <a:pt x="392" y="22"/>
                    <a:pt x="389" y="22"/>
                  </a:cubicBezTo>
                  <a:cubicBezTo>
                    <a:pt x="380" y="22"/>
                    <a:pt x="372" y="21"/>
                    <a:pt x="363" y="21"/>
                  </a:cubicBezTo>
                  <a:cubicBezTo>
                    <a:pt x="356" y="21"/>
                    <a:pt x="346" y="20"/>
                    <a:pt x="339" y="18"/>
                  </a:cubicBezTo>
                  <a:cubicBezTo>
                    <a:pt x="328" y="18"/>
                    <a:pt x="326" y="14"/>
                    <a:pt x="323" y="11"/>
                  </a:cubicBezTo>
                  <a:cubicBezTo>
                    <a:pt x="321" y="9"/>
                    <a:pt x="319" y="8"/>
                    <a:pt x="317" y="7"/>
                  </a:cubicBezTo>
                  <a:cubicBezTo>
                    <a:pt x="317" y="6"/>
                    <a:pt x="316" y="6"/>
                    <a:pt x="316" y="6"/>
                  </a:cubicBezTo>
                  <a:cubicBezTo>
                    <a:pt x="316" y="6"/>
                    <a:pt x="316" y="6"/>
                    <a:pt x="315" y="6"/>
                  </a:cubicBezTo>
                  <a:cubicBezTo>
                    <a:pt x="315" y="6"/>
                    <a:pt x="315" y="6"/>
                    <a:pt x="315" y="6"/>
                  </a:cubicBezTo>
                  <a:cubicBezTo>
                    <a:pt x="315" y="6"/>
                    <a:pt x="315" y="6"/>
                    <a:pt x="314" y="6"/>
                  </a:cubicBezTo>
                  <a:cubicBezTo>
                    <a:pt x="314" y="6"/>
                    <a:pt x="314" y="5"/>
                    <a:pt x="314" y="5"/>
                  </a:cubicBezTo>
                  <a:cubicBezTo>
                    <a:pt x="307" y="5"/>
                    <a:pt x="305" y="20"/>
                    <a:pt x="304" y="25"/>
                  </a:cubicBezTo>
                  <a:cubicBezTo>
                    <a:pt x="304" y="27"/>
                    <a:pt x="303" y="29"/>
                    <a:pt x="303" y="32"/>
                  </a:cubicBezTo>
                  <a:cubicBezTo>
                    <a:pt x="303" y="37"/>
                    <a:pt x="304" y="43"/>
                    <a:pt x="304" y="48"/>
                  </a:cubicBezTo>
                  <a:cubicBezTo>
                    <a:pt x="304" y="48"/>
                    <a:pt x="304" y="48"/>
                    <a:pt x="304" y="48"/>
                  </a:cubicBezTo>
                  <a:cubicBezTo>
                    <a:pt x="304" y="48"/>
                    <a:pt x="304" y="48"/>
                    <a:pt x="304" y="48"/>
                  </a:cubicBezTo>
                  <a:cubicBezTo>
                    <a:pt x="304" y="57"/>
                    <a:pt x="301" y="60"/>
                    <a:pt x="295" y="66"/>
                  </a:cubicBezTo>
                  <a:cubicBezTo>
                    <a:pt x="289" y="72"/>
                    <a:pt x="278" y="77"/>
                    <a:pt x="270" y="81"/>
                  </a:cubicBezTo>
                  <a:cubicBezTo>
                    <a:pt x="265" y="85"/>
                    <a:pt x="261" y="85"/>
                    <a:pt x="255" y="90"/>
                  </a:cubicBezTo>
                  <a:cubicBezTo>
                    <a:pt x="249" y="96"/>
                    <a:pt x="247" y="101"/>
                    <a:pt x="238" y="103"/>
                  </a:cubicBezTo>
                  <a:cubicBezTo>
                    <a:pt x="232" y="105"/>
                    <a:pt x="227" y="109"/>
                    <a:pt x="222" y="116"/>
                  </a:cubicBezTo>
                  <a:cubicBezTo>
                    <a:pt x="216" y="123"/>
                    <a:pt x="216" y="130"/>
                    <a:pt x="216" y="139"/>
                  </a:cubicBezTo>
                  <a:cubicBezTo>
                    <a:pt x="216" y="139"/>
                    <a:pt x="216" y="139"/>
                    <a:pt x="216" y="139"/>
                  </a:cubicBezTo>
                  <a:cubicBezTo>
                    <a:pt x="216" y="139"/>
                    <a:pt x="216" y="139"/>
                    <a:pt x="216" y="139"/>
                  </a:cubicBezTo>
                  <a:cubicBezTo>
                    <a:pt x="216" y="139"/>
                    <a:pt x="216" y="139"/>
                    <a:pt x="216" y="139"/>
                  </a:cubicBezTo>
                  <a:cubicBezTo>
                    <a:pt x="216" y="147"/>
                    <a:pt x="216" y="152"/>
                    <a:pt x="214" y="159"/>
                  </a:cubicBezTo>
                  <a:cubicBezTo>
                    <a:pt x="212" y="166"/>
                    <a:pt x="208" y="171"/>
                    <a:pt x="202" y="175"/>
                  </a:cubicBezTo>
                  <a:cubicBezTo>
                    <a:pt x="201" y="176"/>
                    <a:pt x="200" y="176"/>
                    <a:pt x="199" y="176"/>
                  </a:cubicBezTo>
                  <a:cubicBezTo>
                    <a:pt x="194" y="176"/>
                    <a:pt x="186" y="172"/>
                    <a:pt x="183" y="172"/>
                  </a:cubicBezTo>
                  <a:cubicBezTo>
                    <a:pt x="179" y="171"/>
                    <a:pt x="174" y="159"/>
                    <a:pt x="173" y="155"/>
                  </a:cubicBezTo>
                  <a:cubicBezTo>
                    <a:pt x="173" y="155"/>
                    <a:pt x="173" y="155"/>
                    <a:pt x="172" y="155"/>
                  </a:cubicBezTo>
                  <a:cubicBezTo>
                    <a:pt x="172" y="155"/>
                    <a:pt x="172" y="154"/>
                    <a:pt x="172" y="154"/>
                  </a:cubicBezTo>
                  <a:cubicBezTo>
                    <a:pt x="172" y="154"/>
                    <a:pt x="172" y="154"/>
                    <a:pt x="172" y="154"/>
                  </a:cubicBezTo>
                  <a:cubicBezTo>
                    <a:pt x="172" y="154"/>
                    <a:pt x="172" y="154"/>
                    <a:pt x="172" y="154"/>
                  </a:cubicBezTo>
                  <a:cubicBezTo>
                    <a:pt x="172" y="154"/>
                    <a:pt x="172" y="154"/>
                    <a:pt x="172" y="154"/>
                  </a:cubicBezTo>
                  <a:cubicBezTo>
                    <a:pt x="172" y="154"/>
                    <a:pt x="172" y="154"/>
                    <a:pt x="172" y="154"/>
                  </a:cubicBezTo>
                  <a:cubicBezTo>
                    <a:pt x="172" y="154"/>
                    <a:pt x="172" y="154"/>
                    <a:pt x="172" y="154"/>
                  </a:cubicBezTo>
                  <a:cubicBezTo>
                    <a:pt x="172" y="154"/>
                    <a:pt x="172" y="154"/>
                    <a:pt x="172" y="154"/>
                  </a:cubicBezTo>
                  <a:cubicBezTo>
                    <a:pt x="172" y="154"/>
                    <a:pt x="172" y="154"/>
                    <a:pt x="172" y="154"/>
                  </a:cubicBezTo>
                  <a:cubicBezTo>
                    <a:pt x="172" y="154"/>
                    <a:pt x="172" y="154"/>
                    <a:pt x="172" y="154"/>
                  </a:cubicBezTo>
                  <a:cubicBezTo>
                    <a:pt x="172" y="154"/>
                    <a:pt x="172" y="154"/>
                    <a:pt x="172" y="154"/>
                  </a:cubicBezTo>
                  <a:cubicBezTo>
                    <a:pt x="172" y="154"/>
                    <a:pt x="172" y="154"/>
                    <a:pt x="172" y="154"/>
                  </a:cubicBezTo>
                  <a:cubicBezTo>
                    <a:pt x="172" y="154"/>
                    <a:pt x="172" y="154"/>
                    <a:pt x="172" y="154"/>
                  </a:cubicBezTo>
                  <a:cubicBezTo>
                    <a:pt x="172" y="154"/>
                    <a:pt x="172" y="154"/>
                    <a:pt x="172" y="154"/>
                  </a:cubicBezTo>
                  <a:cubicBezTo>
                    <a:pt x="172" y="154"/>
                    <a:pt x="172" y="154"/>
                    <a:pt x="172" y="154"/>
                  </a:cubicBezTo>
                  <a:cubicBezTo>
                    <a:pt x="172" y="154"/>
                    <a:pt x="172" y="154"/>
                    <a:pt x="172" y="154"/>
                  </a:cubicBezTo>
                  <a:cubicBezTo>
                    <a:pt x="172" y="154"/>
                    <a:pt x="172" y="154"/>
                    <a:pt x="172" y="154"/>
                  </a:cubicBezTo>
                  <a:cubicBezTo>
                    <a:pt x="172" y="154"/>
                    <a:pt x="172" y="154"/>
                    <a:pt x="172" y="154"/>
                  </a:cubicBezTo>
                  <a:cubicBezTo>
                    <a:pt x="172" y="154"/>
                    <a:pt x="172" y="154"/>
                    <a:pt x="172" y="154"/>
                  </a:cubicBezTo>
                  <a:cubicBezTo>
                    <a:pt x="172" y="154"/>
                    <a:pt x="172" y="154"/>
                    <a:pt x="172" y="154"/>
                  </a:cubicBezTo>
                  <a:cubicBezTo>
                    <a:pt x="170" y="149"/>
                    <a:pt x="165" y="148"/>
                    <a:pt x="160" y="148"/>
                  </a:cubicBezTo>
                  <a:cubicBezTo>
                    <a:pt x="159" y="148"/>
                    <a:pt x="157" y="148"/>
                    <a:pt x="156" y="148"/>
                  </a:cubicBezTo>
                  <a:cubicBezTo>
                    <a:pt x="152" y="148"/>
                    <a:pt x="145" y="156"/>
                    <a:pt x="143" y="160"/>
                  </a:cubicBezTo>
                  <a:cubicBezTo>
                    <a:pt x="140" y="166"/>
                    <a:pt x="138" y="167"/>
                    <a:pt x="138" y="178"/>
                  </a:cubicBezTo>
                  <a:cubicBezTo>
                    <a:pt x="138" y="186"/>
                    <a:pt x="138" y="193"/>
                    <a:pt x="138" y="201"/>
                  </a:cubicBezTo>
                  <a:cubicBezTo>
                    <a:pt x="138" y="201"/>
                    <a:pt x="138" y="201"/>
                    <a:pt x="138" y="201"/>
                  </a:cubicBezTo>
                  <a:cubicBezTo>
                    <a:pt x="138" y="201"/>
                    <a:pt x="138" y="201"/>
                    <a:pt x="138" y="201"/>
                  </a:cubicBezTo>
                  <a:cubicBezTo>
                    <a:pt x="138" y="210"/>
                    <a:pt x="137" y="217"/>
                    <a:pt x="133" y="222"/>
                  </a:cubicBezTo>
                  <a:cubicBezTo>
                    <a:pt x="130" y="224"/>
                    <a:pt x="127" y="225"/>
                    <a:pt x="124" y="225"/>
                  </a:cubicBezTo>
                  <a:cubicBezTo>
                    <a:pt x="121" y="225"/>
                    <a:pt x="118" y="224"/>
                    <a:pt x="113" y="223"/>
                  </a:cubicBezTo>
                  <a:cubicBezTo>
                    <a:pt x="113" y="223"/>
                    <a:pt x="112" y="223"/>
                    <a:pt x="111" y="223"/>
                  </a:cubicBezTo>
                  <a:cubicBezTo>
                    <a:pt x="106" y="223"/>
                    <a:pt x="104" y="231"/>
                    <a:pt x="103" y="236"/>
                  </a:cubicBezTo>
                  <a:cubicBezTo>
                    <a:pt x="101" y="244"/>
                    <a:pt x="98" y="250"/>
                    <a:pt x="98" y="258"/>
                  </a:cubicBezTo>
                  <a:cubicBezTo>
                    <a:pt x="98" y="265"/>
                    <a:pt x="87" y="269"/>
                    <a:pt x="87" y="277"/>
                  </a:cubicBezTo>
                  <a:cubicBezTo>
                    <a:pt x="87" y="282"/>
                    <a:pt x="81" y="292"/>
                    <a:pt x="80" y="294"/>
                  </a:cubicBezTo>
                  <a:cubicBezTo>
                    <a:pt x="76" y="298"/>
                    <a:pt x="67" y="298"/>
                    <a:pt x="62" y="299"/>
                  </a:cubicBezTo>
                  <a:cubicBezTo>
                    <a:pt x="55" y="301"/>
                    <a:pt x="51" y="302"/>
                    <a:pt x="44" y="302"/>
                  </a:cubicBezTo>
                  <a:cubicBezTo>
                    <a:pt x="37" y="302"/>
                    <a:pt x="33" y="305"/>
                    <a:pt x="31" y="312"/>
                  </a:cubicBezTo>
                  <a:cubicBezTo>
                    <a:pt x="30" y="317"/>
                    <a:pt x="29" y="322"/>
                    <a:pt x="29" y="326"/>
                  </a:cubicBezTo>
                  <a:cubicBezTo>
                    <a:pt x="29" y="329"/>
                    <a:pt x="29" y="331"/>
                    <a:pt x="29" y="334"/>
                  </a:cubicBezTo>
                  <a:cubicBezTo>
                    <a:pt x="29" y="334"/>
                    <a:pt x="29" y="334"/>
                    <a:pt x="29" y="334"/>
                  </a:cubicBezTo>
                  <a:cubicBezTo>
                    <a:pt x="29" y="334"/>
                    <a:pt x="29" y="334"/>
                    <a:pt x="29" y="334"/>
                  </a:cubicBezTo>
                  <a:cubicBezTo>
                    <a:pt x="29" y="344"/>
                    <a:pt x="27" y="346"/>
                    <a:pt x="22" y="352"/>
                  </a:cubicBezTo>
                  <a:cubicBezTo>
                    <a:pt x="18" y="355"/>
                    <a:pt x="15" y="363"/>
                    <a:pt x="14" y="366"/>
                  </a:cubicBezTo>
                  <a:cubicBezTo>
                    <a:pt x="13" y="367"/>
                    <a:pt x="13" y="369"/>
                    <a:pt x="12" y="369"/>
                  </a:cubicBezTo>
                  <a:cubicBezTo>
                    <a:pt x="16" y="409"/>
                    <a:pt x="16" y="409"/>
                    <a:pt x="16" y="409"/>
                  </a:cubicBezTo>
                  <a:cubicBezTo>
                    <a:pt x="19" y="413"/>
                    <a:pt x="22" y="416"/>
                    <a:pt x="24" y="420"/>
                  </a:cubicBezTo>
                  <a:cubicBezTo>
                    <a:pt x="25" y="422"/>
                    <a:pt x="25" y="424"/>
                    <a:pt x="25" y="426"/>
                  </a:cubicBezTo>
                  <a:cubicBezTo>
                    <a:pt x="25" y="433"/>
                    <a:pt x="24" y="441"/>
                    <a:pt x="23" y="445"/>
                  </a:cubicBezTo>
                  <a:cubicBezTo>
                    <a:pt x="23" y="447"/>
                    <a:pt x="22" y="450"/>
                    <a:pt x="22" y="453"/>
                  </a:cubicBezTo>
                  <a:cubicBezTo>
                    <a:pt x="22" y="458"/>
                    <a:pt x="23" y="464"/>
                    <a:pt x="23" y="469"/>
                  </a:cubicBezTo>
                  <a:cubicBezTo>
                    <a:pt x="23" y="469"/>
                    <a:pt x="23" y="469"/>
                    <a:pt x="23" y="469"/>
                  </a:cubicBezTo>
                  <a:cubicBezTo>
                    <a:pt x="23" y="469"/>
                    <a:pt x="23" y="469"/>
                    <a:pt x="23" y="469"/>
                  </a:cubicBezTo>
                  <a:cubicBezTo>
                    <a:pt x="23" y="469"/>
                    <a:pt x="23" y="469"/>
                    <a:pt x="23" y="469"/>
                  </a:cubicBezTo>
                  <a:cubicBezTo>
                    <a:pt x="23" y="469"/>
                    <a:pt x="23" y="469"/>
                    <a:pt x="23" y="469"/>
                  </a:cubicBezTo>
                  <a:cubicBezTo>
                    <a:pt x="23" y="474"/>
                    <a:pt x="23" y="479"/>
                    <a:pt x="23" y="483"/>
                  </a:cubicBezTo>
                  <a:cubicBezTo>
                    <a:pt x="24" y="484"/>
                    <a:pt x="24" y="485"/>
                    <a:pt x="24" y="487"/>
                  </a:cubicBezTo>
                  <a:cubicBezTo>
                    <a:pt x="25" y="490"/>
                    <a:pt x="26" y="493"/>
                    <a:pt x="26" y="496"/>
                  </a:cubicBezTo>
                  <a:cubicBezTo>
                    <a:pt x="26" y="497"/>
                    <a:pt x="26" y="497"/>
                    <a:pt x="26" y="497"/>
                  </a:cubicBezTo>
                  <a:cubicBezTo>
                    <a:pt x="26" y="499"/>
                    <a:pt x="26" y="500"/>
                    <a:pt x="26" y="501"/>
                  </a:cubicBezTo>
                  <a:cubicBezTo>
                    <a:pt x="27" y="503"/>
                    <a:pt x="27" y="505"/>
                    <a:pt x="27" y="507"/>
                  </a:cubicBezTo>
                  <a:cubicBezTo>
                    <a:pt x="28" y="508"/>
                    <a:pt x="28" y="509"/>
                    <a:pt x="28" y="511"/>
                  </a:cubicBezTo>
                  <a:cubicBezTo>
                    <a:pt x="30" y="518"/>
                    <a:pt x="36" y="520"/>
                    <a:pt x="41" y="521"/>
                  </a:cubicBezTo>
                  <a:cubicBezTo>
                    <a:pt x="42" y="521"/>
                    <a:pt x="42" y="521"/>
                    <a:pt x="43" y="521"/>
                  </a:cubicBezTo>
                  <a:cubicBezTo>
                    <a:pt x="43" y="521"/>
                    <a:pt x="43" y="520"/>
                    <a:pt x="43" y="520"/>
                  </a:cubicBezTo>
                  <a:cubicBezTo>
                    <a:pt x="43" y="521"/>
                    <a:pt x="43" y="521"/>
                    <a:pt x="43" y="521"/>
                  </a:cubicBezTo>
                  <a:cubicBezTo>
                    <a:pt x="47" y="523"/>
                    <a:pt x="48" y="525"/>
                    <a:pt x="53" y="526"/>
                  </a:cubicBezTo>
                  <a:cubicBezTo>
                    <a:pt x="55" y="526"/>
                    <a:pt x="57" y="526"/>
                    <a:pt x="58" y="525"/>
                  </a:cubicBezTo>
                  <a:cubicBezTo>
                    <a:pt x="63" y="523"/>
                    <a:pt x="63" y="514"/>
                    <a:pt x="72" y="514"/>
                  </a:cubicBezTo>
                  <a:cubicBezTo>
                    <a:pt x="74" y="514"/>
                    <a:pt x="78" y="513"/>
                    <a:pt x="82" y="511"/>
                  </a:cubicBezTo>
                  <a:cubicBezTo>
                    <a:pt x="84" y="510"/>
                    <a:pt x="85" y="509"/>
                    <a:pt x="87" y="508"/>
                  </a:cubicBezTo>
                  <a:cubicBezTo>
                    <a:pt x="88" y="508"/>
                    <a:pt x="88" y="508"/>
                    <a:pt x="88" y="508"/>
                  </a:cubicBezTo>
                  <a:cubicBezTo>
                    <a:pt x="89" y="507"/>
                    <a:pt x="90" y="507"/>
                    <a:pt x="91" y="507"/>
                  </a:cubicBezTo>
                  <a:cubicBezTo>
                    <a:pt x="91" y="507"/>
                    <a:pt x="91" y="507"/>
                    <a:pt x="91" y="507"/>
                  </a:cubicBezTo>
                  <a:cubicBezTo>
                    <a:pt x="93" y="506"/>
                    <a:pt x="96" y="506"/>
                    <a:pt x="99" y="506"/>
                  </a:cubicBezTo>
                  <a:cubicBezTo>
                    <a:pt x="105" y="506"/>
                    <a:pt x="113" y="507"/>
                    <a:pt x="118" y="508"/>
                  </a:cubicBezTo>
                  <a:cubicBezTo>
                    <a:pt x="126" y="509"/>
                    <a:pt x="133" y="509"/>
                    <a:pt x="140" y="511"/>
                  </a:cubicBezTo>
                  <a:cubicBezTo>
                    <a:pt x="148" y="513"/>
                    <a:pt x="155" y="514"/>
                    <a:pt x="165" y="514"/>
                  </a:cubicBezTo>
                  <a:cubicBezTo>
                    <a:pt x="171" y="514"/>
                    <a:pt x="179" y="516"/>
                    <a:pt x="185" y="516"/>
                  </a:cubicBezTo>
                  <a:cubicBezTo>
                    <a:pt x="194" y="516"/>
                    <a:pt x="203" y="516"/>
                    <a:pt x="211" y="518"/>
                  </a:cubicBezTo>
                  <a:cubicBezTo>
                    <a:pt x="216" y="519"/>
                    <a:pt x="222" y="520"/>
                    <a:pt x="229" y="520"/>
                  </a:cubicBezTo>
                  <a:cubicBezTo>
                    <a:pt x="233" y="520"/>
                    <a:pt x="237" y="520"/>
                    <a:pt x="241" y="520"/>
                  </a:cubicBezTo>
                  <a:cubicBezTo>
                    <a:pt x="250" y="520"/>
                    <a:pt x="261" y="520"/>
                    <a:pt x="269" y="522"/>
                  </a:cubicBezTo>
                  <a:cubicBezTo>
                    <a:pt x="270" y="522"/>
                    <a:pt x="270" y="522"/>
                    <a:pt x="271" y="522"/>
                  </a:cubicBezTo>
                  <a:cubicBezTo>
                    <a:pt x="277" y="522"/>
                    <a:pt x="289" y="519"/>
                    <a:pt x="294" y="518"/>
                  </a:cubicBezTo>
                  <a:cubicBezTo>
                    <a:pt x="302" y="517"/>
                    <a:pt x="304" y="513"/>
                    <a:pt x="304" y="508"/>
                  </a:cubicBezTo>
                  <a:cubicBezTo>
                    <a:pt x="304" y="508"/>
                    <a:pt x="304" y="508"/>
                    <a:pt x="304" y="508"/>
                  </a:cubicBezTo>
                  <a:cubicBezTo>
                    <a:pt x="304" y="506"/>
                    <a:pt x="323" y="502"/>
                    <a:pt x="325" y="502"/>
                  </a:cubicBezTo>
                  <a:cubicBezTo>
                    <a:pt x="325" y="501"/>
                    <a:pt x="325" y="501"/>
                    <a:pt x="325" y="501"/>
                  </a:cubicBezTo>
                  <a:cubicBezTo>
                    <a:pt x="328" y="500"/>
                    <a:pt x="331" y="498"/>
                    <a:pt x="333" y="494"/>
                  </a:cubicBezTo>
                  <a:cubicBezTo>
                    <a:pt x="333" y="494"/>
                    <a:pt x="334" y="493"/>
                    <a:pt x="334" y="492"/>
                  </a:cubicBezTo>
                  <a:cubicBezTo>
                    <a:pt x="335" y="490"/>
                    <a:pt x="335" y="490"/>
                    <a:pt x="337" y="490"/>
                  </a:cubicBezTo>
                  <a:cubicBezTo>
                    <a:pt x="337" y="490"/>
                    <a:pt x="337" y="489"/>
                    <a:pt x="338" y="489"/>
                  </a:cubicBezTo>
                  <a:cubicBezTo>
                    <a:pt x="338" y="489"/>
                    <a:pt x="339" y="489"/>
                    <a:pt x="339" y="489"/>
                  </a:cubicBezTo>
                  <a:cubicBezTo>
                    <a:pt x="340" y="489"/>
                    <a:pt x="341" y="489"/>
                    <a:pt x="342" y="490"/>
                  </a:cubicBezTo>
                  <a:cubicBezTo>
                    <a:pt x="344" y="490"/>
                    <a:pt x="345" y="490"/>
                    <a:pt x="345" y="491"/>
                  </a:cubicBezTo>
                  <a:cubicBezTo>
                    <a:pt x="346" y="491"/>
                    <a:pt x="346" y="491"/>
                    <a:pt x="347" y="491"/>
                  </a:cubicBezTo>
                  <a:cubicBezTo>
                    <a:pt x="347" y="491"/>
                    <a:pt x="348" y="491"/>
                    <a:pt x="348" y="491"/>
                  </a:cubicBezTo>
                  <a:cubicBezTo>
                    <a:pt x="350" y="491"/>
                    <a:pt x="352" y="491"/>
                    <a:pt x="354" y="490"/>
                  </a:cubicBezTo>
                  <a:cubicBezTo>
                    <a:pt x="357" y="489"/>
                    <a:pt x="358" y="487"/>
                    <a:pt x="361" y="487"/>
                  </a:cubicBezTo>
                  <a:cubicBezTo>
                    <a:pt x="361" y="487"/>
                    <a:pt x="362" y="487"/>
                    <a:pt x="362" y="486"/>
                  </a:cubicBezTo>
                  <a:cubicBezTo>
                    <a:pt x="364" y="486"/>
                    <a:pt x="366" y="485"/>
                    <a:pt x="367" y="485"/>
                  </a:cubicBezTo>
                  <a:cubicBezTo>
                    <a:pt x="368" y="485"/>
                    <a:pt x="368" y="484"/>
                    <a:pt x="369" y="484"/>
                  </a:cubicBezTo>
                  <a:cubicBezTo>
                    <a:pt x="371" y="483"/>
                    <a:pt x="373" y="482"/>
                    <a:pt x="375" y="482"/>
                  </a:cubicBezTo>
                  <a:cubicBezTo>
                    <a:pt x="375" y="482"/>
                    <a:pt x="376" y="482"/>
                    <a:pt x="376" y="482"/>
                  </a:cubicBezTo>
                  <a:cubicBezTo>
                    <a:pt x="378" y="482"/>
                    <a:pt x="381" y="481"/>
                    <a:pt x="384" y="481"/>
                  </a:cubicBezTo>
                  <a:cubicBezTo>
                    <a:pt x="386" y="481"/>
                    <a:pt x="389" y="481"/>
                    <a:pt x="391" y="481"/>
                  </a:cubicBezTo>
                  <a:cubicBezTo>
                    <a:pt x="393" y="481"/>
                    <a:pt x="395" y="480"/>
                    <a:pt x="397" y="480"/>
                  </a:cubicBezTo>
                  <a:cubicBezTo>
                    <a:pt x="400" y="480"/>
                    <a:pt x="402" y="480"/>
                    <a:pt x="404" y="479"/>
                  </a:cubicBezTo>
                  <a:cubicBezTo>
                    <a:pt x="405" y="479"/>
                    <a:pt x="406" y="479"/>
                    <a:pt x="406" y="479"/>
                  </a:cubicBezTo>
                  <a:cubicBezTo>
                    <a:pt x="407" y="479"/>
                    <a:pt x="408" y="479"/>
                    <a:pt x="409" y="479"/>
                  </a:cubicBezTo>
                  <a:cubicBezTo>
                    <a:pt x="411" y="479"/>
                    <a:pt x="412" y="479"/>
                    <a:pt x="414" y="478"/>
                  </a:cubicBezTo>
                  <a:cubicBezTo>
                    <a:pt x="415" y="478"/>
                    <a:pt x="416" y="478"/>
                    <a:pt x="417" y="478"/>
                  </a:cubicBezTo>
                  <a:cubicBezTo>
                    <a:pt x="418" y="477"/>
                    <a:pt x="419" y="477"/>
                    <a:pt x="419" y="477"/>
                  </a:cubicBezTo>
                  <a:cubicBezTo>
                    <a:pt x="420" y="477"/>
                    <a:pt x="421" y="477"/>
                    <a:pt x="421" y="477"/>
                  </a:cubicBezTo>
                  <a:cubicBezTo>
                    <a:pt x="422" y="477"/>
                    <a:pt x="423" y="477"/>
                    <a:pt x="424" y="477"/>
                  </a:cubicBezTo>
                  <a:cubicBezTo>
                    <a:pt x="425" y="477"/>
                    <a:pt x="425" y="477"/>
                    <a:pt x="426" y="477"/>
                  </a:cubicBezTo>
                  <a:cubicBezTo>
                    <a:pt x="427" y="477"/>
                    <a:pt x="427" y="477"/>
                    <a:pt x="428" y="477"/>
                  </a:cubicBezTo>
                  <a:cubicBezTo>
                    <a:pt x="429" y="477"/>
                    <a:pt x="430" y="477"/>
                    <a:pt x="432" y="477"/>
                  </a:cubicBezTo>
                  <a:cubicBezTo>
                    <a:pt x="433" y="477"/>
                    <a:pt x="435" y="477"/>
                    <a:pt x="437" y="477"/>
                  </a:cubicBezTo>
                  <a:cubicBezTo>
                    <a:pt x="437" y="477"/>
                    <a:pt x="438" y="477"/>
                    <a:pt x="438" y="477"/>
                  </a:cubicBezTo>
                  <a:cubicBezTo>
                    <a:pt x="439" y="477"/>
                    <a:pt x="441" y="477"/>
                    <a:pt x="442" y="476"/>
                  </a:cubicBezTo>
                  <a:cubicBezTo>
                    <a:pt x="445" y="476"/>
                    <a:pt x="447" y="475"/>
                    <a:pt x="450" y="474"/>
                  </a:cubicBezTo>
                  <a:cubicBezTo>
                    <a:pt x="451" y="474"/>
                    <a:pt x="451" y="474"/>
                    <a:pt x="452" y="474"/>
                  </a:cubicBezTo>
                  <a:cubicBezTo>
                    <a:pt x="453" y="474"/>
                    <a:pt x="455" y="473"/>
                    <a:pt x="456" y="473"/>
                  </a:cubicBezTo>
                  <a:cubicBezTo>
                    <a:pt x="457" y="473"/>
                    <a:pt x="458" y="473"/>
                    <a:pt x="459" y="473"/>
                  </a:cubicBezTo>
                  <a:cubicBezTo>
                    <a:pt x="459" y="472"/>
                    <a:pt x="459" y="472"/>
                    <a:pt x="459" y="472"/>
                  </a:cubicBezTo>
                  <a:cubicBezTo>
                    <a:pt x="471" y="470"/>
                    <a:pt x="471" y="470"/>
                    <a:pt x="471" y="470"/>
                  </a:cubicBezTo>
                  <a:cubicBezTo>
                    <a:pt x="478" y="465"/>
                    <a:pt x="478" y="465"/>
                    <a:pt x="478" y="465"/>
                  </a:cubicBezTo>
                  <a:cubicBezTo>
                    <a:pt x="479" y="465"/>
                    <a:pt x="479" y="465"/>
                    <a:pt x="479" y="465"/>
                  </a:cubicBezTo>
                  <a:cubicBezTo>
                    <a:pt x="482" y="463"/>
                    <a:pt x="482" y="463"/>
                    <a:pt x="482" y="463"/>
                  </a:cubicBezTo>
                  <a:cubicBezTo>
                    <a:pt x="499" y="463"/>
                    <a:pt x="499" y="463"/>
                    <a:pt x="499" y="463"/>
                  </a:cubicBezTo>
                  <a:cubicBezTo>
                    <a:pt x="520" y="463"/>
                    <a:pt x="520" y="463"/>
                    <a:pt x="520" y="463"/>
                  </a:cubicBezTo>
                  <a:cubicBezTo>
                    <a:pt x="521" y="463"/>
                    <a:pt x="523" y="463"/>
                    <a:pt x="524" y="463"/>
                  </a:cubicBezTo>
                  <a:cubicBezTo>
                    <a:pt x="525" y="463"/>
                    <a:pt x="526" y="463"/>
                    <a:pt x="526" y="463"/>
                  </a:cubicBezTo>
                  <a:cubicBezTo>
                    <a:pt x="534" y="458"/>
                    <a:pt x="534" y="458"/>
                    <a:pt x="534" y="458"/>
                  </a:cubicBezTo>
                  <a:cubicBezTo>
                    <a:pt x="536" y="450"/>
                    <a:pt x="536" y="450"/>
                    <a:pt x="536" y="450"/>
                  </a:cubicBezTo>
                  <a:cubicBezTo>
                    <a:pt x="537" y="450"/>
                    <a:pt x="537" y="450"/>
                    <a:pt x="537" y="450"/>
                  </a:cubicBezTo>
                  <a:cubicBezTo>
                    <a:pt x="537" y="450"/>
                    <a:pt x="537" y="449"/>
                    <a:pt x="537" y="449"/>
                  </a:cubicBezTo>
                  <a:cubicBezTo>
                    <a:pt x="537" y="442"/>
                    <a:pt x="532" y="434"/>
                    <a:pt x="533" y="428"/>
                  </a:cubicBezTo>
                  <a:cubicBezTo>
                    <a:pt x="533" y="428"/>
                    <a:pt x="533" y="427"/>
                    <a:pt x="533" y="427"/>
                  </a:cubicBezTo>
                  <a:cubicBezTo>
                    <a:pt x="533" y="427"/>
                    <a:pt x="533" y="427"/>
                    <a:pt x="533" y="427"/>
                  </a:cubicBezTo>
                  <a:cubicBezTo>
                    <a:pt x="534" y="426"/>
                    <a:pt x="534" y="425"/>
                    <a:pt x="534" y="424"/>
                  </a:cubicBezTo>
                  <a:cubicBezTo>
                    <a:pt x="534" y="418"/>
                    <a:pt x="531" y="412"/>
                    <a:pt x="531" y="407"/>
                  </a:cubicBezTo>
                  <a:cubicBezTo>
                    <a:pt x="531" y="407"/>
                    <a:pt x="531" y="407"/>
                    <a:pt x="531" y="407"/>
                  </a:cubicBezTo>
                  <a:cubicBezTo>
                    <a:pt x="531" y="407"/>
                    <a:pt x="531" y="407"/>
                    <a:pt x="531" y="407"/>
                  </a:cubicBezTo>
                  <a:cubicBezTo>
                    <a:pt x="531" y="402"/>
                    <a:pt x="531" y="396"/>
                    <a:pt x="531" y="391"/>
                  </a:cubicBezTo>
                  <a:cubicBezTo>
                    <a:pt x="531" y="388"/>
                    <a:pt x="531" y="386"/>
                    <a:pt x="531" y="384"/>
                  </a:cubicBezTo>
                  <a:cubicBezTo>
                    <a:pt x="531" y="383"/>
                    <a:pt x="530" y="381"/>
                    <a:pt x="530" y="380"/>
                  </a:cubicBezTo>
                  <a:cubicBezTo>
                    <a:pt x="530" y="375"/>
                    <a:pt x="531" y="369"/>
                    <a:pt x="531" y="365"/>
                  </a:cubicBezTo>
                  <a:cubicBezTo>
                    <a:pt x="531" y="363"/>
                    <a:pt x="531" y="362"/>
                    <a:pt x="531" y="361"/>
                  </a:cubicBezTo>
                  <a:cubicBezTo>
                    <a:pt x="529" y="354"/>
                    <a:pt x="524" y="348"/>
                    <a:pt x="519" y="339"/>
                  </a:cubicBezTo>
                  <a:cubicBezTo>
                    <a:pt x="516" y="333"/>
                    <a:pt x="514" y="326"/>
                    <a:pt x="513" y="321"/>
                  </a:cubicBezTo>
                  <a:cubicBezTo>
                    <a:pt x="512" y="317"/>
                    <a:pt x="511" y="315"/>
                    <a:pt x="511" y="313"/>
                  </a:cubicBezTo>
                  <a:cubicBezTo>
                    <a:pt x="511" y="309"/>
                    <a:pt x="513" y="308"/>
                    <a:pt x="519" y="306"/>
                  </a:cubicBezTo>
                  <a:cubicBezTo>
                    <a:pt x="519" y="306"/>
                    <a:pt x="519" y="306"/>
                    <a:pt x="519" y="306"/>
                  </a:cubicBezTo>
                  <a:cubicBezTo>
                    <a:pt x="521" y="305"/>
                    <a:pt x="523" y="304"/>
                    <a:pt x="525" y="304"/>
                  </a:cubicBezTo>
                  <a:cubicBezTo>
                    <a:pt x="525" y="304"/>
                    <a:pt x="525" y="304"/>
                    <a:pt x="525" y="304"/>
                  </a:cubicBezTo>
                  <a:cubicBezTo>
                    <a:pt x="525" y="304"/>
                    <a:pt x="525" y="304"/>
                    <a:pt x="525" y="304"/>
                  </a:cubicBezTo>
                  <a:cubicBezTo>
                    <a:pt x="525" y="304"/>
                    <a:pt x="525" y="304"/>
                    <a:pt x="525" y="304"/>
                  </a:cubicBezTo>
                  <a:cubicBezTo>
                    <a:pt x="525" y="304"/>
                    <a:pt x="525" y="304"/>
                    <a:pt x="525" y="304"/>
                  </a:cubicBezTo>
                  <a:cubicBezTo>
                    <a:pt x="530" y="304"/>
                    <a:pt x="535" y="307"/>
                    <a:pt x="539" y="309"/>
                  </a:cubicBezTo>
                  <a:cubicBezTo>
                    <a:pt x="540" y="310"/>
                    <a:pt x="541" y="310"/>
                    <a:pt x="542" y="311"/>
                  </a:cubicBezTo>
                  <a:cubicBezTo>
                    <a:pt x="542" y="311"/>
                    <a:pt x="542" y="311"/>
                    <a:pt x="542" y="311"/>
                  </a:cubicBezTo>
                  <a:cubicBezTo>
                    <a:pt x="542" y="311"/>
                    <a:pt x="542" y="311"/>
                    <a:pt x="542" y="311"/>
                  </a:cubicBezTo>
                  <a:cubicBezTo>
                    <a:pt x="542" y="311"/>
                    <a:pt x="542" y="311"/>
                    <a:pt x="542" y="311"/>
                  </a:cubicBezTo>
                  <a:cubicBezTo>
                    <a:pt x="542" y="311"/>
                    <a:pt x="542" y="311"/>
                    <a:pt x="542" y="311"/>
                  </a:cubicBezTo>
                  <a:cubicBezTo>
                    <a:pt x="542" y="311"/>
                    <a:pt x="542" y="311"/>
                    <a:pt x="542" y="311"/>
                  </a:cubicBezTo>
                  <a:cubicBezTo>
                    <a:pt x="542" y="311"/>
                    <a:pt x="542" y="311"/>
                    <a:pt x="542" y="311"/>
                  </a:cubicBezTo>
                  <a:cubicBezTo>
                    <a:pt x="542" y="311"/>
                    <a:pt x="542" y="311"/>
                    <a:pt x="542" y="311"/>
                  </a:cubicBezTo>
                  <a:cubicBezTo>
                    <a:pt x="542" y="311"/>
                    <a:pt x="542" y="311"/>
                    <a:pt x="542" y="311"/>
                  </a:cubicBezTo>
                  <a:cubicBezTo>
                    <a:pt x="542" y="311"/>
                    <a:pt x="542" y="311"/>
                    <a:pt x="542" y="311"/>
                  </a:cubicBezTo>
                  <a:cubicBezTo>
                    <a:pt x="543" y="311"/>
                    <a:pt x="543" y="311"/>
                    <a:pt x="543" y="311"/>
                  </a:cubicBezTo>
                  <a:cubicBezTo>
                    <a:pt x="543" y="311"/>
                    <a:pt x="543" y="311"/>
                    <a:pt x="543" y="311"/>
                  </a:cubicBezTo>
                  <a:cubicBezTo>
                    <a:pt x="543" y="311"/>
                    <a:pt x="543" y="311"/>
                    <a:pt x="543" y="311"/>
                  </a:cubicBezTo>
                  <a:cubicBezTo>
                    <a:pt x="543" y="311"/>
                    <a:pt x="543" y="311"/>
                    <a:pt x="543" y="311"/>
                  </a:cubicBezTo>
                  <a:cubicBezTo>
                    <a:pt x="543" y="311"/>
                    <a:pt x="543" y="311"/>
                    <a:pt x="543" y="311"/>
                  </a:cubicBezTo>
                  <a:cubicBezTo>
                    <a:pt x="543" y="311"/>
                    <a:pt x="543" y="311"/>
                    <a:pt x="543" y="311"/>
                  </a:cubicBezTo>
                  <a:cubicBezTo>
                    <a:pt x="543" y="311"/>
                    <a:pt x="543" y="311"/>
                    <a:pt x="543" y="311"/>
                  </a:cubicBezTo>
                  <a:cubicBezTo>
                    <a:pt x="543" y="311"/>
                    <a:pt x="543" y="311"/>
                    <a:pt x="544" y="311"/>
                  </a:cubicBezTo>
                  <a:cubicBezTo>
                    <a:pt x="544" y="311"/>
                    <a:pt x="544" y="311"/>
                    <a:pt x="544" y="311"/>
                  </a:cubicBezTo>
                  <a:cubicBezTo>
                    <a:pt x="544" y="311"/>
                    <a:pt x="544" y="311"/>
                    <a:pt x="544" y="311"/>
                  </a:cubicBezTo>
                  <a:cubicBezTo>
                    <a:pt x="544" y="311"/>
                    <a:pt x="544" y="311"/>
                    <a:pt x="544" y="311"/>
                  </a:cubicBezTo>
                  <a:cubicBezTo>
                    <a:pt x="544" y="311"/>
                    <a:pt x="544" y="311"/>
                    <a:pt x="544" y="311"/>
                  </a:cubicBezTo>
                  <a:cubicBezTo>
                    <a:pt x="544" y="311"/>
                    <a:pt x="544" y="311"/>
                    <a:pt x="544" y="311"/>
                  </a:cubicBezTo>
                  <a:cubicBezTo>
                    <a:pt x="544" y="311"/>
                    <a:pt x="544" y="311"/>
                    <a:pt x="544" y="311"/>
                  </a:cubicBezTo>
                  <a:cubicBezTo>
                    <a:pt x="544" y="311"/>
                    <a:pt x="544" y="311"/>
                    <a:pt x="544" y="311"/>
                  </a:cubicBezTo>
                  <a:cubicBezTo>
                    <a:pt x="546" y="312"/>
                    <a:pt x="548" y="313"/>
                    <a:pt x="549" y="313"/>
                  </a:cubicBezTo>
                  <a:cubicBezTo>
                    <a:pt x="549" y="313"/>
                    <a:pt x="549" y="313"/>
                    <a:pt x="549" y="313"/>
                  </a:cubicBezTo>
                  <a:cubicBezTo>
                    <a:pt x="549" y="313"/>
                    <a:pt x="549" y="313"/>
                    <a:pt x="549" y="313"/>
                  </a:cubicBezTo>
                  <a:cubicBezTo>
                    <a:pt x="550" y="314"/>
                    <a:pt x="550" y="314"/>
                    <a:pt x="551" y="314"/>
                  </a:cubicBezTo>
                  <a:cubicBezTo>
                    <a:pt x="551" y="314"/>
                    <a:pt x="551" y="314"/>
                    <a:pt x="551" y="314"/>
                  </a:cubicBezTo>
                  <a:cubicBezTo>
                    <a:pt x="551" y="314"/>
                    <a:pt x="551" y="314"/>
                    <a:pt x="551" y="314"/>
                  </a:cubicBezTo>
                  <a:cubicBezTo>
                    <a:pt x="551" y="314"/>
                    <a:pt x="552" y="314"/>
                    <a:pt x="553" y="313"/>
                  </a:cubicBezTo>
                  <a:cubicBezTo>
                    <a:pt x="554" y="313"/>
                    <a:pt x="554" y="313"/>
                    <a:pt x="554" y="313"/>
                  </a:cubicBezTo>
                  <a:cubicBezTo>
                    <a:pt x="554" y="313"/>
                    <a:pt x="554" y="313"/>
                    <a:pt x="554" y="313"/>
                  </a:cubicBezTo>
                  <a:cubicBezTo>
                    <a:pt x="554" y="313"/>
                    <a:pt x="555" y="312"/>
                    <a:pt x="555" y="312"/>
                  </a:cubicBezTo>
                  <a:cubicBezTo>
                    <a:pt x="555" y="312"/>
                    <a:pt x="555" y="312"/>
                    <a:pt x="555" y="312"/>
                  </a:cubicBezTo>
                  <a:cubicBezTo>
                    <a:pt x="555" y="312"/>
                    <a:pt x="555" y="312"/>
                    <a:pt x="555" y="312"/>
                  </a:cubicBezTo>
                  <a:cubicBezTo>
                    <a:pt x="555" y="312"/>
                    <a:pt x="555" y="312"/>
                    <a:pt x="555" y="312"/>
                  </a:cubicBezTo>
                  <a:cubicBezTo>
                    <a:pt x="555" y="312"/>
                    <a:pt x="555" y="312"/>
                    <a:pt x="555" y="312"/>
                  </a:cubicBezTo>
                  <a:cubicBezTo>
                    <a:pt x="555" y="312"/>
                    <a:pt x="555" y="312"/>
                    <a:pt x="555" y="312"/>
                  </a:cubicBezTo>
                  <a:cubicBezTo>
                    <a:pt x="555" y="312"/>
                    <a:pt x="555" y="312"/>
                    <a:pt x="555" y="312"/>
                  </a:cubicBezTo>
                  <a:cubicBezTo>
                    <a:pt x="555" y="312"/>
                    <a:pt x="555" y="312"/>
                    <a:pt x="555" y="312"/>
                  </a:cubicBezTo>
                  <a:cubicBezTo>
                    <a:pt x="555" y="312"/>
                    <a:pt x="556" y="312"/>
                    <a:pt x="556" y="312"/>
                  </a:cubicBezTo>
                  <a:cubicBezTo>
                    <a:pt x="556" y="312"/>
                    <a:pt x="556" y="312"/>
                    <a:pt x="556" y="312"/>
                  </a:cubicBezTo>
                  <a:cubicBezTo>
                    <a:pt x="556" y="312"/>
                    <a:pt x="556" y="312"/>
                    <a:pt x="557" y="311"/>
                  </a:cubicBezTo>
                  <a:cubicBezTo>
                    <a:pt x="557" y="311"/>
                    <a:pt x="557" y="311"/>
                    <a:pt x="557" y="311"/>
                  </a:cubicBezTo>
                  <a:cubicBezTo>
                    <a:pt x="557" y="311"/>
                    <a:pt x="557" y="311"/>
                    <a:pt x="557" y="311"/>
                  </a:cubicBezTo>
                  <a:cubicBezTo>
                    <a:pt x="557" y="311"/>
                    <a:pt x="557" y="311"/>
                    <a:pt x="557" y="311"/>
                  </a:cubicBezTo>
                  <a:cubicBezTo>
                    <a:pt x="557" y="311"/>
                    <a:pt x="557" y="311"/>
                    <a:pt x="557" y="311"/>
                  </a:cubicBezTo>
                  <a:cubicBezTo>
                    <a:pt x="557" y="311"/>
                    <a:pt x="557" y="311"/>
                    <a:pt x="557" y="311"/>
                  </a:cubicBezTo>
                  <a:cubicBezTo>
                    <a:pt x="557" y="311"/>
                    <a:pt x="557" y="311"/>
                    <a:pt x="557" y="311"/>
                  </a:cubicBezTo>
                  <a:cubicBezTo>
                    <a:pt x="557" y="311"/>
                    <a:pt x="557" y="311"/>
                    <a:pt x="557" y="311"/>
                  </a:cubicBezTo>
                  <a:cubicBezTo>
                    <a:pt x="557" y="311"/>
                    <a:pt x="557" y="311"/>
                    <a:pt x="557" y="311"/>
                  </a:cubicBezTo>
                  <a:cubicBezTo>
                    <a:pt x="557" y="311"/>
                    <a:pt x="557" y="311"/>
                    <a:pt x="558" y="311"/>
                  </a:cubicBezTo>
                  <a:cubicBezTo>
                    <a:pt x="558" y="311"/>
                    <a:pt x="558" y="311"/>
                    <a:pt x="558" y="311"/>
                  </a:cubicBezTo>
                  <a:cubicBezTo>
                    <a:pt x="558" y="311"/>
                    <a:pt x="558" y="311"/>
                    <a:pt x="558" y="311"/>
                  </a:cubicBezTo>
                  <a:cubicBezTo>
                    <a:pt x="558" y="311"/>
                    <a:pt x="558" y="311"/>
                    <a:pt x="558" y="311"/>
                  </a:cubicBezTo>
                  <a:cubicBezTo>
                    <a:pt x="561" y="309"/>
                    <a:pt x="562" y="304"/>
                    <a:pt x="562" y="300"/>
                  </a:cubicBezTo>
                  <a:cubicBezTo>
                    <a:pt x="562" y="298"/>
                    <a:pt x="562" y="297"/>
                    <a:pt x="562" y="297"/>
                  </a:cubicBezTo>
                  <a:cubicBezTo>
                    <a:pt x="562" y="297"/>
                    <a:pt x="562" y="297"/>
                    <a:pt x="562" y="297"/>
                  </a:cubicBezTo>
                  <a:cubicBezTo>
                    <a:pt x="562" y="297"/>
                    <a:pt x="562" y="297"/>
                    <a:pt x="562" y="297"/>
                  </a:cubicBezTo>
                  <a:cubicBezTo>
                    <a:pt x="562" y="291"/>
                    <a:pt x="567" y="288"/>
                    <a:pt x="567" y="284"/>
                  </a:cubicBezTo>
                  <a:cubicBezTo>
                    <a:pt x="567" y="282"/>
                    <a:pt x="566" y="280"/>
                    <a:pt x="563" y="277"/>
                  </a:cubicBezTo>
                  <a:cubicBezTo>
                    <a:pt x="556" y="271"/>
                    <a:pt x="553" y="267"/>
                    <a:pt x="548" y="260"/>
                  </a:cubicBezTo>
                  <a:cubicBezTo>
                    <a:pt x="545" y="257"/>
                    <a:pt x="544" y="254"/>
                    <a:pt x="544" y="251"/>
                  </a:cubicBezTo>
                  <a:cubicBezTo>
                    <a:pt x="544" y="249"/>
                    <a:pt x="544" y="247"/>
                    <a:pt x="545" y="244"/>
                  </a:cubicBezTo>
                  <a:cubicBezTo>
                    <a:pt x="547" y="237"/>
                    <a:pt x="553" y="229"/>
                    <a:pt x="555" y="222"/>
                  </a:cubicBezTo>
                  <a:cubicBezTo>
                    <a:pt x="559" y="213"/>
                    <a:pt x="566" y="216"/>
                    <a:pt x="575" y="214"/>
                  </a:cubicBezTo>
                  <a:cubicBezTo>
                    <a:pt x="576" y="214"/>
                    <a:pt x="578" y="214"/>
                    <a:pt x="579" y="214"/>
                  </a:cubicBezTo>
                  <a:cubicBezTo>
                    <a:pt x="581" y="214"/>
                    <a:pt x="583" y="214"/>
                    <a:pt x="584" y="214"/>
                  </a:cubicBezTo>
                  <a:cubicBezTo>
                    <a:pt x="585" y="214"/>
                    <a:pt x="587" y="214"/>
                    <a:pt x="588" y="214"/>
                  </a:cubicBezTo>
                  <a:cubicBezTo>
                    <a:pt x="589" y="214"/>
                    <a:pt x="589" y="214"/>
                    <a:pt x="590" y="214"/>
                  </a:cubicBezTo>
                  <a:cubicBezTo>
                    <a:pt x="592" y="214"/>
                    <a:pt x="594" y="213"/>
                    <a:pt x="597" y="210"/>
                  </a:cubicBezTo>
                  <a:cubicBezTo>
                    <a:pt x="597" y="210"/>
                    <a:pt x="597" y="210"/>
                    <a:pt x="597" y="210"/>
                  </a:cubicBezTo>
                  <a:cubicBezTo>
                    <a:pt x="603" y="204"/>
                    <a:pt x="604" y="199"/>
                    <a:pt x="606" y="191"/>
                  </a:cubicBezTo>
                  <a:cubicBezTo>
                    <a:pt x="608" y="180"/>
                    <a:pt x="607" y="178"/>
                    <a:pt x="613" y="172"/>
                  </a:cubicBezTo>
                  <a:cubicBezTo>
                    <a:pt x="617" y="168"/>
                    <a:pt x="631" y="162"/>
                    <a:pt x="637" y="161"/>
                  </a:cubicBezTo>
                  <a:cubicBezTo>
                    <a:pt x="641" y="160"/>
                    <a:pt x="651" y="149"/>
                    <a:pt x="657" y="146"/>
                  </a:cubicBezTo>
                  <a:cubicBezTo>
                    <a:pt x="657" y="146"/>
                    <a:pt x="657" y="146"/>
                    <a:pt x="657" y="146"/>
                  </a:cubicBezTo>
                  <a:cubicBezTo>
                    <a:pt x="664" y="142"/>
                    <a:pt x="666" y="136"/>
                    <a:pt x="673" y="133"/>
                  </a:cubicBezTo>
                  <a:cubicBezTo>
                    <a:pt x="673" y="133"/>
                    <a:pt x="673" y="133"/>
                    <a:pt x="673" y="133"/>
                  </a:cubicBezTo>
                  <a:cubicBezTo>
                    <a:pt x="673" y="133"/>
                    <a:pt x="673" y="133"/>
                    <a:pt x="673" y="133"/>
                  </a:cubicBezTo>
                  <a:cubicBezTo>
                    <a:pt x="673" y="132"/>
                    <a:pt x="674" y="132"/>
                    <a:pt x="675" y="132"/>
                  </a:cubicBezTo>
                  <a:cubicBezTo>
                    <a:pt x="676" y="130"/>
                    <a:pt x="676" y="129"/>
                    <a:pt x="676" y="127"/>
                  </a:cubicBezTo>
                  <a:cubicBezTo>
                    <a:pt x="673" y="125"/>
                    <a:pt x="667" y="123"/>
                    <a:pt x="662" y="123"/>
                  </a:cubicBezTo>
                  <a:cubicBezTo>
                    <a:pt x="660" y="123"/>
                    <a:pt x="658" y="123"/>
                    <a:pt x="656" y="123"/>
                  </a:cubicBezTo>
                  <a:cubicBezTo>
                    <a:pt x="653" y="123"/>
                    <a:pt x="650" y="123"/>
                    <a:pt x="647" y="124"/>
                  </a:cubicBezTo>
                  <a:cubicBezTo>
                    <a:pt x="646" y="124"/>
                    <a:pt x="645" y="124"/>
                    <a:pt x="644" y="124"/>
                  </a:cubicBezTo>
                  <a:cubicBezTo>
                    <a:pt x="641" y="124"/>
                    <a:pt x="638" y="123"/>
                    <a:pt x="636" y="123"/>
                  </a:cubicBezTo>
                  <a:cubicBezTo>
                    <a:pt x="630" y="122"/>
                    <a:pt x="620" y="116"/>
                    <a:pt x="615" y="114"/>
                  </a:cubicBezTo>
                  <a:cubicBezTo>
                    <a:pt x="612" y="112"/>
                    <a:pt x="610" y="111"/>
                    <a:pt x="608" y="111"/>
                  </a:cubicBezTo>
                  <a:cubicBezTo>
                    <a:pt x="603" y="112"/>
                    <a:pt x="598" y="114"/>
                    <a:pt x="592" y="117"/>
                  </a:cubicBezTo>
                  <a:cubicBezTo>
                    <a:pt x="587" y="121"/>
                    <a:pt x="583" y="123"/>
                    <a:pt x="576" y="126"/>
                  </a:cubicBezTo>
                  <a:cubicBezTo>
                    <a:pt x="572" y="128"/>
                    <a:pt x="569" y="130"/>
                    <a:pt x="565" y="130"/>
                  </a:cubicBezTo>
                  <a:cubicBezTo>
                    <a:pt x="563" y="130"/>
                    <a:pt x="561" y="131"/>
                    <a:pt x="560" y="131"/>
                  </a:cubicBezTo>
                  <a:cubicBezTo>
                    <a:pt x="556" y="131"/>
                    <a:pt x="553" y="129"/>
                    <a:pt x="551" y="126"/>
                  </a:cubicBezTo>
                  <a:cubicBezTo>
                    <a:pt x="547" y="124"/>
                    <a:pt x="545" y="119"/>
                    <a:pt x="546" y="115"/>
                  </a:cubicBezTo>
                  <a:cubicBezTo>
                    <a:pt x="544" y="105"/>
                    <a:pt x="549" y="85"/>
                    <a:pt x="549" y="73"/>
                  </a:cubicBezTo>
                  <a:cubicBezTo>
                    <a:pt x="548" y="69"/>
                    <a:pt x="547" y="64"/>
                    <a:pt x="546" y="61"/>
                  </a:cubicBezTo>
                  <a:cubicBezTo>
                    <a:pt x="545" y="53"/>
                    <a:pt x="545" y="45"/>
                    <a:pt x="545" y="37"/>
                  </a:cubicBezTo>
                  <a:cubicBezTo>
                    <a:pt x="545" y="35"/>
                    <a:pt x="545" y="32"/>
                    <a:pt x="545" y="30"/>
                  </a:cubicBezTo>
                  <a:cubicBezTo>
                    <a:pt x="542" y="20"/>
                    <a:pt x="536" y="13"/>
                    <a:pt x="528" y="5"/>
                  </a:cubicBezTo>
                  <a:cubicBezTo>
                    <a:pt x="524" y="1"/>
                    <a:pt x="521" y="0"/>
                    <a:pt x="518" y="0"/>
                  </a:cubicBezTo>
                </a:path>
              </a:pathLst>
            </a:custGeom>
            <a:solidFill>
              <a:schemeClr val="accent6">
                <a:lumMod val="60000"/>
                <a:lumOff val="4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5" name="Freeform 245"/>
            <p:cNvSpPr>
              <a:spLocks/>
            </p:cNvSpPr>
            <p:nvPr/>
          </p:nvSpPr>
          <p:spPr bwMode="auto">
            <a:xfrm>
              <a:off x="4478613" y="2088163"/>
              <a:ext cx="904191" cy="708728"/>
            </a:xfrm>
            <a:custGeom>
              <a:avLst/>
              <a:gdLst>
                <a:gd name="T0" fmla="*/ 282 w 706"/>
                <a:gd name="T1" fmla="*/ 25 h 534"/>
                <a:gd name="T2" fmla="*/ 235 w 706"/>
                <a:gd name="T3" fmla="*/ 15 h 534"/>
                <a:gd name="T4" fmla="*/ 205 w 706"/>
                <a:gd name="T5" fmla="*/ 24 h 534"/>
                <a:gd name="T6" fmla="*/ 166 w 706"/>
                <a:gd name="T7" fmla="*/ 34 h 534"/>
                <a:gd name="T8" fmla="*/ 162 w 706"/>
                <a:gd name="T9" fmla="*/ 64 h 534"/>
                <a:gd name="T10" fmla="*/ 102 w 706"/>
                <a:gd name="T11" fmla="*/ 103 h 534"/>
                <a:gd name="T12" fmla="*/ 73 w 706"/>
                <a:gd name="T13" fmla="*/ 145 h 534"/>
                <a:gd name="T14" fmla="*/ 37 w 706"/>
                <a:gd name="T15" fmla="*/ 191 h 534"/>
                <a:gd name="T16" fmla="*/ 47 w 706"/>
                <a:gd name="T17" fmla="*/ 242 h 534"/>
                <a:gd name="T18" fmla="*/ 46 w 706"/>
                <a:gd name="T19" fmla="*/ 242 h 534"/>
                <a:gd name="T20" fmla="*/ 45 w 706"/>
                <a:gd name="T21" fmla="*/ 243 h 534"/>
                <a:gd name="T22" fmla="*/ 44 w 706"/>
                <a:gd name="T23" fmla="*/ 243 h 534"/>
                <a:gd name="T24" fmla="*/ 42 w 706"/>
                <a:gd name="T25" fmla="*/ 244 h 534"/>
                <a:gd name="T26" fmla="*/ 38 w 706"/>
                <a:gd name="T27" fmla="*/ 244 h 534"/>
                <a:gd name="T28" fmla="*/ 33 w 706"/>
                <a:gd name="T29" fmla="*/ 242 h 534"/>
                <a:gd name="T30" fmla="*/ 32 w 706"/>
                <a:gd name="T31" fmla="*/ 242 h 534"/>
                <a:gd name="T32" fmla="*/ 31 w 706"/>
                <a:gd name="T33" fmla="*/ 242 h 534"/>
                <a:gd name="T34" fmla="*/ 31 w 706"/>
                <a:gd name="T35" fmla="*/ 242 h 534"/>
                <a:gd name="T36" fmla="*/ 14 w 706"/>
                <a:gd name="T37" fmla="*/ 235 h 534"/>
                <a:gd name="T38" fmla="*/ 8 w 706"/>
                <a:gd name="T39" fmla="*/ 270 h 534"/>
                <a:gd name="T40" fmla="*/ 20 w 706"/>
                <a:gd name="T41" fmla="*/ 338 h 534"/>
                <a:gd name="T42" fmla="*/ 26 w 706"/>
                <a:gd name="T43" fmla="*/ 380 h 534"/>
                <a:gd name="T44" fmla="*/ 64 w 706"/>
                <a:gd name="T45" fmla="*/ 391 h 534"/>
                <a:gd name="T46" fmla="*/ 114 w 706"/>
                <a:gd name="T47" fmla="*/ 403 h 534"/>
                <a:gd name="T48" fmla="*/ 157 w 706"/>
                <a:gd name="T49" fmla="*/ 407 h 534"/>
                <a:gd name="T50" fmla="*/ 199 w 706"/>
                <a:gd name="T51" fmla="*/ 406 h 534"/>
                <a:gd name="T52" fmla="*/ 246 w 706"/>
                <a:gd name="T53" fmla="*/ 420 h 534"/>
                <a:gd name="T54" fmla="*/ 284 w 706"/>
                <a:gd name="T55" fmla="*/ 462 h 534"/>
                <a:gd name="T56" fmla="*/ 305 w 706"/>
                <a:gd name="T57" fmla="*/ 531 h 534"/>
                <a:gd name="T58" fmla="*/ 357 w 706"/>
                <a:gd name="T59" fmla="*/ 529 h 534"/>
                <a:gd name="T60" fmla="*/ 383 w 706"/>
                <a:gd name="T61" fmla="*/ 503 h 534"/>
                <a:gd name="T62" fmla="*/ 422 w 706"/>
                <a:gd name="T63" fmla="*/ 482 h 534"/>
                <a:gd name="T64" fmla="*/ 472 w 706"/>
                <a:gd name="T65" fmla="*/ 471 h 534"/>
                <a:gd name="T66" fmla="*/ 535 w 706"/>
                <a:gd name="T67" fmla="*/ 463 h 534"/>
                <a:gd name="T68" fmla="*/ 561 w 706"/>
                <a:gd name="T69" fmla="*/ 471 h 534"/>
                <a:gd name="T70" fmla="*/ 593 w 706"/>
                <a:gd name="T71" fmla="*/ 499 h 534"/>
                <a:gd name="T72" fmla="*/ 610 w 706"/>
                <a:gd name="T73" fmla="*/ 472 h 534"/>
                <a:gd name="T74" fmla="*/ 627 w 706"/>
                <a:gd name="T75" fmla="*/ 436 h 534"/>
                <a:gd name="T76" fmla="*/ 662 w 706"/>
                <a:gd name="T77" fmla="*/ 442 h 534"/>
                <a:gd name="T78" fmla="*/ 693 w 706"/>
                <a:gd name="T79" fmla="*/ 459 h 534"/>
                <a:gd name="T80" fmla="*/ 705 w 706"/>
                <a:gd name="T81" fmla="*/ 429 h 534"/>
                <a:gd name="T82" fmla="*/ 704 w 706"/>
                <a:gd name="T83" fmla="*/ 397 h 534"/>
                <a:gd name="T84" fmla="*/ 684 w 706"/>
                <a:gd name="T85" fmla="*/ 369 h 534"/>
                <a:gd name="T86" fmla="*/ 672 w 706"/>
                <a:gd name="T87" fmla="*/ 364 h 534"/>
                <a:gd name="T88" fmla="*/ 662 w 706"/>
                <a:gd name="T89" fmla="*/ 363 h 534"/>
                <a:gd name="T90" fmla="*/ 611 w 706"/>
                <a:gd name="T91" fmla="*/ 326 h 534"/>
                <a:gd name="T92" fmla="*/ 595 w 706"/>
                <a:gd name="T93" fmla="*/ 314 h 534"/>
                <a:gd name="T94" fmla="*/ 582 w 706"/>
                <a:gd name="T95" fmla="*/ 304 h 534"/>
                <a:gd name="T96" fmla="*/ 558 w 706"/>
                <a:gd name="T97" fmla="*/ 283 h 534"/>
                <a:gd name="T98" fmla="*/ 550 w 706"/>
                <a:gd name="T99" fmla="*/ 282 h 534"/>
                <a:gd name="T100" fmla="*/ 544 w 706"/>
                <a:gd name="T101" fmla="*/ 282 h 534"/>
                <a:gd name="T102" fmla="*/ 508 w 706"/>
                <a:gd name="T103" fmla="*/ 295 h 534"/>
                <a:gd name="T104" fmla="*/ 495 w 706"/>
                <a:gd name="T105" fmla="*/ 281 h 534"/>
                <a:gd name="T106" fmla="*/ 472 w 706"/>
                <a:gd name="T107" fmla="*/ 251 h 534"/>
                <a:gd name="T108" fmla="*/ 440 w 706"/>
                <a:gd name="T109" fmla="*/ 217 h 534"/>
                <a:gd name="T110" fmla="*/ 442 w 706"/>
                <a:gd name="T111" fmla="*/ 167 h 534"/>
                <a:gd name="T112" fmla="*/ 446 w 706"/>
                <a:gd name="T113" fmla="*/ 110 h 534"/>
                <a:gd name="T114" fmla="*/ 408 w 706"/>
                <a:gd name="T115" fmla="*/ 97 h 534"/>
                <a:gd name="T116" fmla="*/ 389 w 706"/>
                <a:gd name="T117" fmla="*/ 66 h 534"/>
                <a:gd name="T118" fmla="*/ 383 w 706"/>
                <a:gd name="T119" fmla="*/ 47 h 534"/>
                <a:gd name="T120" fmla="*/ 319 w 706"/>
                <a:gd name="T121" fmla="*/ 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6" h="534">
                  <a:moveTo>
                    <a:pt x="303" y="0"/>
                  </a:moveTo>
                  <a:cubicBezTo>
                    <a:pt x="302" y="1"/>
                    <a:pt x="301" y="3"/>
                    <a:pt x="299" y="7"/>
                  </a:cubicBezTo>
                  <a:cubicBezTo>
                    <a:pt x="295" y="13"/>
                    <a:pt x="296" y="19"/>
                    <a:pt x="293" y="22"/>
                  </a:cubicBezTo>
                  <a:cubicBezTo>
                    <a:pt x="292" y="24"/>
                    <a:pt x="290" y="25"/>
                    <a:pt x="288" y="25"/>
                  </a:cubicBezTo>
                  <a:cubicBezTo>
                    <a:pt x="287" y="25"/>
                    <a:pt x="286" y="25"/>
                    <a:pt x="285" y="25"/>
                  </a:cubicBezTo>
                  <a:cubicBezTo>
                    <a:pt x="284" y="25"/>
                    <a:pt x="283" y="25"/>
                    <a:pt x="282" y="25"/>
                  </a:cubicBezTo>
                  <a:cubicBezTo>
                    <a:pt x="282" y="25"/>
                    <a:pt x="281" y="25"/>
                    <a:pt x="281" y="25"/>
                  </a:cubicBezTo>
                  <a:cubicBezTo>
                    <a:pt x="271" y="25"/>
                    <a:pt x="265" y="13"/>
                    <a:pt x="260" y="8"/>
                  </a:cubicBezTo>
                  <a:cubicBezTo>
                    <a:pt x="258" y="6"/>
                    <a:pt x="256" y="5"/>
                    <a:pt x="255" y="4"/>
                  </a:cubicBezTo>
                  <a:cubicBezTo>
                    <a:pt x="253" y="4"/>
                    <a:pt x="250" y="4"/>
                    <a:pt x="248" y="4"/>
                  </a:cubicBezTo>
                  <a:cubicBezTo>
                    <a:pt x="245" y="4"/>
                    <a:pt x="243" y="4"/>
                    <a:pt x="242" y="5"/>
                  </a:cubicBezTo>
                  <a:cubicBezTo>
                    <a:pt x="240" y="8"/>
                    <a:pt x="236" y="11"/>
                    <a:pt x="235" y="15"/>
                  </a:cubicBezTo>
                  <a:cubicBezTo>
                    <a:pt x="235" y="17"/>
                    <a:pt x="233" y="19"/>
                    <a:pt x="232" y="20"/>
                  </a:cubicBezTo>
                  <a:cubicBezTo>
                    <a:pt x="229" y="24"/>
                    <a:pt x="226" y="27"/>
                    <a:pt x="222" y="27"/>
                  </a:cubicBezTo>
                  <a:cubicBezTo>
                    <a:pt x="221" y="27"/>
                    <a:pt x="220" y="27"/>
                    <a:pt x="218" y="26"/>
                  </a:cubicBezTo>
                  <a:cubicBezTo>
                    <a:pt x="218" y="26"/>
                    <a:pt x="217" y="26"/>
                    <a:pt x="217" y="26"/>
                  </a:cubicBezTo>
                  <a:cubicBezTo>
                    <a:pt x="215" y="26"/>
                    <a:pt x="213" y="25"/>
                    <a:pt x="210" y="25"/>
                  </a:cubicBezTo>
                  <a:cubicBezTo>
                    <a:pt x="209" y="24"/>
                    <a:pt x="207" y="24"/>
                    <a:pt x="205" y="24"/>
                  </a:cubicBezTo>
                  <a:cubicBezTo>
                    <a:pt x="202" y="24"/>
                    <a:pt x="199" y="25"/>
                    <a:pt x="197" y="25"/>
                  </a:cubicBezTo>
                  <a:cubicBezTo>
                    <a:pt x="194" y="25"/>
                    <a:pt x="192" y="25"/>
                    <a:pt x="189" y="25"/>
                  </a:cubicBezTo>
                  <a:cubicBezTo>
                    <a:pt x="186" y="25"/>
                    <a:pt x="183" y="25"/>
                    <a:pt x="180" y="24"/>
                  </a:cubicBezTo>
                  <a:cubicBezTo>
                    <a:pt x="178" y="23"/>
                    <a:pt x="176" y="23"/>
                    <a:pt x="175" y="23"/>
                  </a:cubicBezTo>
                  <a:cubicBezTo>
                    <a:pt x="169" y="23"/>
                    <a:pt x="169" y="27"/>
                    <a:pt x="167" y="32"/>
                  </a:cubicBezTo>
                  <a:cubicBezTo>
                    <a:pt x="167" y="33"/>
                    <a:pt x="166" y="33"/>
                    <a:pt x="166" y="34"/>
                  </a:cubicBezTo>
                  <a:cubicBezTo>
                    <a:pt x="165" y="36"/>
                    <a:pt x="163" y="39"/>
                    <a:pt x="161" y="42"/>
                  </a:cubicBezTo>
                  <a:cubicBezTo>
                    <a:pt x="161" y="42"/>
                    <a:pt x="161" y="42"/>
                    <a:pt x="161" y="42"/>
                  </a:cubicBezTo>
                  <a:cubicBezTo>
                    <a:pt x="160" y="45"/>
                    <a:pt x="157" y="51"/>
                    <a:pt x="161" y="54"/>
                  </a:cubicBezTo>
                  <a:cubicBezTo>
                    <a:pt x="162" y="55"/>
                    <a:pt x="164" y="57"/>
                    <a:pt x="165" y="58"/>
                  </a:cubicBezTo>
                  <a:cubicBezTo>
                    <a:pt x="166" y="60"/>
                    <a:pt x="166" y="61"/>
                    <a:pt x="164" y="63"/>
                  </a:cubicBezTo>
                  <a:cubicBezTo>
                    <a:pt x="163" y="63"/>
                    <a:pt x="162" y="64"/>
                    <a:pt x="162" y="64"/>
                  </a:cubicBezTo>
                  <a:cubicBezTo>
                    <a:pt x="162" y="64"/>
                    <a:pt x="162" y="64"/>
                    <a:pt x="162" y="64"/>
                  </a:cubicBezTo>
                  <a:cubicBezTo>
                    <a:pt x="162" y="64"/>
                    <a:pt x="162" y="64"/>
                    <a:pt x="162" y="64"/>
                  </a:cubicBezTo>
                  <a:cubicBezTo>
                    <a:pt x="155" y="67"/>
                    <a:pt x="153" y="73"/>
                    <a:pt x="146" y="77"/>
                  </a:cubicBezTo>
                  <a:cubicBezTo>
                    <a:pt x="146" y="77"/>
                    <a:pt x="146" y="77"/>
                    <a:pt x="146" y="77"/>
                  </a:cubicBezTo>
                  <a:cubicBezTo>
                    <a:pt x="140" y="80"/>
                    <a:pt x="130" y="91"/>
                    <a:pt x="126" y="92"/>
                  </a:cubicBezTo>
                  <a:cubicBezTo>
                    <a:pt x="120" y="93"/>
                    <a:pt x="106" y="99"/>
                    <a:pt x="102" y="103"/>
                  </a:cubicBezTo>
                  <a:cubicBezTo>
                    <a:pt x="96" y="109"/>
                    <a:pt x="97" y="111"/>
                    <a:pt x="95" y="122"/>
                  </a:cubicBezTo>
                  <a:cubicBezTo>
                    <a:pt x="93" y="130"/>
                    <a:pt x="92" y="135"/>
                    <a:pt x="86" y="141"/>
                  </a:cubicBezTo>
                  <a:cubicBezTo>
                    <a:pt x="86" y="141"/>
                    <a:pt x="86" y="141"/>
                    <a:pt x="86" y="141"/>
                  </a:cubicBezTo>
                  <a:cubicBezTo>
                    <a:pt x="83" y="144"/>
                    <a:pt x="81" y="145"/>
                    <a:pt x="79" y="145"/>
                  </a:cubicBezTo>
                  <a:cubicBezTo>
                    <a:pt x="78" y="145"/>
                    <a:pt x="78" y="145"/>
                    <a:pt x="77" y="145"/>
                  </a:cubicBezTo>
                  <a:cubicBezTo>
                    <a:pt x="76" y="145"/>
                    <a:pt x="74" y="145"/>
                    <a:pt x="73" y="145"/>
                  </a:cubicBezTo>
                  <a:cubicBezTo>
                    <a:pt x="72" y="145"/>
                    <a:pt x="70" y="145"/>
                    <a:pt x="68" y="145"/>
                  </a:cubicBezTo>
                  <a:cubicBezTo>
                    <a:pt x="67" y="145"/>
                    <a:pt x="65" y="145"/>
                    <a:pt x="64" y="145"/>
                  </a:cubicBezTo>
                  <a:cubicBezTo>
                    <a:pt x="55" y="147"/>
                    <a:pt x="48" y="144"/>
                    <a:pt x="44" y="153"/>
                  </a:cubicBezTo>
                  <a:cubicBezTo>
                    <a:pt x="42" y="160"/>
                    <a:pt x="36" y="168"/>
                    <a:pt x="34" y="175"/>
                  </a:cubicBezTo>
                  <a:cubicBezTo>
                    <a:pt x="33" y="178"/>
                    <a:pt x="33" y="180"/>
                    <a:pt x="33" y="182"/>
                  </a:cubicBezTo>
                  <a:cubicBezTo>
                    <a:pt x="33" y="185"/>
                    <a:pt x="34" y="188"/>
                    <a:pt x="37" y="191"/>
                  </a:cubicBezTo>
                  <a:cubicBezTo>
                    <a:pt x="42" y="198"/>
                    <a:pt x="45" y="202"/>
                    <a:pt x="52" y="208"/>
                  </a:cubicBezTo>
                  <a:cubicBezTo>
                    <a:pt x="55" y="211"/>
                    <a:pt x="56" y="213"/>
                    <a:pt x="56" y="215"/>
                  </a:cubicBezTo>
                  <a:cubicBezTo>
                    <a:pt x="56" y="219"/>
                    <a:pt x="51" y="222"/>
                    <a:pt x="51" y="228"/>
                  </a:cubicBezTo>
                  <a:cubicBezTo>
                    <a:pt x="51" y="228"/>
                    <a:pt x="51" y="229"/>
                    <a:pt x="51" y="231"/>
                  </a:cubicBezTo>
                  <a:cubicBezTo>
                    <a:pt x="51" y="235"/>
                    <a:pt x="50" y="240"/>
                    <a:pt x="47" y="242"/>
                  </a:cubicBezTo>
                  <a:cubicBezTo>
                    <a:pt x="47" y="242"/>
                    <a:pt x="47" y="242"/>
                    <a:pt x="47" y="242"/>
                  </a:cubicBezTo>
                  <a:cubicBezTo>
                    <a:pt x="47" y="242"/>
                    <a:pt x="47" y="242"/>
                    <a:pt x="47" y="242"/>
                  </a:cubicBezTo>
                  <a:cubicBezTo>
                    <a:pt x="47" y="242"/>
                    <a:pt x="47" y="242"/>
                    <a:pt x="47" y="242"/>
                  </a:cubicBezTo>
                  <a:cubicBezTo>
                    <a:pt x="46" y="242"/>
                    <a:pt x="46" y="242"/>
                    <a:pt x="46" y="242"/>
                  </a:cubicBezTo>
                  <a:cubicBezTo>
                    <a:pt x="46" y="242"/>
                    <a:pt x="46" y="242"/>
                    <a:pt x="46" y="242"/>
                  </a:cubicBezTo>
                  <a:cubicBezTo>
                    <a:pt x="46" y="242"/>
                    <a:pt x="46" y="242"/>
                    <a:pt x="46" y="242"/>
                  </a:cubicBezTo>
                  <a:cubicBezTo>
                    <a:pt x="46" y="242"/>
                    <a:pt x="46" y="242"/>
                    <a:pt x="46" y="242"/>
                  </a:cubicBezTo>
                  <a:cubicBezTo>
                    <a:pt x="46" y="242"/>
                    <a:pt x="46" y="242"/>
                    <a:pt x="46" y="242"/>
                  </a:cubicBezTo>
                  <a:cubicBezTo>
                    <a:pt x="46" y="242"/>
                    <a:pt x="46" y="242"/>
                    <a:pt x="46" y="242"/>
                  </a:cubicBezTo>
                  <a:cubicBezTo>
                    <a:pt x="46" y="242"/>
                    <a:pt x="46" y="242"/>
                    <a:pt x="46" y="242"/>
                  </a:cubicBezTo>
                  <a:cubicBezTo>
                    <a:pt x="46" y="242"/>
                    <a:pt x="46" y="242"/>
                    <a:pt x="46" y="242"/>
                  </a:cubicBezTo>
                  <a:cubicBezTo>
                    <a:pt x="46" y="242"/>
                    <a:pt x="46" y="242"/>
                    <a:pt x="46" y="242"/>
                  </a:cubicBezTo>
                  <a:cubicBezTo>
                    <a:pt x="45" y="243"/>
                    <a:pt x="45" y="243"/>
                    <a:pt x="45" y="243"/>
                  </a:cubicBezTo>
                  <a:cubicBezTo>
                    <a:pt x="45" y="243"/>
                    <a:pt x="45" y="243"/>
                    <a:pt x="45" y="243"/>
                  </a:cubicBezTo>
                  <a:cubicBezTo>
                    <a:pt x="45" y="243"/>
                    <a:pt x="44" y="243"/>
                    <a:pt x="44" y="243"/>
                  </a:cubicBezTo>
                  <a:cubicBezTo>
                    <a:pt x="44" y="243"/>
                    <a:pt x="44" y="243"/>
                    <a:pt x="44" y="243"/>
                  </a:cubicBezTo>
                  <a:cubicBezTo>
                    <a:pt x="44" y="243"/>
                    <a:pt x="44" y="243"/>
                    <a:pt x="44" y="243"/>
                  </a:cubicBezTo>
                  <a:cubicBezTo>
                    <a:pt x="44" y="243"/>
                    <a:pt x="44" y="243"/>
                    <a:pt x="44" y="243"/>
                  </a:cubicBezTo>
                  <a:cubicBezTo>
                    <a:pt x="44" y="243"/>
                    <a:pt x="44" y="243"/>
                    <a:pt x="44" y="243"/>
                  </a:cubicBezTo>
                  <a:cubicBezTo>
                    <a:pt x="44" y="243"/>
                    <a:pt x="44" y="243"/>
                    <a:pt x="44" y="243"/>
                  </a:cubicBezTo>
                  <a:cubicBezTo>
                    <a:pt x="44" y="243"/>
                    <a:pt x="44" y="243"/>
                    <a:pt x="44" y="243"/>
                  </a:cubicBezTo>
                  <a:cubicBezTo>
                    <a:pt x="44" y="243"/>
                    <a:pt x="44" y="243"/>
                    <a:pt x="44" y="243"/>
                  </a:cubicBezTo>
                  <a:cubicBezTo>
                    <a:pt x="44" y="243"/>
                    <a:pt x="43" y="244"/>
                    <a:pt x="43" y="244"/>
                  </a:cubicBezTo>
                  <a:cubicBezTo>
                    <a:pt x="43" y="244"/>
                    <a:pt x="43" y="244"/>
                    <a:pt x="43" y="244"/>
                  </a:cubicBezTo>
                  <a:cubicBezTo>
                    <a:pt x="43" y="244"/>
                    <a:pt x="43" y="244"/>
                    <a:pt x="42" y="244"/>
                  </a:cubicBezTo>
                  <a:cubicBezTo>
                    <a:pt x="41" y="245"/>
                    <a:pt x="40" y="245"/>
                    <a:pt x="40" y="245"/>
                  </a:cubicBezTo>
                  <a:cubicBezTo>
                    <a:pt x="40" y="245"/>
                    <a:pt x="40" y="245"/>
                    <a:pt x="40" y="245"/>
                  </a:cubicBezTo>
                  <a:cubicBezTo>
                    <a:pt x="40" y="245"/>
                    <a:pt x="40" y="245"/>
                    <a:pt x="40" y="245"/>
                  </a:cubicBezTo>
                  <a:cubicBezTo>
                    <a:pt x="40" y="245"/>
                    <a:pt x="40" y="245"/>
                    <a:pt x="40" y="245"/>
                  </a:cubicBezTo>
                  <a:cubicBezTo>
                    <a:pt x="40" y="245"/>
                    <a:pt x="40" y="245"/>
                    <a:pt x="40" y="245"/>
                  </a:cubicBezTo>
                  <a:cubicBezTo>
                    <a:pt x="39" y="245"/>
                    <a:pt x="39" y="245"/>
                    <a:pt x="38" y="244"/>
                  </a:cubicBezTo>
                  <a:cubicBezTo>
                    <a:pt x="38" y="244"/>
                    <a:pt x="38" y="244"/>
                    <a:pt x="38" y="244"/>
                  </a:cubicBezTo>
                  <a:cubicBezTo>
                    <a:pt x="38" y="244"/>
                    <a:pt x="38" y="244"/>
                    <a:pt x="38" y="244"/>
                  </a:cubicBezTo>
                  <a:cubicBezTo>
                    <a:pt x="37" y="244"/>
                    <a:pt x="35" y="243"/>
                    <a:pt x="33" y="242"/>
                  </a:cubicBezTo>
                  <a:cubicBezTo>
                    <a:pt x="33" y="242"/>
                    <a:pt x="33" y="242"/>
                    <a:pt x="33" y="242"/>
                  </a:cubicBezTo>
                  <a:cubicBezTo>
                    <a:pt x="33" y="242"/>
                    <a:pt x="33" y="242"/>
                    <a:pt x="33" y="242"/>
                  </a:cubicBezTo>
                  <a:cubicBezTo>
                    <a:pt x="33" y="242"/>
                    <a:pt x="33" y="242"/>
                    <a:pt x="33" y="242"/>
                  </a:cubicBezTo>
                  <a:cubicBezTo>
                    <a:pt x="33" y="242"/>
                    <a:pt x="33" y="242"/>
                    <a:pt x="33" y="242"/>
                  </a:cubicBezTo>
                  <a:cubicBezTo>
                    <a:pt x="33" y="242"/>
                    <a:pt x="33" y="242"/>
                    <a:pt x="33" y="242"/>
                  </a:cubicBezTo>
                  <a:cubicBezTo>
                    <a:pt x="33" y="242"/>
                    <a:pt x="33" y="242"/>
                    <a:pt x="33" y="242"/>
                  </a:cubicBezTo>
                  <a:cubicBezTo>
                    <a:pt x="33" y="242"/>
                    <a:pt x="33" y="242"/>
                    <a:pt x="33" y="242"/>
                  </a:cubicBezTo>
                  <a:cubicBezTo>
                    <a:pt x="32" y="242"/>
                    <a:pt x="32" y="242"/>
                    <a:pt x="32" y="242"/>
                  </a:cubicBezTo>
                  <a:cubicBezTo>
                    <a:pt x="32" y="242"/>
                    <a:pt x="32" y="242"/>
                    <a:pt x="32" y="242"/>
                  </a:cubicBezTo>
                  <a:cubicBezTo>
                    <a:pt x="32" y="242"/>
                    <a:pt x="32" y="242"/>
                    <a:pt x="32" y="242"/>
                  </a:cubicBezTo>
                  <a:cubicBezTo>
                    <a:pt x="32" y="242"/>
                    <a:pt x="32" y="242"/>
                    <a:pt x="32" y="242"/>
                  </a:cubicBezTo>
                  <a:cubicBezTo>
                    <a:pt x="32" y="242"/>
                    <a:pt x="32" y="242"/>
                    <a:pt x="32" y="242"/>
                  </a:cubicBezTo>
                  <a:cubicBezTo>
                    <a:pt x="32" y="242"/>
                    <a:pt x="32" y="242"/>
                    <a:pt x="32" y="242"/>
                  </a:cubicBezTo>
                  <a:cubicBezTo>
                    <a:pt x="32" y="242"/>
                    <a:pt x="32" y="242"/>
                    <a:pt x="32" y="242"/>
                  </a:cubicBezTo>
                  <a:cubicBezTo>
                    <a:pt x="32" y="242"/>
                    <a:pt x="32" y="242"/>
                    <a:pt x="31" y="242"/>
                  </a:cubicBezTo>
                  <a:cubicBezTo>
                    <a:pt x="31" y="242"/>
                    <a:pt x="31" y="242"/>
                    <a:pt x="31" y="242"/>
                  </a:cubicBezTo>
                  <a:cubicBezTo>
                    <a:pt x="31" y="242"/>
                    <a:pt x="31" y="242"/>
                    <a:pt x="31" y="242"/>
                  </a:cubicBezTo>
                  <a:cubicBezTo>
                    <a:pt x="31" y="242"/>
                    <a:pt x="31" y="242"/>
                    <a:pt x="31" y="242"/>
                  </a:cubicBezTo>
                  <a:cubicBezTo>
                    <a:pt x="31" y="242"/>
                    <a:pt x="31" y="242"/>
                    <a:pt x="31" y="242"/>
                  </a:cubicBezTo>
                  <a:cubicBezTo>
                    <a:pt x="31" y="242"/>
                    <a:pt x="31" y="242"/>
                    <a:pt x="31" y="242"/>
                  </a:cubicBezTo>
                  <a:cubicBezTo>
                    <a:pt x="31" y="242"/>
                    <a:pt x="31" y="242"/>
                    <a:pt x="31" y="242"/>
                  </a:cubicBezTo>
                  <a:cubicBezTo>
                    <a:pt x="31" y="242"/>
                    <a:pt x="31" y="242"/>
                    <a:pt x="31" y="242"/>
                  </a:cubicBezTo>
                  <a:cubicBezTo>
                    <a:pt x="31" y="242"/>
                    <a:pt x="31" y="242"/>
                    <a:pt x="31" y="242"/>
                  </a:cubicBezTo>
                  <a:cubicBezTo>
                    <a:pt x="31" y="242"/>
                    <a:pt x="31" y="242"/>
                    <a:pt x="31" y="242"/>
                  </a:cubicBezTo>
                  <a:cubicBezTo>
                    <a:pt x="30" y="241"/>
                    <a:pt x="29" y="241"/>
                    <a:pt x="28" y="240"/>
                  </a:cubicBezTo>
                  <a:cubicBezTo>
                    <a:pt x="24" y="238"/>
                    <a:pt x="19" y="235"/>
                    <a:pt x="14" y="235"/>
                  </a:cubicBezTo>
                  <a:cubicBezTo>
                    <a:pt x="14" y="235"/>
                    <a:pt x="14" y="235"/>
                    <a:pt x="14" y="235"/>
                  </a:cubicBezTo>
                  <a:cubicBezTo>
                    <a:pt x="14" y="235"/>
                    <a:pt x="14" y="235"/>
                    <a:pt x="14" y="235"/>
                  </a:cubicBezTo>
                  <a:cubicBezTo>
                    <a:pt x="12" y="235"/>
                    <a:pt x="10" y="236"/>
                    <a:pt x="8" y="237"/>
                  </a:cubicBezTo>
                  <a:cubicBezTo>
                    <a:pt x="8" y="237"/>
                    <a:pt x="8" y="237"/>
                    <a:pt x="8" y="237"/>
                  </a:cubicBezTo>
                  <a:cubicBezTo>
                    <a:pt x="2" y="239"/>
                    <a:pt x="0" y="240"/>
                    <a:pt x="0" y="244"/>
                  </a:cubicBezTo>
                  <a:cubicBezTo>
                    <a:pt x="0" y="246"/>
                    <a:pt x="1" y="248"/>
                    <a:pt x="2" y="252"/>
                  </a:cubicBezTo>
                  <a:cubicBezTo>
                    <a:pt x="3" y="257"/>
                    <a:pt x="5" y="264"/>
                    <a:pt x="8" y="270"/>
                  </a:cubicBezTo>
                  <a:cubicBezTo>
                    <a:pt x="13" y="279"/>
                    <a:pt x="18" y="285"/>
                    <a:pt x="20" y="292"/>
                  </a:cubicBezTo>
                  <a:cubicBezTo>
                    <a:pt x="20" y="293"/>
                    <a:pt x="20" y="294"/>
                    <a:pt x="20" y="296"/>
                  </a:cubicBezTo>
                  <a:cubicBezTo>
                    <a:pt x="20" y="300"/>
                    <a:pt x="19" y="306"/>
                    <a:pt x="19" y="311"/>
                  </a:cubicBezTo>
                  <a:cubicBezTo>
                    <a:pt x="19" y="312"/>
                    <a:pt x="20" y="314"/>
                    <a:pt x="20" y="315"/>
                  </a:cubicBezTo>
                  <a:cubicBezTo>
                    <a:pt x="20" y="317"/>
                    <a:pt x="20" y="319"/>
                    <a:pt x="20" y="322"/>
                  </a:cubicBezTo>
                  <a:cubicBezTo>
                    <a:pt x="20" y="327"/>
                    <a:pt x="20" y="333"/>
                    <a:pt x="20" y="338"/>
                  </a:cubicBezTo>
                  <a:cubicBezTo>
                    <a:pt x="20" y="343"/>
                    <a:pt x="23" y="349"/>
                    <a:pt x="23" y="355"/>
                  </a:cubicBezTo>
                  <a:cubicBezTo>
                    <a:pt x="23" y="356"/>
                    <a:pt x="23" y="357"/>
                    <a:pt x="22" y="358"/>
                  </a:cubicBezTo>
                  <a:cubicBezTo>
                    <a:pt x="22" y="358"/>
                    <a:pt x="22" y="358"/>
                    <a:pt x="22" y="358"/>
                  </a:cubicBezTo>
                  <a:cubicBezTo>
                    <a:pt x="22" y="358"/>
                    <a:pt x="22" y="359"/>
                    <a:pt x="22" y="359"/>
                  </a:cubicBezTo>
                  <a:cubicBezTo>
                    <a:pt x="21" y="366"/>
                    <a:pt x="28" y="370"/>
                    <a:pt x="26" y="377"/>
                  </a:cubicBezTo>
                  <a:cubicBezTo>
                    <a:pt x="26" y="378"/>
                    <a:pt x="26" y="379"/>
                    <a:pt x="26" y="380"/>
                  </a:cubicBezTo>
                  <a:cubicBezTo>
                    <a:pt x="26" y="380"/>
                    <a:pt x="26" y="381"/>
                    <a:pt x="26" y="381"/>
                  </a:cubicBezTo>
                  <a:cubicBezTo>
                    <a:pt x="27" y="381"/>
                    <a:pt x="27" y="381"/>
                    <a:pt x="27" y="381"/>
                  </a:cubicBezTo>
                  <a:cubicBezTo>
                    <a:pt x="28" y="381"/>
                    <a:pt x="28" y="381"/>
                    <a:pt x="28" y="381"/>
                  </a:cubicBezTo>
                  <a:cubicBezTo>
                    <a:pt x="30" y="382"/>
                    <a:pt x="30" y="382"/>
                    <a:pt x="30" y="382"/>
                  </a:cubicBezTo>
                  <a:cubicBezTo>
                    <a:pt x="32" y="382"/>
                    <a:pt x="33" y="382"/>
                    <a:pt x="34" y="383"/>
                  </a:cubicBezTo>
                  <a:cubicBezTo>
                    <a:pt x="64" y="391"/>
                    <a:pt x="64" y="391"/>
                    <a:pt x="64" y="391"/>
                  </a:cubicBezTo>
                  <a:cubicBezTo>
                    <a:pt x="66" y="391"/>
                    <a:pt x="66" y="391"/>
                    <a:pt x="66" y="391"/>
                  </a:cubicBezTo>
                  <a:cubicBezTo>
                    <a:pt x="66" y="391"/>
                    <a:pt x="66" y="391"/>
                    <a:pt x="66" y="391"/>
                  </a:cubicBezTo>
                  <a:cubicBezTo>
                    <a:pt x="67" y="391"/>
                    <a:pt x="68" y="392"/>
                    <a:pt x="69" y="392"/>
                  </a:cubicBezTo>
                  <a:cubicBezTo>
                    <a:pt x="86" y="399"/>
                    <a:pt x="86" y="399"/>
                    <a:pt x="86" y="399"/>
                  </a:cubicBezTo>
                  <a:cubicBezTo>
                    <a:pt x="89" y="399"/>
                    <a:pt x="92" y="401"/>
                    <a:pt x="95" y="402"/>
                  </a:cubicBezTo>
                  <a:cubicBezTo>
                    <a:pt x="114" y="403"/>
                    <a:pt x="114" y="403"/>
                    <a:pt x="114" y="403"/>
                  </a:cubicBezTo>
                  <a:cubicBezTo>
                    <a:pt x="123" y="405"/>
                    <a:pt x="123" y="405"/>
                    <a:pt x="123" y="405"/>
                  </a:cubicBezTo>
                  <a:cubicBezTo>
                    <a:pt x="124" y="405"/>
                    <a:pt x="126" y="406"/>
                    <a:pt x="127" y="406"/>
                  </a:cubicBezTo>
                  <a:cubicBezTo>
                    <a:pt x="129" y="407"/>
                    <a:pt x="132" y="407"/>
                    <a:pt x="134" y="407"/>
                  </a:cubicBezTo>
                  <a:cubicBezTo>
                    <a:pt x="136" y="407"/>
                    <a:pt x="137" y="407"/>
                    <a:pt x="139" y="407"/>
                  </a:cubicBezTo>
                  <a:cubicBezTo>
                    <a:pt x="144" y="407"/>
                    <a:pt x="148" y="407"/>
                    <a:pt x="153" y="407"/>
                  </a:cubicBezTo>
                  <a:cubicBezTo>
                    <a:pt x="157" y="407"/>
                    <a:pt x="157" y="407"/>
                    <a:pt x="157" y="407"/>
                  </a:cubicBezTo>
                  <a:cubicBezTo>
                    <a:pt x="161" y="406"/>
                    <a:pt x="165" y="405"/>
                    <a:pt x="169" y="405"/>
                  </a:cubicBezTo>
                  <a:cubicBezTo>
                    <a:pt x="174" y="405"/>
                    <a:pt x="177" y="405"/>
                    <a:pt x="180" y="405"/>
                  </a:cubicBezTo>
                  <a:cubicBezTo>
                    <a:pt x="182" y="405"/>
                    <a:pt x="184" y="405"/>
                    <a:pt x="186" y="405"/>
                  </a:cubicBezTo>
                  <a:cubicBezTo>
                    <a:pt x="187" y="406"/>
                    <a:pt x="188" y="406"/>
                    <a:pt x="188" y="406"/>
                  </a:cubicBezTo>
                  <a:cubicBezTo>
                    <a:pt x="196" y="405"/>
                    <a:pt x="196" y="405"/>
                    <a:pt x="196" y="405"/>
                  </a:cubicBezTo>
                  <a:cubicBezTo>
                    <a:pt x="199" y="406"/>
                    <a:pt x="199" y="406"/>
                    <a:pt x="199" y="406"/>
                  </a:cubicBezTo>
                  <a:cubicBezTo>
                    <a:pt x="200" y="406"/>
                    <a:pt x="201" y="406"/>
                    <a:pt x="202" y="406"/>
                  </a:cubicBezTo>
                  <a:cubicBezTo>
                    <a:pt x="205" y="406"/>
                    <a:pt x="207" y="406"/>
                    <a:pt x="209" y="406"/>
                  </a:cubicBezTo>
                  <a:cubicBezTo>
                    <a:pt x="224" y="407"/>
                    <a:pt x="224" y="407"/>
                    <a:pt x="224" y="407"/>
                  </a:cubicBezTo>
                  <a:cubicBezTo>
                    <a:pt x="234" y="413"/>
                    <a:pt x="234" y="413"/>
                    <a:pt x="234" y="413"/>
                  </a:cubicBezTo>
                  <a:cubicBezTo>
                    <a:pt x="237" y="414"/>
                    <a:pt x="239" y="415"/>
                    <a:pt x="241" y="417"/>
                  </a:cubicBezTo>
                  <a:cubicBezTo>
                    <a:pt x="246" y="420"/>
                    <a:pt x="246" y="420"/>
                    <a:pt x="246" y="420"/>
                  </a:cubicBezTo>
                  <a:cubicBezTo>
                    <a:pt x="250" y="421"/>
                    <a:pt x="254" y="423"/>
                    <a:pt x="256" y="425"/>
                  </a:cubicBezTo>
                  <a:cubicBezTo>
                    <a:pt x="257" y="426"/>
                    <a:pt x="258" y="427"/>
                    <a:pt x="259" y="427"/>
                  </a:cubicBezTo>
                  <a:cubicBezTo>
                    <a:pt x="269" y="434"/>
                    <a:pt x="269" y="434"/>
                    <a:pt x="269" y="434"/>
                  </a:cubicBezTo>
                  <a:cubicBezTo>
                    <a:pt x="271" y="437"/>
                    <a:pt x="271" y="437"/>
                    <a:pt x="271" y="437"/>
                  </a:cubicBezTo>
                  <a:cubicBezTo>
                    <a:pt x="273" y="439"/>
                    <a:pt x="274" y="440"/>
                    <a:pt x="275" y="442"/>
                  </a:cubicBezTo>
                  <a:cubicBezTo>
                    <a:pt x="278" y="446"/>
                    <a:pt x="284" y="456"/>
                    <a:pt x="284" y="462"/>
                  </a:cubicBezTo>
                  <a:cubicBezTo>
                    <a:pt x="284" y="465"/>
                    <a:pt x="284" y="467"/>
                    <a:pt x="284" y="469"/>
                  </a:cubicBezTo>
                  <a:cubicBezTo>
                    <a:pt x="286" y="479"/>
                    <a:pt x="286" y="479"/>
                    <a:pt x="286" y="479"/>
                  </a:cubicBezTo>
                  <a:cubicBezTo>
                    <a:pt x="288" y="490"/>
                    <a:pt x="288" y="490"/>
                    <a:pt x="288" y="490"/>
                  </a:cubicBezTo>
                  <a:cubicBezTo>
                    <a:pt x="289" y="497"/>
                    <a:pt x="293" y="503"/>
                    <a:pt x="296" y="510"/>
                  </a:cubicBezTo>
                  <a:cubicBezTo>
                    <a:pt x="299" y="515"/>
                    <a:pt x="300" y="520"/>
                    <a:pt x="302" y="525"/>
                  </a:cubicBezTo>
                  <a:cubicBezTo>
                    <a:pt x="305" y="531"/>
                    <a:pt x="305" y="531"/>
                    <a:pt x="305" y="531"/>
                  </a:cubicBezTo>
                  <a:cubicBezTo>
                    <a:pt x="306" y="532"/>
                    <a:pt x="307" y="532"/>
                    <a:pt x="308" y="532"/>
                  </a:cubicBezTo>
                  <a:cubicBezTo>
                    <a:pt x="311" y="533"/>
                    <a:pt x="314" y="534"/>
                    <a:pt x="316" y="534"/>
                  </a:cubicBezTo>
                  <a:cubicBezTo>
                    <a:pt x="320" y="534"/>
                    <a:pt x="324" y="534"/>
                    <a:pt x="328" y="534"/>
                  </a:cubicBezTo>
                  <a:cubicBezTo>
                    <a:pt x="333" y="534"/>
                    <a:pt x="337" y="534"/>
                    <a:pt x="341" y="534"/>
                  </a:cubicBezTo>
                  <a:cubicBezTo>
                    <a:pt x="345" y="534"/>
                    <a:pt x="351" y="534"/>
                    <a:pt x="353" y="532"/>
                  </a:cubicBezTo>
                  <a:cubicBezTo>
                    <a:pt x="354" y="531"/>
                    <a:pt x="356" y="530"/>
                    <a:pt x="357" y="529"/>
                  </a:cubicBezTo>
                  <a:cubicBezTo>
                    <a:pt x="357" y="528"/>
                    <a:pt x="358" y="527"/>
                    <a:pt x="359" y="526"/>
                  </a:cubicBezTo>
                  <a:cubicBezTo>
                    <a:pt x="361" y="524"/>
                    <a:pt x="365" y="521"/>
                    <a:pt x="367" y="518"/>
                  </a:cubicBezTo>
                  <a:cubicBezTo>
                    <a:pt x="369" y="516"/>
                    <a:pt x="371" y="514"/>
                    <a:pt x="373" y="512"/>
                  </a:cubicBezTo>
                  <a:cubicBezTo>
                    <a:pt x="374" y="510"/>
                    <a:pt x="377" y="509"/>
                    <a:pt x="379" y="508"/>
                  </a:cubicBezTo>
                  <a:cubicBezTo>
                    <a:pt x="380" y="506"/>
                    <a:pt x="382" y="505"/>
                    <a:pt x="383" y="503"/>
                  </a:cubicBezTo>
                  <a:cubicBezTo>
                    <a:pt x="383" y="503"/>
                    <a:pt x="383" y="503"/>
                    <a:pt x="383" y="503"/>
                  </a:cubicBezTo>
                  <a:cubicBezTo>
                    <a:pt x="384" y="499"/>
                    <a:pt x="385" y="497"/>
                    <a:pt x="385" y="494"/>
                  </a:cubicBezTo>
                  <a:cubicBezTo>
                    <a:pt x="386" y="490"/>
                    <a:pt x="390" y="491"/>
                    <a:pt x="394" y="489"/>
                  </a:cubicBezTo>
                  <a:cubicBezTo>
                    <a:pt x="395" y="488"/>
                    <a:pt x="397" y="488"/>
                    <a:pt x="399" y="488"/>
                  </a:cubicBezTo>
                  <a:cubicBezTo>
                    <a:pt x="401" y="488"/>
                    <a:pt x="403" y="488"/>
                    <a:pt x="405" y="488"/>
                  </a:cubicBezTo>
                  <a:cubicBezTo>
                    <a:pt x="410" y="488"/>
                    <a:pt x="410" y="486"/>
                    <a:pt x="413" y="485"/>
                  </a:cubicBezTo>
                  <a:cubicBezTo>
                    <a:pt x="416" y="483"/>
                    <a:pt x="421" y="482"/>
                    <a:pt x="422" y="482"/>
                  </a:cubicBezTo>
                  <a:cubicBezTo>
                    <a:pt x="422" y="482"/>
                    <a:pt x="423" y="482"/>
                    <a:pt x="423" y="482"/>
                  </a:cubicBezTo>
                  <a:cubicBezTo>
                    <a:pt x="425" y="482"/>
                    <a:pt x="426" y="482"/>
                    <a:pt x="428" y="482"/>
                  </a:cubicBezTo>
                  <a:cubicBezTo>
                    <a:pt x="438" y="479"/>
                    <a:pt x="449" y="476"/>
                    <a:pt x="460" y="474"/>
                  </a:cubicBezTo>
                  <a:cubicBezTo>
                    <a:pt x="461" y="473"/>
                    <a:pt x="461" y="473"/>
                    <a:pt x="462" y="473"/>
                  </a:cubicBezTo>
                  <a:cubicBezTo>
                    <a:pt x="464" y="473"/>
                    <a:pt x="466" y="472"/>
                    <a:pt x="468" y="472"/>
                  </a:cubicBezTo>
                  <a:cubicBezTo>
                    <a:pt x="470" y="472"/>
                    <a:pt x="471" y="472"/>
                    <a:pt x="472" y="471"/>
                  </a:cubicBezTo>
                  <a:cubicBezTo>
                    <a:pt x="474" y="471"/>
                    <a:pt x="475" y="471"/>
                    <a:pt x="476" y="471"/>
                  </a:cubicBezTo>
                  <a:cubicBezTo>
                    <a:pt x="480" y="470"/>
                    <a:pt x="483" y="469"/>
                    <a:pt x="487" y="469"/>
                  </a:cubicBezTo>
                  <a:cubicBezTo>
                    <a:pt x="498" y="468"/>
                    <a:pt x="509" y="467"/>
                    <a:pt x="519" y="466"/>
                  </a:cubicBezTo>
                  <a:cubicBezTo>
                    <a:pt x="521" y="466"/>
                    <a:pt x="523" y="465"/>
                    <a:pt x="525" y="465"/>
                  </a:cubicBezTo>
                  <a:cubicBezTo>
                    <a:pt x="526" y="465"/>
                    <a:pt x="528" y="465"/>
                    <a:pt x="530" y="464"/>
                  </a:cubicBezTo>
                  <a:cubicBezTo>
                    <a:pt x="531" y="464"/>
                    <a:pt x="533" y="463"/>
                    <a:pt x="535" y="463"/>
                  </a:cubicBezTo>
                  <a:cubicBezTo>
                    <a:pt x="535" y="463"/>
                    <a:pt x="535" y="463"/>
                    <a:pt x="535" y="463"/>
                  </a:cubicBezTo>
                  <a:cubicBezTo>
                    <a:pt x="537" y="463"/>
                    <a:pt x="538" y="463"/>
                    <a:pt x="540" y="463"/>
                  </a:cubicBezTo>
                  <a:cubicBezTo>
                    <a:pt x="541" y="463"/>
                    <a:pt x="542" y="463"/>
                    <a:pt x="543" y="463"/>
                  </a:cubicBezTo>
                  <a:cubicBezTo>
                    <a:pt x="548" y="463"/>
                    <a:pt x="550" y="465"/>
                    <a:pt x="554" y="467"/>
                  </a:cubicBezTo>
                  <a:cubicBezTo>
                    <a:pt x="555" y="467"/>
                    <a:pt x="556" y="468"/>
                    <a:pt x="557" y="469"/>
                  </a:cubicBezTo>
                  <a:cubicBezTo>
                    <a:pt x="558" y="469"/>
                    <a:pt x="560" y="470"/>
                    <a:pt x="561" y="471"/>
                  </a:cubicBezTo>
                  <a:cubicBezTo>
                    <a:pt x="564" y="475"/>
                    <a:pt x="568" y="480"/>
                    <a:pt x="572" y="485"/>
                  </a:cubicBezTo>
                  <a:cubicBezTo>
                    <a:pt x="572" y="485"/>
                    <a:pt x="573" y="485"/>
                    <a:pt x="573" y="485"/>
                  </a:cubicBezTo>
                  <a:cubicBezTo>
                    <a:pt x="574" y="486"/>
                    <a:pt x="575" y="486"/>
                    <a:pt x="577" y="487"/>
                  </a:cubicBezTo>
                  <a:cubicBezTo>
                    <a:pt x="580" y="487"/>
                    <a:pt x="583" y="491"/>
                    <a:pt x="585" y="493"/>
                  </a:cubicBezTo>
                  <a:cubicBezTo>
                    <a:pt x="587" y="495"/>
                    <a:pt x="589" y="497"/>
                    <a:pt x="592" y="498"/>
                  </a:cubicBezTo>
                  <a:cubicBezTo>
                    <a:pt x="592" y="498"/>
                    <a:pt x="592" y="499"/>
                    <a:pt x="593" y="499"/>
                  </a:cubicBezTo>
                  <a:cubicBezTo>
                    <a:pt x="593" y="498"/>
                    <a:pt x="594" y="498"/>
                    <a:pt x="594" y="498"/>
                  </a:cubicBezTo>
                  <a:cubicBezTo>
                    <a:pt x="596" y="495"/>
                    <a:pt x="600" y="491"/>
                    <a:pt x="603" y="487"/>
                  </a:cubicBezTo>
                  <a:cubicBezTo>
                    <a:pt x="603" y="486"/>
                    <a:pt x="604" y="484"/>
                    <a:pt x="605" y="482"/>
                  </a:cubicBezTo>
                  <a:cubicBezTo>
                    <a:pt x="606" y="479"/>
                    <a:pt x="608" y="476"/>
                    <a:pt x="609" y="473"/>
                  </a:cubicBezTo>
                  <a:cubicBezTo>
                    <a:pt x="609" y="473"/>
                    <a:pt x="610" y="473"/>
                    <a:pt x="610" y="472"/>
                  </a:cubicBezTo>
                  <a:cubicBezTo>
                    <a:pt x="610" y="472"/>
                    <a:pt x="610" y="472"/>
                    <a:pt x="610" y="472"/>
                  </a:cubicBezTo>
                  <a:cubicBezTo>
                    <a:pt x="611" y="471"/>
                    <a:pt x="612" y="471"/>
                    <a:pt x="613" y="470"/>
                  </a:cubicBezTo>
                  <a:cubicBezTo>
                    <a:pt x="613" y="466"/>
                    <a:pt x="614" y="463"/>
                    <a:pt x="613" y="460"/>
                  </a:cubicBezTo>
                  <a:cubicBezTo>
                    <a:pt x="612" y="457"/>
                    <a:pt x="614" y="453"/>
                    <a:pt x="615" y="451"/>
                  </a:cubicBezTo>
                  <a:cubicBezTo>
                    <a:pt x="616" y="449"/>
                    <a:pt x="618" y="447"/>
                    <a:pt x="620" y="445"/>
                  </a:cubicBezTo>
                  <a:cubicBezTo>
                    <a:pt x="622" y="442"/>
                    <a:pt x="623" y="440"/>
                    <a:pt x="625" y="438"/>
                  </a:cubicBezTo>
                  <a:cubicBezTo>
                    <a:pt x="626" y="437"/>
                    <a:pt x="626" y="436"/>
                    <a:pt x="627" y="436"/>
                  </a:cubicBezTo>
                  <a:cubicBezTo>
                    <a:pt x="627" y="436"/>
                    <a:pt x="627" y="435"/>
                    <a:pt x="627" y="435"/>
                  </a:cubicBezTo>
                  <a:cubicBezTo>
                    <a:pt x="628" y="432"/>
                    <a:pt x="630" y="432"/>
                    <a:pt x="632" y="432"/>
                  </a:cubicBezTo>
                  <a:cubicBezTo>
                    <a:pt x="633" y="432"/>
                    <a:pt x="634" y="432"/>
                    <a:pt x="635" y="432"/>
                  </a:cubicBezTo>
                  <a:cubicBezTo>
                    <a:pt x="639" y="432"/>
                    <a:pt x="641" y="432"/>
                    <a:pt x="644" y="434"/>
                  </a:cubicBezTo>
                  <a:cubicBezTo>
                    <a:pt x="648" y="436"/>
                    <a:pt x="649" y="436"/>
                    <a:pt x="653" y="438"/>
                  </a:cubicBezTo>
                  <a:cubicBezTo>
                    <a:pt x="657" y="440"/>
                    <a:pt x="658" y="441"/>
                    <a:pt x="662" y="442"/>
                  </a:cubicBezTo>
                  <a:cubicBezTo>
                    <a:pt x="664" y="443"/>
                    <a:pt x="667" y="443"/>
                    <a:pt x="670" y="443"/>
                  </a:cubicBezTo>
                  <a:cubicBezTo>
                    <a:pt x="671" y="443"/>
                    <a:pt x="671" y="443"/>
                    <a:pt x="672" y="443"/>
                  </a:cubicBezTo>
                  <a:cubicBezTo>
                    <a:pt x="673" y="443"/>
                    <a:pt x="678" y="448"/>
                    <a:pt x="680" y="450"/>
                  </a:cubicBezTo>
                  <a:cubicBezTo>
                    <a:pt x="680" y="450"/>
                    <a:pt x="680" y="450"/>
                    <a:pt x="680" y="450"/>
                  </a:cubicBezTo>
                  <a:cubicBezTo>
                    <a:pt x="683" y="452"/>
                    <a:pt x="685" y="454"/>
                    <a:pt x="688" y="456"/>
                  </a:cubicBezTo>
                  <a:cubicBezTo>
                    <a:pt x="690" y="457"/>
                    <a:pt x="691" y="458"/>
                    <a:pt x="693" y="459"/>
                  </a:cubicBezTo>
                  <a:cubicBezTo>
                    <a:pt x="693" y="459"/>
                    <a:pt x="693" y="459"/>
                    <a:pt x="693" y="459"/>
                  </a:cubicBezTo>
                  <a:cubicBezTo>
                    <a:pt x="696" y="459"/>
                    <a:pt x="699" y="460"/>
                    <a:pt x="700" y="460"/>
                  </a:cubicBezTo>
                  <a:cubicBezTo>
                    <a:pt x="701" y="460"/>
                    <a:pt x="702" y="460"/>
                    <a:pt x="702" y="456"/>
                  </a:cubicBezTo>
                  <a:cubicBezTo>
                    <a:pt x="702" y="452"/>
                    <a:pt x="704" y="449"/>
                    <a:pt x="705" y="445"/>
                  </a:cubicBezTo>
                  <a:cubicBezTo>
                    <a:pt x="706" y="442"/>
                    <a:pt x="706" y="437"/>
                    <a:pt x="706" y="433"/>
                  </a:cubicBezTo>
                  <a:cubicBezTo>
                    <a:pt x="705" y="432"/>
                    <a:pt x="705" y="430"/>
                    <a:pt x="705" y="429"/>
                  </a:cubicBezTo>
                  <a:cubicBezTo>
                    <a:pt x="705" y="425"/>
                    <a:pt x="703" y="421"/>
                    <a:pt x="704" y="418"/>
                  </a:cubicBezTo>
                  <a:cubicBezTo>
                    <a:pt x="705" y="414"/>
                    <a:pt x="705" y="409"/>
                    <a:pt x="705" y="405"/>
                  </a:cubicBezTo>
                  <a:cubicBezTo>
                    <a:pt x="705" y="404"/>
                    <a:pt x="705" y="404"/>
                    <a:pt x="705" y="403"/>
                  </a:cubicBezTo>
                  <a:cubicBezTo>
                    <a:pt x="705" y="404"/>
                    <a:pt x="705" y="404"/>
                    <a:pt x="705" y="405"/>
                  </a:cubicBezTo>
                  <a:cubicBezTo>
                    <a:pt x="703" y="396"/>
                    <a:pt x="703" y="396"/>
                    <a:pt x="703" y="396"/>
                  </a:cubicBezTo>
                  <a:cubicBezTo>
                    <a:pt x="703" y="396"/>
                    <a:pt x="704" y="397"/>
                    <a:pt x="704" y="397"/>
                  </a:cubicBezTo>
                  <a:cubicBezTo>
                    <a:pt x="703" y="396"/>
                    <a:pt x="703" y="396"/>
                    <a:pt x="702" y="396"/>
                  </a:cubicBezTo>
                  <a:cubicBezTo>
                    <a:pt x="702" y="396"/>
                    <a:pt x="702" y="396"/>
                    <a:pt x="702" y="396"/>
                  </a:cubicBezTo>
                  <a:cubicBezTo>
                    <a:pt x="699" y="395"/>
                    <a:pt x="694" y="395"/>
                    <a:pt x="692" y="393"/>
                  </a:cubicBezTo>
                  <a:cubicBezTo>
                    <a:pt x="688" y="389"/>
                    <a:pt x="688" y="387"/>
                    <a:pt x="688" y="382"/>
                  </a:cubicBezTo>
                  <a:cubicBezTo>
                    <a:pt x="688" y="381"/>
                    <a:pt x="688" y="381"/>
                    <a:pt x="688" y="380"/>
                  </a:cubicBezTo>
                  <a:cubicBezTo>
                    <a:pt x="688" y="376"/>
                    <a:pt x="685" y="374"/>
                    <a:pt x="684" y="369"/>
                  </a:cubicBezTo>
                  <a:cubicBezTo>
                    <a:pt x="683" y="365"/>
                    <a:pt x="680" y="364"/>
                    <a:pt x="675" y="364"/>
                  </a:cubicBezTo>
                  <a:cubicBezTo>
                    <a:pt x="675" y="364"/>
                    <a:pt x="675" y="364"/>
                    <a:pt x="675" y="364"/>
                  </a:cubicBezTo>
                  <a:cubicBezTo>
                    <a:pt x="674" y="364"/>
                    <a:pt x="674" y="364"/>
                    <a:pt x="674" y="364"/>
                  </a:cubicBezTo>
                  <a:cubicBezTo>
                    <a:pt x="673" y="364"/>
                    <a:pt x="673" y="364"/>
                    <a:pt x="672" y="364"/>
                  </a:cubicBezTo>
                  <a:cubicBezTo>
                    <a:pt x="672" y="364"/>
                    <a:pt x="672" y="364"/>
                    <a:pt x="672" y="364"/>
                  </a:cubicBezTo>
                  <a:cubicBezTo>
                    <a:pt x="672" y="364"/>
                    <a:pt x="672" y="364"/>
                    <a:pt x="672" y="364"/>
                  </a:cubicBezTo>
                  <a:cubicBezTo>
                    <a:pt x="672" y="364"/>
                    <a:pt x="672" y="364"/>
                    <a:pt x="672" y="364"/>
                  </a:cubicBezTo>
                  <a:cubicBezTo>
                    <a:pt x="672" y="364"/>
                    <a:pt x="672" y="364"/>
                    <a:pt x="672" y="364"/>
                  </a:cubicBezTo>
                  <a:cubicBezTo>
                    <a:pt x="669" y="364"/>
                    <a:pt x="665" y="364"/>
                    <a:pt x="663" y="363"/>
                  </a:cubicBezTo>
                  <a:cubicBezTo>
                    <a:pt x="663" y="363"/>
                    <a:pt x="663" y="363"/>
                    <a:pt x="663" y="363"/>
                  </a:cubicBezTo>
                  <a:cubicBezTo>
                    <a:pt x="663" y="363"/>
                    <a:pt x="662" y="363"/>
                    <a:pt x="662" y="363"/>
                  </a:cubicBezTo>
                  <a:cubicBezTo>
                    <a:pt x="662" y="363"/>
                    <a:pt x="662" y="363"/>
                    <a:pt x="662" y="363"/>
                  </a:cubicBezTo>
                  <a:cubicBezTo>
                    <a:pt x="658" y="361"/>
                    <a:pt x="656" y="360"/>
                    <a:pt x="652" y="356"/>
                  </a:cubicBezTo>
                  <a:cubicBezTo>
                    <a:pt x="651" y="355"/>
                    <a:pt x="651" y="354"/>
                    <a:pt x="650" y="354"/>
                  </a:cubicBezTo>
                  <a:cubicBezTo>
                    <a:pt x="647" y="351"/>
                    <a:pt x="644" y="346"/>
                    <a:pt x="640" y="345"/>
                  </a:cubicBezTo>
                  <a:cubicBezTo>
                    <a:pt x="634" y="342"/>
                    <a:pt x="629" y="337"/>
                    <a:pt x="624" y="334"/>
                  </a:cubicBezTo>
                  <a:cubicBezTo>
                    <a:pt x="621" y="333"/>
                    <a:pt x="614" y="328"/>
                    <a:pt x="612" y="326"/>
                  </a:cubicBezTo>
                  <a:cubicBezTo>
                    <a:pt x="611" y="326"/>
                    <a:pt x="611" y="326"/>
                    <a:pt x="611" y="326"/>
                  </a:cubicBezTo>
                  <a:cubicBezTo>
                    <a:pt x="611" y="326"/>
                    <a:pt x="611" y="325"/>
                    <a:pt x="610" y="325"/>
                  </a:cubicBezTo>
                  <a:cubicBezTo>
                    <a:pt x="610" y="325"/>
                    <a:pt x="610" y="325"/>
                    <a:pt x="610" y="324"/>
                  </a:cubicBezTo>
                  <a:cubicBezTo>
                    <a:pt x="610" y="324"/>
                    <a:pt x="610" y="324"/>
                    <a:pt x="609" y="324"/>
                  </a:cubicBezTo>
                  <a:cubicBezTo>
                    <a:pt x="609" y="324"/>
                    <a:pt x="609" y="324"/>
                    <a:pt x="609" y="324"/>
                  </a:cubicBezTo>
                  <a:cubicBezTo>
                    <a:pt x="609" y="324"/>
                    <a:pt x="609" y="324"/>
                    <a:pt x="609" y="324"/>
                  </a:cubicBezTo>
                  <a:cubicBezTo>
                    <a:pt x="605" y="320"/>
                    <a:pt x="600" y="316"/>
                    <a:pt x="595" y="314"/>
                  </a:cubicBezTo>
                  <a:cubicBezTo>
                    <a:pt x="591" y="312"/>
                    <a:pt x="587" y="309"/>
                    <a:pt x="584" y="306"/>
                  </a:cubicBezTo>
                  <a:cubicBezTo>
                    <a:pt x="584" y="306"/>
                    <a:pt x="584" y="306"/>
                    <a:pt x="584" y="305"/>
                  </a:cubicBezTo>
                  <a:cubicBezTo>
                    <a:pt x="584" y="305"/>
                    <a:pt x="584" y="305"/>
                    <a:pt x="584" y="305"/>
                  </a:cubicBezTo>
                  <a:cubicBezTo>
                    <a:pt x="583" y="305"/>
                    <a:pt x="583" y="305"/>
                    <a:pt x="583" y="305"/>
                  </a:cubicBezTo>
                  <a:cubicBezTo>
                    <a:pt x="583" y="305"/>
                    <a:pt x="583" y="305"/>
                    <a:pt x="583" y="305"/>
                  </a:cubicBezTo>
                  <a:cubicBezTo>
                    <a:pt x="583" y="304"/>
                    <a:pt x="582" y="304"/>
                    <a:pt x="582" y="304"/>
                  </a:cubicBezTo>
                  <a:cubicBezTo>
                    <a:pt x="582" y="304"/>
                    <a:pt x="582" y="303"/>
                    <a:pt x="582" y="303"/>
                  </a:cubicBezTo>
                  <a:cubicBezTo>
                    <a:pt x="581" y="303"/>
                    <a:pt x="581" y="302"/>
                    <a:pt x="581" y="302"/>
                  </a:cubicBezTo>
                  <a:cubicBezTo>
                    <a:pt x="580" y="302"/>
                    <a:pt x="580" y="301"/>
                    <a:pt x="579" y="300"/>
                  </a:cubicBezTo>
                  <a:cubicBezTo>
                    <a:pt x="577" y="297"/>
                    <a:pt x="573" y="292"/>
                    <a:pt x="570" y="290"/>
                  </a:cubicBezTo>
                  <a:cubicBezTo>
                    <a:pt x="565" y="288"/>
                    <a:pt x="562" y="285"/>
                    <a:pt x="558" y="283"/>
                  </a:cubicBezTo>
                  <a:cubicBezTo>
                    <a:pt x="558" y="283"/>
                    <a:pt x="558" y="283"/>
                    <a:pt x="558" y="283"/>
                  </a:cubicBezTo>
                  <a:cubicBezTo>
                    <a:pt x="558" y="283"/>
                    <a:pt x="558" y="283"/>
                    <a:pt x="558" y="283"/>
                  </a:cubicBezTo>
                  <a:cubicBezTo>
                    <a:pt x="558" y="283"/>
                    <a:pt x="558" y="283"/>
                    <a:pt x="558" y="283"/>
                  </a:cubicBezTo>
                  <a:cubicBezTo>
                    <a:pt x="555" y="282"/>
                    <a:pt x="554" y="281"/>
                    <a:pt x="552" y="281"/>
                  </a:cubicBezTo>
                  <a:cubicBezTo>
                    <a:pt x="552" y="281"/>
                    <a:pt x="552" y="281"/>
                    <a:pt x="552" y="281"/>
                  </a:cubicBezTo>
                  <a:cubicBezTo>
                    <a:pt x="552" y="281"/>
                    <a:pt x="552" y="281"/>
                    <a:pt x="552" y="281"/>
                  </a:cubicBezTo>
                  <a:cubicBezTo>
                    <a:pt x="551" y="281"/>
                    <a:pt x="550" y="282"/>
                    <a:pt x="550" y="282"/>
                  </a:cubicBezTo>
                  <a:cubicBezTo>
                    <a:pt x="549" y="282"/>
                    <a:pt x="547" y="282"/>
                    <a:pt x="546" y="282"/>
                  </a:cubicBezTo>
                  <a:cubicBezTo>
                    <a:pt x="546" y="282"/>
                    <a:pt x="546" y="282"/>
                    <a:pt x="546" y="282"/>
                  </a:cubicBezTo>
                  <a:cubicBezTo>
                    <a:pt x="546" y="282"/>
                    <a:pt x="545" y="282"/>
                    <a:pt x="545" y="282"/>
                  </a:cubicBezTo>
                  <a:cubicBezTo>
                    <a:pt x="545" y="282"/>
                    <a:pt x="545" y="282"/>
                    <a:pt x="545" y="282"/>
                  </a:cubicBezTo>
                  <a:cubicBezTo>
                    <a:pt x="545" y="282"/>
                    <a:pt x="545" y="282"/>
                    <a:pt x="545" y="282"/>
                  </a:cubicBezTo>
                  <a:cubicBezTo>
                    <a:pt x="545" y="282"/>
                    <a:pt x="545" y="282"/>
                    <a:pt x="544" y="282"/>
                  </a:cubicBezTo>
                  <a:cubicBezTo>
                    <a:pt x="542" y="282"/>
                    <a:pt x="538" y="282"/>
                    <a:pt x="536" y="283"/>
                  </a:cubicBezTo>
                  <a:cubicBezTo>
                    <a:pt x="536" y="283"/>
                    <a:pt x="536" y="283"/>
                    <a:pt x="536" y="283"/>
                  </a:cubicBezTo>
                  <a:cubicBezTo>
                    <a:pt x="536" y="284"/>
                    <a:pt x="536" y="284"/>
                    <a:pt x="536" y="284"/>
                  </a:cubicBezTo>
                  <a:cubicBezTo>
                    <a:pt x="534" y="286"/>
                    <a:pt x="530" y="288"/>
                    <a:pt x="528" y="289"/>
                  </a:cubicBezTo>
                  <a:cubicBezTo>
                    <a:pt x="523" y="292"/>
                    <a:pt x="521" y="293"/>
                    <a:pt x="516" y="294"/>
                  </a:cubicBezTo>
                  <a:cubicBezTo>
                    <a:pt x="514" y="294"/>
                    <a:pt x="511" y="295"/>
                    <a:pt x="508" y="295"/>
                  </a:cubicBezTo>
                  <a:cubicBezTo>
                    <a:pt x="508" y="295"/>
                    <a:pt x="508" y="295"/>
                    <a:pt x="508" y="295"/>
                  </a:cubicBezTo>
                  <a:cubicBezTo>
                    <a:pt x="508" y="295"/>
                    <a:pt x="508" y="295"/>
                    <a:pt x="508" y="295"/>
                  </a:cubicBezTo>
                  <a:cubicBezTo>
                    <a:pt x="506" y="295"/>
                    <a:pt x="504" y="295"/>
                    <a:pt x="503" y="294"/>
                  </a:cubicBezTo>
                  <a:cubicBezTo>
                    <a:pt x="503" y="294"/>
                    <a:pt x="503" y="294"/>
                    <a:pt x="503" y="294"/>
                  </a:cubicBezTo>
                  <a:cubicBezTo>
                    <a:pt x="500" y="292"/>
                    <a:pt x="495" y="288"/>
                    <a:pt x="495" y="284"/>
                  </a:cubicBezTo>
                  <a:cubicBezTo>
                    <a:pt x="495" y="283"/>
                    <a:pt x="495" y="282"/>
                    <a:pt x="495" y="281"/>
                  </a:cubicBezTo>
                  <a:cubicBezTo>
                    <a:pt x="495" y="281"/>
                    <a:pt x="495" y="281"/>
                    <a:pt x="495" y="281"/>
                  </a:cubicBezTo>
                  <a:cubicBezTo>
                    <a:pt x="495" y="281"/>
                    <a:pt x="495" y="281"/>
                    <a:pt x="495" y="281"/>
                  </a:cubicBezTo>
                  <a:cubicBezTo>
                    <a:pt x="495" y="280"/>
                    <a:pt x="495" y="280"/>
                    <a:pt x="495" y="279"/>
                  </a:cubicBezTo>
                  <a:cubicBezTo>
                    <a:pt x="495" y="276"/>
                    <a:pt x="495" y="272"/>
                    <a:pt x="492" y="269"/>
                  </a:cubicBezTo>
                  <a:cubicBezTo>
                    <a:pt x="489" y="266"/>
                    <a:pt x="487" y="262"/>
                    <a:pt x="484" y="259"/>
                  </a:cubicBezTo>
                  <a:cubicBezTo>
                    <a:pt x="481" y="256"/>
                    <a:pt x="476" y="252"/>
                    <a:pt x="472" y="251"/>
                  </a:cubicBezTo>
                  <a:cubicBezTo>
                    <a:pt x="466" y="250"/>
                    <a:pt x="464" y="249"/>
                    <a:pt x="459" y="246"/>
                  </a:cubicBezTo>
                  <a:cubicBezTo>
                    <a:pt x="456" y="244"/>
                    <a:pt x="450" y="237"/>
                    <a:pt x="448" y="233"/>
                  </a:cubicBezTo>
                  <a:cubicBezTo>
                    <a:pt x="446" y="228"/>
                    <a:pt x="442" y="224"/>
                    <a:pt x="441" y="219"/>
                  </a:cubicBezTo>
                  <a:cubicBezTo>
                    <a:pt x="441" y="219"/>
                    <a:pt x="441" y="219"/>
                    <a:pt x="441" y="219"/>
                  </a:cubicBezTo>
                  <a:cubicBezTo>
                    <a:pt x="441" y="218"/>
                    <a:pt x="440" y="217"/>
                    <a:pt x="440" y="217"/>
                  </a:cubicBezTo>
                  <a:cubicBezTo>
                    <a:pt x="440" y="217"/>
                    <a:pt x="440" y="217"/>
                    <a:pt x="440" y="217"/>
                  </a:cubicBezTo>
                  <a:cubicBezTo>
                    <a:pt x="438" y="210"/>
                    <a:pt x="438" y="204"/>
                    <a:pt x="438" y="197"/>
                  </a:cubicBezTo>
                  <a:cubicBezTo>
                    <a:pt x="438" y="196"/>
                    <a:pt x="437" y="191"/>
                    <a:pt x="437" y="188"/>
                  </a:cubicBezTo>
                  <a:cubicBezTo>
                    <a:pt x="437" y="186"/>
                    <a:pt x="437" y="185"/>
                    <a:pt x="438" y="184"/>
                  </a:cubicBezTo>
                  <a:cubicBezTo>
                    <a:pt x="438" y="184"/>
                    <a:pt x="438" y="183"/>
                    <a:pt x="439" y="182"/>
                  </a:cubicBezTo>
                  <a:cubicBezTo>
                    <a:pt x="441" y="178"/>
                    <a:pt x="440" y="174"/>
                    <a:pt x="441" y="170"/>
                  </a:cubicBezTo>
                  <a:cubicBezTo>
                    <a:pt x="442" y="169"/>
                    <a:pt x="442" y="168"/>
                    <a:pt x="442" y="167"/>
                  </a:cubicBezTo>
                  <a:cubicBezTo>
                    <a:pt x="443" y="162"/>
                    <a:pt x="443" y="158"/>
                    <a:pt x="443" y="153"/>
                  </a:cubicBezTo>
                  <a:cubicBezTo>
                    <a:pt x="443" y="148"/>
                    <a:pt x="444" y="142"/>
                    <a:pt x="444" y="137"/>
                  </a:cubicBezTo>
                  <a:cubicBezTo>
                    <a:pt x="444" y="132"/>
                    <a:pt x="443" y="127"/>
                    <a:pt x="443" y="122"/>
                  </a:cubicBezTo>
                  <a:cubicBezTo>
                    <a:pt x="443" y="122"/>
                    <a:pt x="443" y="122"/>
                    <a:pt x="443" y="122"/>
                  </a:cubicBezTo>
                  <a:cubicBezTo>
                    <a:pt x="443" y="122"/>
                    <a:pt x="443" y="122"/>
                    <a:pt x="443" y="122"/>
                  </a:cubicBezTo>
                  <a:cubicBezTo>
                    <a:pt x="443" y="116"/>
                    <a:pt x="444" y="114"/>
                    <a:pt x="446" y="110"/>
                  </a:cubicBezTo>
                  <a:cubicBezTo>
                    <a:pt x="448" y="106"/>
                    <a:pt x="451" y="101"/>
                    <a:pt x="451" y="97"/>
                  </a:cubicBezTo>
                  <a:cubicBezTo>
                    <a:pt x="451" y="92"/>
                    <a:pt x="450" y="90"/>
                    <a:pt x="444" y="90"/>
                  </a:cubicBezTo>
                  <a:cubicBezTo>
                    <a:pt x="439" y="90"/>
                    <a:pt x="420" y="93"/>
                    <a:pt x="416" y="95"/>
                  </a:cubicBezTo>
                  <a:cubicBezTo>
                    <a:pt x="414" y="97"/>
                    <a:pt x="411" y="97"/>
                    <a:pt x="408" y="97"/>
                  </a:cubicBezTo>
                  <a:cubicBezTo>
                    <a:pt x="408" y="97"/>
                    <a:pt x="408" y="97"/>
                    <a:pt x="408" y="97"/>
                  </a:cubicBezTo>
                  <a:cubicBezTo>
                    <a:pt x="408" y="97"/>
                    <a:pt x="408" y="97"/>
                    <a:pt x="408" y="97"/>
                  </a:cubicBezTo>
                  <a:cubicBezTo>
                    <a:pt x="405" y="97"/>
                    <a:pt x="402" y="97"/>
                    <a:pt x="400" y="96"/>
                  </a:cubicBezTo>
                  <a:cubicBezTo>
                    <a:pt x="400" y="96"/>
                    <a:pt x="400" y="96"/>
                    <a:pt x="400" y="96"/>
                  </a:cubicBezTo>
                  <a:cubicBezTo>
                    <a:pt x="394" y="95"/>
                    <a:pt x="392" y="94"/>
                    <a:pt x="388" y="89"/>
                  </a:cubicBezTo>
                  <a:cubicBezTo>
                    <a:pt x="386" y="87"/>
                    <a:pt x="385" y="84"/>
                    <a:pt x="385" y="81"/>
                  </a:cubicBezTo>
                  <a:cubicBezTo>
                    <a:pt x="385" y="80"/>
                    <a:pt x="386" y="78"/>
                    <a:pt x="386" y="77"/>
                  </a:cubicBezTo>
                  <a:cubicBezTo>
                    <a:pt x="387" y="73"/>
                    <a:pt x="387" y="69"/>
                    <a:pt x="389" y="66"/>
                  </a:cubicBezTo>
                  <a:cubicBezTo>
                    <a:pt x="391" y="62"/>
                    <a:pt x="394" y="57"/>
                    <a:pt x="395" y="54"/>
                  </a:cubicBezTo>
                  <a:cubicBezTo>
                    <a:pt x="395" y="53"/>
                    <a:pt x="395" y="53"/>
                    <a:pt x="395" y="52"/>
                  </a:cubicBezTo>
                  <a:cubicBezTo>
                    <a:pt x="395" y="48"/>
                    <a:pt x="391" y="51"/>
                    <a:pt x="388" y="48"/>
                  </a:cubicBezTo>
                  <a:cubicBezTo>
                    <a:pt x="388" y="48"/>
                    <a:pt x="388" y="48"/>
                    <a:pt x="388" y="48"/>
                  </a:cubicBezTo>
                  <a:cubicBezTo>
                    <a:pt x="388" y="48"/>
                    <a:pt x="387" y="48"/>
                    <a:pt x="387" y="48"/>
                  </a:cubicBezTo>
                  <a:cubicBezTo>
                    <a:pt x="386" y="48"/>
                    <a:pt x="384" y="48"/>
                    <a:pt x="383" y="47"/>
                  </a:cubicBezTo>
                  <a:cubicBezTo>
                    <a:pt x="381" y="46"/>
                    <a:pt x="380" y="45"/>
                    <a:pt x="378" y="45"/>
                  </a:cubicBezTo>
                  <a:cubicBezTo>
                    <a:pt x="378" y="45"/>
                    <a:pt x="378" y="45"/>
                    <a:pt x="378" y="45"/>
                  </a:cubicBezTo>
                  <a:cubicBezTo>
                    <a:pt x="378" y="45"/>
                    <a:pt x="378" y="45"/>
                    <a:pt x="378" y="45"/>
                  </a:cubicBezTo>
                  <a:cubicBezTo>
                    <a:pt x="376" y="45"/>
                    <a:pt x="367" y="39"/>
                    <a:pt x="364" y="37"/>
                  </a:cubicBezTo>
                  <a:cubicBezTo>
                    <a:pt x="359" y="35"/>
                    <a:pt x="345" y="27"/>
                    <a:pt x="342" y="24"/>
                  </a:cubicBezTo>
                  <a:cubicBezTo>
                    <a:pt x="335" y="17"/>
                    <a:pt x="326" y="13"/>
                    <a:pt x="319" y="8"/>
                  </a:cubicBezTo>
                  <a:cubicBezTo>
                    <a:pt x="317" y="6"/>
                    <a:pt x="315" y="5"/>
                    <a:pt x="314" y="3"/>
                  </a:cubicBezTo>
                  <a:cubicBezTo>
                    <a:pt x="311" y="2"/>
                    <a:pt x="308" y="1"/>
                    <a:pt x="305" y="0"/>
                  </a:cubicBezTo>
                  <a:cubicBezTo>
                    <a:pt x="304" y="0"/>
                    <a:pt x="304" y="0"/>
                    <a:pt x="303" y="0"/>
                  </a:cubicBezTo>
                </a:path>
              </a:pathLst>
            </a:custGeom>
            <a:solidFill>
              <a:schemeClr val="accent6"/>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6" name="Freeform 246"/>
            <p:cNvSpPr>
              <a:spLocks noEditPoints="1"/>
            </p:cNvSpPr>
            <p:nvPr/>
          </p:nvSpPr>
          <p:spPr bwMode="auto">
            <a:xfrm>
              <a:off x="4478613" y="2165832"/>
              <a:ext cx="212751" cy="427178"/>
            </a:xfrm>
            <a:custGeom>
              <a:avLst/>
              <a:gdLst>
                <a:gd name="T0" fmla="*/ 26 w 166"/>
                <a:gd name="T1" fmla="*/ 319 h 322"/>
                <a:gd name="T2" fmla="*/ 22 w 166"/>
                <a:gd name="T3" fmla="*/ 300 h 322"/>
                <a:gd name="T4" fmla="*/ 23 w 166"/>
                <a:gd name="T5" fmla="*/ 297 h 322"/>
                <a:gd name="T6" fmla="*/ 20 w 166"/>
                <a:gd name="T7" fmla="*/ 280 h 322"/>
                <a:gd name="T8" fmla="*/ 19 w 166"/>
                <a:gd name="T9" fmla="*/ 253 h 322"/>
                <a:gd name="T10" fmla="*/ 40 w 166"/>
                <a:gd name="T11" fmla="*/ 187 h 322"/>
                <a:gd name="T12" fmla="*/ 38 w 166"/>
                <a:gd name="T13" fmla="*/ 186 h 322"/>
                <a:gd name="T14" fmla="*/ 38 w 166"/>
                <a:gd name="T15" fmla="*/ 186 h 322"/>
                <a:gd name="T16" fmla="*/ 43 w 166"/>
                <a:gd name="T17" fmla="*/ 186 h 322"/>
                <a:gd name="T18" fmla="*/ 44 w 166"/>
                <a:gd name="T19" fmla="*/ 185 h 322"/>
                <a:gd name="T20" fmla="*/ 44 w 166"/>
                <a:gd name="T21" fmla="*/ 185 h 322"/>
                <a:gd name="T22" fmla="*/ 44 w 166"/>
                <a:gd name="T23" fmla="*/ 185 h 322"/>
                <a:gd name="T24" fmla="*/ 44 w 166"/>
                <a:gd name="T25" fmla="*/ 185 h 322"/>
                <a:gd name="T26" fmla="*/ 45 w 166"/>
                <a:gd name="T27" fmla="*/ 185 h 322"/>
                <a:gd name="T28" fmla="*/ 46 w 166"/>
                <a:gd name="T29" fmla="*/ 184 h 322"/>
                <a:gd name="T30" fmla="*/ 46 w 166"/>
                <a:gd name="T31" fmla="*/ 184 h 322"/>
                <a:gd name="T32" fmla="*/ 46 w 166"/>
                <a:gd name="T33" fmla="*/ 184 h 322"/>
                <a:gd name="T34" fmla="*/ 46 w 166"/>
                <a:gd name="T35" fmla="*/ 184 h 322"/>
                <a:gd name="T36" fmla="*/ 33 w 166"/>
                <a:gd name="T37" fmla="*/ 184 h 322"/>
                <a:gd name="T38" fmla="*/ 46 w 166"/>
                <a:gd name="T39" fmla="*/ 184 h 322"/>
                <a:gd name="T40" fmla="*/ 33 w 166"/>
                <a:gd name="T41" fmla="*/ 184 h 322"/>
                <a:gd name="T42" fmla="*/ 33 w 166"/>
                <a:gd name="T43" fmla="*/ 184 h 322"/>
                <a:gd name="T44" fmla="*/ 33 w 166"/>
                <a:gd name="T45" fmla="*/ 184 h 322"/>
                <a:gd name="T46" fmla="*/ 32 w 166"/>
                <a:gd name="T47" fmla="*/ 184 h 322"/>
                <a:gd name="T48" fmla="*/ 32 w 166"/>
                <a:gd name="T49" fmla="*/ 184 h 322"/>
                <a:gd name="T50" fmla="*/ 47 w 166"/>
                <a:gd name="T51" fmla="*/ 184 h 322"/>
                <a:gd name="T52" fmla="*/ 32 w 166"/>
                <a:gd name="T53" fmla="*/ 184 h 322"/>
                <a:gd name="T54" fmla="*/ 31 w 166"/>
                <a:gd name="T55" fmla="*/ 184 h 322"/>
                <a:gd name="T56" fmla="*/ 31 w 166"/>
                <a:gd name="T57" fmla="*/ 184 h 322"/>
                <a:gd name="T58" fmla="*/ 31 w 166"/>
                <a:gd name="T59" fmla="*/ 184 h 322"/>
                <a:gd name="T60" fmla="*/ 31 w 166"/>
                <a:gd name="T61" fmla="*/ 184 h 322"/>
                <a:gd name="T62" fmla="*/ 31 w 166"/>
                <a:gd name="T63" fmla="*/ 184 h 322"/>
                <a:gd name="T64" fmla="*/ 31 w 166"/>
                <a:gd name="T65" fmla="*/ 184 h 322"/>
                <a:gd name="T66" fmla="*/ 8 w 166"/>
                <a:gd name="T67" fmla="*/ 179 h 322"/>
                <a:gd name="T68" fmla="*/ 8 w 166"/>
                <a:gd name="T69" fmla="*/ 179 h 322"/>
                <a:gd name="T70" fmla="*/ 14 w 166"/>
                <a:gd name="T71" fmla="*/ 177 h 322"/>
                <a:gd name="T72" fmla="*/ 14 w 166"/>
                <a:gd name="T73" fmla="*/ 177 h 322"/>
                <a:gd name="T74" fmla="*/ 47 w 166"/>
                <a:gd name="T75" fmla="*/ 184 h 322"/>
                <a:gd name="T76" fmla="*/ 51 w 166"/>
                <a:gd name="T77" fmla="*/ 173 h 322"/>
                <a:gd name="T78" fmla="*/ 51 w 166"/>
                <a:gd name="T79" fmla="*/ 170 h 322"/>
                <a:gd name="T80" fmla="*/ 64 w 166"/>
                <a:gd name="T81" fmla="*/ 87 h 322"/>
                <a:gd name="T82" fmla="*/ 33 w 166"/>
                <a:gd name="T83" fmla="*/ 124 h 322"/>
                <a:gd name="T84" fmla="*/ 64 w 166"/>
                <a:gd name="T85" fmla="*/ 87 h 322"/>
                <a:gd name="T86" fmla="*/ 77 w 166"/>
                <a:gd name="T87" fmla="*/ 87 h 322"/>
                <a:gd name="T88" fmla="*/ 73 w 166"/>
                <a:gd name="T89" fmla="*/ 87 h 322"/>
                <a:gd name="T90" fmla="*/ 146 w 166"/>
                <a:gd name="T91" fmla="*/ 19 h 322"/>
                <a:gd name="T92" fmla="*/ 95 w 166"/>
                <a:gd name="T93" fmla="*/ 64 h 322"/>
                <a:gd name="T94" fmla="*/ 86 w 166"/>
                <a:gd name="T95" fmla="*/ 83 h 322"/>
                <a:gd name="T96" fmla="*/ 126 w 166"/>
                <a:gd name="T97" fmla="*/ 34 h 322"/>
                <a:gd name="T98" fmla="*/ 162 w 166"/>
                <a:gd name="T99" fmla="*/ 6 h 322"/>
                <a:gd name="T100" fmla="*/ 162 w 166"/>
                <a:gd name="T101" fmla="*/ 6 h 322"/>
                <a:gd name="T102" fmla="*/ 164 w 166"/>
                <a:gd name="T103" fmla="*/ 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6" h="322">
                  <a:moveTo>
                    <a:pt x="22" y="301"/>
                  </a:moveTo>
                  <a:cubicBezTo>
                    <a:pt x="21" y="307"/>
                    <a:pt x="26" y="315"/>
                    <a:pt x="26" y="322"/>
                  </a:cubicBezTo>
                  <a:cubicBezTo>
                    <a:pt x="26" y="321"/>
                    <a:pt x="26" y="320"/>
                    <a:pt x="26" y="319"/>
                  </a:cubicBezTo>
                  <a:cubicBezTo>
                    <a:pt x="28" y="312"/>
                    <a:pt x="21" y="308"/>
                    <a:pt x="22" y="301"/>
                  </a:cubicBezTo>
                  <a:moveTo>
                    <a:pt x="23" y="297"/>
                  </a:moveTo>
                  <a:cubicBezTo>
                    <a:pt x="23" y="298"/>
                    <a:pt x="23" y="299"/>
                    <a:pt x="22" y="300"/>
                  </a:cubicBezTo>
                  <a:cubicBezTo>
                    <a:pt x="22" y="300"/>
                    <a:pt x="22" y="300"/>
                    <a:pt x="22" y="300"/>
                  </a:cubicBezTo>
                  <a:cubicBezTo>
                    <a:pt x="22" y="300"/>
                    <a:pt x="22" y="300"/>
                    <a:pt x="22" y="300"/>
                  </a:cubicBezTo>
                  <a:cubicBezTo>
                    <a:pt x="23" y="299"/>
                    <a:pt x="23" y="298"/>
                    <a:pt x="23" y="297"/>
                  </a:cubicBezTo>
                  <a:moveTo>
                    <a:pt x="20" y="264"/>
                  </a:moveTo>
                  <a:cubicBezTo>
                    <a:pt x="20" y="269"/>
                    <a:pt x="20" y="275"/>
                    <a:pt x="20" y="280"/>
                  </a:cubicBezTo>
                  <a:cubicBezTo>
                    <a:pt x="20" y="280"/>
                    <a:pt x="20" y="280"/>
                    <a:pt x="20" y="280"/>
                  </a:cubicBezTo>
                  <a:cubicBezTo>
                    <a:pt x="20" y="275"/>
                    <a:pt x="20" y="269"/>
                    <a:pt x="20" y="264"/>
                  </a:cubicBezTo>
                  <a:moveTo>
                    <a:pt x="20" y="238"/>
                  </a:moveTo>
                  <a:cubicBezTo>
                    <a:pt x="20" y="242"/>
                    <a:pt x="19" y="248"/>
                    <a:pt x="19" y="253"/>
                  </a:cubicBezTo>
                  <a:cubicBezTo>
                    <a:pt x="19" y="248"/>
                    <a:pt x="20" y="242"/>
                    <a:pt x="20" y="238"/>
                  </a:cubicBezTo>
                  <a:moveTo>
                    <a:pt x="40" y="187"/>
                  </a:moveTo>
                  <a:cubicBezTo>
                    <a:pt x="40" y="187"/>
                    <a:pt x="40" y="187"/>
                    <a:pt x="40" y="187"/>
                  </a:cubicBezTo>
                  <a:cubicBezTo>
                    <a:pt x="40" y="187"/>
                    <a:pt x="40" y="187"/>
                    <a:pt x="40" y="187"/>
                  </a:cubicBezTo>
                  <a:cubicBezTo>
                    <a:pt x="40" y="187"/>
                    <a:pt x="40" y="187"/>
                    <a:pt x="40" y="187"/>
                  </a:cubicBezTo>
                  <a:moveTo>
                    <a:pt x="38" y="186"/>
                  </a:moveTo>
                  <a:cubicBezTo>
                    <a:pt x="39" y="187"/>
                    <a:pt x="39" y="187"/>
                    <a:pt x="40" y="187"/>
                  </a:cubicBezTo>
                  <a:cubicBezTo>
                    <a:pt x="39" y="187"/>
                    <a:pt x="39" y="187"/>
                    <a:pt x="38" y="186"/>
                  </a:cubicBezTo>
                  <a:moveTo>
                    <a:pt x="38" y="186"/>
                  </a:moveTo>
                  <a:cubicBezTo>
                    <a:pt x="38" y="186"/>
                    <a:pt x="38" y="186"/>
                    <a:pt x="38" y="186"/>
                  </a:cubicBezTo>
                  <a:cubicBezTo>
                    <a:pt x="38" y="186"/>
                    <a:pt x="38" y="186"/>
                    <a:pt x="38" y="186"/>
                  </a:cubicBezTo>
                  <a:moveTo>
                    <a:pt x="43" y="186"/>
                  </a:moveTo>
                  <a:cubicBezTo>
                    <a:pt x="43" y="186"/>
                    <a:pt x="43" y="186"/>
                    <a:pt x="42" y="186"/>
                  </a:cubicBezTo>
                  <a:cubicBezTo>
                    <a:pt x="43" y="186"/>
                    <a:pt x="43" y="186"/>
                    <a:pt x="43" y="186"/>
                  </a:cubicBezTo>
                  <a:moveTo>
                    <a:pt x="44" y="185"/>
                  </a:moveTo>
                  <a:cubicBezTo>
                    <a:pt x="44" y="185"/>
                    <a:pt x="43" y="186"/>
                    <a:pt x="43" y="186"/>
                  </a:cubicBezTo>
                  <a:cubicBezTo>
                    <a:pt x="43" y="186"/>
                    <a:pt x="44" y="185"/>
                    <a:pt x="44" y="185"/>
                  </a:cubicBezTo>
                  <a:moveTo>
                    <a:pt x="44" y="185"/>
                  </a:moveTo>
                  <a:cubicBezTo>
                    <a:pt x="44" y="185"/>
                    <a:pt x="44" y="185"/>
                    <a:pt x="44" y="185"/>
                  </a:cubicBezTo>
                  <a:cubicBezTo>
                    <a:pt x="44" y="185"/>
                    <a:pt x="44" y="185"/>
                    <a:pt x="44" y="185"/>
                  </a:cubicBezTo>
                  <a:moveTo>
                    <a:pt x="44" y="185"/>
                  </a:moveTo>
                  <a:cubicBezTo>
                    <a:pt x="44" y="185"/>
                    <a:pt x="44" y="185"/>
                    <a:pt x="44" y="185"/>
                  </a:cubicBezTo>
                  <a:cubicBezTo>
                    <a:pt x="44" y="185"/>
                    <a:pt x="44" y="185"/>
                    <a:pt x="44" y="185"/>
                  </a:cubicBezTo>
                  <a:moveTo>
                    <a:pt x="44" y="185"/>
                  </a:moveTo>
                  <a:cubicBezTo>
                    <a:pt x="44" y="185"/>
                    <a:pt x="44" y="185"/>
                    <a:pt x="44" y="185"/>
                  </a:cubicBezTo>
                  <a:cubicBezTo>
                    <a:pt x="44" y="185"/>
                    <a:pt x="44" y="185"/>
                    <a:pt x="44" y="185"/>
                  </a:cubicBezTo>
                  <a:moveTo>
                    <a:pt x="45" y="185"/>
                  </a:moveTo>
                  <a:cubicBezTo>
                    <a:pt x="45" y="185"/>
                    <a:pt x="44" y="185"/>
                    <a:pt x="44" y="185"/>
                  </a:cubicBezTo>
                  <a:cubicBezTo>
                    <a:pt x="44" y="185"/>
                    <a:pt x="45" y="185"/>
                    <a:pt x="45" y="185"/>
                  </a:cubicBezTo>
                  <a:moveTo>
                    <a:pt x="46" y="184"/>
                  </a:moveTo>
                  <a:cubicBezTo>
                    <a:pt x="45" y="185"/>
                    <a:pt x="45" y="185"/>
                    <a:pt x="45" y="185"/>
                  </a:cubicBezTo>
                  <a:cubicBezTo>
                    <a:pt x="45" y="185"/>
                    <a:pt x="45" y="185"/>
                    <a:pt x="46" y="184"/>
                  </a:cubicBezTo>
                  <a:moveTo>
                    <a:pt x="46" y="184"/>
                  </a:moveTo>
                  <a:cubicBezTo>
                    <a:pt x="46" y="184"/>
                    <a:pt x="46" y="184"/>
                    <a:pt x="46" y="184"/>
                  </a:cubicBezTo>
                  <a:cubicBezTo>
                    <a:pt x="46" y="184"/>
                    <a:pt x="46" y="184"/>
                    <a:pt x="46" y="184"/>
                  </a:cubicBezTo>
                  <a:moveTo>
                    <a:pt x="46" y="184"/>
                  </a:moveTo>
                  <a:cubicBezTo>
                    <a:pt x="46" y="184"/>
                    <a:pt x="46" y="184"/>
                    <a:pt x="46" y="184"/>
                  </a:cubicBezTo>
                  <a:cubicBezTo>
                    <a:pt x="46" y="184"/>
                    <a:pt x="46" y="184"/>
                    <a:pt x="46" y="184"/>
                  </a:cubicBezTo>
                  <a:moveTo>
                    <a:pt x="46" y="184"/>
                  </a:moveTo>
                  <a:cubicBezTo>
                    <a:pt x="46" y="184"/>
                    <a:pt x="46" y="184"/>
                    <a:pt x="46" y="184"/>
                  </a:cubicBezTo>
                  <a:cubicBezTo>
                    <a:pt x="46" y="184"/>
                    <a:pt x="46" y="184"/>
                    <a:pt x="46" y="184"/>
                  </a:cubicBezTo>
                  <a:moveTo>
                    <a:pt x="33" y="184"/>
                  </a:moveTo>
                  <a:cubicBezTo>
                    <a:pt x="33" y="184"/>
                    <a:pt x="33" y="184"/>
                    <a:pt x="33" y="184"/>
                  </a:cubicBezTo>
                  <a:cubicBezTo>
                    <a:pt x="33" y="184"/>
                    <a:pt x="33" y="184"/>
                    <a:pt x="33" y="184"/>
                  </a:cubicBezTo>
                  <a:moveTo>
                    <a:pt x="46" y="184"/>
                  </a:moveTo>
                  <a:cubicBezTo>
                    <a:pt x="46" y="184"/>
                    <a:pt x="46" y="184"/>
                    <a:pt x="46" y="184"/>
                  </a:cubicBezTo>
                  <a:cubicBezTo>
                    <a:pt x="46" y="184"/>
                    <a:pt x="46" y="184"/>
                    <a:pt x="46" y="184"/>
                  </a:cubicBezTo>
                  <a:moveTo>
                    <a:pt x="33" y="184"/>
                  </a:moveTo>
                  <a:cubicBezTo>
                    <a:pt x="33" y="184"/>
                    <a:pt x="33" y="184"/>
                    <a:pt x="33" y="184"/>
                  </a:cubicBezTo>
                  <a:cubicBezTo>
                    <a:pt x="33" y="184"/>
                    <a:pt x="33" y="184"/>
                    <a:pt x="33" y="184"/>
                  </a:cubicBezTo>
                  <a:moveTo>
                    <a:pt x="33" y="184"/>
                  </a:moveTo>
                  <a:cubicBezTo>
                    <a:pt x="33" y="184"/>
                    <a:pt x="33" y="184"/>
                    <a:pt x="33" y="184"/>
                  </a:cubicBezTo>
                  <a:cubicBezTo>
                    <a:pt x="33" y="184"/>
                    <a:pt x="33" y="184"/>
                    <a:pt x="33" y="184"/>
                  </a:cubicBezTo>
                  <a:moveTo>
                    <a:pt x="33" y="184"/>
                  </a:moveTo>
                  <a:cubicBezTo>
                    <a:pt x="33" y="184"/>
                    <a:pt x="33" y="184"/>
                    <a:pt x="33" y="184"/>
                  </a:cubicBezTo>
                  <a:cubicBezTo>
                    <a:pt x="33" y="184"/>
                    <a:pt x="33" y="184"/>
                    <a:pt x="33" y="184"/>
                  </a:cubicBezTo>
                  <a:moveTo>
                    <a:pt x="32" y="184"/>
                  </a:moveTo>
                  <a:cubicBezTo>
                    <a:pt x="32" y="184"/>
                    <a:pt x="32" y="184"/>
                    <a:pt x="32" y="184"/>
                  </a:cubicBezTo>
                  <a:cubicBezTo>
                    <a:pt x="32" y="184"/>
                    <a:pt x="32" y="184"/>
                    <a:pt x="32" y="184"/>
                  </a:cubicBezTo>
                  <a:moveTo>
                    <a:pt x="32" y="184"/>
                  </a:moveTo>
                  <a:cubicBezTo>
                    <a:pt x="32" y="184"/>
                    <a:pt x="32" y="184"/>
                    <a:pt x="32" y="184"/>
                  </a:cubicBezTo>
                  <a:cubicBezTo>
                    <a:pt x="32" y="184"/>
                    <a:pt x="32" y="184"/>
                    <a:pt x="32" y="184"/>
                  </a:cubicBezTo>
                  <a:moveTo>
                    <a:pt x="47" y="184"/>
                  </a:moveTo>
                  <a:cubicBezTo>
                    <a:pt x="47" y="184"/>
                    <a:pt x="47" y="184"/>
                    <a:pt x="47" y="184"/>
                  </a:cubicBezTo>
                  <a:cubicBezTo>
                    <a:pt x="47" y="184"/>
                    <a:pt x="47" y="184"/>
                    <a:pt x="47" y="184"/>
                  </a:cubicBezTo>
                  <a:moveTo>
                    <a:pt x="32" y="184"/>
                  </a:moveTo>
                  <a:cubicBezTo>
                    <a:pt x="32" y="184"/>
                    <a:pt x="32" y="184"/>
                    <a:pt x="32" y="184"/>
                  </a:cubicBezTo>
                  <a:cubicBezTo>
                    <a:pt x="32" y="184"/>
                    <a:pt x="32" y="184"/>
                    <a:pt x="32" y="184"/>
                  </a:cubicBezTo>
                  <a:moveTo>
                    <a:pt x="31" y="184"/>
                  </a:moveTo>
                  <a:cubicBezTo>
                    <a:pt x="31" y="184"/>
                    <a:pt x="31" y="184"/>
                    <a:pt x="31" y="184"/>
                  </a:cubicBezTo>
                  <a:cubicBezTo>
                    <a:pt x="32" y="184"/>
                    <a:pt x="32" y="184"/>
                    <a:pt x="32" y="184"/>
                  </a:cubicBezTo>
                  <a:cubicBezTo>
                    <a:pt x="32" y="184"/>
                    <a:pt x="32" y="184"/>
                    <a:pt x="31" y="184"/>
                  </a:cubicBezTo>
                  <a:cubicBezTo>
                    <a:pt x="31" y="184"/>
                    <a:pt x="31" y="184"/>
                    <a:pt x="31" y="184"/>
                  </a:cubicBezTo>
                  <a:moveTo>
                    <a:pt x="31" y="184"/>
                  </a:moveTo>
                  <a:cubicBezTo>
                    <a:pt x="31" y="184"/>
                    <a:pt x="31" y="184"/>
                    <a:pt x="31" y="184"/>
                  </a:cubicBezTo>
                  <a:cubicBezTo>
                    <a:pt x="31" y="184"/>
                    <a:pt x="31" y="184"/>
                    <a:pt x="31" y="184"/>
                  </a:cubicBezTo>
                  <a:moveTo>
                    <a:pt x="31" y="184"/>
                  </a:moveTo>
                  <a:cubicBezTo>
                    <a:pt x="31" y="184"/>
                    <a:pt x="31" y="184"/>
                    <a:pt x="31" y="184"/>
                  </a:cubicBezTo>
                  <a:cubicBezTo>
                    <a:pt x="31" y="184"/>
                    <a:pt x="31" y="184"/>
                    <a:pt x="31" y="184"/>
                  </a:cubicBezTo>
                  <a:moveTo>
                    <a:pt x="31" y="184"/>
                  </a:moveTo>
                  <a:cubicBezTo>
                    <a:pt x="31" y="184"/>
                    <a:pt x="31" y="184"/>
                    <a:pt x="31" y="184"/>
                  </a:cubicBezTo>
                  <a:cubicBezTo>
                    <a:pt x="31" y="184"/>
                    <a:pt x="31" y="184"/>
                    <a:pt x="31" y="184"/>
                  </a:cubicBezTo>
                  <a:moveTo>
                    <a:pt x="31" y="184"/>
                  </a:moveTo>
                  <a:cubicBezTo>
                    <a:pt x="31" y="184"/>
                    <a:pt x="31" y="184"/>
                    <a:pt x="31" y="184"/>
                  </a:cubicBezTo>
                  <a:cubicBezTo>
                    <a:pt x="31" y="184"/>
                    <a:pt x="31" y="184"/>
                    <a:pt x="31" y="184"/>
                  </a:cubicBezTo>
                  <a:moveTo>
                    <a:pt x="8" y="179"/>
                  </a:moveTo>
                  <a:cubicBezTo>
                    <a:pt x="8" y="179"/>
                    <a:pt x="8" y="179"/>
                    <a:pt x="8" y="179"/>
                  </a:cubicBezTo>
                  <a:cubicBezTo>
                    <a:pt x="2" y="181"/>
                    <a:pt x="0" y="182"/>
                    <a:pt x="0" y="186"/>
                  </a:cubicBezTo>
                  <a:cubicBezTo>
                    <a:pt x="0" y="182"/>
                    <a:pt x="2" y="181"/>
                    <a:pt x="8" y="179"/>
                  </a:cubicBezTo>
                  <a:cubicBezTo>
                    <a:pt x="8" y="179"/>
                    <a:pt x="8" y="179"/>
                    <a:pt x="8" y="179"/>
                  </a:cubicBezTo>
                  <a:moveTo>
                    <a:pt x="14" y="177"/>
                  </a:moveTo>
                  <a:cubicBezTo>
                    <a:pt x="19" y="177"/>
                    <a:pt x="24" y="180"/>
                    <a:pt x="28" y="182"/>
                  </a:cubicBezTo>
                  <a:cubicBezTo>
                    <a:pt x="24" y="180"/>
                    <a:pt x="19" y="177"/>
                    <a:pt x="14" y="177"/>
                  </a:cubicBezTo>
                  <a:moveTo>
                    <a:pt x="14" y="177"/>
                  </a:moveTo>
                  <a:cubicBezTo>
                    <a:pt x="14" y="177"/>
                    <a:pt x="14" y="177"/>
                    <a:pt x="14" y="177"/>
                  </a:cubicBezTo>
                  <a:cubicBezTo>
                    <a:pt x="14" y="177"/>
                    <a:pt x="14" y="177"/>
                    <a:pt x="14" y="177"/>
                  </a:cubicBezTo>
                  <a:cubicBezTo>
                    <a:pt x="14" y="177"/>
                    <a:pt x="14" y="177"/>
                    <a:pt x="14" y="177"/>
                  </a:cubicBezTo>
                  <a:moveTo>
                    <a:pt x="51" y="173"/>
                  </a:moveTo>
                  <a:cubicBezTo>
                    <a:pt x="51" y="177"/>
                    <a:pt x="50" y="182"/>
                    <a:pt x="47" y="184"/>
                  </a:cubicBezTo>
                  <a:cubicBezTo>
                    <a:pt x="47" y="184"/>
                    <a:pt x="47" y="184"/>
                    <a:pt x="47" y="184"/>
                  </a:cubicBezTo>
                  <a:cubicBezTo>
                    <a:pt x="47" y="184"/>
                    <a:pt x="47" y="184"/>
                    <a:pt x="47" y="184"/>
                  </a:cubicBezTo>
                  <a:cubicBezTo>
                    <a:pt x="50" y="182"/>
                    <a:pt x="51" y="177"/>
                    <a:pt x="51" y="173"/>
                  </a:cubicBezTo>
                  <a:moveTo>
                    <a:pt x="56" y="157"/>
                  </a:moveTo>
                  <a:cubicBezTo>
                    <a:pt x="56" y="161"/>
                    <a:pt x="51" y="164"/>
                    <a:pt x="51" y="170"/>
                  </a:cubicBezTo>
                  <a:cubicBezTo>
                    <a:pt x="51" y="170"/>
                    <a:pt x="51" y="170"/>
                    <a:pt x="51" y="170"/>
                  </a:cubicBezTo>
                  <a:cubicBezTo>
                    <a:pt x="51" y="164"/>
                    <a:pt x="56" y="161"/>
                    <a:pt x="56" y="157"/>
                  </a:cubicBezTo>
                  <a:moveTo>
                    <a:pt x="68" y="87"/>
                  </a:moveTo>
                  <a:cubicBezTo>
                    <a:pt x="67" y="87"/>
                    <a:pt x="65" y="87"/>
                    <a:pt x="64" y="87"/>
                  </a:cubicBezTo>
                  <a:cubicBezTo>
                    <a:pt x="55" y="89"/>
                    <a:pt x="48" y="86"/>
                    <a:pt x="44" y="95"/>
                  </a:cubicBezTo>
                  <a:cubicBezTo>
                    <a:pt x="42" y="102"/>
                    <a:pt x="36" y="110"/>
                    <a:pt x="34" y="117"/>
                  </a:cubicBezTo>
                  <a:cubicBezTo>
                    <a:pt x="33" y="120"/>
                    <a:pt x="33" y="122"/>
                    <a:pt x="33" y="124"/>
                  </a:cubicBezTo>
                  <a:cubicBezTo>
                    <a:pt x="33" y="122"/>
                    <a:pt x="33" y="120"/>
                    <a:pt x="34" y="117"/>
                  </a:cubicBezTo>
                  <a:cubicBezTo>
                    <a:pt x="36" y="110"/>
                    <a:pt x="42" y="102"/>
                    <a:pt x="44" y="95"/>
                  </a:cubicBezTo>
                  <a:cubicBezTo>
                    <a:pt x="48" y="86"/>
                    <a:pt x="55" y="89"/>
                    <a:pt x="64" y="87"/>
                  </a:cubicBezTo>
                  <a:cubicBezTo>
                    <a:pt x="65" y="87"/>
                    <a:pt x="67" y="87"/>
                    <a:pt x="68" y="87"/>
                  </a:cubicBezTo>
                  <a:cubicBezTo>
                    <a:pt x="70" y="87"/>
                    <a:pt x="72" y="87"/>
                    <a:pt x="73" y="87"/>
                  </a:cubicBezTo>
                  <a:cubicBezTo>
                    <a:pt x="74" y="87"/>
                    <a:pt x="76" y="87"/>
                    <a:pt x="77" y="87"/>
                  </a:cubicBezTo>
                  <a:cubicBezTo>
                    <a:pt x="78" y="87"/>
                    <a:pt x="78" y="87"/>
                    <a:pt x="79" y="87"/>
                  </a:cubicBezTo>
                  <a:cubicBezTo>
                    <a:pt x="78" y="87"/>
                    <a:pt x="78" y="87"/>
                    <a:pt x="77" y="87"/>
                  </a:cubicBezTo>
                  <a:cubicBezTo>
                    <a:pt x="76" y="87"/>
                    <a:pt x="74" y="87"/>
                    <a:pt x="73" y="87"/>
                  </a:cubicBezTo>
                  <a:cubicBezTo>
                    <a:pt x="72" y="87"/>
                    <a:pt x="70" y="87"/>
                    <a:pt x="68" y="87"/>
                  </a:cubicBezTo>
                  <a:moveTo>
                    <a:pt x="146" y="19"/>
                  </a:moveTo>
                  <a:cubicBezTo>
                    <a:pt x="146" y="19"/>
                    <a:pt x="146" y="19"/>
                    <a:pt x="146" y="19"/>
                  </a:cubicBezTo>
                  <a:cubicBezTo>
                    <a:pt x="140" y="22"/>
                    <a:pt x="130" y="33"/>
                    <a:pt x="126" y="34"/>
                  </a:cubicBezTo>
                  <a:cubicBezTo>
                    <a:pt x="120" y="35"/>
                    <a:pt x="106" y="41"/>
                    <a:pt x="102" y="45"/>
                  </a:cubicBezTo>
                  <a:cubicBezTo>
                    <a:pt x="96" y="51"/>
                    <a:pt x="97" y="53"/>
                    <a:pt x="95" y="64"/>
                  </a:cubicBezTo>
                  <a:cubicBezTo>
                    <a:pt x="93" y="72"/>
                    <a:pt x="92" y="77"/>
                    <a:pt x="86" y="83"/>
                  </a:cubicBezTo>
                  <a:cubicBezTo>
                    <a:pt x="86" y="83"/>
                    <a:pt x="86" y="83"/>
                    <a:pt x="86" y="83"/>
                  </a:cubicBezTo>
                  <a:cubicBezTo>
                    <a:pt x="86" y="83"/>
                    <a:pt x="86" y="83"/>
                    <a:pt x="86" y="83"/>
                  </a:cubicBezTo>
                  <a:cubicBezTo>
                    <a:pt x="92" y="77"/>
                    <a:pt x="93" y="72"/>
                    <a:pt x="95" y="64"/>
                  </a:cubicBezTo>
                  <a:cubicBezTo>
                    <a:pt x="97" y="53"/>
                    <a:pt x="96" y="51"/>
                    <a:pt x="102" y="45"/>
                  </a:cubicBezTo>
                  <a:cubicBezTo>
                    <a:pt x="106" y="41"/>
                    <a:pt x="120" y="35"/>
                    <a:pt x="126" y="34"/>
                  </a:cubicBezTo>
                  <a:cubicBezTo>
                    <a:pt x="130" y="33"/>
                    <a:pt x="140" y="22"/>
                    <a:pt x="146" y="19"/>
                  </a:cubicBezTo>
                  <a:cubicBezTo>
                    <a:pt x="146" y="19"/>
                    <a:pt x="146" y="19"/>
                    <a:pt x="146" y="19"/>
                  </a:cubicBezTo>
                  <a:moveTo>
                    <a:pt x="162" y="6"/>
                  </a:moveTo>
                  <a:cubicBezTo>
                    <a:pt x="162" y="6"/>
                    <a:pt x="162" y="6"/>
                    <a:pt x="162" y="6"/>
                  </a:cubicBezTo>
                  <a:cubicBezTo>
                    <a:pt x="162" y="6"/>
                    <a:pt x="162" y="6"/>
                    <a:pt x="162" y="6"/>
                  </a:cubicBezTo>
                  <a:cubicBezTo>
                    <a:pt x="162" y="6"/>
                    <a:pt x="162" y="6"/>
                    <a:pt x="162" y="6"/>
                  </a:cubicBezTo>
                  <a:cubicBezTo>
                    <a:pt x="162" y="6"/>
                    <a:pt x="162" y="6"/>
                    <a:pt x="162" y="6"/>
                  </a:cubicBezTo>
                  <a:moveTo>
                    <a:pt x="165" y="0"/>
                  </a:moveTo>
                  <a:cubicBezTo>
                    <a:pt x="165" y="2"/>
                    <a:pt x="165" y="3"/>
                    <a:pt x="164" y="5"/>
                  </a:cubicBezTo>
                  <a:cubicBezTo>
                    <a:pt x="166" y="3"/>
                    <a:pt x="166" y="2"/>
                    <a:pt x="165"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7" name="Freeform 247"/>
            <p:cNvSpPr>
              <a:spLocks/>
            </p:cNvSpPr>
            <p:nvPr/>
          </p:nvSpPr>
          <p:spPr bwMode="auto">
            <a:xfrm>
              <a:off x="4971382" y="1986224"/>
              <a:ext cx="647638" cy="647240"/>
            </a:xfrm>
            <a:custGeom>
              <a:avLst/>
              <a:gdLst>
                <a:gd name="T0" fmla="*/ 97 w 505"/>
                <a:gd name="T1" fmla="*/ 16 h 488"/>
                <a:gd name="T2" fmla="*/ 43 w 505"/>
                <a:gd name="T3" fmla="*/ 56 h 488"/>
                <a:gd name="T4" fmla="*/ 42 w 505"/>
                <a:gd name="T5" fmla="*/ 56 h 488"/>
                <a:gd name="T6" fmla="*/ 31 w 505"/>
                <a:gd name="T7" fmla="*/ 55 h 488"/>
                <a:gd name="T8" fmla="*/ 3 w 505"/>
                <a:gd name="T9" fmla="*/ 124 h 488"/>
                <a:gd name="T10" fmla="*/ 1 w 505"/>
                <a:gd name="T11" fmla="*/ 154 h 488"/>
                <a:gd name="T12" fmla="*/ 23 w 505"/>
                <a:gd name="T13" fmla="*/ 174 h 488"/>
                <a:gd name="T14" fmla="*/ 66 w 505"/>
                <a:gd name="T15" fmla="*/ 174 h 488"/>
                <a:gd name="T16" fmla="*/ 59 w 505"/>
                <a:gd name="T17" fmla="*/ 214 h 488"/>
                <a:gd name="T18" fmla="*/ 53 w 505"/>
                <a:gd name="T19" fmla="*/ 261 h 488"/>
                <a:gd name="T20" fmla="*/ 56 w 505"/>
                <a:gd name="T21" fmla="*/ 296 h 488"/>
                <a:gd name="T22" fmla="*/ 99 w 505"/>
                <a:gd name="T23" fmla="*/ 336 h 488"/>
                <a:gd name="T24" fmla="*/ 118 w 505"/>
                <a:gd name="T25" fmla="*/ 371 h 488"/>
                <a:gd name="T26" fmla="*/ 151 w 505"/>
                <a:gd name="T27" fmla="*/ 361 h 488"/>
                <a:gd name="T28" fmla="*/ 160 w 505"/>
                <a:gd name="T29" fmla="*/ 359 h 488"/>
                <a:gd name="T30" fmla="*/ 161 w 505"/>
                <a:gd name="T31" fmla="*/ 359 h 488"/>
                <a:gd name="T32" fmla="*/ 167 w 505"/>
                <a:gd name="T33" fmla="*/ 358 h 488"/>
                <a:gd name="T34" fmla="*/ 173 w 505"/>
                <a:gd name="T35" fmla="*/ 360 h 488"/>
                <a:gd name="T36" fmla="*/ 197 w 505"/>
                <a:gd name="T37" fmla="*/ 381 h 488"/>
                <a:gd name="T38" fmla="*/ 199 w 505"/>
                <a:gd name="T39" fmla="*/ 383 h 488"/>
                <a:gd name="T40" fmla="*/ 225 w 505"/>
                <a:gd name="T41" fmla="*/ 401 h 488"/>
                <a:gd name="T42" fmla="*/ 255 w 505"/>
                <a:gd name="T43" fmla="*/ 422 h 488"/>
                <a:gd name="T44" fmla="*/ 278 w 505"/>
                <a:gd name="T45" fmla="*/ 440 h 488"/>
                <a:gd name="T46" fmla="*/ 289 w 505"/>
                <a:gd name="T47" fmla="*/ 441 h 488"/>
                <a:gd name="T48" fmla="*/ 303 w 505"/>
                <a:gd name="T49" fmla="*/ 459 h 488"/>
                <a:gd name="T50" fmla="*/ 322 w 505"/>
                <a:gd name="T51" fmla="*/ 488 h 488"/>
                <a:gd name="T52" fmla="*/ 357 w 505"/>
                <a:gd name="T53" fmla="*/ 459 h 488"/>
                <a:gd name="T54" fmla="*/ 382 w 505"/>
                <a:gd name="T55" fmla="*/ 432 h 488"/>
                <a:gd name="T56" fmla="*/ 405 w 505"/>
                <a:gd name="T57" fmla="*/ 426 h 488"/>
                <a:gd name="T58" fmla="*/ 405 w 505"/>
                <a:gd name="T59" fmla="*/ 469 h 488"/>
                <a:gd name="T60" fmla="*/ 452 w 505"/>
                <a:gd name="T61" fmla="*/ 408 h 488"/>
                <a:gd name="T62" fmla="*/ 459 w 505"/>
                <a:gd name="T63" fmla="*/ 361 h 488"/>
                <a:gd name="T64" fmla="*/ 477 w 505"/>
                <a:gd name="T65" fmla="*/ 319 h 488"/>
                <a:gd name="T66" fmla="*/ 464 w 505"/>
                <a:gd name="T67" fmla="*/ 285 h 488"/>
                <a:gd name="T68" fmla="*/ 462 w 505"/>
                <a:gd name="T69" fmla="*/ 240 h 488"/>
                <a:gd name="T70" fmla="*/ 471 w 505"/>
                <a:gd name="T71" fmla="*/ 218 h 488"/>
                <a:gd name="T72" fmla="*/ 505 w 505"/>
                <a:gd name="T73" fmla="*/ 160 h 488"/>
                <a:gd name="T74" fmla="*/ 467 w 505"/>
                <a:gd name="T75" fmla="*/ 116 h 488"/>
                <a:gd name="T76" fmla="*/ 431 w 505"/>
                <a:gd name="T77" fmla="*/ 69 h 488"/>
                <a:gd name="T78" fmla="*/ 413 w 505"/>
                <a:gd name="T79" fmla="*/ 16 h 488"/>
                <a:gd name="T80" fmla="*/ 389 w 505"/>
                <a:gd name="T81" fmla="*/ 29 h 488"/>
                <a:gd name="T82" fmla="*/ 343 w 505"/>
                <a:gd name="T83" fmla="*/ 75 h 488"/>
                <a:gd name="T84" fmla="*/ 256 w 505"/>
                <a:gd name="T85" fmla="*/ 115 h 488"/>
                <a:gd name="T86" fmla="*/ 245 w 505"/>
                <a:gd name="T87" fmla="*/ 120 h 488"/>
                <a:gd name="T88" fmla="*/ 217 w 505"/>
                <a:gd name="T89" fmla="*/ 110 h 488"/>
                <a:gd name="T90" fmla="*/ 208 w 505"/>
                <a:gd name="T91" fmla="*/ 112 h 488"/>
                <a:gd name="T92" fmla="*/ 157 w 505"/>
                <a:gd name="T93" fmla="*/ 62 h 488"/>
                <a:gd name="T94" fmla="*/ 130 w 505"/>
                <a:gd name="T95" fmla="*/ 18 h 488"/>
                <a:gd name="T96" fmla="*/ 130 w 505"/>
                <a:gd name="T97" fmla="*/ 18 h 488"/>
                <a:gd name="T98" fmla="*/ 129 w 505"/>
                <a:gd name="T99" fmla="*/ 17 h 488"/>
                <a:gd name="T100" fmla="*/ 129 w 505"/>
                <a:gd name="T101" fmla="*/ 17 h 488"/>
                <a:gd name="T102" fmla="*/ 129 w 505"/>
                <a:gd name="T103" fmla="*/ 1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5" h="488">
                  <a:moveTo>
                    <a:pt x="114" y="0"/>
                  </a:moveTo>
                  <a:cubicBezTo>
                    <a:pt x="114" y="0"/>
                    <a:pt x="113" y="0"/>
                    <a:pt x="113" y="0"/>
                  </a:cubicBezTo>
                  <a:cubicBezTo>
                    <a:pt x="108" y="2"/>
                    <a:pt x="106" y="7"/>
                    <a:pt x="100" y="13"/>
                  </a:cubicBezTo>
                  <a:cubicBezTo>
                    <a:pt x="100" y="13"/>
                    <a:pt x="99" y="14"/>
                    <a:pt x="99" y="15"/>
                  </a:cubicBezTo>
                  <a:cubicBezTo>
                    <a:pt x="98" y="15"/>
                    <a:pt x="98" y="15"/>
                    <a:pt x="97" y="16"/>
                  </a:cubicBezTo>
                  <a:cubicBezTo>
                    <a:pt x="91" y="22"/>
                    <a:pt x="84" y="25"/>
                    <a:pt x="77" y="33"/>
                  </a:cubicBezTo>
                  <a:cubicBezTo>
                    <a:pt x="74" y="35"/>
                    <a:pt x="69" y="48"/>
                    <a:pt x="66" y="50"/>
                  </a:cubicBezTo>
                  <a:cubicBezTo>
                    <a:pt x="66" y="50"/>
                    <a:pt x="66" y="51"/>
                    <a:pt x="65" y="51"/>
                  </a:cubicBezTo>
                  <a:cubicBezTo>
                    <a:pt x="59" y="52"/>
                    <a:pt x="50" y="54"/>
                    <a:pt x="43" y="56"/>
                  </a:cubicBezTo>
                  <a:cubicBezTo>
                    <a:pt x="43" y="56"/>
                    <a:pt x="43" y="56"/>
                    <a:pt x="43" y="56"/>
                  </a:cubicBezTo>
                  <a:cubicBezTo>
                    <a:pt x="43" y="56"/>
                    <a:pt x="43" y="56"/>
                    <a:pt x="43" y="56"/>
                  </a:cubicBezTo>
                  <a:cubicBezTo>
                    <a:pt x="43" y="56"/>
                    <a:pt x="43" y="56"/>
                    <a:pt x="43" y="56"/>
                  </a:cubicBezTo>
                  <a:cubicBezTo>
                    <a:pt x="43" y="56"/>
                    <a:pt x="42" y="56"/>
                    <a:pt x="42" y="56"/>
                  </a:cubicBezTo>
                  <a:cubicBezTo>
                    <a:pt x="42" y="56"/>
                    <a:pt x="42" y="56"/>
                    <a:pt x="42" y="56"/>
                  </a:cubicBezTo>
                  <a:cubicBezTo>
                    <a:pt x="42" y="56"/>
                    <a:pt x="42" y="56"/>
                    <a:pt x="42" y="56"/>
                  </a:cubicBezTo>
                  <a:cubicBezTo>
                    <a:pt x="41" y="56"/>
                    <a:pt x="39" y="56"/>
                    <a:pt x="37" y="56"/>
                  </a:cubicBezTo>
                  <a:cubicBezTo>
                    <a:pt x="37" y="56"/>
                    <a:pt x="37" y="56"/>
                    <a:pt x="37" y="56"/>
                  </a:cubicBezTo>
                  <a:cubicBezTo>
                    <a:pt x="35" y="55"/>
                    <a:pt x="33" y="55"/>
                    <a:pt x="31" y="55"/>
                  </a:cubicBezTo>
                  <a:cubicBezTo>
                    <a:pt x="31" y="55"/>
                    <a:pt x="31" y="55"/>
                    <a:pt x="31" y="55"/>
                  </a:cubicBezTo>
                  <a:cubicBezTo>
                    <a:pt x="31" y="55"/>
                    <a:pt x="31" y="55"/>
                    <a:pt x="31" y="55"/>
                  </a:cubicBezTo>
                  <a:cubicBezTo>
                    <a:pt x="26" y="55"/>
                    <a:pt x="22" y="56"/>
                    <a:pt x="22" y="58"/>
                  </a:cubicBezTo>
                  <a:cubicBezTo>
                    <a:pt x="21" y="59"/>
                    <a:pt x="21" y="60"/>
                    <a:pt x="21" y="60"/>
                  </a:cubicBezTo>
                  <a:cubicBezTo>
                    <a:pt x="19" y="66"/>
                    <a:pt x="13" y="69"/>
                    <a:pt x="11" y="78"/>
                  </a:cubicBezTo>
                  <a:cubicBezTo>
                    <a:pt x="10" y="83"/>
                    <a:pt x="6" y="92"/>
                    <a:pt x="6" y="98"/>
                  </a:cubicBezTo>
                  <a:cubicBezTo>
                    <a:pt x="6" y="107"/>
                    <a:pt x="4" y="115"/>
                    <a:pt x="3" y="124"/>
                  </a:cubicBezTo>
                  <a:cubicBezTo>
                    <a:pt x="3" y="124"/>
                    <a:pt x="3" y="125"/>
                    <a:pt x="3" y="125"/>
                  </a:cubicBezTo>
                  <a:cubicBezTo>
                    <a:pt x="6" y="128"/>
                    <a:pt x="10" y="125"/>
                    <a:pt x="10" y="129"/>
                  </a:cubicBezTo>
                  <a:cubicBezTo>
                    <a:pt x="10" y="130"/>
                    <a:pt x="10" y="130"/>
                    <a:pt x="10" y="131"/>
                  </a:cubicBezTo>
                  <a:cubicBezTo>
                    <a:pt x="9" y="134"/>
                    <a:pt x="6" y="139"/>
                    <a:pt x="4" y="143"/>
                  </a:cubicBezTo>
                  <a:cubicBezTo>
                    <a:pt x="2" y="146"/>
                    <a:pt x="2" y="150"/>
                    <a:pt x="1" y="154"/>
                  </a:cubicBezTo>
                  <a:cubicBezTo>
                    <a:pt x="1" y="155"/>
                    <a:pt x="0" y="157"/>
                    <a:pt x="0" y="158"/>
                  </a:cubicBezTo>
                  <a:cubicBezTo>
                    <a:pt x="0" y="161"/>
                    <a:pt x="1" y="164"/>
                    <a:pt x="3" y="166"/>
                  </a:cubicBezTo>
                  <a:cubicBezTo>
                    <a:pt x="7" y="171"/>
                    <a:pt x="9" y="172"/>
                    <a:pt x="15" y="173"/>
                  </a:cubicBezTo>
                  <a:cubicBezTo>
                    <a:pt x="15" y="173"/>
                    <a:pt x="15" y="173"/>
                    <a:pt x="15" y="173"/>
                  </a:cubicBezTo>
                  <a:cubicBezTo>
                    <a:pt x="17" y="174"/>
                    <a:pt x="20" y="174"/>
                    <a:pt x="23" y="174"/>
                  </a:cubicBezTo>
                  <a:cubicBezTo>
                    <a:pt x="26" y="174"/>
                    <a:pt x="29" y="174"/>
                    <a:pt x="31" y="172"/>
                  </a:cubicBezTo>
                  <a:cubicBezTo>
                    <a:pt x="35" y="170"/>
                    <a:pt x="54" y="167"/>
                    <a:pt x="59" y="167"/>
                  </a:cubicBezTo>
                  <a:cubicBezTo>
                    <a:pt x="65" y="167"/>
                    <a:pt x="66" y="169"/>
                    <a:pt x="66" y="174"/>
                  </a:cubicBezTo>
                  <a:cubicBezTo>
                    <a:pt x="66" y="174"/>
                    <a:pt x="66" y="174"/>
                    <a:pt x="66" y="174"/>
                  </a:cubicBezTo>
                  <a:cubicBezTo>
                    <a:pt x="66" y="174"/>
                    <a:pt x="66" y="174"/>
                    <a:pt x="66" y="174"/>
                  </a:cubicBezTo>
                  <a:cubicBezTo>
                    <a:pt x="66" y="178"/>
                    <a:pt x="63" y="183"/>
                    <a:pt x="61" y="187"/>
                  </a:cubicBezTo>
                  <a:cubicBezTo>
                    <a:pt x="59" y="191"/>
                    <a:pt x="58" y="193"/>
                    <a:pt x="58" y="199"/>
                  </a:cubicBezTo>
                  <a:cubicBezTo>
                    <a:pt x="58" y="204"/>
                    <a:pt x="59" y="209"/>
                    <a:pt x="59" y="214"/>
                  </a:cubicBezTo>
                  <a:cubicBezTo>
                    <a:pt x="59" y="214"/>
                    <a:pt x="59" y="214"/>
                    <a:pt x="59" y="214"/>
                  </a:cubicBezTo>
                  <a:cubicBezTo>
                    <a:pt x="59" y="214"/>
                    <a:pt x="59" y="214"/>
                    <a:pt x="59" y="214"/>
                  </a:cubicBezTo>
                  <a:cubicBezTo>
                    <a:pt x="59" y="219"/>
                    <a:pt x="58" y="225"/>
                    <a:pt x="58" y="230"/>
                  </a:cubicBezTo>
                  <a:cubicBezTo>
                    <a:pt x="58" y="235"/>
                    <a:pt x="58" y="239"/>
                    <a:pt x="57" y="244"/>
                  </a:cubicBezTo>
                  <a:cubicBezTo>
                    <a:pt x="57" y="245"/>
                    <a:pt x="57" y="246"/>
                    <a:pt x="56" y="247"/>
                  </a:cubicBezTo>
                  <a:cubicBezTo>
                    <a:pt x="55" y="251"/>
                    <a:pt x="56" y="255"/>
                    <a:pt x="54" y="259"/>
                  </a:cubicBezTo>
                  <a:cubicBezTo>
                    <a:pt x="53" y="260"/>
                    <a:pt x="53" y="261"/>
                    <a:pt x="53" y="261"/>
                  </a:cubicBezTo>
                  <a:cubicBezTo>
                    <a:pt x="52" y="262"/>
                    <a:pt x="52" y="263"/>
                    <a:pt x="52" y="265"/>
                  </a:cubicBezTo>
                  <a:cubicBezTo>
                    <a:pt x="52" y="268"/>
                    <a:pt x="53" y="273"/>
                    <a:pt x="53" y="274"/>
                  </a:cubicBezTo>
                  <a:cubicBezTo>
                    <a:pt x="53" y="281"/>
                    <a:pt x="53" y="287"/>
                    <a:pt x="55" y="294"/>
                  </a:cubicBezTo>
                  <a:cubicBezTo>
                    <a:pt x="55" y="294"/>
                    <a:pt x="55" y="294"/>
                    <a:pt x="55" y="294"/>
                  </a:cubicBezTo>
                  <a:cubicBezTo>
                    <a:pt x="55" y="294"/>
                    <a:pt x="56" y="295"/>
                    <a:pt x="56" y="296"/>
                  </a:cubicBezTo>
                  <a:cubicBezTo>
                    <a:pt x="56" y="296"/>
                    <a:pt x="56" y="296"/>
                    <a:pt x="56" y="296"/>
                  </a:cubicBezTo>
                  <a:cubicBezTo>
                    <a:pt x="57" y="301"/>
                    <a:pt x="61" y="305"/>
                    <a:pt x="63" y="310"/>
                  </a:cubicBezTo>
                  <a:cubicBezTo>
                    <a:pt x="65" y="314"/>
                    <a:pt x="71" y="321"/>
                    <a:pt x="74" y="323"/>
                  </a:cubicBezTo>
                  <a:cubicBezTo>
                    <a:pt x="79" y="326"/>
                    <a:pt x="81" y="327"/>
                    <a:pt x="87" y="328"/>
                  </a:cubicBezTo>
                  <a:cubicBezTo>
                    <a:pt x="91" y="329"/>
                    <a:pt x="96" y="333"/>
                    <a:pt x="99" y="336"/>
                  </a:cubicBezTo>
                  <a:cubicBezTo>
                    <a:pt x="102" y="339"/>
                    <a:pt x="104" y="343"/>
                    <a:pt x="107" y="346"/>
                  </a:cubicBezTo>
                  <a:cubicBezTo>
                    <a:pt x="110" y="349"/>
                    <a:pt x="110" y="353"/>
                    <a:pt x="110" y="356"/>
                  </a:cubicBezTo>
                  <a:cubicBezTo>
                    <a:pt x="110" y="357"/>
                    <a:pt x="110" y="357"/>
                    <a:pt x="110" y="358"/>
                  </a:cubicBezTo>
                  <a:cubicBezTo>
                    <a:pt x="110" y="359"/>
                    <a:pt x="110" y="360"/>
                    <a:pt x="110" y="361"/>
                  </a:cubicBezTo>
                  <a:cubicBezTo>
                    <a:pt x="110" y="365"/>
                    <a:pt x="115" y="369"/>
                    <a:pt x="118" y="371"/>
                  </a:cubicBezTo>
                  <a:cubicBezTo>
                    <a:pt x="118" y="371"/>
                    <a:pt x="118" y="371"/>
                    <a:pt x="118" y="371"/>
                  </a:cubicBezTo>
                  <a:cubicBezTo>
                    <a:pt x="119" y="372"/>
                    <a:pt x="121" y="372"/>
                    <a:pt x="123" y="372"/>
                  </a:cubicBezTo>
                  <a:cubicBezTo>
                    <a:pt x="126" y="372"/>
                    <a:pt x="129" y="371"/>
                    <a:pt x="131" y="371"/>
                  </a:cubicBezTo>
                  <a:cubicBezTo>
                    <a:pt x="136" y="370"/>
                    <a:pt x="138" y="369"/>
                    <a:pt x="143" y="366"/>
                  </a:cubicBezTo>
                  <a:cubicBezTo>
                    <a:pt x="145" y="365"/>
                    <a:pt x="149" y="363"/>
                    <a:pt x="151" y="361"/>
                  </a:cubicBezTo>
                  <a:cubicBezTo>
                    <a:pt x="151" y="361"/>
                    <a:pt x="151" y="361"/>
                    <a:pt x="151" y="360"/>
                  </a:cubicBezTo>
                  <a:cubicBezTo>
                    <a:pt x="151" y="360"/>
                    <a:pt x="151" y="360"/>
                    <a:pt x="151" y="360"/>
                  </a:cubicBezTo>
                  <a:cubicBezTo>
                    <a:pt x="153" y="359"/>
                    <a:pt x="157" y="359"/>
                    <a:pt x="159" y="359"/>
                  </a:cubicBezTo>
                  <a:cubicBezTo>
                    <a:pt x="160" y="359"/>
                    <a:pt x="160" y="359"/>
                    <a:pt x="160" y="359"/>
                  </a:cubicBezTo>
                  <a:cubicBezTo>
                    <a:pt x="160" y="359"/>
                    <a:pt x="160" y="359"/>
                    <a:pt x="160" y="359"/>
                  </a:cubicBezTo>
                  <a:cubicBezTo>
                    <a:pt x="160" y="359"/>
                    <a:pt x="160" y="359"/>
                    <a:pt x="160" y="359"/>
                  </a:cubicBezTo>
                  <a:cubicBezTo>
                    <a:pt x="160" y="359"/>
                    <a:pt x="160" y="359"/>
                    <a:pt x="160" y="359"/>
                  </a:cubicBezTo>
                  <a:cubicBezTo>
                    <a:pt x="160" y="359"/>
                    <a:pt x="160" y="359"/>
                    <a:pt x="160" y="359"/>
                  </a:cubicBezTo>
                  <a:cubicBezTo>
                    <a:pt x="160" y="359"/>
                    <a:pt x="161" y="359"/>
                    <a:pt x="161" y="359"/>
                  </a:cubicBezTo>
                  <a:cubicBezTo>
                    <a:pt x="161" y="359"/>
                    <a:pt x="161" y="359"/>
                    <a:pt x="161" y="359"/>
                  </a:cubicBezTo>
                  <a:cubicBezTo>
                    <a:pt x="162" y="359"/>
                    <a:pt x="164" y="359"/>
                    <a:pt x="165" y="359"/>
                  </a:cubicBezTo>
                  <a:cubicBezTo>
                    <a:pt x="165" y="359"/>
                    <a:pt x="166" y="358"/>
                    <a:pt x="167" y="358"/>
                  </a:cubicBezTo>
                  <a:cubicBezTo>
                    <a:pt x="167" y="358"/>
                    <a:pt x="167" y="358"/>
                    <a:pt x="167" y="358"/>
                  </a:cubicBezTo>
                  <a:cubicBezTo>
                    <a:pt x="167" y="358"/>
                    <a:pt x="167" y="358"/>
                    <a:pt x="167" y="358"/>
                  </a:cubicBezTo>
                  <a:cubicBezTo>
                    <a:pt x="167" y="358"/>
                    <a:pt x="167" y="358"/>
                    <a:pt x="167" y="358"/>
                  </a:cubicBezTo>
                  <a:cubicBezTo>
                    <a:pt x="167" y="358"/>
                    <a:pt x="167" y="358"/>
                    <a:pt x="167" y="358"/>
                  </a:cubicBezTo>
                  <a:cubicBezTo>
                    <a:pt x="169" y="358"/>
                    <a:pt x="170" y="359"/>
                    <a:pt x="173" y="360"/>
                  </a:cubicBezTo>
                  <a:cubicBezTo>
                    <a:pt x="173" y="360"/>
                    <a:pt x="173" y="360"/>
                    <a:pt x="173" y="360"/>
                  </a:cubicBezTo>
                  <a:cubicBezTo>
                    <a:pt x="173" y="360"/>
                    <a:pt x="173" y="360"/>
                    <a:pt x="173" y="360"/>
                  </a:cubicBezTo>
                  <a:cubicBezTo>
                    <a:pt x="173" y="360"/>
                    <a:pt x="173" y="360"/>
                    <a:pt x="173" y="360"/>
                  </a:cubicBezTo>
                  <a:cubicBezTo>
                    <a:pt x="177" y="362"/>
                    <a:pt x="180" y="365"/>
                    <a:pt x="185" y="367"/>
                  </a:cubicBezTo>
                  <a:cubicBezTo>
                    <a:pt x="188" y="369"/>
                    <a:pt x="192" y="374"/>
                    <a:pt x="194" y="377"/>
                  </a:cubicBezTo>
                  <a:cubicBezTo>
                    <a:pt x="195" y="378"/>
                    <a:pt x="195" y="379"/>
                    <a:pt x="196" y="379"/>
                  </a:cubicBezTo>
                  <a:cubicBezTo>
                    <a:pt x="196" y="379"/>
                    <a:pt x="196" y="380"/>
                    <a:pt x="197" y="380"/>
                  </a:cubicBezTo>
                  <a:cubicBezTo>
                    <a:pt x="197" y="380"/>
                    <a:pt x="197" y="381"/>
                    <a:pt x="197" y="381"/>
                  </a:cubicBezTo>
                  <a:cubicBezTo>
                    <a:pt x="197" y="381"/>
                    <a:pt x="198" y="381"/>
                    <a:pt x="198" y="382"/>
                  </a:cubicBezTo>
                  <a:cubicBezTo>
                    <a:pt x="198" y="382"/>
                    <a:pt x="198" y="382"/>
                    <a:pt x="198" y="382"/>
                  </a:cubicBezTo>
                  <a:cubicBezTo>
                    <a:pt x="198" y="382"/>
                    <a:pt x="198" y="382"/>
                    <a:pt x="199" y="382"/>
                  </a:cubicBezTo>
                  <a:cubicBezTo>
                    <a:pt x="199" y="382"/>
                    <a:pt x="199" y="382"/>
                    <a:pt x="199" y="382"/>
                  </a:cubicBezTo>
                  <a:cubicBezTo>
                    <a:pt x="199" y="383"/>
                    <a:pt x="199" y="383"/>
                    <a:pt x="199" y="383"/>
                  </a:cubicBezTo>
                  <a:cubicBezTo>
                    <a:pt x="202" y="386"/>
                    <a:pt x="206" y="389"/>
                    <a:pt x="210" y="391"/>
                  </a:cubicBezTo>
                  <a:cubicBezTo>
                    <a:pt x="215" y="393"/>
                    <a:pt x="220" y="397"/>
                    <a:pt x="224" y="401"/>
                  </a:cubicBezTo>
                  <a:cubicBezTo>
                    <a:pt x="224" y="401"/>
                    <a:pt x="224" y="401"/>
                    <a:pt x="224" y="401"/>
                  </a:cubicBezTo>
                  <a:cubicBezTo>
                    <a:pt x="224" y="401"/>
                    <a:pt x="224" y="401"/>
                    <a:pt x="224" y="401"/>
                  </a:cubicBezTo>
                  <a:cubicBezTo>
                    <a:pt x="225" y="401"/>
                    <a:pt x="225" y="401"/>
                    <a:pt x="225" y="401"/>
                  </a:cubicBezTo>
                  <a:cubicBezTo>
                    <a:pt x="225" y="402"/>
                    <a:pt x="225" y="402"/>
                    <a:pt x="225" y="402"/>
                  </a:cubicBezTo>
                  <a:cubicBezTo>
                    <a:pt x="226" y="402"/>
                    <a:pt x="226" y="403"/>
                    <a:pt x="226" y="403"/>
                  </a:cubicBezTo>
                  <a:cubicBezTo>
                    <a:pt x="226" y="403"/>
                    <a:pt x="226" y="403"/>
                    <a:pt x="227" y="403"/>
                  </a:cubicBezTo>
                  <a:cubicBezTo>
                    <a:pt x="229" y="405"/>
                    <a:pt x="236" y="410"/>
                    <a:pt x="239" y="411"/>
                  </a:cubicBezTo>
                  <a:cubicBezTo>
                    <a:pt x="244" y="414"/>
                    <a:pt x="249" y="419"/>
                    <a:pt x="255" y="422"/>
                  </a:cubicBezTo>
                  <a:cubicBezTo>
                    <a:pt x="259" y="423"/>
                    <a:pt x="262" y="428"/>
                    <a:pt x="265" y="431"/>
                  </a:cubicBezTo>
                  <a:cubicBezTo>
                    <a:pt x="266" y="431"/>
                    <a:pt x="266" y="432"/>
                    <a:pt x="267" y="433"/>
                  </a:cubicBezTo>
                  <a:cubicBezTo>
                    <a:pt x="271" y="437"/>
                    <a:pt x="273" y="438"/>
                    <a:pt x="277" y="440"/>
                  </a:cubicBezTo>
                  <a:cubicBezTo>
                    <a:pt x="277" y="440"/>
                    <a:pt x="277" y="440"/>
                    <a:pt x="277" y="440"/>
                  </a:cubicBezTo>
                  <a:cubicBezTo>
                    <a:pt x="277" y="440"/>
                    <a:pt x="278" y="440"/>
                    <a:pt x="278" y="440"/>
                  </a:cubicBezTo>
                  <a:cubicBezTo>
                    <a:pt x="278" y="440"/>
                    <a:pt x="278" y="440"/>
                    <a:pt x="278" y="440"/>
                  </a:cubicBezTo>
                  <a:cubicBezTo>
                    <a:pt x="280" y="441"/>
                    <a:pt x="284" y="441"/>
                    <a:pt x="287" y="441"/>
                  </a:cubicBezTo>
                  <a:cubicBezTo>
                    <a:pt x="287" y="441"/>
                    <a:pt x="287" y="441"/>
                    <a:pt x="287" y="441"/>
                  </a:cubicBezTo>
                  <a:cubicBezTo>
                    <a:pt x="287" y="441"/>
                    <a:pt x="287" y="441"/>
                    <a:pt x="287" y="441"/>
                  </a:cubicBezTo>
                  <a:cubicBezTo>
                    <a:pt x="288" y="441"/>
                    <a:pt x="288" y="441"/>
                    <a:pt x="289" y="441"/>
                  </a:cubicBezTo>
                  <a:cubicBezTo>
                    <a:pt x="289" y="441"/>
                    <a:pt x="289" y="441"/>
                    <a:pt x="290" y="441"/>
                  </a:cubicBezTo>
                  <a:cubicBezTo>
                    <a:pt x="290" y="441"/>
                    <a:pt x="290" y="441"/>
                    <a:pt x="290" y="441"/>
                  </a:cubicBezTo>
                  <a:cubicBezTo>
                    <a:pt x="295" y="441"/>
                    <a:pt x="298" y="442"/>
                    <a:pt x="299" y="446"/>
                  </a:cubicBezTo>
                  <a:cubicBezTo>
                    <a:pt x="300" y="451"/>
                    <a:pt x="303" y="453"/>
                    <a:pt x="303" y="457"/>
                  </a:cubicBezTo>
                  <a:cubicBezTo>
                    <a:pt x="303" y="458"/>
                    <a:pt x="303" y="458"/>
                    <a:pt x="303" y="459"/>
                  </a:cubicBezTo>
                  <a:cubicBezTo>
                    <a:pt x="303" y="464"/>
                    <a:pt x="303" y="466"/>
                    <a:pt x="307" y="470"/>
                  </a:cubicBezTo>
                  <a:cubicBezTo>
                    <a:pt x="309" y="472"/>
                    <a:pt x="314" y="472"/>
                    <a:pt x="317" y="473"/>
                  </a:cubicBezTo>
                  <a:cubicBezTo>
                    <a:pt x="317" y="473"/>
                    <a:pt x="317" y="473"/>
                    <a:pt x="317" y="473"/>
                  </a:cubicBezTo>
                  <a:cubicBezTo>
                    <a:pt x="318" y="473"/>
                    <a:pt x="318" y="473"/>
                    <a:pt x="319" y="474"/>
                  </a:cubicBezTo>
                  <a:cubicBezTo>
                    <a:pt x="321" y="476"/>
                    <a:pt x="320" y="486"/>
                    <a:pt x="322" y="488"/>
                  </a:cubicBezTo>
                  <a:cubicBezTo>
                    <a:pt x="323" y="487"/>
                    <a:pt x="324" y="486"/>
                    <a:pt x="326" y="485"/>
                  </a:cubicBezTo>
                  <a:cubicBezTo>
                    <a:pt x="327" y="484"/>
                    <a:pt x="328" y="484"/>
                    <a:pt x="329" y="483"/>
                  </a:cubicBezTo>
                  <a:cubicBezTo>
                    <a:pt x="334" y="479"/>
                    <a:pt x="341" y="472"/>
                    <a:pt x="343" y="467"/>
                  </a:cubicBezTo>
                  <a:cubicBezTo>
                    <a:pt x="346" y="461"/>
                    <a:pt x="349" y="458"/>
                    <a:pt x="352" y="458"/>
                  </a:cubicBezTo>
                  <a:cubicBezTo>
                    <a:pt x="353" y="458"/>
                    <a:pt x="355" y="458"/>
                    <a:pt x="357" y="459"/>
                  </a:cubicBezTo>
                  <a:cubicBezTo>
                    <a:pt x="357" y="460"/>
                    <a:pt x="365" y="462"/>
                    <a:pt x="370" y="462"/>
                  </a:cubicBezTo>
                  <a:cubicBezTo>
                    <a:pt x="372" y="462"/>
                    <a:pt x="373" y="462"/>
                    <a:pt x="374" y="461"/>
                  </a:cubicBezTo>
                  <a:cubicBezTo>
                    <a:pt x="375" y="458"/>
                    <a:pt x="373" y="454"/>
                    <a:pt x="373" y="449"/>
                  </a:cubicBezTo>
                  <a:cubicBezTo>
                    <a:pt x="373" y="445"/>
                    <a:pt x="372" y="440"/>
                    <a:pt x="375" y="437"/>
                  </a:cubicBezTo>
                  <a:cubicBezTo>
                    <a:pt x="376" y="436"/>
                    <a:pt x="379" y="433"/>
                    <a:pt x="382" y="432"/>
                  </a:cubicBezTo>
                  <a:cubicBezTo>
                    <a:pt x="386" y="429"/>
                    <a:pt x="389" y="427"/>
                    <a:pt x="394" y="424"/>
                  </a:cubicBezTo>
                  <a:cubicBezTo>
                    <a:pt x="396" y="424"/>
                    <a:pt x="398" y="423"/>
                    <a:pt x="399" y="423"/>
                  </a:cubicBezTo>
                  <a:cubicBezTo>
                    <a:pt x="400" y="423"/>
                    <a:pt x="401" y="423"/>
                    <a:pt x="402" y="423"/>
                  </a:cubicBezTo>
                  <a:cubicBezTo>
                    <a:pt x="402" y="423"/>
                    <a:pt x="403" y="423"/>
                    <a:pt x="403" y="423"/>
                  </a:cubicBezTo>
                  <a:cubicBezTo>
                    <a:pt x="405" y="423"/>
                    <a:pt x="405" y="424"/>
                    <a:pt x="405" y="426"/>
                  </a:cubicBezTo>
                  <a:cubicBezTo>
                    <a:pt x="407" y="428"/>
                    <a:pt x="407" y="431"/>
                    <a:pt x="404" y="436"/>
                  </a:cubicBezTo>
                  <a:cubicBezTo>
                    <a:pt x="403" y="438"/>
                    <a:pt x="402" y="442"/>
                    <a:pt x="401" y="446"/>
                  </a:cubicBezTo>
                  <a:cubicBezTo>
                    <a:pt x="401" y="450"/>
                    <a:pt x="402" y="453"/>
                    <a:pt x="402" y="456"/>
                  </a:cubicBezTo>
                  <a:cubicBezTo>
                    <a:pt x="402" y="457"/>
                    <a:pt x="402" y="459"/>
                    <a:pt x="403" y="462"/>
                  </a:cubicBezTo>
                  <a:cubicBezTo>
                    <a:pt x="404" y="465"/>
                    <a:pt x="404" y="468"/>
                    <a:pt x="405" y="469"/>
                  </a:cubicBezTo>
                  <a:cubicBezTo>
                    <a:pt x="410" y="468"/>
                    <a:pt x="412" y="468"/>
                    <a:pt x="416" y="468"/>
                  </a:cubicBezTo>
                  <a:cubicBezTo>
                    <a:pt x="422" y="465"/>
                    <a:pt x="429" y="463"/>
                    <a:pt x="433" y="459"/>
                  </a:cubicBezTo>
                  <a:cubicBezTo>
                    <a:pt x="437" y="455"/>
                    <a:pt x="439" y="450"/>
                    <a:pt x="443" y="442"/>
                  </a:cubicBezTo>
                  <a:cubicBezTo>
                    <a:pt x="445" y="438"/>
                    <a:pt x="447" y="431"/>
                    <a:pt x="448" y="427"/>
                  </a:cubicBezTo>
                  <a:cubicBezTo>
                    <a:pt x="450" y="422"/>
                    <a:pt x="450" y="414"/>
                    <a:pt x="452" y="408"/>
                  </a:cubicBezTo>
                  <a:cubicBezTo>
                    <a:pt x="452" y="405"/>
                    <a:pt x="452" y="402"/>
                    <a:pt x="452" y="399"/>
                  </a:cubicBezTo>
                  <a:cubicBezTo>
                    <a:pt x="454" y="394"/>
                    <a:pt x="454" y="391"/>
                    <a:pt x="455" y="386"/>
                  </a:cubicBezTo>
                  <a:cubicBezTo>
                    <a:pt x="455" y="385"/>
                    <a:pt x="456" y="384"/>
                    <a:pt x="456" y="383"/>
                  </a:cubicBezTo>
                  <a:cubicBezTo>
                    <a:pt x="456" y="383"/>
                    <a:pt x="456" y="383"/>
                    <a:pt x="456" y="383"/>
                  </a:cubicBezTo>
                  <a:cubicBezTo>
                    <a:pt x="456" y="375"/>
                    <a:pt x="457" y="368"/>
                    <a:pt x="459" y="361"/>
                  </a:cubicBezTo>
                  <a:cubicBezTo>
                    <a:pt x="459" y="358"/>
                    <a:pt x="461" y="356"/>
                    <a:pt x="462" y="353"/>
                  </a:cubicBezTo>
                  <a:cubicBezTo>
                    <a:pt x="463" y="349"/>
                    <a:pt x="465" y="344"/>
                    <a:pt x="468" y="341"/>
                  </a:cubicBezTo>
                  <a:cubicBezTo>
                    <a:pt x="470" y="338"/>
                    <a:pt x="470" y="333"/>
                    <a:pt x="473" y="330"/>
                  </a:cubicBezTo>
                  <a:cubicBezTo>
                    <a:pt x="474" y="329"/>
                    <a:pt x="474" y="329"/>
                    <a:pt x="475" y="329"/>
                  </a:cubicBezTo>
                  <a:cubicBezTo>
                    <a:pt x="476" y="325"/>
                    <a:pt x="477" y="322"/>
                    <a:pt x="477" y="319"/>
                  </a:cubicBezTo>
                  <a:cubicBezTo>
                    <a:pt x="477" y="317"/>
                    <a:pt x="476" y="315"/>
                    <a:pt x="476" y="313"/>
                  </a:cubicBezTo>
                  <a:cubicBezTo>
                    <a:pt x="475" y="311"/>
                    <a:pt x="474" y="309"/>
                    <a:pt x="473" y="307"/>
                  </a:cubicBezTo>
                  <a:cubicBezTo>
                    <a:pt x="473" y="306"/>
                    <a:pt x="473" y="305"/>
                    <a:pt x="473" y="305"/>
                  </a:cubicBezTo>
                  <a:cubicBezTo>
                    <a:pt x="472" y="303"/>
                    <a:pt x="471" y="302"/>
                    <a:pt x="470" y="301"/>
                  </a:cubicBezTo>
                  <a:cubicBezTo>
                    <a:pt x="465" y="296"/>
                    <a:pt x="464" y="293"/>
                    <a:pt x="464" y="285"/>
                  </a:cubicBezTo>
                  <a:cubicBezTo>
                    <a:pt x="464" y="280"/>
                    <a:pt x="465" y="277"/>
                    <a:pt x="466" y="273"/>
                  </a:cubicBezTo>
                  <a:cubicBezTo>
                    <a:pt x="466" y="271"/>
                    <a:pt x="467" y="269"/>
                    <a:pt x="467" y="268"/>
                  </a:cubicBezTo>
                  <a:cubicBezTo>
                    <a:pt x="467" y="267"/>
                    <a:pt x="467" y="266"/>
                    <a:pt x="467" y="266"/>
                  </a:cubicBezTo>
                  <a:cubicBezTo>
                    <a:pt x="468" y="265"/>
                    <a:pt x="468" y="264"/>
                    <a:pt x="468" y="263"/>
                  </a:cubicBezTo>
                  <a:cubicBezTo>
                    <a:pt x="468" y="257"/>
                    <a:pt x="460" y="246"/>
                    <a:pt x="462" y="240"/>
                  </a:cubicBezTo>
                  <a:cubicBezTo>
                    <a:pt x="463" y="240"/>
                    <a:pt x="463" y="240"/>
                    <a:pt x="463" y="239"/>
                  </a:cubicBezTo>
                  <a:cubicBezTo>
                    <a:pt x="463" y="238"/>
                    <a:pt x="463" y="237"/>
                    <a:pt x="463" y="236"/>
                  </a:cubicBezTo>
                  <a:cubicBezTo>
                    <a:pt x="463" y="235"/>
                    <a:pt x="464" y="235"/>
                    <a:pt x="464" y="234"/>
                  </a:cubicBezTo>
                  <a:cubicBezTo>
                    <a:pt x="464" y="231"/>
                    <a:pt x="465" y="227"/>
                    <a:pt x="466" y="224"/>
                  </a:cubicBezTo>
                  <a:cubicBezTo>
                    <a:pt x="467" y="220"/>
                    <a:pt x="468" y="218"/>
                    <a:pt x="471" y="218"/>
                  </a:cubicBezTo>
                  <a:cubicBezTo>
                    <a:pt x="472" y="217"/>
                    <a:pt x="473" y="217"/>
                    <a:pt x="473" y="217"/>
                  </a:cubicBezTo>
                  <a:cubicBezTo>
                    <a:pt x="479" y="215"/>
                    <a:pt x="479" y="210"/>
                    <a:pt x="479" y="203"/>
                  </a:cubicBezTo>
                  <a:cubicBezTo>
                    <a:pt x="479" y="191"/>
                    <a:pt x="484" y="195"/>
                    <a:pt x="488" y="187"/>
                  </a:cubicBezTo>
                  <a:cubicBezTo>
                    <a:pt x="491" y="182"/>
                    <a:pt x="498" y="176"/>
                    <a:pt x="501" y="169"/>
                  </a:cubicBezTo>
                  <a:cubicBezTo>
                    <a:pt x="503" y="166"/>
                    <a:pt x="505" y="163"/>
                    <a:pt x="505" y="160"/>
                  </a:cubicBezTo>
                  <a:cubicBezTo>
                    <a:pt x="505" y="159"/>
                    <a:pt x="505" y="159"/>
                    <a:pt x="504" y="158"/>
                  </a:cubicBezTo>
                  <a:cubicBezTo>
                    <a:pt x="503" y="153"/>
                    <a:pt x="497" y="151"/>
                    <a:pt x="493" y="148"/>
                  </a:cubicBezTo>
                  <a:cubicBezTo>
                    <a:pt x="486" y="145"/>
                    <a:pt x="487" y="141"/>
                    <a:pt x="482" y="138"/>
                  </a:cubicBezTo>
                  <a:cubicBezTo>
                    <a:pt x="481" y="138"/>
                    <a:pt x="476" y="128"/>
                    <a:pt x="475" y="127"/>
                  </a:cubicBezTo>
                  <a:cubicBezTo>
                    <a:pt x="474" y="124"/>
                    <a:pt x="470" y="118"/>
                    <a:pt x="467" y="116"/>
                  </a:cubicBezTo>
                  <a:cubicBezTo>
                    <a:pt x="465" y="113"/>
                    <a:pt x="463" y="107"/>
                    <a:pt x="462" y="103"/>
                  </a:cubicBezTo>
                  <a:cubicBezTo>
                    <a:pt x="461" y="102"/>
                    <a:pt x="460" y="101"/>
                    <a:pt x="460" y="100"/>
                  </a:cubicBezTo>
                  <a:cubicBezTo>
                    <a:pt x="457" y="94"/>
                    <a:pt x="454" y="84"/>
                    <a:pt x="448" y="82"/>
                  </a:cubicBezTo>
                  <a:cubicBezTo>
                    <a:pt x="443" y="79"/>
                    <a:pt x="440" y="76"/>
                    <a:pt x="437" y="72"/>
                  </a:cubicBezTo>
                  <a:cubicBezTo>
                    <a:pt x="435" y="71"/>
                    <a:pt x="433" y="70"/>
                    <a:pt x="431" y="69"/>
                  </a:cubicBezTo>
                  <a:cubicBezTo>
                    <a:pt x="428" y="67"/>
                    <a:pt x="430" y="60"/>
                    <a:pt x="430" y="56"/>
                  </a:cubicBezTo>
                  <a:cubicBezTo>
                    <a:pt x="430" y="51"/>
                    <a:pt x="429" y="48"/>
                    <a:pt x="429" y="43"/>
                  </a:cubicBezTo>
                  <a:cubicBezTo>
                    <a:pt x="429" y="37"/>
                    <a:pt x="429" y="32"/>
                    <a:pt x="429" y="27"/>
                  </a:cubicBezTo>
                  <a:cubicBezTo>
                    <a:pt x="429" y="25"/>
                    <a:pt x="428" y="23"/>
                    <a:pt x="427" y="21"/>
                  </a:cubicBezTo>
                  <a:cubicBezTo>
                    <a:pt x="425" y="20"/>
                    <a:pt x="419" y="17"/>
                    <a:pt x="413" y="16"/>
                  </a:cubicBezTo>
                  <a:cubicBezTo>
                    <a:pt x="412" y="16"/>
                    <a:pt x="411" y="16"/>
                    <a:pt x="409" y="15"/>
                  </a:cubicBezTo>
                  <a:cubicBezTo>
                    <a:pt x="409" y="15"/>
                    <a:pt x="409" y="15"/>
                    <a:pt x="408" y="15"/>
                  </a:cubicBezTo>
                  <a:cubicBezTo>
                    <a:pt x="407" y="15"/>
                    <a:pt x="406" y="15"/>
                    <a:pt x="406" y="16"/>
                  </a:cubicBezTo>
                  <a:cubicBezTo>
                    <a:pt x="400" y="20"/>
                    <a:pt x="392" y="23"/>
                    <a:pt x="389" y="29"/>
                  </a:cubicBezTo>
                  <a:cubicBezTo>
                    <a:pt x="389" y="29"/>
                    <a:pt x="389" y="29"/>
                    <a:pt x="389" y="29"/>
                  </a:cubicBezTo>
                  <a:cubicBezTo>
                    <a:pt x="386" y="35"/>
                    <a:pt x="381" y="42"/>
                    <a:pt x="376" y="47"/>
                  </a:cubicBezTo>
                  <a:cubicBezTo>
                    <a:pt x="373" y="49"/>
                    <a:pt x="367" y="57"/>
                    <a:pt x="362" y="60"/>
                  </a:cubicBezTo>
                  <a:cubicBezTo>
                    <a:pt x="362" y="60"/>
                    <a:pt x="361" y="61"/>
                    <a:pt x="361" y="61"/>
                  </a:cubicBezTo>
                  <a:cubicBezTo>
                    <a:pt x="361" y="61"/>
                    <a:pt x="361" y="61"/>
                    <a:pt x="361" y="61"/>
                  </a:cubicBezTo>
                  <a:cubicBezTo>
                    <a:pt x="353" y="65"/>
                    <a:pt x="347" y="73"/>
                    <a:pt x="343" y="75"/>
                  </a:cubicBezTo>
                  <a:cubicBezTo>
                    <a:pt x="343" y="75"/>
                    <a:pt x="343" y="75"/>
                    <a:pt x="343" y="75"/>
                  </a:cubicBezTo>
                  <a:cubicBezTo>
                    <a:pt x="335" y="79"/>
                    <a:pt x="334" y="83"/>
                    <a:pt x="327" y="87"/>
                  </a:cubicBezTo>
                  <a:cubicBezTo>
                    <a:pt x="321" y="90"/>
                    <a:pt x="312" y="91"/>
                    <a:pt x="305" y="92"/>
                  </a:cubicBezTo>
                  <a:cubicBezTo>
                    <a:pt x="300" y="93"/>
                    <a:pt x="288" y="97"/>
                    <a:pt x="283" y="101"/>
                  </a:cubicBezTo>
                  <a:cubicBezTo>
                    <a:pt x="274" y="108"/>
                    <a:pt x="266" y="110"/>
                    <a:pt x="256" y="115"/>
                  </a:cubicBezTo>
                  <a:cubicBezTo>
                    <a:pt x="256" y="115"/>
                    <a:pt x="256" y="115"/>
                    <a:pt x="256" y="115"/>
                  </a:cubicBezTo>
                  <a:cubicBezTo>
                    <a:pt x="256" y="115"/>
                    <a:pt x="256" y="115"/>
                    <a:pt x="256" y="115"/>
                  </a:cubicBezTo>
                  <a:cubicBezTo>
                    <a:pt x="256" y="115"/>
                    <a:pt x="256" y="115"/>
                    <a:pt x="256" y="115"/>
                  </a:cubicBezTo>
                  <a:cubicBezTo>
                    <a:pt x="251" y="118"/>
                    <a:pt x="248" y="120"/>
                    <a:pt x="245" y="120"/>
                  </a:cubicBezTo>
                  <a:cubicBezTo>
                    <a:pt x="245" y="120"/>
                    <a:pt x="245" y="120"/>
                    <a:pt x="245" y="120"/>
                  </a:cubicBezTo>
                  <a:cubicBezTo>
                    <a:pt x="245" y="120"/>
                    <a:pt x="245" y="120"/>
                    <a:pt x="245" y="120"/>
                  </a:cubicBezTo>
                  <a:cubicBezTo>
                    <a:pt x="243" y="120"/>
                    <a:pt x="241" y="119"/>
                    <a:pt x="238" y="118"/>
                  </a:cubicBezTo>
                  <a:cubicBezTo>
                    <a:pt x="238" y="118"/>
                    <a:pt x="238" y="118"/>
                    <a:pt x="238" y="118"/>
                  </a:cubicBezTo>
                  <a:cubicBezTo>
                    <a:pt x="238" y="117"/>
                    <a:pt x="238" y="117"/>
                    <a:pt x="238" y="117"/>
                  </a:cubicBezTo>
                  <a:cubicBezTo>
                    <a:pt x="235" y="116"/>
                    <a:pt x="220" y="110"/>
                    <a:pt x="217" y="110"/>
                  </a:cubicBezTo>
                  <a:cubicBezTo>
                    <a:pt x="217" y="110"/>
                    <a:pt x="217" y="110"/>
                    <a:pt x="217" y="110"/>
                  </a:cubicBezTo>
                  <a:cubicBezTo>
                    <a:pt x="217" y="110"/>
                    <a:pt x="216" y="110"/>
                    <a:pt x="216" y="110"/>
                  </a:cubicBezTo>
                  <a:cubicBezTo>
                    <a:pt x="216" y="110"/>
                    <a:pt x="216" y="110"/>
                    <a:pt x="216" y="110"/>
                  </a:cubicBezTo>
                  <a:cubicBezTo>
                    <a:pt x="214" y="111"/>
                    <a:pt x="211" y="112"/>
                    <a:pt x="208" y="112"/>
                  </a:cubicBezTo>
                  <a:cubicBezTo>
                    <a:pt x="208" y="112"/>
                    <a:pt x="208" y="112"/>
                    <a:pt x="208" y="112"/>
                  </a:cubicBezTo>
                  <a:cubicBezTo>
                    <a:pt x="208" y="112"/>
                    <a:pt x="208" y="112"/>
                    <a:pt x="208" y="112"/>
                  </a:cubicBezTo>
                  <a:cubicBezTo>
                    <a:pt x="203" y="112"/>
                    <a:pt x="197" y="110"/>
                    <a:pt x="192" y="109"/>
                  </a:cubicBezTo>
                  <a:cubicBezTo>
                    <a:pt x="182" y="106"/>
                    <a:pt x="179" y="101"/>
                    <a:pt x="174" y="96"/>
                  </a:cubicBezTo>
                  <a:cubicBezTo>
                    <a:pt x="169" y="91"/>
                    <a:pt x="167" y="84"/>
                    <a:pt x="165" y="75"/>
                  </a:cubicBezTo>
                  <a:cubicBezTo>
                    <a:pt x="163" y="70"/>
                    <a:pt x="161" y="66"/>
                    <a:pt x="157" y="62"/>
                  </a:cubicBezTo>
                  <a:cubicBezTo>
                    <a:pt x="154" y="60"/>
                    <a:pt x="140" y="46"/>
                    <a:pt x="139" y="43"/>
                  </a:cubicBezTo>
                  <a:cubicBezTo>
                    <a:pt x="137" y="34"/>
                    <a:pt x="134" y="26"/>
                    <a:pt x="130" y="18"/>
                  </a:cubicBezTo>
                  <a:cubicBezTo>
                    <a:pt x="130" y="18"/>
                    <a:pt x="130" y="18"/>
                    <a:pt x="130" y="18"/>
                  </a:cubicBezTo>
                  <a:cubicBezTo>
                    <a:pt x="130" y="18"/>
                    <a:pt x="130" y="18"/>
                    <a:pt x="130" y="18"/>
                  </a:cubicBezTo>
                  <a:cubicBezTo>
                    <a:pt x="130" y="18"/>
                    <a:pt x="130" y="18"/>
                    <a:pt x="130" y="18"/>
                  </a:cubicBezTo>
                  <a:cubicBezTo>
                    <a:pt x="130" y="18"/>
                    <a:pt x="130" y="18"/>
                    <a:pt x="130" y="18"/>
                  </a:cubicBezTo>
                  <a:cubicBezTo>
                    <a:pt x="130" y="18"/>
                    <a:pt x="130" y="18"/>
                    <a:pt x="130" y="18"/>
                  </a:cubicBezTo>
                  <a:cubicBezTo>
                    <a:pt x="130" y="18"/>
                    <a:pt x="130" y="18"/>
                    <a:pt x="130" y="18"/>
                  </a:cubicBezTo>
                  <a:cubicBezTo>
                    <a:pt x="130" y="18"/>
                    <a:pt x="130" y="18"/>
                    <a:pt x="130" y="18"/>
                  </a:cubicBezTo>
                  <a:cubicBezTo>
                    <a:pt x="130" y="18"/>
                    <a:pt x="130" y="18"/>
                    <a:pt x="130" y="18"/>
                  </a:cubicBezTo>
                  <a:cubicBezTo>
                    <a:pt x="130" y="18"/>
                    <a:pt x="130" y="18"/>
                    <a:pt x="130" y="18"/>
                  </a:cubicBezTo>
                  <a:cubicBezTo>
                    <a:pt x="130" y="18"/>
                    <a:pt x="130" y="18"/>
                    <a:pt x="130" y="18"/>
                  </a:cubicBezTo>
                  <a:cubicBezTo>
                    <a:pt x="130" y="18"/>
                    <a:pt x="130" y="18"/>
                    <a:pt x="130" y="18"/>
                  </a:cubicBezTo>
                  <a:cubicBezTo>
                    <a:pt x="130" y="18"/>
                    <a:pt x="130" y="18"/>
                    <a:pt x="130" y="18"/>
                  </a:cubicBezTo>
                  <a:cubicBezTo>
                    <a:pt x="129" y="18"/>
                    <a:pt x="129" y="18"/>
                    <a:pt x="129" y="17"/>
                  </a:cubicBezTo>
                  <a:cubicBezTo>
                    <a:pt x="129" y="17"/>
                    <a:pt x="129" y="17"/>
                    <a:pt x="129" y="17"/>
                  </a:cubicBezTo>
                  <a:cubicBezTo>
                    <a:pt x="129" y="17"/>
                    <a:pt x="129" y="17"/>
                    <a:pt x="129" y="17"/>
                  </a:cubicBezTo>
                  <a:cubicBezTo>
                    <a:pt x="129" y="17"/>
                    <a:pt x="129" y="17"/>
                    <a:pt x="129" y="17"/>
                  </a:cubicBezTo>
                  <a:cubicBezTo>
                    <a:pt x="129" y="17"/>
                    <a:pt x="129" y="17"/>
                    <a:pt x="129" y="17"/>
                  </a:cubicBezTo>
                  <a:cubicBezTo>
                    <a:pt x="129" y="17"/>
                    <a:pt x="129" y="17"/>
                    <a:pt x="129" y="17"/>
                  </a:cubicBezTo>
                  <a:cubicBezTo>
                    <a:pt x="129" y="17"/>
                    <a:pt x="129" y="17"/>
                    <a:pt x="129" y="17"/>
                  </a:cubicBezTo>
                  <a:cubicBezTo>
                    <a:pt x="129" y="17"/>
                    <a:pt x="129" y="17"/>
                    <a:pt x="129" y="16"/>
                  </a:cubicBezTo>
                  <a:cubicBezTo>
                    <a:pt x="129" y="16"/>
                    <a:pt x="129" y="16"/>
                    <a:pt x="129" y="16"/>
                  </a:cubicBezTo>
                  <a:cubicBezTo>
                    <a:pt x="129" y="16"/>
                    <a:pt x="129" y="16"/>
                    <a:pt x="129" y="16"/>
                  </a:cubicBezTo>
                  <a:cubicBezTo>
                    <a:pt x="129" y="16"/>
                    <a:pt x="129" y="16"/>
                    <a:pt x="129" y="16"/>
                  </a:cubicBezTo>
                  <a:cubicBezTo>
                    <a:pt x="129" y="16"/>
                    <a:pt x="128" y="16"/>
                    <a:pt x="128" y="16"/>
                  </a:cubicBezTo>
                  <a:cubicBezTo>
                    <a:pt x="128" y="16"/>
                    <a:pt x="128" y="16"/>
                    <a:pt x="128" y="16"/>
                  </a:cubicBezTo>
                  <a:cubicBezTo>
                    <a:pt x="125" y="10"/>
                    <a:pt x="118" y="0"/>
                    <a:pt x="114" y="0"/>
                  </a:cubicBezTo>
                </a:path>
              </a:pathLst>
            </a:custGeom>
            <a:solidFill>
              <a:schemeClr val="accent6">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8" name="Freeform 248"/>
            <p:cNvSpPr>
              <a:spLocks noEditPoints="1"/>
            </p:cNvSpPr>
            <p:nvPr/>
          </p:nvSpPr>
          <p:spPr bwMode="auto">
            <a:xfrm>
              <a:off x="5495436" y="2005641"/>
              <a:ext cx="123584" cy="192553"/>
            </a:xfrm>
            <a:custGeom>
              <a:avLst/>
              <a:gdLst>
                <a:gd name="T0" fmla="*/ 53 w 96"/>
                <a:gd name="T1" fmla="*/ 88 h 145"/>
                <a:gd name="T2" fmla="*/ 58 w 96"/>
                <a:gd name="T3" fmla="*/ 101 h 145"/>
                <a:gd name="T4" fmla="*/ 66 w 96"/>
                <a:gd name="T5" fmla="*/ 112 h 145"/>
                <a:gd name="T6" fmla="*/ 73 w 96"/>
                <a:gd name="T7" fmla="*/ 123 h 145"/>
                <a:gd name="T8" fmla="*/ 84 w 96"/>
                <a:gd name="T9" fmla="*/ 133 h 145"/>
                <a:gd name="T10" fmla="*/ 95 w 96"/>
                <a:gd name="T11" fmla="*/ 143 h 145"/>
                <a:gd name="T12" fmla="*/ 96 w 96"/>
                <a:gd name="T13" fmla="*/ 145 h 145"/>
                <a:gd name="T14" fmla="*/ 92 w 96"/>
                <a:gd name="T15" fmla="*/ 137 h 145"/>
                <a:gd name="T16" fmla="*/ 74 w 96"/>
                <a:gd name="T17" fmla="*/ 122 h 145"/>
                <a:gd name="T18" fmla="*/ 65 w 96"/>
                <a:gd name="T19" fmla="*/ 107 h 145"/>
                <a:gd name="T20" fmla="*/ 53 w 96"/>
                <a:gd name="T21" fmla="*/ 88 h 145"/>
                <a:gd name="T22" fmla="*/ 18 w 96"/>
                <a:gd name="T23" fmla="*/ 6 h 145"/>
                <a:gd name="T24" fmla="*/ 20 w 96"/>
                <a:gd name="T25" fmla="*/ 12 h 145"/>
                <a:gd name="T26" fmla="*/ 20 w 96"/>
                <a:gd name="T27" fmla="*/ 28 h 145"/>
                <a:gd name="T28" fmla="*/ 21 w 96"/>
                <a:gd name="T29" fmla="*/ 41 h 145"/>
                <a:gd name="T30" fmla="*/ 22 w 96"/>
                <a:gd name="T31" fmla="*/ 54 h 145"/>
                <a:gd name="T32" fmla="*/ 28 w 96"/>
                <a:gd name="T33" fmla="*/ 57 h 145"/>
                <a:gd name="T34" fmla="*/ 22 w 96"/>
                <a:gd name="T35" fmla="*/ 47 h 145"/>
                <a:gd name="T36" fmla="*/ 21 w 96"/>
                <a:gd name="T37" fmla="*/ 25 h 145"/>
                <a:gd name="T38" fmla="*/ 19 w 96"/>
                <a:gd name="T39" fmla="*/ 6 h 145"/>
                <a:gd name="T40" fmla="*/ 18 w 96"/>
                <a:gd name="T41" fmla="*/ 6 h 145"/>
                <a:gd name="T42" fmla="*/ 0 w 96"/>
                <a:gd name="T43" fmla="*/ 0 h 145"/>
                <a:gd name="T44" fmla="*/ 4 w 96"/>
                <a:gd name="T45" fmla="*/ 1 h 145"/>
                <a:gd name="T46" fmla="*/ 0 w 96"/>
                <a:gd name="T4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145">
                  <a:moveTo>
                    <a:pt x="53" y="88"/>
                  </a:moveTo>
                  <a:cubicBezTo>
                    <a:pt x="54" y="92"/>
                    <a:pt x="56" y="98"/>
                    <a:pt x="58" y="101"/>
                  </a:cubicBezTo>
                  <a:cubicBezTo>
                    <a:pt x="61" y="103"/>
                    <a:pt x="65" y="109"/>
                    <a:pt x="66" y="112"/>
                  </a:cubicBezTo>
                  <a:cubicBezTo>
                    <a:pt x="67" y="113"/>
                    <a:pt x="72" y="123"/>
                    <a:pt x="73" y="123"/>
                  </a:cubicBezTo>
                  <a:cubicBezTo>
                    <a:pt x="78" y="126"/>
                    <a:pt x="77" y="130"/>
                    <a:pt x="84" y="133"/>
                  </a:cubicBezTo>
                  <a:cubicBezTo>
                    <a:pt x="88" y="136"/>
                    <a:pt x="94" y="138"/>
                    <a:pt x="95" y="143"/>
                  </a:cubicBezTo>
                  <a:cubicBezTo>
                    <a:pt x="96" y="144"/>
                    <a:pt x="96" y="144"/>
                    <a:pt x="96" y="145"/>
                  </a:cubicBezTo>
                  <a:cubicBezTo>
                    <a:pt x="96" y="143"/>
                    <a:pt x="95" y="140"/>
                    <a:pt x="92" y="137"/>
                  </a:cubicBezTo>
                  <a:cubicBezTo>
                    <a:pt x="90" y="135"/>
                    <a:pt x="75" y="126"/>
                    <a:pt x="74" y="122"/>
                  </a:cubicBezTo>
                  <a:cubicBezTo>
                    <a:pt x="72" y="114"/>
                    <a:pt x="69" y="114"/>
                    <a:pt x="65" y="107"/>
                  </a:cubicBezTo>
                  <a:cubicBezTo>
                    <a:pt x="62" y="101"/>
                    <a:pt x="56" y="94"/>
                    <a:pt x="53" y="88"/>
                  </a:cubicBezTo>
                  <a:moveTo>
                    <a:pt x="18" y="6"/>
                  </a:moveTo>
                  <a:cubicBezTo>
                    <a:pt x="19" y="8"/>
                    <a:pt x="20" y="10"/>
                    <a:pt x="20" y="12"/>
                  </a:cubicBezTo>
                  <a:cubicBezTo>
                    <a:pt x="20" y="17"/>
                    <a:pt x="20" y="22"/>
                    <a:pt x="20" y="28"/>
                  </a:cubicBezTo>
                  <a:cubicBezTo>
                    <a:pt x="20" y="33"/>
                    <a:pt x="21" y="36"/>
                    <a:pt x="21" y="41"/>
                  </a:cubicBezTo>
                  <a:cubicBezTo>
                    <a:pt x="21" y="45"/>
                    <a:pt x="19" y="52"/>
                    <a:pt x="22" y="54"/>
                  </a:cubicBezTo>
                  <a:cubicBezTo>
                    <a:pt x="24" y="55"/>
                    <a:pt x="26" y="56"/>
                    <a:pt x="28" y="57"/>
                  </a:cubicBezTo>
                  <a:cubicBezTo>
                    <a:pt x="26" y="54"/>
                    <a:pt x="24" y="51"/>
                    <a:pt x="22" y="47"/>
                  </a:cubicBezTo>
                  <a:cubicBezTo>
                    <a:pt x="20" y="40"/>
                    <a:pt x="23" y="33"/>
                    <a:pt x="21" y="25"/>
                  </a:cubicBezTo>
                  <a:cubicBezTo>
                    <a:pt x="21" y="22"/>
                    <a:pt x="21" y="7"/>
                    <a:pt x="19" y="6"/>
                  </a:cubicBezTo>
                  <a:cubicBezTo>
                    <a:pt x="19" y="6"/>
                    <a:pt x="18" y="6"/>
                    <a:pt x="18" y="6"/>
                  </a:cubicBezTo>
                  <a:moveTo>
                    <a:pt x="0" y="0"/>
                  </a:moveTo>
                  <a:cubicBezTo>
                    <a:pt x="2" y="1"/>
                    <a:pt x="3" y="1"/>
                    <a:pt x="4" y="1"/>
                  </a:cubicBezTo>
                  <a:cubicBezTo>
                    <a:pt x="3" y="1"/>
                    <a:pt x="2"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9" name="Freeform 249"/>
            <p:cNvSpPr>
              <a:spLocks noEditPoints="1"/>
            </p:cNvSpPr>
            <p:nvPr/>
          </p:nvSpPr>
          <p:spPr bwMode="auto">
            <a:xfrm>
              <a:off x="4971382" y="2157742"/>
              <a:ext cx="406729" cy="456304"/>
            </a:xfrm>
            <a:custGeom>
              <a:avLst/>
              <a:gdLst>
                <a:gd name="T0" fmla="*/ 307 w 317"/>
                <a:gd name="T1" fmla="*/ 341 h 344"/>
                <a:gd name="T2" fmla="*/ 307 w 317"/>
                <a:gd name="T3" fmla="*/ 341 h 344"/>
                <a:gd name="T4" fmla="*/ 287 w 317"/>
                <a:gd name="T5" fmla="*/ 312 h 344"/>
                <a:gd name="T6" fmla="*/ 287 w 317"/>
                <a:gd name="T7" fmla="*/ 312 h 344"/>
                <a:gd name="T8" fmla="*/ 290 w 317"/>
                <a:gd name="T9" fmla="*/ 312 h 344"/>
                <a:gd name="T10" fmla="*/ 290 w 317"/>
                <a:gd name="T11" fmla="*/ 312 h 344"/>
                <a:gd name="T12" fmla="*/ 287 w 317"/>
                <a:gd name="T13" fmla="*/ 312 h 344"/>
                <a:gd name="T14" fmla="*/ 277 w 317"/>
                <a:gd name="T15" fmla="*/ 311 h 344"/>
                <a:gd name="T16" fmla="*/ 277 w 317"/>
                <a:gd name="T17" fmla="*/ 311 h 344"/>
                <a:gd name="T18" fmla="*/ 226 w 317"/>
                <a:gd name="T19" fmla="*/ 274 h 344"/>
                <a:gd name="T20" fmla="*/ 224 w 317"/>
                <a:gd name="T21" fmla="*/ 272 h 344"/>
                <a:gd name="T22" fmla="*/ 224 w 317"/>
                <a:gd name="T23" fmla="*/ 272 h 344"/>
                <a:gd name="T24" fmla="*/ 224 w 317"/>
                <a:gd name="T25" fmla="*/ 272 h 344"/>
                <a:gd name="T26" fmla="*/ 199 w 317"/>
                <a:gd name="T27" fmla="*/ 253 h 344"/>
                <a:gd name="T28" fmla="*/ 199 w 317"/>
                <a:gd name="T29" fmla="*/ 253 h 344"/>
                <a:gd name="T30" fmla="*/ 199 w 317"/>
                <a:gd name="T31" fmla="*/ 253 h 344"/>
                <a:gd name="T32" fmla="*/ 197 w 317"/>
                <a:gd name="T33" fmla="*/ 252 h 344"/>
                <a:gd name="T34" fmla="*/ 197 w 317"/>
                <a:gd name="T35" fmla="*/ 252 h 344"/>
                <a:gd name="T36" fmla="*/ 197 w 317"/>
                <a:gd name="T37" fmla="*/ 251 h 344"/>
                <a:gd name="T38" fmla="*/ 118 w 317"/>
                <a:gd name="T39" fmla="*/ 242 h 344"/>
                <a:gd name="T40" fmla="*/ 123 w 317"/>
                <a:gd name="T41" fmla="*/ 243 h 344"/>
                <a:gd name="T42" fmla="*/ 151 w 317"/>
                <a:gd name="T43" fmla="*/ 231 h 344"/>
                <a:gd name="T44" fmla="*/ 151 w 317"/>
                <a:gd name="T45" fmla="*/ 231 h 344"/>
                <a:gd name="T46" fmla="*/ 173 w 317"/>
                <a:gd name="T47" fmla="*/ 231 h 344"/>
                <a:gd name="T48" fmla="*/ 160 w 317"/>
                <a:gd name="T49" fmla="*/ 230 h 344"/>
                <a:gd name="T50" fmla="*/ 160 w 317"/>
                <a:gd name="T51" fmla="*/ 230 h 344"/>
                <a:gd name="T52" fmla="*/ 159 w 317"/>
                <a:gd name="T53" fmla="*/ 230 h 344"/>
                <a:gd name="T54" fmla="*/ 160 w 317"/>
                <a:gd name="T55" fmla="*/ 230 h 344"/>
                <a:gd name="T56" fmla="*/ 161 w 317"/>
                <a:gd name="T57" fmla="*/ 230 h 344"/>
                <a:gd name="T58" fmla="*/ 167 w 317"/>
                <a:gd name="T59" fmla="*/ 229 h 344"/>
                <a:gd name="T60" fmla="*/ 167 w 317"/>
                <a:gd name="T61" fmla="*/ 229 h 344"/>
                <a:gd name="T62" fmla="*/ 167 w 317"/>
                <a:gd name="T63" fmla="*/ 229 h 344"/>
                <a:gd name="T64" fmla="*/ 167 w 317"/>
                <a:gd name="T65" fmla="*/ 229 h 344"/>
                <a:gd name="T66" fmla="*/ 110 w 317"/>
                <a:gd name="T67" fmla="*/ 229 h 344"/>
                <a:gd name="T68" fmla="*/ 110 w 317"/>
                <a:gd name="T69" fmla="*/ 227 h 344"/>
                <a:gd name="T70" fmla="*/ 56 w 317"/>
                <a:gd name="T71" fmla="*/ 167 h 344"/>
                <a:gd name="T72" fmla="*/ 59 w 317"/>
                <a:gd name="T73" fmla="*/ 85 h 344"/>
                <a:gd name="T74" fmla="*/ 57 w 317"/>
                <a:gd name="T75" fmla="*/ 115 h 344"/>
                <a:gd name="T76" fmla="*/ 54 w 317"/>
                <a:gd name="T77" fmla="*/ 130 h 344"/>
                <a:gd name="T78" fmla="*/ 52 w 317"/>
                <a:gd name="T79" fmla="*/ 136 h 344"/>
                <a:gd name="T80" fmla="*/ 54 w 317"/>
                <a:gd name="T81" fmla="*/ 130 h 344"/>
                <a:gd name="T82" fmla="*/ 57 w 317"/>
                <a:gd name="T83" fmla="*/ 115 h 344"/>
                <a:gd name="T84" fmla="*/ 59 w 317"/>
                <a:gd name="T85" fmla="*/ 85 h 344"/>
                <a:gd name="T86" fmla="*/ 66 w 317"/>
                <a:gd name="T87" fmla="*/ 45 h 344"/>
                <a:gd name="T88" fmla="*/ 58 w 317"/>
                <a:gd name="T89" fmla="*/ 70 h 344"/>
                <a:gd name="T90" fmla="*/ 61 w 317"/>
                <a:gd name="T91" fmla="*/ 58 h 344"/>
                <a:gd name="T92" fmla="*/ 66 w 317"/>
                <a:gd name="T93" fmla="*/ 45 h 344"/>
                <a:gd name="T94" fmla="*/ 23 w 317"/>
                <a:gd name="T95" fmla="*/ 45 h 344"/>
                <a:gd name="T96" fmla="*/ 15 w 317"/>
                <a:gd name="T97" fmla="*/ 44 h 344"/>
                <a:gd name="T98" fmla="*/ 10 w 317"/>
                <a:gd name="T99" fmla="*/ 2 h 344"/>
                <a:gd name="T100" fmla="*/ 1 w 317"/>
                <a:gd name="T101" fmla="*/ 25 h 344"/>
                <a:gd name="T102" fmla="*/ 1 w 317"/>
                <a:gd name="T103" fmla="*/ 25 h 344"/>
                <a:gd name="T104" fmla="*/ 10 w 317"/>
                <a:gd name="T105" fmla="*/ 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7" h="344">
                  <a:moveTo>
                    <a:pt x="303" y="330"/>
                  </a:moveTo>
                  <a:cubicBezTo>
                    <a:pt x="303" y="335"/>
                    <a:pt x="303" y="337"/>
                    <a:pt x="307" y="341"/>
                  </a:cubicBezTo>
                  <a:cubicBezTo>
                    <a:pt x="309" y="343"/>
                    <a:pt x="314" y="343"/>
                    <a:pt x="317" y="344"/>
                  </a:cubicBezTo>
                  <a:cubicBezTo>
                    <a:pt x="314" y="343"/>
                    <a:pt x="309" y="343"/>
                    <a:pt x="307" y="341"/>
                  </a:cubicBezTo>
                  <a:cubicBezTo>
                    <a:pt x="303" y="337"/>
                    <a:pt x="303" y="335"/>
                    <a:pt x="303" y="330"/>
                  </a:cubicBezTo>
                  <a:moveTo>
                    <a:pt x="287" y="312"/>
                  </a:moveTo>
                  <a:cubicBezTo>
                    <a:pt x="287" y="312"/>
                    <a:pt x="287" y="312"/>
                    <a:pt x="287" y="312"/>
                  </a:cubicBezTo>
                  <a:cubicBezTo>
                    <a:pt x="287" y="312"/>
                    <a:pt x="287" y="312"/>
                    <a:pt x="287" y="312"/>
                  </a:cubicBezTo>
                  <a:cubicBezTo>
                    <a:pt x="287" y="312"/>
                    <a:pt x="287" y="312"/>
                    <a:pt x="287" y="312"/>
                  </a:cubicBezTo>
                  <a:moveTo>
                    <a:pt x="290" y="312"/>
                  </a:moveTo>
                  <a:cubicBezTo>
                    <a:pt x="289" y="312"/>
                    <a:pt x="289" y="312"/>
                    <a:pt x="289" y="312"/>
                  </a:cubicBezTo>
                  <a:cubicBezTo>
                    <a:pt x="289" y="312"/>
                    <a:pt x="289" y="312"/>
                    <a:pt x="290" y="312"/>
                  </a:cubicBezTo>
                  <a:moveTo>
                    <a:pt x="278" y="311"/>
                  </a:moveTo>
                  <a:cubicBezTo>
                    <a:pt x="280" y="312"/>
                    <a:pt x="284" y="312"/>
                    <a:pt x="287" y="312"/>
                  </a:cubicBezTo>
                  <a:cubicBezTo>
                    <a:pt x="284" y="312"/>
                    <a:pt x="280" y="312"/>
                    <a:pt x="278" y="311"/>
                  </a:cubicBezTo>
                  <a:moveTo>
                    <a:pt x="277" y="311"/>
                  </a:moveTo>
                  <a:cubicBezTo>
                    <a:pt x="277" y="311"/>
                    <a:pt x="278" y="311"/>
                    <a:pt x="278" y="311"/>
                  </a:cubicBezTo>
                  <a:cubicBezTo>
                    <a:pt x="278" y="311"/>
                    <a:pt x="277" y="311"/>
                    <a:pt x="277" y="311"/>
                  </a:cubicBezTo>
                  <a:moveTo>
                    <a:pt x="225" y="273"/>
                  </a:moveTo>
                  <a:cubicBezTo>
                    <a:pt x="226" y="273"/>
                    <a:pt x="226" y="274"/>
                    <a:pt x="226" y="274"/>
                  </a:cubicBezTo>
                  <a:cubicBezTo>
                    <a:pt x="226" y="274"/>
                    <a:pt x="226" y="273"/>
                    <a:pt x="225" y="273"/>
                  </a:cubicBezTo>
                  <a:moveTo>
                    <a:pt x="224" y="272"/>
                  </a:moveTo>
                  <a:cubicBezTo>
                    <a:pt x="225" y="272"/>
                    <a:pt x="225" y="272"/>
                    <a:pt x="225" y="272"/>
                  </a:cubicBezTo>
                  <a:cubicBezTo>
                    <a:pt x="225" y="272"/>
                    <a:pt x="225" y="272"/>
                    <a:pt x="224" y="272"/>
                  </a:cubicBezTo>
                  <a:moveTo>
                    <a:pt x="224" y="272"/>
                  </a:moveTo>
                  <a:cubicBezTo>
                    <a:pt x="224" y="272"/>
                    <a:pt x="224" y="272"/>
                    <a:pt x="224" y="272"/>
                  </a:cubicBezTo>
                  <a:cubicBezTo>
                    <a:pt x="224" y="272"/>
                    <a:pt x="224" y="272"/>
                    <a:pt x="224" y="272"/>
                  </a:cubicBezTo>
                  <a:moveTo>
                    <a:pt x="199" y="253"/>
                  </a:moveTo>
                  <a:cubicBezTo>
                    <a:pt x="199" y="254"/>
                    <a:pt x="199" y="254"/>
                    <a:pt x="199" y="254"/>
                  </a:cubicBezTo>
                  <a:cubicBezTo>
                    <a:pt x="199" y="254"/>
                    <a:pt x="199" y="254"/>
                    <a:pt x="199" y="253"/>
                  </a:cubicBezTo>
                  <a:moveTo>
                    <a:pt x="198" y="253"/>
                  </a:moveTo>
                  <a:cubicBezTo>
                    <a:pt x="198" y="253"/>
                    <a:pt x="198" y="253"/>
                    <a:pt x="199" y="253"/>
                  </a:cubicBezTo>
                  <a:cubicBezTo>
                    <a:pt x="198" y="253"/>
                    <a:pt x="198" y="253"/>
                    <a:pt x="198" y="253"/>
                  </a:cubicBezTo>
                  <a:moveTo>
                    <a:pt x="197" y="252"/>
                  </a:moveTo>
                  <a:cubicBezTo>
                    <a:pt x="197" y="252"/>
                    <a:pt x="198" y="252"/>
                    <a:pt x="198" y="253"/>
                  </a:cubicBezTo>
                  <a:cubicBezTo>
                    <a:pt x="198" y="252"/>
                    <a:pt x="197" y="252"/>
                    <a:pt x="197" y="252"/>
                  </a:cubicBezTo>
                  <a:moveTo>
                    <a:pt x="196" y="250"/>
                  </a:moveTo>
                  <a:cubicBezTo>
                    <a:pt x="196" y="250"/>
                    <a:pt x="196" y="251"/>
                    <a:pt x="197" y="251"/>
                  </a:cubicBezTo>
                  <a:cubicBezTo>
                    <a:pt x="196" y="251"/>
                    <a:pt x="196" y="250"/>
                    <a:pt x="196" y="250"/>
                  </a:cubicBezTo>
                  <a:moveTo>
                    <a:pt x="118" y="242"/>
                  </a:moveTo>
                  <a:cubicBezTo>
                    <a:pt x="119" y="243"/>
                    <a:pt x="121" y="243"/>
                    <a:pt x="123" y="243"/>
                  </a:cubicBezTo>
                  <a:cubicBezTo>
                    <a:pt x="123" y="243"/>
                    <a:pt x="123" y="243"/>
                    <a:pt x="123" y="243"/>
                  </a:cubicBezTo>
                  <a:cubicBezTo>
                    <a:pt x="121" y="243"/>
                    <a:pt x="119" y="243"/>
                    <a:pt x="118" y="242"/>
                  </a:cubicBezTo>
                  <a:moveTo>
                    <a:pt x="151" y="231"/>
                  </a:moveTo>
                  <a:cubicBezTo>
                    <a:pt x="151" y="231"/>
                    <a:pt x="151" y="231"/>
                    <a:pt x="151" y="231"/>
                  </a:cubicBezTo>
                  <a:cubicBezTo>
                    <a:pt x="151" y="231"/>
                    <a:pt x="151" y="231"/>
                    <a:pt x="151" y="231"/>
                  </a:cubicBezTo>
                  <a:moveTo>
                    <a:pt x="173" y="231"/>
                  </a:moveTo>
                  <a:cubicBezTo>
                    <a:pt x="173" y="231"/>
                    <a:pt x="173" y="231"/>
                    <a:pt x="173" y="231"/>
                  </a:cubicBezTo>
                  <a:cubicBezTo>
                    <a:pt x="173" y="231"/>
                    <a:pt x="173" y="231"/>
                    <a:pt x="173" y="231"/>
                  </a:cubicBezTo>
                  <a:moveTo>
                    <a:pt x="160" y="230"/>
                  </a:moveTo>
                  <a:cubicBezTo>
                    <a:pt x="160" y="230"/>
                    <a:pt x="160" y="230"/>
                    <a:pt x="160" y="230"/>
                  </a:cubicBezTo>
                  <a:cubicBezTo>
                    <a:pt x="160" y="230"/>
                    <a:pt x="160" y="230"/>
                    <a:pt x="160" y="230"/>
                  </a:cubicBezTo>
                  <a:moveTo>
                    <a:pt x="160" y="230"/>
                  </a:moveTo>
                  <a:cubicBezTo>
                    <a:pt x="160" y="230"/>
                    <a:pt x="160" y="230"/>
                    <a:pt x="159" y="230"/>
                  </a:cubicBezTo>
                  <a:cubicBezTo>
                    <a:pt x="160" y="230"/>
                    <a:pt x="160" y="230"/>
                    <a:pt x="160" y="230"/>
                  </a:cubicBezTo>
                  <a:cubicBezTo>
                    <a:pt x="160" y="230"/>
                    <a:pt x="160" y="230"/>
                    <a:pt x="160" y="230"/>
                  </a:cubicBezTo>
                  <a:moveTo>
                    <a:pt x="165" y="230"/>
                  </a:moveTo>
                  <a:cubicBezTo>
                    <a:pt x="164" y="230"/>
                    <a:pt x="162" y="230"/>
                    <a:pt x="161" y="230"/>
                  </a:cubicBezTo>
                  <a:cubicBezTo>
                    <a:pt x="162" y="230"/>
                    <a:pt x="164" y="230"/>
                    <a:pt x="165" y="230"/>
                  </a:cubicBezTo>
                  <a:moveTo>
                    <a:pt x="167" y="229"/>
                  </a:moveTo>
                  <a:cubicBezTo>
                    <a:pt x="169" y="229"/>
                    <a:pt x="170" y="230"/>
                    <a:pt x="173" y="231"/>
                  </a:cubicBezTo>
                  <a:cubicBezTo>
                    <a:pt x="170" y="230"/>
                    <a:pt x="169" y="229"/>
                    <a:pt x="167" y="229"/>
                  </a:cubicBezTo>
                  <a:moveTo>
                    <a:pt x="167" y="229"/>
                  </a:moveTo>
                  <a:cubicBezTo>
                    <a:pt x="167" y="229"/>
                    <a:pt x="167" y="229"/>
                    <a:pt x="167" y="229"/>
                  </a:cubicBezTo>
                  <a:cubicBezTo>
                    <a:pt x="167" y="229"/>
                    <a:pt x="167" y="229"/>
                    <a:pt x="167" y="229"/>
                  </a:cubicBezTo>
                  <a:cubicBezTo>
                    <a:pt x="167" y="229"/>
                    <a:pt x="167" y="229"/>
                    <a:pt x="167" y="229"/>
                  </a:cubicBezTo>
                  <a:moveTo>
                    <a:pt x="110" y="227"/>
                  </a:moveTo>
                  <a:cubicBezTo>
                    <a:pt x="110" y="228"/>
                    <a:pt x="110" y="228"/>
                    <a:pt x="110" y="229"/>
                  </a:cubicBezTo>
                  <a:cubicBezTo>
                    <a:pt x="110" y="229"/>
                    <a:pt x="110" y="229"/>
                    <a:pt x="110" y="229"/>
                  </a:cubicBezTo>
                  <a:cubicBezTo>
                    <a:pt x="110" y="228"/>
                    <a:pt x="110" y="228"/>
                    <a:pt x="110" y="227"/>
                  </a:cubicBezTo>
                  <a:moveTo>
                    <a:pt x="55" y="165"/>
                  </a:moveTo>
                  <a:cubicBezTo>
                    <a:pt x="55" y="165"/>
                    <a:pt x="56" y="166"/>
                    <a:pt x="56" y="167"/>
                  </a:cubicBezTo>
                  <a:cubicBezTo>
                    <a:pt x="56" y="166"/>
                    <a:pt x="55" y="165"/>
                    <a:pt x="55" y="165"/>
                  </a:cubicBezTo>
                  <a:moveTo>
                    <a:pt x="59" y="85"/>
                  </a:moveTo>
                  <a:cubicBezTo>
                    <a:pt x="59" y="90"/>
                    <a:pt x="58" y="96"/>
                    <a:pt x="58" y="101"/>
                  </a:cubicBezTo>
                  <a:cubicBezTo>
                    <a:pt x="58" y="106"/>
                    <a:pt x="58" y="110"/>
                    <a:pt x="57" y="115"/>
                  </a:cubicBezTo>
                  <a:cubicBezTo>
                    <a:pt x="57" y="116"/>
                    <a:pt x="57" y="117"/>
                    <a:pt x="56" y="118"/>
                  </a:cubicBezTo>
                  <a:cubicBezTo>
                    <a:pt x="55" y="122"/>
                    <a:pt x="56" y="126"/>
                    <a:pt x="54" y="130"/>
                  </a:cubicBezTo>
                  <a:cubicBezTo>
                    <a:pt x="53" y="131"/>
                    <a:pt x="53" y="132"/>
                    <a:pt x="53" y="132"/>
                  </a:cubicBezTo>
                  <a:cubicBezTo>
                    <a:pt x="52" y="133"/>
                    <a:pt x="52" y="134"/>
                    <a:pt x="52" y="136"/>
                  </a:cubicBezTo>
                  <a:cubicBezTo>
                    <a:pt x="52" y="134"/>
                    <a:pt x="52" y="133"/>
                    <a:pt x="53" y="132"/>
                  </a:cubicBezTo>
                  <a:cubicBezTo>
                    <a:pt x="53" y="132"/>
                    <a:pt x="53" y="131"/>
                    <a:pt x="54" y="130"/>
                  </a:cubicBezTo>
                  <a:cubicBezTo>
                    <a:pt x="56" y="126"/>
                    <a:pt x="55" y="122"/>
                    <a:pt x="56" y="118"/>
                  </a:cubicBezTo>
                  <a:cubicBezTo>
                    <a:pt x="57" y="117"/>
                    <a:pt x="57" y="116"/>
                    <a:pt x="57" y="115"/>
                  </a:cubicBezTo>
                  <a:cubicBezTo>
                    <a:pt x="58" y="110"/>
                    <a:pt x="58" y="106"/>
                    <a:pt x="58" y="101"/>
                  </a:cubicBezTo>
                  <a:cubicBezTo>
                    <a:pt x="58" y="96"/>
                    <a:pt x="59" y="90"/>
                    <a:pt x="59" y="85"/>
                  </a:cubicBezTo>
                  <a:cubicBezTo>
                    <a:pt x="59" y="85"/>
                    <a:pt x="59" y="85"/>
                    <a:pt x="59" y="85"/>
                  </a:cubicBezTo>
                  <a:moveTo>
                    <a:pt x="66" y="45"/>
                  </a:moveTo>
                  <a:cubicBezTo>
                    <a:pt x="66" y="49"/>
                    <a:pt x="63" y="54"/>
                    <a:pt x="61" y="58"/>
                  </a:cubicBezTo>
                  <a:cubicBezTo>
                    <a:pt x="59" y="62"/>
                    <a:pt x="58" y="64"/>
                    <a:pt x="58" y="70"/>
                  </a:cubicBezTo>
                  <a:cubicBezTo>
                    <a:pt x="58" y="70"/>
                    <a:pt x="58" y="70"/>
                    <a:pt x="58" y="70"/>
                  </a:cubicBezTo>
                  <a:cubicBezTo>
                    <a:pt x="58" y="64"/>
                    <a:pt x="59" y="62"/>
                    <a:pt x="61" y="58"/>
                  </a:cubicBezTo>
                  <a:cubicBezTo>
                    <a:pt x="63" y="54"/>
                    <a:pt x="66" y="49"/>
                    <a:pt x="66" y="45"/>
                  </a:cubicBezTo>
                  <a:cubicBezTo>
                    <a:pt x="66" y="45"/>
                    <a:pt x="66" y="45"/>
                    <a:pt x="66" y="45"/>
                  </a:cubicBezTo>
                  <a:moveTo>
                    <a:pt x="15" y="44"/>
                  </a:moveTo>
                  <a:cubicBezTo>
                    <a:pt x="17" y="45"/>
                    <a:pt x="20" y="45"/>
                    <a:pt x="23" y="45"/>
                  </a:cubicBezTo>
                  <a:cubicBezTo>
                    <a:pt x="23" y="45"/>
                    <a:pt x="23" y="45"/>
                    <a:pt x="23" y="45"/>
                  </a:cubicBezTo>
                  <a:cubicBezTo>
                    <a:pt x="20" y="45"/>
                    <a:pt x="17" y="45"/>
                    <a:pt x="15" y="44"/>
                  </a:cubicBezTo>
                  <a:moveTo>
                    <a:pt x="10" y="0"/>
                  </a:moveTo>
                  <a:cubicBezTo>
                    <a:pt x="10" y="1"/>
                    <a:pt x="10" y="1"/>
                    <a:pt x="10" y="2"/>
                  </a:cubicBezTo>
                  <a:cubicBezTo>
                    <a:pt x="9" y="5"/>
                    <a:pt x="6" y="10"/>
                    <a:pt x="4" y="14"/>
                  </a:cubicBezTo>
                  <a:cubicBezTo>
                    <a:pt x="2" y="17"/>
                    <a:pt x="2" y="21"/>
                    <a:pt x="1" y="25"/>
                  </a:cubicBezTo>
                  <a:cubicBezTo>
                    <a:pt x="1" y="26"/>
                    <a:pt x="0" y="28"/>
                    <a:pt x="0" y="29"/>
                  </a:cubicBezTo>
                  <a:cubicBezTo>
                    <a:pt x="0" y="28"/>
                    <a:pt x="1" y="26"/>
                    <a:pt x="1" y="25"/>
                  </a:cubicBezTo>
                  <a:cubicBezTo>
                    <a:pt x="2" y="21"/>
                    <a:pt x="2" y="17"/>
                    <a:pt x="4" y="14"/>
                  </a:cubicBezTo>
                  <a:cubicBezTo>
                    <a:pt x="6" y="10"/>
                    <a:pt x="9" y="5"/>
                    <a:pt x="10" y="2"/>
                  </a:cubicBezTo>
                  <a:cubicBezTo>
                    <a:pt x="10" y="1"/>
                    <a:pt x="10" y="1"/>
                    <a:pt x="1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10" name="Freeform 250"/>
            <p:cNvSpPr>
              <a:spLocks/>
            </p:cNvSpPr>
            <p:nvPr/>
          </p:nvSpPr>
          <p:spPr bwMode="auto">
            <a:xfrm>
              <a:off x="5379675" y="2614046"/>
              <a:ext cx="1565" cy="11326"/>
            </a:xfrm>
            <a:custGeom>
              <a:avLst/>
              <a:gdLst>
                <a:gd name="T0" fmla="*/ 0 w 2"/>
                <a:gd name="T1" fmla="*/ 0 h 9"/>
                <a:gd name="T2" fmla="*/ 2 w 2"/>
                <a:gd name="T3" fmla="*/ 9 h 9"/>
                <a:gd name="T4" fmla="*/ 2 w 2"/>
                <a:gd name="T5" fmla="*/ 7 h 9"/>
                <a:gd name="T6" fmla="*/ 1 w 2"/>
                <a:gd name="T7" fmla="*/ 1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cubicBezTo>
                    <a:pt x="2" y="9"/>
                    <a:pt x="2" y="9"/>
                    <a:pt x="2" y="9"/>
                  </a:cubicBezTo>
                  <a:cubicBezTo>
                    <a:pt x="2" y="8"/>
                    <a:pt x="2" y="8"/>
                    <a:pt x="2" y="7"/>
                  </a:cubicBezTo>
                  <a:cubicBezTo>
                    <a:pt x="2" y="5"/>
                    <a:pt x="2" y="2"/>
                    <a:pt x="1" y="1"/>
                  </a:cubicBezTo>
                  <a:cubicBezTo>
                    <a:pt x="1" y="1"/>
                    <a:pt x="0"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11" name="Freeform 251"/>
            <p:cNvSpPr>
              <a:spLocks/>
            </p:cNvSpPr>
            <p:nvPr/>
          </p:nvSpPr>
          <p:spPr bwMode="auto">
            <a:xfrm>
              <a:off x="3286583" y="1709528"/>
              <a:ext cx="941735" cy="1012931"/>
            </a:xfrm>
            <a:custGeom>
              <a:avLst/>
              <a:gdLst>
                <a:gd name="T0" fmla="*/ 8 w 735"/>
                <a:gd name="T1" fmla="*/ 59 h 764"/>
                <a:gd name="T2" fmla="*/ 0 w 735"/>
                <a:gd name="T3" fmla="*/ 106 h 764"/>
                <a:gd name="T4" fmla="*/ 38 w 735"/>
                <a:gd name="T5" fmla="*/ 142 h 764"/>
                <a:gd name="T6" fmla="*/ 73 w 735"/>
                <a:gd name="T7" fmla="*/ 159 h 764"/>
                <a:gd name="T8" fmla="*/ 92 w 735"/>
                <a:gd name="T9" fmla="*/ 160 h 764"/>
                <a:gd name="T10" fmla="*/ 130 w 735"/>
                <a:gd name="T11" fmla="*/ 195 h 764"/>
                <a:gd name="T12" fmla="*/ 136 w 735"/>
                <a:gd name="T13" fmla="*/ 225 h 764"/>
                <a:gd name="T14" fmla="*/ 184 w 735"/>
                <a:gd name="T15" fmla="*/ 271 h 764"/>
                <a:gd name="T16" fmla="*/ 199 w 735"/>
                <a:gd name="T17" fmla="*/ 364 h 764"/>
                <a:gd name="T18" fmla="*/ 242 w 735"/>
                <a:gd name="T19" fmla="*/ 363 h 764"/>
                <a:gd name="T20" fmla="*/ 289 w 735"/>
                <a:gd name="T21" fmla="*/ 448 h 764"/>
                <a:gd name="T22" fmla="*/ 317 w 735"/>
                <a:gd name="T23" fmla="*/ 562 h 764"/>
                <a:gd name="T24" fmla="*/ 329 w 735"/>
                <a:gd name="T25" fmla="*/ 624 h 764"/>
                <a:gd name="T26" fmla="*/ 348 w 735"/>
                <a:gd name="T27" fmla="*/ 668 h 764"/>
                <a:gd name="T28" fmla="*/ 378 w 735"/>
                <a:gd name="T29" fmla="*/ 691 h 764"/>
                <a:gd name="T30" fmla="*/ 434 w 735"/>
                <a:gd name="T31" fmla="*/ 764 h 764"/>
                <a:gd name="T32" fmla="*/ 448 w 735"/>
                <a:gd name="T33" fmla="*/ 734 h 764"/>
                <a:gd name="T34" fmla="*/ 441 w 735"/>
                <a:gd name="T35" fmla="*/ 700 h 764"/>
                <a:gd name="T36" fmla="*/ 443 w 735"/>
                <a:gd name="T37" fmla="*/ 643 h 764"/>
                <a:gd name="T38" fmla="*/ 430 w 735"/>
                <a:gd name="T39" fmla="*/ 586 h 764"/>
                <a:gd name="T40" fmla="*/ 449 w 735"/>
                <a:gd name="T41" fmla="*/ 529 h 764"/>
                <a:gd name="T42" fmla="*/ 521 w 735"/>
                <a:gd name="T43" fmla="*/ 453 h 764"/>
                <a:gd name="T44" fmla="*/ 556 w 735"/>
                <a:gd name="T45" fmla="*/ 395 h 764"/>
                <a:gd name="T46" fmla="*/ 590 w 735"/>
                <a:gd name="T47" fmla="*/ 371 h 764"/>
                <a:gd name="T48" fmla="*/ 590 w 735"/>
                <a:gd name="T49" fmla="*/ 371 h 764"/>
                <a:gd name="T50" fmla="*/ 590 w 735"/>
                <a:gd name="T51" fmla="*/ 371 h 764"/>
                <a:gd name="T52" fmla="*/ 590 w 735"/>
                <a:gd name="T53" fmla="*/ 371 h 764"/>
                <a:gd name="T54" fmla="*/ 632 w 735"/>
                <a:gd name="T55" fmla="*/ 376 h 764"/>
                <a:gd name="T56" fmla="*/ 688 w 735"/>
                <a:gd name="T57" fmla="*/ 298 h 764"/>
                <a:gd name="T58" fmla="*/ 732 w 735"/>
                <a:gd name="T59" fmla="*/ 223 h 764"/>
                <a:gd name="T60" fmla="*/ 732 w 735"/>
                <a:gd name="T61" fmla="*/ 222 h 764"/>
                <a:gd name="T62" fmla="*/ 676 w 735"/>
                <a:gd name="T63" fmla="*/ 171 h 764"/>
                <a:gd name="T64" fmla="*/ 653 w 735"/>
                <a:gd name="T65" fmla="*/ 162 h 764"/>
                <a:gd name="T66" fmla="*/ 637 w 735"/>
                <a:gd name="T67" fmla="*/ 122 h 764"/>
                <a:gd name="T68" fmla="*/ 587 w 735"/>
                <a:gd name="T69" fmla="*/ 95 h 764"/>
                <a:gd name="T70" fmla="*/ 545 w 735"/>
                <a:gd name="T71" fmla="*/ 79 h 764"/>
                <a:gd name="T72" fmla="*/ 523 w 735"/>
                <a:gd name="T73" fmla="*/ 83 h 764"/>
                <a:gd name="T74" fmla="*/ 473 w 735"/>
                <a:gd name="T75" fmla="*/ 89 h 764"/>
                <a:gd name="T76" fmla="*/ 473 w 735"/>
                <a:gd name="T77" fmla="*/ 90 h 764"/>
                <a:gd name="T78" fmla="*/ 472 w 735"/>
                <a:gd name="T79" fmla="*/ 90 h 764"/>
                <a:gd name="T80" fmla="*/ 472 w 735"/>
                <a:gd name="T81" fmla="*/ 90 h 764"/>
                <a:gd name="T82" fmla="*/ 472 w 735"/>
                <a:gd name="T83" fmla="*/ 91 h 764"/>
                <a:gd name="T84" fmla="*/ 470 w 735"/>
                <a:gd name="T85" fmla="*/ 131 h 764"/>
                <a:gd name="T86" fmla="*/ 451 w 735"/>
                <a:gd name="T87" fmla="*/ 128 h 764"/>
                <a:gd name="T88" fmla="*/ 437 w 735"/>
                <a:gd name="T89" fmla="*/ 68 h 764"/>
                <a:gd name="T90" fmla="*/ 401 w 735"/>
                <a:gd name="T91" fmla="*/ 56 h 764"/>
                <a:gd name="T92" fmla="*/ 381 w 735"/>
                <a:gd name="T93" fmla="*/ 49 h 764"/>
                <a:gd name="T94" fmla="*/ 361 w 735"/>
                <a:gd name="T95" fmla="*/ 42 h 764"/>
                <a:gd name="T96" fmla="*/ 303 w 735"/>
                <a:gd name="T97" fmla="*/ 24 h 764"/>
                <a:gd name="T98" fmla="*/ 270 w 735"/>
                <a:gd name="T99" fmla="*/ 49 h 764"/>
                <a:gd name="T100" fmla="*/ 245 w 735"/>
                <a:gd name="T101" fmla="*/ 52 h 764"/>
                <a:gd name="T102" fmla="*/ 220 w 735"/>
                <a:gd name="T103" fmla="*/ 42 h 764"/>
                <a:gd name="T104" fmla="*/ 206 w 735"/>
                <a:gd name="T105" fmla="*/ 59 h 764"/>
                <a:gd name="T106" fmla="*/ 185 w 735"/>
                <a:gd name="T107" fmla="*/ 64 h 764"/>
                <a:gd name="T108" fmla="*/ 158 w 735"/>
                <a:gd name="T109" fmla="*/ 55 h 764"/>
                <a:gd name="T110" fmla="*/ 145 w 735"/>
                <a:gd name="T111" fmla="*/ 16 h 764"/>
                <a:gd name="T112" fmla="*/ 124 w 735"/>
                <a:gd name="T113" fmla="*/ 22 h 764"/>
                <a:gd name="T114" fmla="*/ 81 w 735"/>
                <a:gd name="T115" fmla="*/ 20 h 764"/>
                <a:gd name="T116" fmla="*/ 54 w 735"/>
                <a:gd name="T117" fmla="*/ 2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5" h="764">
                  <a:moveTo>
                    <a:pt x="41" y="0"/>
                  </a:moveTo>
                  <a:cubicBezTo>
                    <a:pt x="37" y="0"/>
                    <a:pt x="34" y="1"/>
                    <a:pt x="32" y="2"/>
                  </a:cubicBezTo>
                  <a:cubicBezTo>
                    <a:pt x="26" y="6"/>
                    <a:pt x="15" y="11"/>
                    <a:pt x="12" y="17"/>
                  </a:cubicBezTo>
                  <a:cubicBezTo>
                    <a:pt x="9" y="23"/>
                    <a:pt x="8" y="28"/>
                    <a:pt x="8" y="35"/>
                  </a:cubicBezTo>
                  <a:cubicBezTo>
                    <a:pt x="8" y="38"/>
                    <a:pt x="9" y="46"/>
                    <a:pt x="9" y="52"/>
                  </a:cubicBezTo>
                  <a:cubicBezTo>
                    <a:pt x="9" y="55"/>
                    <a:pt x="9" y="58"/>
                    <a:pt x="8" y="59"/>
                  </a:cubicBezTo>
                  <a:cubicBezTo>
                    <a:pt x="5" y="62"/>
                    <a:pt x="2" y="65"/>
                    <a:pt x="2" y="69"/>
                  </a:cubicBezTo>
                  <a:cubicBezTo>
                    <a:pt x="2" y="71"/>
                    <a:pt x="3" y="73"/>
                    <a:pt x="4" y="75"/>
                  </a:cubicBezTo>
                  <a:cubicBezTo>
                    <a:pt x="7" y="81"/>
                    <a:pt x="10" y="82"/>
                    <a:pt x="16" y="88"/>
                  </a:cubicBezTo>
                  <a:cubicBezTo>
                    <a:pt x="18" y="91"/>
                    <a:pt x="20" y="92"/>
                    <a:pt x="20" y="93"/>
                  </a:cubicBezTo>
                  <a:cubicBezTo>
                    <a:pt x="20" y="95"/>
                    <a:pt x="15" y="95"/>
                    <a:pt x="10" y="97"/>
                  </a:cubicBezTo>
                  <a:cubicBezTo>
                    <a:pt x="8" y="98"/>
                    <a:pt x="3" y="102"/>
                    <a:pt x="0" y="106"/>
                  </a:cubicBezTo>
                  <a:cubicBezTo>
                    <a:pt x="0" y="109"/>
                    <a:pt x="1" y="112"/>
                    <a:pt x="1" y="113"/>
                  </a:cubicBezTo>
                  <a:cubicBezTo>
                    <a:pt x="2" y="115"/>
                    <a:pt x="3" y="116"/>
                    <a:pt x="4" y="118"/>
                  </a:cubicBezTo>
                  <a:cubicBezTo>
                    <a:pt x="9" y="123"/>
                    <a:pt x="12" y="126"/>
                    <a:pt x="19" y="129"/>
                  </a:cubicBezTo>
                  <a:cubicBezTo>
                    <a:pt x="21" y="130"/>
                    <a:pt x="23" y="131"/>
                    <a:pt x="26" y="131"/>
                  </a:cubicBezTo>
                  <a:cubicBezTo>
                    <a:pt x="27" y="132"/>
                    <a:pt x="29" y="134"/>
                    <a:pt x="32" y="135"/>
                  </a:cubicBezTo>
                  <a:cubicBezTo>
                    <a:pt x="35" y="137"/>
                    <a:pt x="38" y="140"/>
                    <a:pt x="38" y="142"/>
                  </a:cubicBezTo>
                  <a:cubicBezTo>
                    <a:pt x="38" y="144"/>
                    <a:pt x="38" y="146"/>
                    <a:pt x="38" y="147"/>
                  </a:cubicBezTo>
                  <a:cubicBezTo>
                    <a:pt x="38" y="147"/>
                    <a:pt x="38" y="147"/>
                    <a:pt x="38" y="147"/>
                  </a:cubicBezTo>
                  <a:cubicBezTo>
                    <a:pt x="42" y="152"/>
                    <a:pt x="46" y="158"/>
                    <a:pt x="54" y="158"/>
                  </a:cubicBezTo>
                  <a:cubicBezTo>
                    <a:pt x="56" y="158"/>
                    <a:pt x="57" y="158"/>
                    <a:pt x="58" y="158"/>
                  </a:cubicBezTo>
                  <a:cubicBezTo>
                    <a:pt x="63" y="158"/>
                    <a:pt x="68" y="158"/>
                    <a:pt x="72" y="159"/>
                  </a:cubicBezTo>
                  <a:cubicBezTo>
                    <a:pt x="73" y="159"/>
                    <a:pt x="73" y="159"/>
                    <a:pt x="73" y="159"/>
                  </a:cubicBezTo>
                  <a:cubicBezTo>
                    <a:pt x="74" y="159"/>
                    <a:pt x="75" y="159"/>
                    <a:pt x="77" y="159"/>
                  </a:cubicBezTo>
                  <a:cubicBezTo>
                    <a:pt x="78" y="159"/>
                    <a:pt x="79" y="159"/>
                    <a:pt x="81" y="159"/>
                  </a:cubicBezTo>
                  <a:cubicBezTo>
                    <a:pt x="82" y="159"/>
                    <a:pt x="83" y="159"/>
                    <a:pt x="84" y="159"/>
                  </a:cubicBezTo>
                  <a:cubicBezTo>
                    <a:pt x="84" y="159"/>
                    <a:pt x="84" y="159"/>
                    <a:pt x="84" y="159"/>
                  </a:cubicBezTo>
                  <a:cubicBezTo>
                    <a:pt x="84" y="159"/>
                    <a:pt x="84" y="159"/>
                    <a:pt x="84" y="159"/>
                  </a:cubicBezTo>
                  <a:cubicBezTo>
                    <a:pt x="87" y="159"/>
                    <a:pt x="90" y="160"/>
                    <a:pt x="92" y="160"/>
                  </a:cubicBezTo>
                  <a:cubicBezTo>
                    <a:pt x="97" y="163"/>
                    <a:pt x="105" y="167"/>
                    <a:pt x="111" y="170"/>
                  </a:cubicBezTo>
                  <a:cubicBezTo>
                    <a:pt x="112" y="170"/>
                    <a:pt x="112" y="171"/>
                    <a:pt x="112" y="171"/>
                  </a:cubicBezTo>
                  <a:cubicBezTo>
                    <a:pt x="116" y="173"/>
                    <a:pt x="128" y="182"/>
                    <a:pt x="128" y="187"/>
                  </a:cubicBezTo>
                  <a:cubicBezTo>
                    <a:pt x="128" y="189"/>
                    <a:pt x="130" y="193"/>
                    <a:pt x="130" y="195"/>
                  </a:cubicBezTo>
                  <a:cubicBezTo>
                    <a:pt x="130" y="195"/>
                    <a:pt x="130" y="195"/>
                    <a:pt x="130" y="195"/>
                  </a:cubicBezTo>
                  <a:cubicBezTo>
                    <a:pt x="130" y="195"/>
                    <a:pt x="130" y="195"/>
                    <a:pt x="130" y="195"/>
                  </a:cubicBezTo>
                  <a:cubicBezTo>
                    <a:pt x="130" y="195"/>
                    <a:pt x="130" y="195"/>
                    <a:pt x="130" y="195"/>
                  </a:cubicBezTo>
                  <a:cubicBezTo>
                    <a:pt x="130" y="195"/>
                    <a:pt x="130" y="195"/>
                    <a:pt x="130" y="195"/>
                  </a:cubicBezTo>
                  <a:cubicBezTo>
                    <a:pt x="130" y="200"/>
                    <a:pt x="130" y="206"/>
                    <a:pt x="130" y="211"/>
                  </a:cubicBezTo>
                  <a:cubicBezTo>
                    <a:pt x="130" y="214"/>
                    <a:pt x="130" y="216"/>
                    <a:pt x="130" y="218"/>
                  </a:cubicBezTo>
                  <a:cubicBezTo>
                    <a:pt x="132" y="224"/>
                    <a:pt x="133" y="225"/>
                    <a:pt x="134" y="225"/>
                  </a:cubicBezTo>
                  <a:cubicBezTo>
                    <a:pt x="135" y="225"/>
                    <a:pt x="136" y="225"/>
                    <a:pt x="136" y="225"/>
                  </a:cubicBezTo>
                  <a:cubicBezTo>
                    <a:pt x="137" y="224"/>
                    <a:pt x="138" y="224"/>
                    <a:pt x="139" y="224"/>
                  </a:cubicBezTo>
                  <a:cubicBezTo>
                    <a:pt x="140" y="224"/>
                    <a:pt x="142" y="224"/>
                    <a:pt x="143" y="225"/>
                  </a:cubicBezTo>
                  <a:cubicBezTo>
                    <a:pt x="149" y="226"/>
                    <a:pt x="158" y="229"/>
                    <a:pt x="163" y="234"/>
                  </a:cubicBezTo>
                  <a:cubicBezTo>
                    <a:pt x="166" y="238"/>
                    <a:pt x="182" y="243"/>
                    <a:pt x="183" y="248"/>
                  </a:cubicBezTo>
                  <a:cubicBezTo>
                    <a:pt x="184" y="253"/>
                    <a:pt x="185" y="258"/>
                    <a:pt x="185" y="263"/>
                  </a:cubicBezTo>
                  <a:cubicBezTo>
                    <a:pt x="185" y="266"/>
                    <a:pt x="184" y="268"/>
                    <a:pt x="184" y="271"/>
                  </a:cubicBezTo>
                  <a:cubicBezTo>
                    <a:pt x="184" y="278"/>
                    <a:pt x="178" y="284"/>
                    <a:pt x="178" y="288"/>
                  </a:cubicBezTo>
                  <a:cubicBezTo>
                    <a:pt x="178" y="296"/>
                    <a:pt x="183" y="298"/>
                    <a:pt x="184" y="306"/>
                  </a:cubicBezTo>
                  <a:cubicBezTo>
                    <a:pt x="186" y="312"/>
                    <a:pt x="191" y="317"/>
                    <a:pt x="192" y="324"/>
                  </a:cubicBezTo>
                  <a:cubicBezTo>
                    <a:pt x="192" y="324"/>
                    <a:pt x="192" y="324"/>
                    <a:pt x="192" y="324"/>
                  </a:cubicBezTo>
                  <a:cubicBezTo>
                    <a:pt x="194" y="332"/>
                    <a:pt x="191" y="336"/>
                    <a:pt x="191" y="345"/>
                  </a:cubicBezTo>
                  <a:cubicBezTo>
                    <a:pt x="191" y="350"/>
                    <a:pt x="193" y="364"/>
                    <a:pt x="199" y="364"/>
                  </a:cubicBezTo>
                  <a:cubicBezTo>
                    <a:pt x="203" y="364"/>
                    <a:pt x="211" y="363"/>
                    <a:pt x="218" y="363"/>
                  </a:cubicBezTo>
                  <a:cubicBezTo>
                    <a:pt x="221" y="363"/>
                    <a:pt x="224" y="363"/>
                    <a:pt x="226" y="364"/>
                  </a:cubicBezTo>
                  <a:cubicBezTo>
                    <a:pt x="226" y="364"/>
                    <a:pt x="227" y="364"/>
                    <a:pt x="228" y="364"/>
                  </a:cubicBezTo>
                  <a:cubicBezTo>
                    <a:pt x="230" y="364"/>
                    <a:pt x="232" y="364"/>
                    <a:pt x="234" y="363"/>
                  </a:cubicBezTo>
                  <a:cubicBezTo>
                    <a:pt x="237" y="362"/>
                    <a:pt x="239" y="361"/>
                    <a:pt x="240" y="361"/>
                  </a:cubicBezTo>
                  <a:cubicBezTo>
                    <a:pt x="241" y="361"/>
                    <a:pt x="242" y="361"/>
                    <a:pt x="242" y="363"/>
                  </a:cubicBezTo>
                  <a:cubicBezTo>
                    <a:pt x="244" y="369"/>
                    <a:pt x="246" y="379"/>
                    <a:pt x="252" y="385"/>
                  </a:cubicBezTo>
                  <a:cubicBezTo>
                    <a:pt x="255" y="389"/>
                    <a:pt x="269" y="398"/>
                    <a:pt x="271" y="407"/>
                  </a:cubicBezTo>
                  <a:cubicBezTo>
                    <a:pt x="273" y="416"/>
                    <a:pt x="279" y="418"/>
                    <a:pt x="282" y="426"/>
                  </a:cubicBezTo>
                  <a:cubicBezTo>
                    <a:pt x="282" y="426"/>
                    <a:pt x="282" y="426"/>
                    <a:pt x="282" y="426"/>
                  </a:cubicBezTo>
                  <a:cubicBezTo>
                    <a:pt x="286" y="433"/>
                    <a:pt x="287" y="440"/>
                    <a:pt x="289" y="448"/>
                  </a:cubicBezTo>
                  <a:cubicBezTo>
                    <a:pt x="289" y="448"/>
                    <a:pt x="289" y="448"/>
                    <a:pt x="289" y="448"/>
                  </a:cubicBezTo>
                  <a:cubicBezTo>
                    <a:pt x="291" y="456"/>
                    <a:pt x="293" y="463"/>
                    <a:pt x="298" y="468"/>
                  </a:cubicBezTo>
                  <a:cubicBezTo>
                    <a:pt x="301" y="471"/>
                    <a:pt x="309" y="477"/>
                    <a:pt x="310" y="481"/>
                  </a:cubicBezTo>
                  <a:cubicBezTo>
                    <a:pt x="311" y="488"/>
                    <a:pt x="312" y="497"/>
                    <a:pt x="313" y="505"/>
                  </a:cubicBezTo>
                  <a:cubicBezTo>
                    <a:pt x="315" y="511"/>
                    <a:pt x="316" y="518"/>
                    <a:pt x="316" y="525"/>
                  </a:cubicBezTo>
                  <a:cubicBezTo>
                    <a:pt x="316" y="532"/>
                    <a:pt x="316" y="540"/>
                    <a:pt x="316" y="547"/>
                  </a:cubicBezTo>
                  <a:cubicBezTo>
                    <a:pt x="316" y="551"/>
                    <a:pt x="317" y="557"/>
                    <a:pt x="317" y="562"/>
                  </a:cubicBezTo>
                  <a:cubicBezTo>
                    <a:pt x="317" y="565"/>
                    <a:pt x="316" y="567"/>
                    <a:pt x="316" y="569"/>
                  </a:cubicBezTo>
                  <a:cubicBezTo>
                    <a:pt x="315" y="571"/>
                    <a:pt x="312" y="576"/>
                    <a:pt x="312" y="581"/>
                  </a:cubicBezTo>
                  <a:cubicBezTo>
                    <a:pt x="312" y="583"/>
                    <a:pt x="313" y="585"/>
                    <a:pt x="315" y="587"/>
                  </a:cubicBezTo>
                  <a:cubicBezTo>
                    <a:pt x="317" y="589"/>
                    <a:pt x="330" y="596"/>
                    <a:pt x="330" y="603"/>
                  </a:cubicBezTo>
                  <a:cubicBezTo>
                    <a:pt x="330" y="606"/>
                    <a:pt x="330" y="608"/>
                    <a:pt x="330" y="611"/>
                  </a:cubicBezTo>
                  <a:cubicBezTo>
                    <a:pt x="330" y="616"/>
                    <a:pt x="330" y="620"/>
                    <a:pt x="329" y="624"/>
                  </a:cubicBezTo>
                  <a:cubicBezTo>
                    <a:pt x="327" y="633"/>
                    <a:pt x="323" y="638"/>
                    <a:pt x="321" y="645"/>
                  </a:cubicBezTo>
                  <a:cubicBezTo>
                    <a:pt x="321" y="647"/>
                    <a:pt x="320" y="649"/>
                    <a:pt x="320" y="650"/>
                  </a:cubicBezTo>
                  <a:cubicBezTo>
                    <a:pt x="320" y="653"/>
                    <a:pt x="323" y="651"/>
                    <a:pt x="330" y="657"/>
                  </a:cubicBezTo>
                  <a:cubicBezTo>
                    <a:pt x="334" y="660"/>
                    <a:pt x="348" y="665"/>
                    <a:pt x="348" y="668"/>
                  </a:cubicBezTo>
                  <a:cubicBezTo>
                    <a:pt x="348" y="668"/>
                    <a:pt x="348" y="668"/>
                    <a:pt x="348" y="668"/>
                  </a:cubicBezTo>
                  <a:cubicBezTo>
                    <a:pt x="348" y="668"/>
                    <a:pt x="348" y="668"/>
                    <a:pt x="348" y="668"/>
                  </a:cubicBezTo>
                  <a:cubicBezTo>
                    <a:pt x="348" y="670"/>
                    <a:pt x="345" y="682"/>
                    <a:pt x="345" y="686"/>
                  </a:cubicBezTo>
                  <a:cubicBezTo>
                    <a:pt x="345" y="687"/>
                    <a:pt x="345" y="688"/>
                    <a:pt x="346" y="688"/>
                  </a:cubicBezTo>
                  <a:cubicBezTo>
                    <a:pt x="346" y="688"/>
                    <a:pt x="346" y="688"/>
                    <a:pt x="346" y="688"/>
                  </a:cubicBezTo>
                  <a:cubicBezTo>
                    <a:pt x="346" y="687"/>
                    <a:pt x="356" y="679"/>
                    <a:pt x="359" y="679"/>
                  </a:cubicBezTo>
                  <a:cubicBezTo>
                    <a:pt x="360" y="679"/>
                    <a:pt x="360" y="679"/>
                    <a:pt x="360" y="679"/>
                  </a:cubicBezTo>
                  <a:cubicBezTo>
                    <a:pt x="369" y="681"/>
                    <a:pt x="370" y="683"/>
                    <a:pt x="378" y="691"/>
                  </a:cubicBezTo>
                  <a:cubicBezTo>
                    <a:pt x="381" y="695"/>
                    <a:pt x="393" y="702"/>
                    <a:pt x="396" y="707"/>
                  </a:cubicBezTo>
                  <a:cubicBezTo>
                    <a:pt x="400" y="715"/>
                    <a:pt x="406" y="719"/>
                    <a:pt x="413" y="725"/>
                  </a:cubicBezTo>
                  <a:cubicBezTo>
                    <a:pt x="418" y="731"/>
                    <a:pt x="422" y="742"/>
                    <a:pt x="426" y="747"/>
                  </a:cubicBezTo>
                  <a:cubicBezTo>
                    <a:pt x="428" y="750"/>
                    <a:pt x="429" y="754"/>
                    <a:pt x="429" y="758"/>
                  </a:cubicBezTo>
                  <a:cubicBezTo>
                    <a:pt x="429" y="758"/>
                    <a:pt x="429" y="758"/>
                    <a:pt x="429" y="758"/>
                  </a:cubicBezTo>
                  <a:cubicBezTo>
                    <a:pt x="430" y="761"/>
                    <a:pt x="432" y="763"/>
                    <a:pt x="434" y="764"/>
                  </a:cubicBezTo>
                  <a:cubicBezTo>
                    <a:pt x="435" y="763"/>
                    <a:pt x="436" y="763"/>
                    <a:pt x="436" y="763"/>
                  </a:cubicBezTo>
                  <a:cubicBezTo>
                    <a:pt x="437" y="763"/>
                    <a:pt x="437" y="763"/>
                    <a:pt x="437" y="763"/>
                  </a:cubicBezTo>
                  <a:cubicBezTo>
                    <a:pt x="437" y="763"/>
                    <a:pt x="437" y="763"/>
                    <a:pt x="437" y="763"/>
                  </a:cubicBezTo>
                  <a:cubicBezTo>
                    <a:pt x="439" y="763"/>
                    <a:pt x="443" y="762"/>
                    <a:pt x="448" y="760"/>
                  </a:cubicBezTo>
                  <a:cubicBezTo>
                    <a:pt x="449" y="759"/>
                    <a:pt x="450" y="758"/>
                    <a:pt x="451" y="757"/>
                  </a:cubicBezTo>
                  <a:cubicBezTo>
                    <a:pt x="464" y="747"/>
                    <a:pt x="460" y="738"/>
                    <a:pt x="448" y="734"/>
                  </a:cubicBezTo>
                  <a:cubicBezTo>
                    <a:pt x="446" y="731"/>
                    <a:pt x="445" y="729"/>
                    <a:pt x="445" y="726"/>
                  </a:cubicBezTo>
                  <a:cubicBezTo>
                    <a:pt x="445" y="725"/>
                    <a:pt x="445" y="725"/>
                    <a:pt x="445" y="724"/>
                  </a:cubicBezTo>
                  <a:cubicBezTo>
                    <a:pt x="445" y="722"/>
                    <a:pt x="445" y="720"/>
                    <a:pt x="444" y="718"/>
                  </a:cubicBezTo>
                  <a:cubicBezTo>
                    <a:pt x="444" y="717"/>
                    <a:pt x="444" y="716"/>
                    <a:pt x="444" y="714"/>
                  </a:cubicBezTo>
                  <a:cubicBezTo>
                    <a:pt x="443" y="712"/>
                    <a:pt x="443" y="710"/>
                    <a:pt x="442" y="708"/>
                  </a:cubicBezTo>
                  <a:cubicBezTo>
                    <a:pt x="442" y="706"/>
                    <a:pt x="441" y="703"/>
                    <a:pt x="441" y="700"/>
                  </a:cubicBezTo>
                  <a:cubicBezTo>
                    <a:pt x="440" y="699"/>
                    <a:pt x="440" y="697"/>
                    <a:pt x="440" y="694"/>
                  </a:cubicBezTo>
                  <a:cubicBezTo>
                    <a:pt x="440" y="691"/>
                    <a:pt x="441" y="690"/>
                    <a:pt x="441" y="686"/>
                  </a:cubicBezTo>
                  <a:cubicBezTo>
                    <a:pt x="441" y="686"/>
                    <a:pt x="441" y="686"/>
                    <a:pt x="441" y="686"/>
                  </a:cubicBezTo>
                  <a:cubicBezTo>
                    <a:pt x="441" y="681"/>
                    <a:pt x="440" y="675"/>
                    <a:pt x="440" y="670"/>
                  </a:cubicBezTo>
                  <a:cubicBezTo>
                    <a:pt x="440" y="667"/>
                    <a:pt x="441" y="664"/>
                    <a:pt x="441" y="662"/>
                  </a:cubicBezTo>
                  <a:cubicBezTo>
                    <a:pt x="442" y="658"/>
                    <a:pt x="443" y="650"/>
                    <a:pt x="443" y="643"/>
                  </a:cubicBezTo>
                  <a:cubicBezTo>
                    <a:pt x="443" y="641"/>
                    <a:pt x="443" y="639"/>
                    <a:pt x="442" y="637"/>
                  </a:cubicBezTo>
                  <a:cubicBezTo>
                    <a:pt x="439" y="630"/>
                    <a:pt x="434" y="627"/>
                    <a:pt x="429" y="621"/>
                  </a:cubicBezTo>
                  <a:cubicBezTo>
                    <a:pt x="426" y="616"/>
                    <a:pt x="418" y="608"/>
                    <a:pt x="418" y="601"/>
                  </a:cubicBezTo>
                  <a:cubicBezTo>
                    <a:pt x="418" y="600"/>
                    <a:pt x="418" y="599"/>
                    <a:pt x="418" y="599"/>
                  </a:cubicBezTo>
                  <a:cubicBezTo>
                    <a:pt x="420" y="591"/>
                    <a:pt x="425" y="592"/>
                    <a:pt x="430" y="586"/>
                  </a:cubicBezTo>
                  <a:cubicBezTo>
                    <a:pt x="430" y="586"/>
                    <a:pt x="430" y="586"/>
                    <a:pt x="430" y="586"/>
                  </a:cubicBezTo>
                  <a:cubicBezTo>
                    <a:pt x="430" y="586"/>
                    <a:pt x="430" y="586"/>
                    <a:pt x="430" y="586"/>
                  </a:cubicBezTo>
                  <a:cubicBezTo>
                    <a:pt x="431" y="586"/>
                    <a:pt x="431" y="584"/>
                    <a:pt x="432" y="583"/>
                  </a:cubicBezTo>
                  <a:cubicBezTo>
                    <a:pt x="433" y="580"/>
                    <a:pt x="436" y="572"/>
                    <a:pt x="440" y="569"/>
                  </a:cubicBezTo>
                  <a:cubicBezTo>
                    <a:pt x="445" y="563"/>
                    <a:pt x="447" y="561"/>
                    <a:pt x="447" y="551"/>
                  </a:cubicBezTo>
                  <a:cubicBezTo>
                    <a:pt x="447" y="548"/>
                    <a:pt x="447" y="546"/>
                    <a:pt x="447" y="543"/>
                  </a:cubicBezTo>
                  <a:cubicBezTo>
                    <a:pt x="447" y="539"/>
                    <a:pt x="448" y="534"/>
                    <a:pt x="449" y="529"/>
                  </a:cubicBezTo>
                  <a:cubicBezTo>
                    <a:pt x="451" y="522"/>
                    <a:pt x="455" y="519"/>
                    <a:pt x="462" y="519"/>
                  </a:cubicBezTo>
                  <a:cubicBezTo>
                    <a:pt x="469" y="519"/>
                    <a:pt x="473" y="518"/>
                    <a:pt x="480" y="516"/>
                  </a:cubicBezTo>
                  <a:cubicBezTo>
                    <a:pt x="485" y="515"/>
                    <a:pt x="494" y="515"/>
                    <a:pt x="498" y="511"/>
                  </a:cubicBezTo>
                  <a:cubicBezTo>
                    <a:pt x="499" y="509"/>
                    <a:pt x="505" y="499"/>
                    <a:pt x="505" y="494"/>
                  </a:cubicBezTo>
                  <a:cubicBezTo>
                    <a:pt x="505" y="486"/>
                    <a:pt x="516" y="482"/>
                    <a:pt x="516" y="475"/>
                  </a:cubicBezTo>
                  <a:cubicBezTo>
                    <a:pt x="516" y="467"/>
                    <a:pt x="519" y="461"/>
                    <a:pt x="521" y="453"/>
                  </a:cubicBezTo>
                  <a:cubicBezTo>
                    <a:pt x="522" y="448"/>
                    <a:pt x="524" y="440"/>
                    <a:pt x="529" y="440"/>
                  </a:cubicBezTo>
                  <a:cubicBezTo>
                    <a:pt x="530" y="440"/>
                    <a:pt x="531" y="440"/>
                    <a:pt x="531" y="440"/>
                  </a:cubicBezTo>
                  <a:cubicBezTo>
                    <a:pt x="536" y="441"/>
                    <a:pt x="539" y="442"/>
                    <a:pt x="542" y="442"/>
                  </a:cubicBezTo>
                  <a:cubicBezTo>
                    <a:pt x="545" y="442"/>
                    <a:pt x="548" y="441"/>
                    <a:pt x="551" y="439"/>
                  </a:cubicBezTo>
                  <a:cubicBezTo>
                    <a:pt x="555" y="434"/>
                    <a:pt x="556" y="427"/>
                    <a:pt x="556" y="418"/>
                  </a:cubicBezTo>
                  <a:cubicBezTo>
                    <a:pt x="556" y="410"/>
                    <a:pt x="556" y="403"/>
                    <a:pt x="556" y="395"/>
                  </a:cubicBezTo>
                  <a:cubicBezTo>
                    <a:pt x="556" y="395"/>
                    <a:pt x="556" y="395"/>
                    <a:pt x="556" y="395"/>
                  </a:cubicBezTo>
                  <a:cubicBezTo>
                    <a:pt x="556" y="395"/>
                    <a:pt x="556" y="395"/>
                    <a:pt x="556" y="395"/>
                  </a:cubicBezTo>
                  <a:cubicBezTo>
                    <a:pt x="556" y="384"/>
                    <a:pt x="558" y="383"/>
                    <a:pt x="561" y="377"/>
                  </a:cubicBezTo>
                  <a:cubicBezTo>
                    <a:pt x="563" y="373"/>
                    <a:pt x="570" y="365"/>
                    <a:pt x="574" y="365"/>
                  </a:cubicBezTo>
                  <a:cubicBezTo>
                    <a:pt x="575" y="365"/>
                    <a:pt x="577" y="365"/>
                    <a:pt x="578" y="365"/>
                  </a:cubicBezTo>
                  <a:cubicBezTo>
                    <a:pt x="583" y="365"/>
                    <a:pt x="588" y="366"/>
                    <a:pt x="590" y="371"/>
                  </a:cubicBezTo>
                  <a:cubicBezTo>
                    <a:pt x="590" y="371"/>
                    <a:pt x="590" y="371"/>
                    <a:pt x="590" y="371"/>
                  </a:cubicBezTo>
                  <a:cubicBezTo>
                    <a:pt x="590" y="371"/>
                    <a:pt x="590" y="371"/>
                    <a:pt x="590" y="371"/>
                  </a:cubicBezTo>
                  <a:cubicBezTo>
                    <a:pt x="590" y="371"/>
                    <a:pt x="590" y="371"/>
                    <a:pt x="590" y="371"/>
                  </a:cubicBezTo>
                  <a:cubicBezTo>
                    <a:pt x="590" y="371"/>
                    <a:pt x="590" y="371"/>
                    <a:pt x="590" y="371"/>
                  </a:cubicBezTo>
                  <a:cubicBezTo>
                    <a:pt x="590" y="371"/>
                    <a:pt x="590" y="371"/>
                    <a:pt x="590" y="371"/>
                  </a:cubicBezTo>
                  <a:cubicBezTo>
                    <a:pt x="590" y="371"/>
                    <a:pt x="590" y="371"/>
                    <a:pt x="590" y="371"/>
                  </a:cubicBezTo>
                  <a:cubicBezTo>
                    <a:pt x="590" y="371"/>
                    <a:pt x="590" y="371"/>
                    <a:pt x="590" y="371"/>
                  </a:cubicBezTo>
                  <a:cubicBezTo>
                    <a:pt x="590" y="371"/>
                    <a:pt x="590" y="371"/>
                    <a:pt x="590" y="371"/>
                  </a:cubicBezTo>
                  <a:cubicBezTo>
                    <a:pt x="590" y="371"/>
                    <a:pt x="590" y="371"/>
                    <a:pt x="590" y="371"/>
                  </a:cubicBezTo>
                  <a:cubicBezTo>
                    <a:pt x="590" y="371"/>
                    <a:pt x="590" y="371"/>
                    <a:pt x="590" y="371"/>
                  </a:cubicBezTo>
                  <a:cubicBezTo>
                    <a:pt x="590" y="371"/>
                    <a:pt x="590" y="371"/>
                    <a:pt x="590" y="371"/>
                  </a:cubicBezTo>
                  <a:cubicBezTo>
                    <a:pt x="590" y="371"/>
                    <a:pt x="590" y="371"/>
                    <a:pt x="590" y="371"/>
                  </a:cubicBezTo>
                  <a:cubicBezTo>
                    <a:pt x="590" y="371"/>
                    <a:pt x="590" y="371"/>
                    <a:pt x="590" y="371"/>
                  </a:cubicBezTo>
                  <a:cubicBezTo>
                    <a:pt x="590" y="371"/>
                    <a:pt x="590" y="371"/>
                    <a:pt x="590" y="371"/>
                  </a:cubicBezTo>
                  <a:cubicBezTo>
                    <a:pt x="590" y="371"/>
                    <a:pt x="590" y="371"/>
                    <a:pt x="590" y="371"/>
                  </a:cubicBezTo>
                  <a:cubicBezTo>
                    <a:pt x="590" y="371"/>
                    <a:pt x="590" y="371"/>
                    <a:pt x="590" y="371"/>
                  </a:cubicBezTo>
                  <a:cubicBezTo>
                    <a:pt x="590" y="371"/>
                    <a:pt x="590" y="371"/>
                    <a:pt x="590" y="371"/>
                  </a:cubicBezTo>
                  <a:cubicBezTo>
                    <a:pt x="590" y="371"/>
                    <a:pt x="590" y="371"/>
                    <a:pt x="590" y="371"/>
                  </a:cubicBezTo>
                  <a:cubicBezTo>
                    <a:pt x="590" y="371"/>
                    <a:pt x="590" y="372"/>
                    <a:pt x="590" y="372"/>
                  </a:cubicBezTo>
                  <a:cubicBezTo>
                    <a:pt x="591" y="372"/>
                    <a:pt x="591" y="372"/>
                    <a:pt x="591" y="372"/>
                  </a:cubicBezTo>
                  <a:cubicBezTo>
                    <a:pt x="592" y="376"/>
                    <a:pt x="597" y="388"/>
                    <a:pt x="601" y="389"/>
                  </a:cubicBezTo>
                  <a:cubicBezTo>
                    <a:pt x="604" y="389"/>
                    <a:pt x="612" y="393"/>
                    <a:pt x="617" y="393"/>
                  </a:cubicBezTo>
                  <a:cubicBezTo>
                    <a:pt x="618" y="393"/>
                    <a:pt x="619" y="393"/>
                    <a:pt x="620" y="392"/>
                  </a:cubicBezTo>
                  <a:cubicBezTo>
                    <a:pt x="626" y="388"/>
                    <a:pt x="630" y="383"/>
                    <a:pt x="632" y="376"/>
                  </a:cubicBezTo>
                  <a:cubicBezTo>
                    <a:pt x="634" y="369"/>
                    <a:pt x="634" y="364"/>
                    <a:pt x="634" y="356"/>
                  </a:cubicBezTo>
                  <a:cubicBezTo>
                    <a:pt x="634" y="356"/>
                    <a:pt x="634" y="356"/>
                    <a:pt x="634" y="356"/>
                  </a:cubicBezTo>
                  <a:cubicBezTo>
                    <a:pt x="634" y="347"/>
                    <a:pt x="634" y="340"/>
                    <a:pt x="640" y="333"/>
                  </a:cubicBezTo>
                  <a:cubicBezTo>
                    <a:pt x="645" y="326"/>
                    <a:pt x="650" y="322"/>
                    <a:pt x="656" y="320"/>
                  </a:cubicBezTo>
                  <a:cubicBezTo>
                    <a:pt x="665" y="318"/>
                    <a:pt x="667" y="313"/>
                    <a:pt x="673" y="307"/>
                  </a:cubicBezTo>
                  <a:cubicBezTo>
                    <a:pt x="679" y="302"/>
                    <a:pt x="683" y="302"/>
                    <a:pt x="688" y="298"/>
                  </a:cubicBezTo>
                  <a:cubicBezTo>
                    <a:pt x="696" y="294"/>
                    <a:pt x="707" y="289"/>
                    <a:pt x="713" y="283"/>
                  </a:cubicBezTo>
                  <a:cubicBezTo>
                    <a:pt x="719" y="277"/>
                    <a:pt x="722" y="274"/>
                    <a:pt x="722" y="265"/>
                  </a:cubicBezTo>
                  <a:cubicBezTo>
                    <a:pt x="722" y="260"/>
                    <a:pt x="721" y="254"/>
                    <a:pt x="721" y="249"/>
                  </a:cubicBezTo>
                  <a:cubicBezTo>
                    <a:pt x="721" y="246"/>
                    <a:pt x="722" y="244"/>
                    <a:pt x="722" y="242"/>
                  </a:cubicBezTo>
                  <a:cubicBezTo>
                    <a:pt x="723" y="237"/>
                    <a:pt x="725" y="222"/>
                    <a:pt x="732" y="222"/>
                  </a:cubicBezTo>
                  <a:cubicBezTo>
                    <a:pt x="732" y="222"/>
                    <a:pt x="732" y="223"/>
                    <a:pt x="732" y="223"/>
                  </a:cubicBezTo>
                  <a:cubicBezTo>
                    <a:pt x="733" y="223"/>
                    <a:pt x="733" y="223"/>
                    <a:pt x="733" y="223"/>
                  </a:cubicBezTo>
                  <a:cubicBezTo>
                    <a:pt x="733" y="223"/>
                    <a:pt x="733" y="223"/>
                    <a:pt x="733" y="223"/>
                  </a:cubicBezTo>
                  <a:cubicBezTo>
                    <a:pt x="734" y="223"/>
                    <a:pt x="734" y="223"/>
                    <a:pt x="734" y="223"/>
                  </a:cubicBezTo>
                  <a:cubicBezTo>
                    <a:pt x="734" y="223"/>
                    <a:pt x="735" y="223"/>
                    <a:pt x="735" y="224"/>
                  </a:cubicBezTo>
                  <a:cubicBezTo>
                    <a:pt x="735" y="223"/>
                    <a:pt x="735" y="223"/>
                    <a:pt x="735" y="223"/>
                  </a:cubicBezTo>
                  <a:cubicBezTo>
                    <a:pt x="734" y="223"/>
                    <a:pt x="733" y="222"/>
                    <a:pt x="732" y="222"/>
                  </a:cubicBezTo>
                  <a:cubicBezTo>
                    <a:pt x="723" y="220"/>
                    <a:pt x="709" y="209"/>
                    <a:pt x="704" y="205"/>
                  </a:cubicBezTo>
                  <a:cubicBezTo>
                    <a:pt x="703" y="203"/>
                    <a:pt x="702" y="202"/>
                    <a:pt x="701" y="201"/>
                  </a:cubicBezTo>
                  <a:cubicBezTo>
                    <a:pt x="700" y="200"/>
                    <a:pt x="699" y="199"/>
                    <a:pt x="698" y="197"/>
                  </a:cubicBezTo>
                  <a:cubicBezTo>
                    <a:pt x="693" y="192"/>
                    <a:pt x="689" y="187"/>
                    <a:pt x="685" y="182"/>
                  </a:cubicBezTo>
                  <a:cubicBezTo>
                    <a:pt x="684" y="180"/>
                    <a:pt x="683" y="179"/>
                    <a:pt x="682" y="178"/>
                  </a:cubicBezTo>
                  <a:cubicBezTo>
                    <a:pt x="680" y="176"/>
                    <a:pt x="678" y="173"/>
                    <a:pt x="676" y="171"/>
                  </a:cubicBezTo>
                  <a:cubicBezTo>
                    <a:pt x="674" y="169"/>
                    <a:pt x="673" y="168"/>
                    <a:pt x="672" y="167"/>
                  </a:cubicBezTo>
                  <a:cubicBezTo>
                    <a:pt x="672" y="167"/>
                    <a:pt x="672" y="167"/>
                    <a:pt x="672" y="167"/>
                  </a:cubicBezTo>
                  <a:cubicBezTo>
                    <a:pt x="666" y="164"/>
                    <a:pt x="663" y="159"/>
                    <a:pt x="658" y="159"/>
                  </a:cubicBezTo>
                  <a:cubicBezTo>
                    <a:pt x="657" y="159"/>
                    <a:pt x="655" y="160"/>
                    <a:pt x="654" y="160"/>
                  </a:cubicBezTo>
                  <a:cubicBezTo>
                    <a:pt x="654" y="160"/>
                    <a:pt x="653" y="160"/>
                    <a:pt x="653" y="161"/>
                  </a:cubicBezTo>
                  <a:cubicBezTo>
                    <a:pt x="653" y="161"/>
                    <a:pt x="653" y="162"/>
                    <a:pt x="653" y="162"/>
                  </a:cubicBezTo>
                  <a:cubicBezTo>
                    <a:pt x="651" y="170"/>
                    <a:pt x="645" y="181"/>
                    <a:pt x="642" y="181"/>
                  </a:cubicBezTo>
                  <a:cubicBezTo>
                    <a:pt x="639" y="181"/>
                    <a:pt x="637" y="175"/>
                    <a:pt x="637" y="160"/>
                  </a:cubicBezTo>
                  <a:cubicBezTo>
                    <a:pt x="637" y="155"/>
                    <a:pt x="635" y="151"/>
                    <a:pt x="633" y="148"/>
                  </a:cubicBezTo>
                  <a:cubicBezTo>
                    <a:pt x="629" y="144"/>
                    <a:pt x="624" y="141"/>
                    <a:pt x="623" y="137"/>
                  </a:cubicBezTo>
                  <a:cubicBezTo>
                    <a:pt x="622" y="133"/>
                    <a:pt x="625" y="130"/>
                    <a:pt x="629" y="128"/>
                  </a:cubicBezTo>
                  <a:cubicBezTo>
                    <a:pt x="631" y="126"/>
                    <a:pt x="634" y="124"/>
                    <a:pt x="637" y="122"/>
                  </a:cubicBezTo>
                  <a:cubicBezTo>
                    <a:pt x="640" y="119"/>
                    <a:pt x="636" y="112"/>
                    <a:pt x="631" y="105"/>
                  </a:cubicBezTo>
                  <a:cubicBezTo>
                    <a:pt x="626" y="103"/>
                    <a:pt x="624" y="100"/>
                    <a:pt x="619" y="98"/>
                  </a:cubicBezTo>
                  <a:cubicBezTo>
                    <a:pt x="616" y="97"/>
                    <a:pt x="614" y="96"/>
                    <a:pt x="611" y="96"/>
                  </a:cubicBezTo>
                  <a:cubicBezTo>
                    <a:pt x="611" y="96"/>
                    <a:pt x="611" y="96"/>
                    <a:pt x="611" y="96"/>
                  </a:cubicBezTo>
                  <a:cubicBezTo>
                    <a:pt x="605" y="96"/>
                    <a:pt x="599" y="94"/>
                    <a:pt x="593" y="94"/>
                  </a:cubicBezTo>
                  <a:cubicBezTo>
                    <a:pt x="591" y="94"/>
                    <a:pt x="589" y="94"/>
                    <a:pt x="587" y="95"/>
                  </a:cubicBezTo>
                  <a:cubicBezTo>
                    <a:pt x="586" y="95"/>
                    <a:pt x="585" y="95"/>
                    <a:pt x="584" y="95"/>
                  </a:cubicBezTo>
                  <a:cubicBezTo>
                    <a:pt x="584" y="95"/>
                    <a:pt x="584" y="95"/>
                    <a:pt x="584" y="95"/>
                  </a:cubicBezTo>
                  <a:cubicBezTo>
                    <a:pt x="584" y="95"/>
                    <a:pt x="584" y="95"/>
                    <a:pt x="584" y="95"/>
                  </a:cubicBezTo>
                  <a:cubicBezTo>
                    <a:pt x="578" y="95"/>
                    <a:pt x="576" y="87"/>
                    <a:pt x="574" y="82"/>
                  </a:cubicBezTo>
                  <a:cubicBezTo>
                    <a:pt x="572" y="79"/>
                    <a:pt x="554" y="80"/>
                    <a:pt x="551" y="79"/>
                  </a:cubicBezTo>
                  <a:cubicBezTo>
                    <a:pt x="549" y="79"/>
                    <a:pt x="547" y="79"/>
                    <a:pt x="545" y="79"/>
                  </a:cubicBezTo>
                  <a:cubicBezTo>
                    <a:pt x="540" y="79"/>
                    <a:pt x="535" y="81"/>
                    <a:pt x="530" y="82"/>
                  </a:cubicBezTo>
                  <a:cubicBezTo>
                    <a:pt x="530" y="82"/>
                    <a:pt x="530" y="82"/>
                    <a:pt x="530" y="82"/>
                  </a:cubicBezTo>
                  <a:cubicBezTo>
                    <a:pt x="530" y="82"/>
                    <a:pt x="530" y="82"/>
                    <a:pt x="530" y="82"/>
                  </a:cubicBezTo>
                  <a:cubicBezTo>
                    <a:pt x="527" y="82"/>
                    <a:pt x="525" y="83"/>
                    <a:pt x="523" y="83"/>
                  </a:cubicBezTo>
                  <a:cubicBezTo>
                    <a:pt x="523" y="83"/>
                    <a:pt x="523" y="83"/>
                    <a:pt x="523" y="83"/>
                  </a:cubicBezTo>
                  <a:cubicBezTo>
                    <a:pt x="523" y="83"/>
                    <a:pt x="523" y="83"/>
                    <a:pt x="523" y="83"/>
                  </a:cubicBezTo>
                  <a:cubicBezTo>
                    <a:pt x="518" y="83"/>
                    <a:pt x="512" y="82"/>
                    <a:pt x="507" y="82"/>
                  </a:cubicBezTo>
                  <a:cubicBezTo>
                    <a:pt x="501" y="82"/>
                    <a:pt x="492" y="78"/>
                    <a:pt x="486" y="77"/>
                  </a:cubicBezTo>
                  <a:cubicBezTo>
                    <a:pt x="486" y="76"/>
                    <a:pt x="485" y="76"/>
                    <a:pt x="485" y="76"/>
                  </a:cubicBezTo>
                  <a:cubicBezTo>
                    <a:pt x="480" y="76"/>
                    <a:pt x="475" y="84"/>
                    <a:pt x="473" y="89"/>
                  </a:cubicBezTo>
                  <a:cubicBezTo>
                    <a:pt x="473" y="89"/>
                    <a:pt x="473" y="89"/>
                    <a:pt x="473" y="89"/>
                  </a:cubicBezTo>
                  <a:cubicBezTo>
                    <a:pt x="473" y="89"/>
                    <a:pt x="473" y="89"/>
                    <a:pt x="473" y="89"/>
                  </a:cubicBezTo>
                  <a:cubicBezTo>
                    <a:pt x="473" y="89"/>
                    <a:pt x="473" y="89"/>
                    <a:pt x="473" y="89"/>
                  </a:cubicBezTo>
                  <a:cubicBezTo>
                    <a:pt x="473" y="89"/>
                    <a:pt x="473" y="89"/>
                    <a:pt x="473" y="89"/>
                  </a:cubicBezTo>
                  <a:cubicBezTo>
                    <a:pt x="473" y="89"/>
                    <a:pt x="473" y="89"/>
                    <a:pt x="473" y="89"/>
                  </a:cubicBezTo>
                  <a:cubicBezTo>
                    <a:pt x="473" y="89"/>
                    <a:pt x="473" y="89"/>
                    <a:pt x="473" y="89"/>
                  </a:cubicBezTo>
                  <a:cubicBezTo>
                    <a:pt x="473" y="89"/>
                    <a:pt x="473" y="89"/>
                    <a:pt x="473" y="89"/>
                  </a:cubicBezTo>
                  <a:cubicBezTo>
                    <a:pt x="473" y="89"/>
                    <a:pt x="473" y="90"/>
                    <a:pt x="473" y="90"/>
                  </a:cubicBezTo>
                  <a:cubicBezTo>
                    <a:pt x="473" y="90"/>
                    <a:pt x="473" y="90"/>
                    <a:pt x="472" y="90"/>
                  </a:cubicBezTo>
                  <a:cubicBezTo>
                    <a:pt x="472" y="90"/>
                    <a:pt x="472" y="90"/>
                    <a:pt x="472" y="90"/>
                  </a:cubicBezTo>
                  <a:cubicBezTo>
                    <a:pt x="472" y="90"/>
                    <a:pt x="472" y="90"/>
                    <a:pt x="472" y="90"/>
                  </a:cubicBezTo>
                  <a:cubicBezTo>
                    <a:pt x="472" y="90"/>
                    <a:pt x="472" y="90"/>
                    <a:pt x="472" y="90"/>
                  </a:cubicBezTo>
                  <a:cubicBezTo>
                    <a:pt x="472" y="90"/>
                    <a:pt x="472" y="90"/>
                    <a:pt x="472" y="90"/>
                  </a:cubicBezTo>
                  <a:cubicBezTo>
                    <a:pt x="472" y="90"/>
                    <a:pt x="472" y="90"/>
                    <a:pt x="472" y="90"/>
                  </a:cubicBezTo>
                  <a:cubicBezTo>
                    <a:pt x="472" y="90"/>
                    <a:pt x="472" y="90"/>
                    <a:pt x="472" y="90"/>
                  </a:cubicBezTo>
                  <a:cubicBezTo>
                    <a:pt x="472" y="90"/>
                    <a:pt x="472" y="90"/>
                    <a:pt x="472" y="90"/>
                  </a:cubicBezTo>
                  <a:cubicBezTo>
                    <a:pt x="472" y="90"/>
                    <a:pt x="472" y="90"/>
                    <a:pt x="472" y="90"/>
                  </a:cubicBezTo>
                  <a:cubicBezTo>
                    <a:pt x="472" y="90"/>
                    <a:pt x="472" y="90"/>
                    <a:pt x="472" y="90"/>
                  </a:cubicBezTo>
                  <a:cubicBezTo>
                    <a:pt x="472" y="90"/>
                    <a:pt x="472" y="90"/>
                    <a:pt x="472" y="90"/>
                  </a:cubicBezTo>
                  <a:cubicBezTo>
                    <a:pt x="472" y="90"/>
                    <a:pt x="472" y="90"/>
                    <a:pt x="472" y="90"/>
                  </a:cubicBezTo>
                  <a:cubicBezTo>
                    <a:pt x="472" y="90"/>
                    <a:pt x="472" y="90"/>
                    <a:pt x="472" y="90"/>
                  </a:cubicBezTo>
                  <a:cubicBezTo>
                    <a:pt x="472" y="90"/>
                    <a:pt x="472" y="90"/>
                    <a:pt x="472" y="90"/>
                  </a:cubicBezTo>
                  <a:cubicBezTo>
                    <a:pt x="472" y="91"/>
                    <a:pt x="472" y="91"/>
                    <a:pt x="472" y="91"/>
                  </a:cubicBezTo>
                  <a:cubicBezTo>
                    <a:pt x="472" y="91"/>
                    <a:pt x="472" y="91"/>
                    <a:pt x="472" y="91"/>
                  </a:cubicBezTo>
                  <a:cubicBezTo>
                    <a:pt x="472" y="91"/>
                    <a:pt x="472" y="91"/>
                    <a:pt x="472" y="91"/>
                  </a:cubicBezTo>
                  <a:cubicBezTo>
                    <a:pt x="472" y="91"/>
                    <a:pt x="472" y="91"/>
                    <a:pt x="472" y="91"/>
                  </a:cubicBezTo>
                  <a:cubicBezTo>
                    <a:pt x="471" y="93"/>
                    <a:pt x="470" y="96"/>
                    <a:pt x="470" y="100"/>
                  </a:cubicBezTo>
                  <a:cubicBezTo>
                    <a:pt x="470" y="103"/>
                    <a:pt x="471" y="106"/>
                    <a:pt x="471" y="109"/>
                  </a:cubicBezTo>
                  <a:cubicBezTo>
                    <a:pt x="471" y="116"/>
                    <a:pt x="471" y="123"/>
                    <a:pt x="471" y="129"/>
                  </a:cubicBezTo>
                  <a:cubicBezTo>
                    <a:pt x="471" y="129"/>
                    <a:pt x="471" y="129"/>
                    <a:pt x="471" y="129"/>
                  </a:cubicBezTo>
                  <a:cubicBezTo>
                    <a:pt x="471" y="129"/>
                    <a:pt x="471" y="129"/>
                    <a:pt x="471" y="129"/>
                  </a:cubicBezTo>
                  <a:cubicBezTo>
                    <a:pt x="471" y="130"/>
                    <a:pt x="470" y="131"/>
                    <a:pt x="470" y="131"/>
                  </a:cubicBezTo>
                  <a:cubicBezTo>
                    <a:pt x="470" y="132"/>
                    <a:pt x="468" y="132"/>
                    <a:pt x="467" y="132"/>
                  </a:cubicBezTo>
                  <a:cubicBezTo>
                    <a:pt x="467" y="132"/>
                    <a:pt x="467" y="132"/>
                    <a:pt x="467" y="132"/>
                  </a:cubicBezTo>
                  <a:cubicBezTo>
                    <a:pt x="467" y="132"/>
                    <a:pt x="467" y="132"/>
                    <a:pt x="467" y="132"/>
                  </a:cubicBezTo>
                  <a:cubicBezTo>
                    <a:pt x="463" y="132"/>
                    <a:pt x="457" y="130"/>
                    <a:pt x="454" y="128"/>
                  </a:cubicBezTo>
                  <a:cubicBezTo>
                    <a:pt x="454" y="128"/>
                    <a:pt x="453" y="128"/>
                    <a:pt x="453" y="128"/>
                  </a:cubicBezTo>
                  <a:cubicBezTo>
                    <a:pt x="453" y="128"/>
                    <a:pt x="452" y="128"/>
                    <a:pt x="451" y="128"/>
                  </a:cubicBezTo>
                  <a:cubicBezTo>
                    <a:pt x="451" y="128"/>
                    <a:pt x="451" y="128"/>
                    <a:pt x="451" y="128"/>
                  </a:cubicBezTo>
                  <a:cubicBezTo>
                    <a:pt x="449" y="128"/>
                    <a:pt x="441" y="115"/>
                    <a:pt x="440" y="113"/>
                  </a:cubicBezTo>
                  <a:cubicBezTo>
                    <a:pt x="436" y="108"/>
                    <a:pt x="436" y="102"/>
                    <a:pt x="436" y="95"/>
                  </a:cubicBezTo>
                  <a:cubicBezTo>
                    <a:pt x="436" y="93"/>
                    <a:pt x="436" y="91"/>
                    <a:pt x="436" y="89"/>
                  </a:cubicBezTo>
                  <a:cubicBezTo>
                    <a:pt x="436" y="89"/>
                    <a:pt x="436" y="88"/>
                    <a:pt x="436" y="87"/>
                  </a:cubicBezTo>
                  <a:cubicBezTo>
                    <a:pt x="436" y="80"/>
                    <a:pt x="436" y="72"/>
                    <a:pt x="437" y="68"/>
                  </a:cubicBezTo>
                  <a:cubicBezTo>
                    <a:pt x="437" y="67"/>
                    <a:pt x="437" y="66"/>
                    <a:pt x="438" y="66"/>
                  </a:cubicBezTo>
                  <a:cubicBezTo>
                    <a:pt x="439" y="58"/>
                    <a:pt x="435" y="57"/>
                    <a:pt x="426" y="57"/>
                  </a:cubicBezTo>
                  <a:cubicBezTo>
                    <a:pt x="416" y="57"/>
                    <a:pt x="414" y="59"/>
                    <a:pt x="410" y="59"/>
                  </a:cubicBezTo>
                  <a:cubicBezTo>
                    <a:pt x="410" y="59"/>
                    <a:pt x="410" y="59"/>
                    <a:pt x="410" y="59"/>
                  </a:cubicBezTo>
                  <a:cubicBezTo>
                    <a:pt x="410" y="59"/>
                    <a:pt x="410" y="59"/>
                    <a:pt x="410" y="59"/>
                  </a:cubicBezTo>
                  <a:cubicBezTo>
                    <a:pt x="408" y="59"/>
                    <a:pt x="406" y="58"/>
                    <a:pt x="401" y="56"/>
                  </a:cubicBezTo>
                  <a:cubicBezTo>
                    <a:pt x="401" y="56"/>
                    <a:pt x="401" y="56"/>
                    <a:pt x="401" y="56"/>
                  </a:cubicBezTo>
                  <a:cubicBezTo>
                    <a:pt x="401" y="56"/>
                    <a:pt x="400" y="56"/>
                    <a:pt x="400" y="56"/>
                  </a:cubicBezTo>
                  <a:cubicBezTo>
                    <a:pt x="397" y="56"/>
                    <a:pt x="395" y="55"/>
                    <a:pt x="393" y="53"/>
                  </a:cubicBezTo>
                  <a:cubicBezTo>
                    <a:pt x="392" y="53"/>
                    <a:pt x="392" y="52"/>
                    <a:pt x="392" y="52"/>
                  </a:cubicBezTo>
                  <a:cubicBezTo>
                    <a:pt x="389" y="51"/>
                    <a:pt x="386" y="50"/>
                    <a:pt x="383" y="50"/>
                  </a:cubicBezTo>
                  <a:cubicBezTo>
                    <a:pt x="382" y="49"/>
                    <a:pt x="382" y="49"/>
                    <a:pt x="381" y="49"/>
                  </a:cubicBezTo>
                  <a:cubicBezTo>
                    <a:pt x="381" y="49"/>
                    <a:pt x="381" y="49"/>
                    <a:pt x="381" y="49"/>
                  </a:cubicBezTo>
                  <a:cubicBezTo>
                    <a:pt x="381" y="49"/>
                    <a:pt x="381" y="49"/>
                    <a:pt x="381" y="49"/>
                  </a:cubicBezTo>
                  <a:cubicBezTo>
                    <a:pt x="378" y="52"/>
                    <a:pt x="376" y="53"/>
                    <a:pt x="373" y="53"/>
                  </a:cubicBezTo>
                  <a:cubicBezTo>
                    <a:pt x="372" y="53"/>
                    <a:pt x="370" y="53"/>
                    <a:pt x="368" y="53"/>
                  </a:cubicBezTo>
                  <a:cubicBezTo>
                    <a:pt x="364" y="50"/>
                    <a:pt x="363" y="44"/>
                    <a:pt x="362" y="42"/>
                  </a:cubicBezTo>
                  <a:cubicBezTo>
                    <a:pt x="362" y="42"/>
                    <a:pt x="361" y="42"/>
                    <a:pt x="361" y="42"/>
                  </a:cubicBezTo>
                  <a:cubicBezTo>
                    <a:pt x="358" y="42"/>
                    <a:pt x="355" y="41"/>
                    <a:pt x="352" y="39"/>
                  </a:cubicBezTo>
                  <a:cubicBezTo>
                    <a:pt x="346" y="37"/>
                    <a:pt x="341" y="33"/>
                    <a:pt x="335" y="31"/>
                  </a:cubicBezTo>
                  <a:cubicBezTo>
                    <a:pt x="330" y="30"/>
                    <a:pt x="324" y="29"/>
                    <a:pt x="318" y="27"/>
                  </a:cubicBezTo>
                  <a:cubicBezTo>
                    <a:pt x="316" y="27"/>
                    <a:pt x="314" y="26"/>
                    <a:pt x="312" y="26"/>
                  </a:cubicBezTo>
                  <a:cubicBezTo>
                    <a:pt x="311" y="25"/>
                    <a:pt x="310" y="25"/>
                    <a:pt x="310" y="25"/>
                  </a:cubicBezTo>
                  <a:cubicBezTo>
                    <a:pt x="307" y="24"/>
                    <a:pt x="305" y="24"/>
                    <a:pt x="303" y="24"/>
                  </a:cubicBezTo>
                  <a:cubicBezTo>
                    <a:pt x="302" y="24"/>
                    <a:pt x="301" y="24"/>
                    <a:pt x="300" y="25"/>
                  </a:cubicBezTo>
                  <a:cubicBezTo>
                    <a:pt x="300" y="25"/>
                    <a:pt x="300" y="25"/>
                    <a:pt x="299" y="25"/>
                  </a:cubicBezTo>
                  <a:cubicBezTo>
                    <a:pt x="296" y="27"/>
                    <a:pt x="293" y="29"/>
                    <a:pt x="289" y="31"/>
                  </a:cubicBezTo>
                  <a:cubicBezTo>
                    <a:pt x="286" y="34"/>
                    <a:pt x="285" y="38"/>
                    <a:pt x="282" y="42"/>
                  </a:cubicBezTo>
                  <a:cubicBezTo>
                    <a:pt x="280" y="46"/>
                    <a:pt x="277" y="48"/>
                    <a:pt x="272" y="49"/>
                  </a:cubicBezTo>
                  <a:cubicBezTo>
                    <a:pt x="272" y="49"/>
                    <a:pt x="271" y="49"/>
                    <a:pt x="270" y="49"/>
                  </a:cubicBezTo>
                  <a:cubicBezTo>
                    <a:pt x="267" y="50"/>
                    <a:pt x="263" y="50"/>
                    <a:pt x="259" y="51"/>
                  </a:cubicBezTo>
                  <a:cubicBezTo>
                    <a:pt x="258" y="51"/>
                    <a:pt x="258" y="51"/>
                    <a:pt x="257" y="51"/>
                  </a:cubicBezTo>
                  <a:cubicBezTo>
                    <a:pt x="255" y="52"/>
                    <a:pt x="253" y="53"/>
                    <a:pt x="251" y="53"/>
                  </a:cubicBezTo>
                  <a:cubicBezTo>
                    <a:pt x="250" y="53"/>
                    <a:pt x="249" y="53"/>
                    <a:pt x="248" y="53"/>
                  </a:cubicBezTo>
                  <a:cubicBezTo>
                    <a:pt x="247" y="53"/>
                    <a:pt x="246" y="53"/>
                    <a:pt x="245" y="52"/>
                  </a:cubicBezTo>
                  <a:cubicBezTo>
                    <a:pt x="245" y="52"/>
                    <a:pt x="245" y="52"/>
                    <a:pt x="245" y="52"/>
                  </a:cubicBezTo>
                  <a:cubicBezTo>
                    <a:pt x="241" y="49"/>
                    <a:pt x="239" y="46"/>
                    <a:pt x="235" y="43"/>
                  </a:cubicBezTo>
                  <a:cubicBezTo>
                    <a:pt x="232" y="42"/>
                    <a:pt x="230" y="40"/>
                    <a:pt x="228" y="39"/>
                  </a:cubicBezTo>
                  <a:cubicBezTo>
                    <a:pt x="227" y="39"/>
                    <a:pt x="227" y="39"/>
                    <a:pt x="226" y="39"/>
                  </a:cubicBezTo>
                  <a:cubicBezTo>
                    <a:pt x="226" y="39"/>
                    <a:pt x="225" y="39"/>
                    <a:pt x="225" y="39"/>
                  </a:cubicBezTo>
                  <a:cubicBezTo>
                    <a:pt x="224" y="40"/>
                    <a:pt x="224" y="40"/>
                    <a:pt x="223" y="40"/>
                  </a:cubicBezTo>
                  <a:cubicBezTo>
                    <a:pt x="222" y="41"/>
                    <a:pt x="221" y="42"/>
                    <a:pt x="220" y="42"/>
                  </a:cubicBezTo>
                  <a:cubicBezTo>
                    <a:pt x="219" y="44"/>
                    <a:pt x="217" y="46"/>
                    <a:pt x="216" y="48"/>
                  </a:cubicBezTo>
                  <a:cubicBezTo>
                    <a:pt x="216" y="49"/>
                    <a:pt x="215" y="50"/>
                    <a:pt x="215" y="51"/>
                  </a:cubicBezTo>
                  <a:cubicBezTo>
                    <a:pt x="214" y="53"/>
                    <a:pt x="212" y="55"/>
                    <a:pt x="211" y="56"/>
                  </a:cubicBezTo>
                  <a:cubicBezTo>
                    <a:pt x="210" y="57"/>
                    <a:pt x="209" y="58"/>
                    <a:pt x="208" y="59"/>
                  </a:cubicBezTo>
                  <a:cubicBezTo>
                    <a:pt x="207" y="59"/>
                    <a:pt x="207" y="59"/>
                    <a:pt x="206" y="59"/>
                  </a:cubicBezTo>
                  <a:cubicBezTo>
                    <a:pt x="206" y="59"/>
                    <a:pt x="206" y="59"/>
                    <a:pt x="206" y="59"/>
                  </a:cubicBezTo>
                  <a:cubicBezTo>
                    <a:pt x="204" y="60"/>
                    <a:pt x="203" y="60"/>
                    <a:pt x="201" y="61"/>
                  </a:cubicBezTo>
                  <a:cubicBezTo>
                    <a:pt x="200" y="61"/>
                    <a:pt x="200" y="61"/>
                    <a:pt x="199" y="61"/>
                  </a:cubicBezTo>
                  <a:cubicBezTo>
                    <a:pt x="197" y="62"/>
                    <a:pt x="195" y="62"/>
                    <a:pt x="193" y="63"/>
                  </a:cubicBezTo>
                  <a:cubicBezTo>
                    <a:pt x="192" y="63"/>
                    <a:pt x="190" y="63"/>
                    <a:pt x="189" y="63"/>
                  </a:cubicBezTo>
                  <a:cubicBezTo>
                    <a:pt x="188" y="64"/>
                    <a:pt x="187" y="64"/>
                    <a:pt x="186" y="64"/>
                  </a:cubicBezTo>
                  <a:cubicBezTo>
                    <a:pt x="186" y="64"/>
                    <a:pt x="185" y="64"/>
                    <a:pt x="185" y="64"/>
                  </a:cubicBezTo>
                  <a:cubicBezTo>
                    <a:pt x="184" y="64"/>
                    <a:pt x="183" y="64"/>
                    <a:pt x="182" y="64"/>
                  </a:cubicBezTo>
                  <a:cubicBezTo>
                    <a:pt x="181" y="64"/>
                    <a:pt x="178" y="64"/>
                    <a:pt x="177" y="64"/>
                  </a:cubicBezTo>
                  <a:cubicBezTo>
                    <a:pt x="175" y="63"/>
                    <a:pt x="174" y="63"/>
                    <a:pt x="172" y="62"/>
                  </a:cubicBezTo>
                  <a:cubicBezTo>
                    <a:pt x="170" y="62"/>
                    <a:pt x="168" y="61"/>
                    <a:pt x="165" y="60"/>
                  </a:cubicBezTo>
                  <a:cubicBezTo>
                    <a:pt x="164" y="59"/>
                    <a:pt x="164" y="59"/>
                    <a:pt x="163" y="59"/>
                  </a:cubicBezTo>
                  <a:cubicBezTo>
                    <a:pt x="161" y="58"/>
                    <a:pt x="160" y="56"/>
                    <a:pt x="158" y="55"/>
                  </a:cubicBezTo>
                  <a:cubicBezTo>
                    <a:pt x="156" y="54"/>
                    <a:pt x="155" y="51"/>
                    <a:pt x="153" y="50"/>
                  </a:cubicBezTo>
                  <a:cubicBezTo>
                    <a:pt x="151" y="49"/>
                    <a:pt x="150" y="46"/>
                    <a:pt x="148" y="45"/>
                  </a:cubicBezTo>
                  <a:cubicBezTo>
                    <a:pt x="146" y="43"/>
                    <a:pt x="146" y="42"/>
                    <a:pt x="145" y="40"/>
                  </a:cubicBezTo>
                  <a:cubicBezTo>
                    <a:pt x="144" y="37"/>
                    <a:pt x="145" y="34"/>
                    <a:pt x="146" y="29"/>
                  </a:cubicBezTo>
                  <a:cubicBezTo>
                    <a:pt x="146" y="28"/>
                    <a:pt x="146" y="26"/>
                    <a:pt x="146" y="25"/>
                  </a:cubicBezTo>
                  <a:cubicBezTo>
                    <a:pt x="146" y="24"/>
                    <a:pt x="146" y="19"/>
                    <a:pt x="145" y="16"/>
                  </a:cubicBezTo>
                  <a:cubicBezTo>
                    <a:pt x="144" y="15"/>
                    <a:pt x="143" y="14"/>
                    <a:pt x="143" y="12"/>
                  </a:cubicBezTo>
                  <a:cubicBezTo>
                    <a:pt x="143" y="10"/>
                    <a:pt x="142" y="10"/>
                    <a:pt x="141" y="10"/>
                  </a:cubicBezTo>
                  <a:cubicBezTo>
                    <a:pt x="141" y="10"/>
                    <a:pt x="141" y="10"/>
                    <a:pt x="141" y="10"/>
                  </a:cubicBezTo>
                  <a:cubicBezTo>
                    <a:pt x="138" y="13"/>
                    <a:pt x="131" y="21"/>
                    <a:pt x="126" y="21"/>
                  </a:cubicBezTo>
                  <a:cubicBezTo>
                    <a:pt x="126" y="21"/>
                    <a:pt x="126" y="21"/>
                    <a:pt x="125" y="21"/>
                  </a:cubicBezTo>
                  <a:cubicBezTo>
                    <a:pt x="125" y="21"/>
                    <a:pt x="124" y="21"/>
                    <a:pt x="124" y="22"/>
                  </a:cubicBezTo>
                  <a:cubicBezTo>
                    <a:pt x="123" y="22"/>
                    <a:pt x="122" y="22"/>
                    <a:pt x="121" y="22"/>
                  </a:cubicBezTo>
                  <a:cubicBezTo>
                    <a:pt x="119" y="22"/>
                    <a:pt x="117" y="22"/>
                    <a:pt x="116" y="22"/>
                  </a:cubicBezTo>
                  <a:cubicBezTo>
                    <a:pt x="114" y="22"/>
                    <a:pt x="111" y="21"/>
                    <a:pt x="110" y="21"/>
                  </a:cubicBezTo>
                  <a:cubicBezTo>
                    <a:pt x="106" y="21"/>
                    <a:pt x="103" y="21"/>
                    <a:pt x="99" y="21"/>
                  </a:cubicBezTo>
                  <a:cubicBezTo>
                    <a:pt x="98" y="21"/>
                    <a:pt x="94" y="21"/>
                    <a:pt x="90" y="21"/>
                  </a:cubicBezTo>
                  <a:cubicBezTo>
                    <a:pt x="86" y="21"/>
                    <a:pt x="81" y="21"/>
                    <a:pt x="81" y="20"/>
                  </a:cubicBezTo>
                  <a:cubicBezTo>
                    <a:pt x="81" y="15"/>
                    <a:pt x="82" y="13"/>
                    <a:pt x="81" y="12"/>
                  </a:cubicBezTo>
                  <a:cubicBezTo>
                    <a:pt x="81" y="11"/>
                    <a:pt x="80" y="10"/>
                    <a:pt x="79" y="9"/>
                  </a:cubicBezTo>
                  <a:cubicBezTo>
                    <a:pt x="79" y="9"/>
                    <a:pt x="78" y="9"/>
                    <a:pt x="77" y="8"/>
                  </a:cubicBezTo>
                  <a:cubicBezTo>
                    <a:pt x="77" y="8"/>
                    <a:pt x="77" y="8"/>
                    <a:pt x="76" y="8"/>
                  </a:cubicBezTo>
                  <a:cubicBezTo>
                    <a:pt x="73" y="8"/>
                    <a:pt x="71" y="7"/>
                    <a:pt x="69" y="6"/>
                  </a:cubicBezTo>
                  <a:cubicBezTo>
                    <a:pt x="65" y="4"/>
                    <a:pt x="60" y="3"/>
                    <a:pt x="54" y="2"/>
                  </a:cubicBezTo>
                  <a:cubicBezTo>
                    <a:pt x="52" y="1"/>
                    <a:pt x="46" y="0"/>
                    <a:pt x="41" y="0"/>
                  </a:cubicBezTo>
                </a:path>
              </a:pathLst>
            </a:custGeom>
            <a:solidFill>
              <a:schemeClr val="accent6">
                <a:lumMod val="60000"/>
                <a:lumOff val="4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12" name="Freeform 252"/>
            <p:cNvSpPr>
              <a:spLocks noEditPoints="1"/>
            </p:cNvSpPr>
            <p:nvPr/>
          </p:nvSpPr>
          <p:spPr bwMode="auto">
            <a:xfrm>
              <a:off x="3823153" y="2005641"/>
              <a:ext cx="405165" cy="663421"/>
            </a:xfrm>
            <a:custGeom>
              <a:avLst/>
              <a:gdLst>
                <a:gd name="T0" fmla="*/ 27 w 316"/>
                <a:gd name="T1" fmla="*/ 501 h 501"/>
                <a:gd name="T2" fmla="*/ 23 w 316"/>
                <a:gd name="T3" fmla="*/ 477 h 501"/>
                <a:gd name="T4" fmla="*/ 26 w 316"/>
                <a:gd name="T5" fmla="*/ 491 h 501"/>
                <a:gd name="T6" fmla="*/ 24 w 316"/>
                <a:gd name="T7" fmla="*/ 481 h 501"/>
                <a:gd name="T8" fmla="*/ 22 w 316"/>
                <a:gd name="T9" fmla="*/ 447 h 501"/>
                <a:gd name="T10" fmla="*/ 23 w 316"/>
                <a:gd name="T11" fmla="*/ 463 h 501"/>
                <a:gd name="T12" fmla="*/ 23 w 316"/>
                <a:gd name="T13" fmla="*/ 463 h 501"/>
                <a:gd name="T14" fmla="*/ 12 w 316"/>
                <a:gd name="T15" fmla="*/ 363 h 501"/>
                <a:gd name="T16" fmla="*/ 16 w 316"/>
                <a:gd name="T17" fmla="*/ 403 h 501"/>
                <a:gd name="T18" fmla="*/ 0 w 316"/>
                <a:gd name="T19" fmla="*/ 378 h 501"/>
                <a:gd name="T20" fmla="*/ 24 w 316"/>
                <a:gd name="T21" fmla="*/ 414 h 501"/>
                <a:gd name="T22" fmla="*/ 24 w 316"/>
                <a:gd name="T23" fmla="*/ 414 h 501"/>
                <a:gd name="T24" fmla="*/ 12 w 316"/>
                <a:gd name="T25" fmla="*/ 363 h 501"/>
                <a:gd name="T26" fmla="*/ 29 w 316"/>
                <a:gd name="T27" fmla="*/ 328 h 501"/>
                <a:gd name="T28" fmla="*/ 29 w 316"/>
                <a:gd name="T29" fmla="*/ 320 h 501"/>
                <a:gd name="T30" fmla="*/ 138 w 316"/>
                <a:gd name="T31" fmla="*/ 172 h 501"/>
                <a:gd name="T32" fmla="*/ 138 w 316"/>
                <a:gd name="T33" fmla="*/ 195 h 501"/>
                <a:gd name="T34" fmla="*/ 172 w 316"/>
                <a:gd name="T35" fmla="*/ 148 h 501"/>
                <a:gd name="T36" fmla="*/ 172 w 316"/>
                <a:gd name="T37" fmla="*/ 148 h 501"/>
                <a:gd name="T38" fmla="*/ 172 w 316"/>
                <a:gd name="T39" fmla="*/ 148 h 501"/>
                <a:gd name="T40" fmla="*/ 172 w 316"/>
                <a:gd name="T41" fmla="*/ 148 h 501"/>
                <a:gd name="T42" fmla="*/ 172 w 316"/>
                <a:gd name="T43" fmla="*/ 148 h 501"/>
                <a:gd name="T44" fmla="*/ 172 w 316"/>
                <a:gd name="T45" fmla="*/ 148 h 501"/>
                <a:gd name="T46" fmla="*/ 172 w 316"/>
                <a:gd name="T47" fmla="*/ 148 h 501"/>
                <a:gd name="T48" fmla="*/ 172 w 316"/>
                <a:gd name="T49" fmla="*/ 148 h 501"/>
                <a:gd name="T50" fmla="*/ 172 w 316"/>
                <a:gd name="T51" fmla="*/ 148 h 501"/>
                <a:gd name="T52" fmla="*/ 172 w 316"/>
                <a:gd name="T53" fmla="*/ 148 h 501"/>
                <a:gd name="T54" fmla="*/ 172 w 316"/>
                <a:gd name="T55" fmla="*/ 148 h 501"/>
                <a:gd name="T56" fmla="*/ 172 w 316"/>
                <a:gd name="T57" fmla="*/ 148 h 501"/>
                <a:gd name="T58" fmla="*/ 172 w 316"/>
                <a:gd name="T59" fmla="*/ 148 h 501"/>
                <a:gd name="T60" fmla="*/ 172 w 316"/>
                <a:gd name="T61" fmla="*/ 148 h 501"/>
                <a:gd name="T62" fmla="*/ 172 w 316"/>
                <a:gd name="T63" fmla="*/ 148 h 501"/>
                <a:gd name="T64" fmla="*/ 216 w 316"/>
                <a:gd name="T65" fmla="*/ 133 h 501"/>
                <a:gd name="T66" fmla="*/ 216 w 316"/>
                <a:gd name="T67" fmla="*/ 133 h 501"/>
                <a:gd name="T68" fmla="*/ 303 w 316"/>
                <a:gd name="T69" fmla="*/ 26 h 501"/>
                <a:gd name="T70" fmla="*/ 304 w 316"/>
                <a:gd name="T71" fmla="*/ 42 h 501"/>
                <a:gd name="T72" fmla="*/ 315 w 316"/>
                <a:gd name="T73" fmla="*/ 0 h 501"/>
                <a:gd name="T74" fmla="*/ 315 w 316"/>
                <a:gd name="T75" fmla="*/ 0 h 501"/>
                <a:gd name="T76" fmla="*/ 315 w 316"/>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6" h="501">
                  <a:moveTo>
                    <a:pt x="26" y="495"/>
                  </a:moveTo>
                  <a:cubicBezTo>
                    <a:pt x="27" y="497"/>
                    <a:pt x="27" y="499"/>
                    <a:pt x="27" y="501"/>
                  </a:cubicBezTo>
                  <a:cubicBezTo>
                    <a:pt x="27" y="499"/>
                    <a:pt x="27" y="497"/>
                    <a:pt x="26" y="495"/>
                  </a:cubicBezTo>
                  <a:moveTo>
                    <a:pt x="23" y="477"/>
                  </a:moveTo>
                  <a:cubicBezTo>
                    <a:pt x="23" y="480"/>
                    <a:pt x="24" y="483"/>
                    <a:pt x="24" y="485"/>
                  </a:cubicBezTo>
                  <a:cubicBezTo>
                    <a:pt x="25" y="487"/>
                    <a:pt x="25" y="489"/>
                    <a:pt x="26" y="491"/>
                  </a:cubicBezTo>
                  <a:cubicBezTo>
                    <a:pt x="26" y="491"/>
                    <a:pt x="26" y="491"/>
                    <a:pt x="26" y="490"/>
                  </a:cubicBezTo>
                  <a:cubicBezTo>
                    <a:pt x="26" y="487"/>
                    <a:pt x="25" y="484"/>
                    <a:pt x="24" y="481"/>
                  </a:cubicBezTo>
                  <a:cubicBezTo>
                    <a:pt x="24" y="479"/>
                    <a:pt x="24" y="478"/>
                    <a:pt x="23" y="477"/>
                  </a:cubicBezTo>
                  <a:moveTo>
                    <a:pt x="22" y="447"/>
                  </a:moveTo>
                  <a:cubicBezTo>
                    <a:pt x="22" y="452"/>
                    <a:pt x="23" y="458"/>
                    <a:pt x="23" y="463"/>
                  </a:cubicBezTo>
                  <a:cubicBezTo>
                    <a:pt x="23" y="463"/>
                    <a:pt x="23" y="463"/>
                    <a:pt x="23" y="463"/>
                  </a:cubicBezTo>
                  <a:cubicBezTo>
                    <a:pt x="23" y="463"/>
                    <a:pt x="23" y="463"/>
                    <a:pt x="23" y="463"/>
                  </a:cubicBezTo>
                  <a:cubicBezTo>
                    <a:pt x="23" y="463"/>
                    <a:pt x="23" y="463"/>
                    <a:pt x="23" y="463"/>
                  </a:cubicBezTo>
                  <a:cubicBezTo>
                    <a:pt x="23" y="458"/>
                    <a:pt x="22" y="452"/>
                    <a:pt x="22" y="447"/>
                  </a:cubicBezTo>
                  <a:moveTo>
                    <a:pt x="12" y="363"/>
                  </a:moveTo>
                  <a:cubicBezTo>
                    <a:pt x="12" y="363"/>
                    <a:pt x="12" y="363"/>
                    <a:pt x="12" y="363"/>
                  </a:cubicBezTo>
                  <a:cubicBezTo>
                    <a:pt x="16" y="403"/>
                    <a:pt x="16" y="403"/>
                    <a:pt x="16" y="403"/>
                  </a:cubicBezTo>
                  <a:cubicBezTo>
                    <a:pt x="15" y="402"/>
                    <a:pt x="13" y="400"/>
                    <a:pt x="11" y="398"/>
                  </a:cubicBezTo>
                  <a:cubicBezTo>
                    <a:pt x="8" y="393"/>
                    <a:pt x="0" y="385"/>
                    <a:pt x="0" y="378"/>
                  </a:cubicBezTo>
                  <a:cubicBezTo>
                    <a:pt x="0" y="385"/>
                    <a:pt x="8" y="393"/>
                    <a:pt x="11" y="398"/>
                  </a:cubicBezTo>
                  <a:cubicBezTo>
                    <a:pt x="16" y="404"/>
                    <a:pt x="21" y="407"/>
                    <a:pt x="24" y="414"/>
                  </a:cubicBezTo>
                  <a:cubicBezTo>
                    <a:pt x="25" y="416"/>
                    <a:pt x="25" y="418"/>
                    <a:pt x="25" y="420"/>
                  </a:cubicBezTo>
                  <a:cubicBezTo>
                    <a:pt x="25" y="418"/>
                    <a:pt x="25" y="416"/>
                    <a:pt x="24" y="414"/>
                  </a:cubicBezTo>
                  <a:cubicBezTo>
                    <a:pt x="22" y="410"/>
                    <a:pt x="19" y="407"/>
                    <a:pt x="16" y="403"/>
                  </a:cubicBezTo>
                  <a:cubicBezTo>
                    <a:pt x="12" y="363"/>
                    <a:pt x="12" y="363"/>
                    <a:pt x="12" y="363"/>
                  </a:cubicBezTo>
                  <a:moveTo>
                    <a:pt x="29" y="320"/>
                  </a:moveTo>
                  <a:cubicBezTo>
                    <a:pt x="29" y="323"/>
                    <a:pt x="29" y="325"/>
                    <a:pt x="29" y="328"/>
                  </a:cubicBezTo>
                  <a:cubicBezTo>
                    <a:pt x="29" y="328"/>
                    <a:pt x="29" y="328"/>
                    <a:pt x="29" y="328"/>
                  </a:cubicBezTo>
                  <a:cubicBezTo>
                    <a:pt x="29" y="325"/>
                    <a:pt x="29" y="323"/>
                    <a:pt x="29" y="320"/>
                  </a:cubicBezTo>
                  <a:moveTo>
                    <a:pt x="138" y="172"/>
                  </a:moveTo>
                  <a:cubicBezTo>
                    <a:pt x="138" y="172"/>
                    <a:pt x="138" y="172"/>
                    <a:pt x="138" y="172"/>
                  </a:cubicBezTo>
                  <a:cubicBezTo>
                    <a:pt x="138" y="180"/>
                    <a:pt x="138" y="187"/>
                    <a:pt x="138" y="195"/>
                  </a:cubicBezTo>
                  <a:cubicBezTo>
                    <a:pt x="138" y="195"/>
                    <a:pt x="138" y="195"/>
                    <a:pt x="138" y="195"/>
                  </a:cubicBezTo>
                  <a:cubicBezTo>
                    <a:pt x="138" y="187"/>
                    <a:pt x="138" y="180"/>
                    <a:pt x="138" y="172"/>
                  </a:cubicBezTo>
                  <a:moveTo>
                    <a:pt x="172" y="148"/>
                  </a:moveTo>
                  <a:cubicBezTo>
                    <a:pt x="172" y="148"/>
                    <a:pt x="172" y="149"/>
                    <a:pt x="172" y="149"/>
                  </a:cubicBezTo>
                  <a:cubicBezTo>
                    <a:pt x="172" y="149"/>
                    <a:pt x="172" y="148"/>
                    <a:pt x="172" y="148"/>
                  </a:cubicBezTo>
                  <a:moveTo>
                    <a:pt x="172" y="148"/>
                  </a:moveTo>
                  <a:cubicBezTo>
                    <a:pt x="172" y="148"/>
                    <a:pt x="172" y="148"/>
                    <a:pt x="172" y="148"/>
                  </a:cubicBezTo>
                  <a:cubicBezTo>
                    <a:pt x="172" y="148"/>
                    <a:pt x="172" y="148"/>
                    <a:pt x="172" y="148"/>
                  </a:cubicBezTo>
                  <a:moveTo>
                    <a:pt x="172" y="148"/>
                  </a:moveTo>
                  <a:cubicBezTo>
                    <a:pt x="172" y="148"/>
                    <a:pt x="172" y="148"/>
                    <a:pt x="172" y="148"/>
                  </a:cubicBezTo>
                  <a:cubicBezTo>
                    <a:pt x="172" y="148"/>
                    <a:pt x="172" y="148"/>
                    <a:pt x="172" y="148"/>
                  </a:cubicBezTo>
                  <a:moveTo>
                    <a:pt x="172" y="148"/>
                  </a:moveTo>
                  <a:cubicBezTo>
                    <a:pt x="172" y="148"/>
                    <a:pt x="172" y="148"/>
                    <a:pt x="172" y="148"/>
                  </a:cubicBezTo>
                  <a:cubicBezTo>
                    <a:pt x="172" y="148"/>
                    <a:pt x="172" y="148"/>
                    <a:pt x="172" y="148"/>
                  </a:cubicBezTo>
                  <a:moveTo>
                    <a:pt x="172" y="148"/>
                  </a:moveTo>
                  <a:cubicBezTo>
                    <a:pt x="172" y="148"/>
                    <a:pt x="172" y="148"/>
                    <a:pt x="172" y="148"/>
                  </a:cubicBezTo>
                  <a:cubicBezTo>
                    <a:pt x="172" y="148"/>
                    <a:pt x="172" y="148"/>
                    <a:pt x="172" y="148"/>
                  </a:cubicBezTo>
                  <a:moveTo>
                    <a:pt x="172" y="148"/>
                  </a:moveTo>
                  <a:cubicBezTo>
                    <a:pt x="172" y="148"/>
                    <a:pt x="172" y="148"/>
                    <a:pt x="172" y="148"/>
                  </a:cubicBezTo>
                  <a:cubicBezTo>
                    <a:pt x="172" y="148"/>
                    <a:pt x="172" y="148"/>
                    <a:pt x="172" y="148"/>
                  </a:cubicBezTo>
                  <a:moveTo>
                    <a:pt x="172" y="148"/>
                  </a:moveTo>
                  <a:cubicBezTo>
                    <a:pt x="172" y="148"/>
                    <a:pt x="172" y="148"/>
                    <a:pt x="172" y="148"/>
                  </a:cubicBezTo>
                  <a:cubicBezTo>
                    <a:pt x="172" y="148"/>
                    <a:pt x="172" y="148"/>
                    <a:pt x="172" y="148"/>
                  </a:cubicBezTo>
                  <a:moveTo>
                    <a:pt x="172" y="148"/>
                  </a:moveTo>
                  <a:cubicBezTo>
                    <a:pt x="172" y="148"/>
                    <a:pt x="172" y="148"/>
                    <a:pt x="172" y="148"/>
                  </a:cubicBezTo>
                  <a:cubicBezTo>
                    <a:pt x="172" y="148"/>
                    <a:pt x="172" y="148"/>
                    <a:pt x="172" y="148"/>
                  </a:cubicBezTo>
                  <a:moveTo>
                    <a:pt x="172" y="148"/>
                  </a:moveTo>
                  <a:cubicBezTo>
                    <a:pt x="172" y="148"/>
                    <a:pt x="172" y="148"/>
                    <a:pt x="172" y="148"/>
                  </a:cubicBezTo>
                  <a:cubicBezTo>
                    <a:pt x="172" y="148"/>
                    <a:pt x="172" y="148"/>
                    <a:pt x="172" y="148"/>
                  </a:cubicBezTo>
                  <a:moveTo>
                    <a:pt x="172" y="148"/>
                  </a:moveTo>
                  <a:cubicBezTo>
                    <a:pt x="172" y="148"/>
                    <a:pt x="172" y="148"/>
                    <a:pt x="172" y="148"/>
                  </a:cubicBezTo>
                  <a:cubicBezTo>
                    <a:pt x="172" y="148"/>
                    <a:pt x="172" y="148"/>
                    <a:pt x="172" y="148"/>
                  </a:cubicBezTo>
                  <a:moveTo>
                    <a:pt x="216" y="133"/>
                  </a:moveTo>
                  <a:cubicBezTo>
                    <a:pt x="216" y="133"/>
                    <a:pt x="216" y="133"/>
                    <a:pt x="216" y="133"/>
                  </a:cubicBezTo>
                  <a:cubicBezTo>
                    <a:pt x="216" y="133"/>
                    <a:pt x="216" y="133"/>
                    <a:pt x="216" y="133"/>
                  </a:cubicBezTo>
                  <a:cubicBezTo>
                    <a:pt x="216" y="133"/>
                    <a:pt x="216" y="133"/>
                    <a:pt x="216" y="133"/>
                  </a:cubicBezTo>
                  <a:moveTo>
                    <a:pt x="303" y="26"/>
                  </a:moveTo>
                  <a:cubicBezTo>
                    <a:pt x="303" y="31"/>
                    <a:pt x="304" y="37"/>
                    <a:pt x="304" y="42"/>
                  </a:cubicBezTo>
                  <a:cubicBezTo>
                    <a:pt x="304" y="42"/>
                    <a:pt x="304" y="42"/>
                    <a:pt x="304" y="42"/>
                  </a:cubicBezTo>
                  <a:cubicBezTo>
                    <a:pt x="304" y="37"/>
                    <a:pt x="303" y="31"/>
                    <a:pt x="303" y="26"/>
                  </a:cubicBezTo>
                  <a:moveTo>
                    <a:pt x="315" y="0"/>
                  </a:moveTo>
                  <a:cubicBezTo>
                    <a:pt x="316" y="0"/>
                    <a:pt x="316" y="0"/>
                    <a:pt x="316" y="0"/>
                  </a:cubicBezTo>
                  <a:cubicBezTo>
                    <a:pt x="316" y="0"/>
                    <a:pt x="316" y="0"/>
                    <a:pt x="315" y="0"/>
                  </a:cubicBezTo>
                  <a:moveTo>
                    <a:pt x="314" y="0"/>
                  </a:moveTo>
                  <a:cubicBezTo>
                    <a:pt x="315" y="0"/>
                    <a:pt x="315" y="0"/>
                    <a:pt x="315" y="0"/>
                  </a:cubicBezTo>
                  <a:cubicBezTo>
                    <a:pt x="315" y="0"/>
                    <a:pt x="315" y="0"/>
                    <a:pt x="314"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13" name="Freeform 253"/>
            <p:cNvSpPr>
              <a:spLocks/>
            </p:cNvSpPr>
            <p:nvPr/>
          </p:nvSpPr>
          <p:spPr bwMode="auto">
            <a:xfrm>
              <a:off x="4071883" y="1207917"/>
              <a:ext cx="811895" cy="961151"/>
            </a:xfrm>
            <a:custGeom>
              <a:avLst/>
              <a:gdLst>
                <a:gd name="T0" fmla="*/ 481 w 633"/>
                <a:gd name="T1" fmla="*/ 14 h 725"/>
                <a:gd name="T2" fmla="*/ 425 w 633"/>
                <a:gd name="T3" fmla="*/ 28 h 725"/>
                <a:gd name="T4" fmla="*/ 392 w 633"/>
                <a:gd name="T5" fmla="*/ 86 h 725"/>
                <a:gd name="T6" fmla="*/ 370 w 633"/>
                <a:gd name="T7" fmla="*/ 113 h 725"/>
                <a:gd name="T8" fmla="*/ 377 w 633"/>
                <a:gd name="T9" fmla="*/ 159 h 725"/>
                <a:gd name="T10" fmla="*/ 323 w 633"/>
                <a:gd name="T11" fmla="*/ 129 h 725"/>
                <a:gd name="T12" fmla="*/ 294 w 633"/>
                <a:gd name="T13" fmla="*/ 168 h 725"/>
                <a:gd name="T14" fmla="*/ 262 w 633"/>
                <a:gd name="T15" fmla="*/ 244 h 725"/>
                <a:gd name="T16" fmla="*/ 215 w 633"/>
                <a:gd name="T17" fmla="*/ 266 h 725"/>
                <a:gd name="T18" fmla="*/ 186 w 633"/>
                <a:gd name="T19" fmla="*/ 257 h 725"/>
                <a:gd name="T20" fmla="*/ 115 w 633"/>
                <a:gd name="T21" fmla="*/ 238 h 725"/>
                <a:gd name="T22" fmla="*/ 84 w 633"/>
                <a:gd name="T23" fmla="*/ 242 h 725"/>
                <a:gd name="T24" fmla="*/ 69 w 633"/>
                <a:gd name="T25" fmla="*/ 314 h 725"/>
                <a:gd name="T26" fmla="*/ 35 w 633"/>
                <a:gd name="T27" fmla="*/ 352 h 725"/>
                <a:gd name="T28" fmla="*/ 36 w 633"/>
                <a:gd name="T29" fmla="*/ 409 h 725"/>
                <a:gd name="T30" fmla="*/ 19 w 633"/>
                <a:gd name="T31" fmla="*/ 483 h 725"/>
                <a:gd name="T32" fmla="*/ 26 w 633"/>
                <a:gd name="T33" fmla="*/ 533 h 725"/>
                <a:gd name="T34" fmla="*/ 60 w 633"/>
                <a:gd name="T35" fmla="*/ 545 h 725"/>
                <a:gd name="T36" fmla="*/ 89 w 633"/>
                <a:gd name="T37" fmla="*/ 579 h 725"/>
                <a:gd name="T38" fmla="*/ 144 w 633"/>
                <a:gd name="T39" fmla="*/ 613 h 725"/>
                <a:gd name="T40" fmla="*/ 177 w 633"/>
                <a:gd name="T41" fmla="*/ 615 h 725"/>
                <a:gd name="T42" fmla="*/ 231 w 633"/>
                <a:gd name="T43" fmla="*/ 608 h 725"/>
                <a:gd name="T44" fmla="*/ 292 w 633"/>
                <a:gd name="T45" fmla="*/ 613 h 725"/>
                <a:gd name="T46" fmla="*/ 351 w 633"/>
                <a:gd name="T47" fmla="*/ 625 h 725"/>
                <a:gd name="T48" fmla="*/ 352 w 633"/>
                <a:gd name="T49" fmla="*/ 709 h 725"/>
                <a:gd name="T50" fmla="*/ 369 w 633"/>
                <a:gd name="T51" fmla="*/ 725 h 725"/>
                <a:gd name="T52" fmla="*/ 411 w 633"/>
                <a:gd name="T53" fmla="*/ 705 h 725"/>
                <a:gd name="T54" fmla="*/ 443 w 633"/>
                <a:gd name="T55" fmla="*/ 718 h 725"/>
                <a:gd name="T56" fmla="*/ 484 w 633"/>
                <a:gd name="T57" fmla="*/ 696 h 725"/>
                <a:gd name="T58" fmla="*/ 514 w 633"/>
                <a:gd name="T59" fmla="*/ 687 h 725"/>
                <a:gd name="T60" fmla="*/ 545 w 633"/>
                <a:gd name="T61" fmla="*/ 687 h 725"/>
                <a:gd name="T62" fmla="*/ 553 w 633"/>
                <a:gd name="T63" fmla="*/ 642 h 725"/>
                <a:gd name="T64" fmla="*/ 503 w 633"/>
                <a:gd name="T65" fmla="*/ 625 h 725"/>
                <a:gd name="T66" fmla="*/ 489 w 633"/>
                <a:gd name="T67" fmla="*/ 623 h 725"/>
                <a:gd name="T68" fmla="*/ 435 w 633"/>
                <a:gd name="T69" fmla="*/ 560 h 725"/>
                <a:gd name="T70" fmla="*/ 434 w 633"/>
                <a:gd name="T71" fmla="*/ 528 h 725"/>
                <a:gd name="T72" fmla="*/ 444 w 633"/>
                <a:gd name="T73" fmla="*/ 527 h 725"/>
                <a:gd name="T74" fmla="*/ 446 w 633"/>
                <a:gd name="T75" fmla="*/ 527 h 725"/>
                <a:gd name="T76" fmla="*/ 453 w 633"/>
                <a:gd name="T77" fmla="*/ 527 h 725"/>
                <a:gd name="T78" fmla="*/ 466 w 633"/>
                <a:gd name="T79" fmla="*/ 502 h 725"/>
                <a:gd name="T80" fmla="*/ 457 w 633"/>
                <a:gd name="T81" fmla="*/ 488 h 725"/>
                <a:gd name="T82" fmla="*/ 462 w 633"/>
                <a:gd name="T83" fmla="*/ 474 h 725"/>
                <a:gd name="T84" fmla="*/ 464 w 633"/>
                <a:gd name="T85" fmla="*/ 475 h 725"/>
                <a:gd name="T86" fmla="*/ 488 w 633"/>
                <a:gd name="T87" fmla="*/ 447 h 725"/>
                <a:gd name="T88" fmla="*/ 516 w 633"/>
                <a:gd name="T89" fmla="*/ 399 h 725"/>
                <a:gd name="T90" fmla="*/ 536 w 633"/>
                <a:gd name="T91" fmla="*/ 400 h 725"/>
                <a:gd name="T92" fmla="*/ 546 w 633"/>
                <a:gd name="T93" fmla="*/ 399 h 725"/>
                <a:gd name="T94" fmla="*/ 552 w 633"/>
                <a:gd name="T95" fmla="*/ 399 h 725"/>
                <a:gd name="T96" fmla="*/ 556 w 633"/>
                <a:gd name="T97" fmla="*/ 399 h 725"/>
                <a:gd name="T98" fmla="*/ 560 w 633"/>
                <a:gd name="T99" fmla="*/ 399 h 725"/>
                <a:gd name="T100" fmla="*/ 569 w 633"/>
                <a:gd name="T101" fmla="*/ 398 h 725"/>
                <a:gd name="T102" fmla="*/ 597 w 633"/>
                <a:gd name="T103" fmla="*/ 349 h 725"/>
                <a:gd name="T104" fmla="*/ 623 w 633"/>
                <a:gd name="T105" fmla="*/ 291 h 725"/>
                <a:gd name="T106" fmla="*/ 618 w 633"/>
                <a:gd name="T107" fmla="*/ 255 h 725"/>
                <a:gd name="T108" fmla="*/ 609 w 633"/>
                <a:gd name="T109" fmla="*/ 180 h 725"/>
                <a:gd name="T110" fmla="*/ 627 w 633"/>
                <a:gd name="T111" fmla="*/ 149 h 725"/>
                <a:gd name="T112" fmla="*/ 624 w 633"/>
                <a:gd name="T113" fmla="*/ 85 h 725"/>
                <a:gd name="T114" fmla="*/ 600 w 633"/>
                <a:gd name="T115" fmla="*/ 46 h 725"/>
                <a:gd name="T116" fmla="*/ 596 w 633"/>
                <a:gd name="T117" fmla="*/ 28 h 725"/>
                <a:gd name="T118" fmla="*/ 550 w 633"/>
                <a:gd name="T119" fmla="*/ 21 h 725"/>
                <a:gd name="T120" fmla="*/ 523 w 633"/>
                <a:gd name="T121" fmla="*/ 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3" h="725">
                  <a:moveTo>
                    <a:pt x="513" y="0"/>
                  </a:moveTo>
                  <a:cubicBezTo>
                    <a:pt x="510" y="0"/>
                    <a:pt x="507" y="1"/>
                    <a:pt x="504" y="3"/>
                  </a:cubicBezTo>
                  <a:cubicBezTo>
                    <a:pt x="504" y="3"/>
                    <a:pt x="503" y="3"/>
                    <a:pt x="503" y="3"/>
                  </a:cubicBezTo>
                  <a:cubicBezTo>
                    <a:pt x="503" y="3"/>
                    <a:pt x="503" y="3"/>
                    <a:pt x="503" y="3"/>
                  </a:cubicBezTo>
                  <a:cubicBezTo>
                    <a:pt x="497" y="6"/>
                    <a:pt x="489" y="14"/>
                    <a:pt x="481" y="14"/>
                  </a:cubicBezTo>
                  <a:cubicBezTo>
                    <a:pt x="474" y="14"/>
                    <a:pt x="466" y="16"/>
                    <a:pt x="461" y="16"/>
                  </a:cubicBezTo>
                  <a:cubicBezTo>
                    <a:pt x="458" y="16"/>
                    <a:pt x="452" y="15"/>
                    <a:pt x="447" y="15"/>
                  </a:cubicBezTo>
                  <a:cubicBezTo>
                    <a:pt x="444" y="15"/>
                    <a:pt x="442" y="16"/>
                    <a:pt x="441" y="16"/>
                  </a:cubicBezTo>
                  <a:cubicBezTo>
                    <a:pt x="439" y="18"/>
                    <a:pt x="427" y="23"/>
                    <a:pt x="425" y="27"/>
                  </a:cubicBezTo>
                  <a:cubicBezTo>
                    <a:pt x="425" y="28"/>
                    <a:pt x="425" y="28"/>
                    <a:pt x="425" y="28"/>
                  </a:cubicBezTo>
                  <a:cubicBezTo>
                    <a:pt x="423" y="33"/>
                    <a:pt x="424" y="41"/>
                    <a:pt x="421" y="47"/>
                  </a:cubicBezTo>
                  <a:cubicBezTo>
                    <a:pt x="418" y="53"/>
                    <a:pt x="415" y="62"/>
                    <a:pt x="409" y="68"/>
                  </a:cubicBezTo>
                  <a:cubicBezTo>
                    <a:pt x="409" y="68"/>
                    <a:pt x="409" y="68"/>
                    <a:pt x="409" y="68"/>
                  </a:cubicBezTo>
                  <a:cubicBezTo>
                    <a:pt x="404" y="73"/>
                    <a:pt x="398" y="80"/>
                    <a:pt x="393" y="86"/>
                  </a:cubicBezTo>
                  <a:cubicBezTo>
                    <a:pt x="392" y="86"/>
                    <a:pt x="392" y="86"/>
                    <a:pt x="392" y="86"/>
                  </a:cubicBezTo>
                  <a:cubicBezTo>
                    <a:pt x="387" y="91"/>
                    <a:pt x="384" y="97"/>
                    <a:pt x="377" y="100"/>
                  </a:cubicBezTo>
                  <a:cubicBezTo>
                    <a:pt x="370" y="103"/>
                    <a:pt x="369" y="104"/>
                    <a:pt x="369" y="105"/>
                  </a:cubicBezTo>
                  <a:cubicBezTo>
                    <a:pt x="369" y="107"/>
                    <a:pt x="370" y="109"/>
                    <a:pt x="370" y="113"/>
                  </a:cubicBezTo>
                  <a:cubicBezTo>
                    <a:pt x="370" y="113"/>
                    <a:pt x="370" y="113"/>
                    <a:pt x="370" y="113"/>
                  </a:cubicBezTo>
                  <a:cubicBezTo>
                    <a:pt x="370" y="113"/>
                    <a:pt x="370" y="113"/>
                    <a:pt x="370" y="113"/>
                  </a:cubicBezTo>
                  <a:cubicBezTo>
                    <a:pt x="370" y="124"/>
                    <a:pt x="362" y="124"/>
                    <a:pt x="360" y="131"/>
                  </a:cubicBezTo>
                  <a:cubicBezTo>
                    <a:pt x="360" y="132"/>
                    <a:pt x="360" y="133"/>
                    <a:pt x="360" y="134"/>
                  </a:cubicBezTo>
                  <a:cubicBezTo>
                    <a:pt x="360" y="139"/>
                    <a:pt x="365" y="138"/>
                    <a:pt x="368" y="144"/>
                  </a:cubicBezTo>
                  <a:cubicBezTo>
                    <a:pt x="369" y="147"/>
                    <a:pt x="377" y="153"/>
                    <a:pt x="377" y="158"/>
                  </a:cubicBezTo>
                  <a:cubicBezTo>
                    <a:pt x="377" y="158"/>
                    <a:pt x="377" y="159"/>
                    <a:pt x="377" y="159"/>
                  </a:cubicBezTo>
                  <a:cubicBezTo>
                    <a:pt x="374" y="165"/>
                    <a:pt x="370" y="168"/>
                    <a:pt x="364" y="168"/>
                  </a:cubicBezTo>
                  <a:cubicBezTo>
                    <a:pt x="363" y="168"/>
                    <a:pt x="361" y="168"/>
                    <a:pt x="359" y="167"/>
                  </a:cubicBezTo>
                  <a:cubicBezTo>
                    <a:pt x="349" y="165"/>
                    <a:pt x="346" y="161"/>
                    <a:pt x="342" y="152"/>
                  </a:cubicBezTo>
                  <a:cubicBezTo>
                    <a:pt x="340" y="146"/>
                    <a:pt x="337" y="134"/>
                    <a:pt x="330" y="131"/>
                  </a:cubicBezTo>
                  <a:cubicBezTo>
                    <a:pt x="327" y="130"/>
                    <a:pt x="325" y="129"/>
                    <a:pt x="323" y="129"/>
                  </a:cubicBezTo>
                  <a:cubicBezTo>
                    <a:pt x="319" y="129"/>
                    <a:pt x="317" y="132"/>
                    <a:pt x="312" y="136"/>
                  </a:cubicBezTo>
                  <a:cubicBezTo>
                    <a:pt x="309" y="139"/>
                    <a:pt x="304" y="143"/>
                    <a:pt x="301" y="148"/>
                  </a:cubicBezTo>
                  <a:cubicBezTo>
                    <a:pt x="301" y="148"/>
                    <a:pt x="301" y="148"/>
                    <a:pt x="301" y="148"/>
                  </a:cubicBezTo>
                  <a:cubicBezTo>
                    <a:pt x="296" y="154"/>
                    <a:pt x="298" y="162"/>
                    <a:pt x="294" y="168"/>
                  </a:cubicBezTo>
                  <a:cubicBezTo>
                    <a:pt x="294" y="168"/>
                    <a:pt x="294" y="168"/>
                    <a:pt x="294" y="168"/>
                  </a:cubicBezTo>
                  <a:cubicBezTo>
                    <a:pt x="292" y="173"/>
                    <a:pt x="287" y="177"/>
                    <a:pt x="285" y="185"/>
                  </a:cubicBezTo>
                  <a:cubicBezTo>
                    <a:pt x="284" y="192"/>
                    <a:pt x="281" y="199"/>
                    <a:pt x="278" y="206"/>
                  </a:cubicBezTo>
                  <a:cubicBezTo>
                    <a:pt x="275" y="211"/>
                    <a:pt x="272" y="222"/>
                    <a:pt x="272" y="228"/>
                  </a:cubicBezTo>
                  <a:cubicBezTo>
                    <a:pt x="272" y="230"/>
                    <a:pt x="272" y="231"/>
                    <a:pt x="272" y="233"/>
                  </a:cubicBezTo>
                  <a:cubicBezTo>
                    <a:pt x="272" y="240"/>
                    <a:pt x="272" y="242"/>
                    <a:pt x="262" y="244"/>
                  </a:cubicBezTo>
                  <a:cubicBezTo>
                    <a:pt x="257" y="246"/>
                    <a:pt x="249" y="254"/>
                    <a:pt x="247" y="254"/>
                  </a:cubicBezTo>
                  <a:cubicBezTo>
                    <a:pt x="241" y="254"/>
                    <a:pt x="234" y="254"/>
                    <a:pt x="230" y="257"/>
                  </a:cubicBezTo>
                  <a:cubicBezTo>
                    <a:pt x="230" y="257"/>
                    <a:pt x="230" y="257"/>
                    <a:pt x="230" y="257"/>
                  </a:cubicBezTo>
                  <a:cubicBezTo>
                    <a:pt x="227" y="261"/>
                    <a:pt x="219" y="266"/>
                    <a:pt x="215" y="266"/>
                  </a:cubicBezTo>
                  <a:cubicBezTo>
                    <a:pt x="215" y="266"/>
                    <a:pt x="215" y="266"/>
                    <a:pt x="215" y="266"/>
                  </a:cubicBezTo>
                  <a:cubicBezTo>
                    <a:pt x="215" y="266"/>
                    <a:pt x="215" y="266"/>
                    <a:pt x="215" y="266"/>
                  </a:cubicBezTo>
                  <a:cubicBezTo>
                    <a:pt x="214" y="266"/>
                    <a:pt x="213" y="265"/>
                    <a:pt x="213" y="264"/>
                  </a:cubicBezTo>
                  <a:cubicBezTo>
                    <a:pt x="213" y="259"/>
                    <a:pt x="211" y="250"/>
                    <a:pt x="205" y="250"/>
                  </a:cubicBezTo>
                  <a:cubicBezTo>
                    <a:pt x="204" y="250"/>
                    <a:pt x="203" y="250"/>
                    <a:pt x="202" y="251"/>
                  </a:cubicBezTo>
                  <a:cubicBezTo>
                    <a:pt x="199" y="252"/>
                    <a:pt x="191" y="257"/>
                    <a:pt x="186" y="257"/>
                  </a:cubicBezTo>
                  <a:cubicBezTo>
                    <a:pt x="179" y="257"/>
                    <a:pt x="172" y="257"/>
                    <a:pt x="165" y="256"/>
                  </a:cubicBezTo>
                  <a:cubicBezTo>
                    <a:pt x="158" y="255"/>
                    <a:pt x="151" y="254"/>
                    <a:pt x="145" y="251"/>
                  </a:cubicBezTo>
                  <a:cubicBezTo>
                    <a:pt x="144" y="250"/>
                    <a:pt x="133" y="245"/>
                    <a:pt x="126" y="242"/>
                  </a:cubicBezTo>
                  <a:cubicBezTo>
                    <a:pt x="125" y="242"/>
                    <a:pt x="125" y="242"/>
                    <a:pt x="125" y="242"/>
                  </a:cubicBezTo>
                  <a:cubicBezTo>
                    <a:pt x="118" y="242"/>
                    <a:pt x="116" y="241"/>
                    <a:pt x="115" y="238"/>
                  </a:cubicBezTo>
                  <a:cubicBezTo>
                    <a:pt x="114" y="238"/>
                    <a:pt x="112" y="237"/>
                    <a:pt x="110" y="237"/>
                  </a:cubicBezTo>
                  <a:cubicBezTo>
                    <a:pt x="109" y="238"/>
                    <a:pt x="107" y="239"/>
                    <a:pt x="106" y="239"/>
                  </a:cubicBezTo>
                  <a:cubicBezTo>
                    <a:pt x="104" y="239"/>
                    <a:pt x="103" y="238"/>
                    <a:pt x="101" y="238"/>
                  </a:cubicBezTo>
                  <a:cubicBezTo>
                    <a:pt x="99" y="237"/>
                    <a:pt x="97" y="237"/>
                    <a:pt x="95" y="237"/>
                  </a:cubicBezTo>
                  <a:cubicBezTo>
                    <a:pt x="92" y="237"/>
                    <a:pt x="88" y="238"/>
                    <a:pt x="84" y="242"/>
                  </a:cubicBezTo>
                  <a:cubicBezTo>
                    <a:pt x="83" y="243"/>
                    <a:pt x="62" y="263"/>
                    <a:pt x="61" y="265"/>
                  </a:cubicBezTo>
                  <a:cubicBezTo>
                    <a:pt x="58" y="275"/>
                    <a:pt x="58" y="280"/>
                    <a:pt x="61" y="283"/>
                  </a:cubicBezTo>
                  <a:cubicBezTo>
                    <a:pt x="62" y="285"/>
                    <a:pt x="64" y="286"/>
                    <a:pt x="66" y="288"/>
                  </a:cubicBezTo>
                  <a:cubicBezTo>
                    <a:pt x="72" y="292"/>
                    <a:pt x="74" y="295"/>
                    <a:pt x="75" y="297"/>
                  </a:cubicBezTo>
                  <a:cubicBezTo>
                    <a:pt x="82" y="306"/>
                    <a:pt x="72" y="302"/>
                    <a:pt x="69" y="314"/>
                  </a:cubicBezTo>
                  <a:cubicBezTo>
                    <a:pt x="66" y="327"/>
                    <a:pt x="61" y="332"/>
                    <a:pt x="46" y="332"/>
                  </a:cubicBezTo>
                  <a:cubicBezTo>
                    <a:pt x="45" y="332"/>
                    <a:pt x="44" y="332"/>
                    <a:pt x="43" y="332"/>
                  </a:cubicBezTo>
                  <a:cubicBezTo>
                    <a:pt x="38" y="334"/>
                    <a:pt x="34" y="336"/>
                    <a:pt x="34" y="336"/>
                  </a:cubicBezTo>
                  <a:cubicBezTo>
                    <a:pt x="33" y="341"/>
                    <a:pt x="33" y="345"/>
                    <a:pt x="34" y="349"/>
                  </a:cubicBezTo>
                  <a:cubicBezTo>
                    <a:pt x="35" y="350"/>
                    <a:pt x="35" y="351"/>
                    <a:pt x="35" y="352"/>
                  </a:cubicBezTo>
                  <a:cubicBezTo>
                    <a:pt x="39" y="361"/>
                    <a:pt x="46" y="368"/>
                    <a:pt x="46" y="379"/>
                  </a:cubicBezTo>
                  <a:cubicBezTo>
                    <a:pt x="46" y="379"/>
                    <a:pt x="46" y="380"/>
                    <a:pt x="46" y="381"/>
                  </a:cubicBezTo>
                  <a:cubicBezTo>
                    <a:pt x="49" y="390"/>
                    <a:pt x="50" y="399"/>
                    <a:pt x="46" y="404"/>
                  </a:cubicBezTo>
                  <a:cubicBezTo>
                    <a:pt x="45" y="407"/>
                    <a:pt x="42" y="409"/>
                    <a:pt x="38" y="409"/>
                  </a:cubicBezTo>
                  <a:cubicBezTo>
                    <a:pt x="37" y="409"/>
                    <a:pt x="37" y="409"/>
                    <a:pt x="36" y="409"/>
                  </a:cubicBezTo>
                  <a:cubicBezTo>
                    <a:pt x="26" y="413"/>
                    <a:pt x="13" y="415"/>
                    <a:pt x="8" y="420"/>
                  </a:cubicBezTo>
                  <a:cubicBezTo>
                    <a:pt x="8" y="422"/>
                    <a:pt x="7" y="423"/>
                    <a:pt x="7" y="425"/>
                  </a:cubicBezTo>
                  <a:cubicBezTo>
                    <a:pt x="4" y="436"/>
                    <a:pt x="0" y="457"/>
                    <a:pt x="5" y="466"/>
                  </a:cubicBezTo>
                  <a:cubicBezTo>
                    <a:pt x="9" y="471"/>
                    <a:pt x="14" y="475"/>
                    <a:pt x="14" y="476"/>
                  </a:cubicBezTo>
                  <a:cubicBezTo>
                    <a:pt x="15" y="478"/>
                    <a:pt x="17" y="480"/>
                    <a:pt x="19" y="483"/>
                  </a:cubicBezTo>
                  <a:cubicBezTo>
                    <a:pt x="19" y="483"/>
                    <a:pt x="19" y="483"/>
                    <a:pt x="20" y="483"/>
                  </a:cubicBezTo>
                  <a:cubicBezTo>
                    <a:pt x="25" y="484"/>
                    <a:pt x="32" y="495"/>
                    <a:pt x="26" y="501"/>
                  </a:cubicBezTo>
                  <a:cubicBezTo>
                    <a:pt x="25" y="502"/>
                    <a:pt x="21" y="504"/>
                    <a:pt x="17" y="506"/>
                  </a:cubicBezTo>
                  <a:cubicBezTo>
                    <a:pt x="8" y="515"/>
                    <a:pt x="16" y="518"/>
                    <a:pt x="21" y="526"/>
                  </a:cubicBezTo>
                  <a:cubicBezTo>
                    <a:pt x="24" y="528"/>
                    <a:pt x="26" y="530"/>
                    <a:pt x="26" y="533"/>
                  </a:cubicBezTo>
                  <a:cubicBezTo>
                    <a:pt x="26" y="536"/>
                    <a:pt x="26" y="553"/>
                    <a:pt x="31" y="553"/>
                  </a:cubicBezTo>
                  <a:cubicBezTo>
                    <a:pt x="31" y="553"/>
                    <a:pt x="31" y="553"/>
                    <a:pt x="31" y="553"/>
                  </a:cubicBezTo>
                  <a:cubicBezTo>
                    <a:pt x="43" y="550"/>
                    <a:pt x="33" y="543"/>
                    <a:pt x="41" y="539"/>
                  </a:cubicBezTo>
                  <a:cubicBezTo>
                    <a:pt x="42" y="536"/>
                    <a:pt x="44" y="535"/>
                    <a:pt x="46" y="535"/>
                  </a:cubicBezTo>
                  <a:cubicBezTo>
                    <a:pt x="49" y="535"/>
                    <a:pt x="54" y="539"/>
                    <a:pt x="60" y="545"/>
                  </a:cubicBezTo>
                  <a:cubicBezTo>
                    <a:pt x="66" y="548"/>
                    <a:pt x="67" y="552"/>
                    <a:pt x="70" y="556"/>
                  </a:cubicBezTo>
                  <a:cubicBezTo>
                    <a:pt x="71" y="557"/>
                    <a:pt x="72" y="559"/>
                    <a:pt x="73" y="560"/>
                  </a:cubicBezTo>
                  <a:cubicBezTo>
                    <a:pt x="74" y="560"/>
                    <a:pt x="74" y="560"/>
                    <a:pt x="74" y="560"/>
                  </a:cubicBezTo>
                  <a:cubicBezTo>
                    <a:pt x="77" y="564"/>
                    <a:pt x="81" y="570"/>
                    <a:pt x="86" y="575"/>
                  </a:cubicBezTo>
                  <a:cubicBezTo>
                    <a:pt x="87" y="577"/>
                    <a:pt x="88" y="578"/>
                    <a:pt x="89" y="579"/>
                  </a:cubicBezTo>
                  <a:cubicBezTo>
                    <a:pt x="90" y="580"/>
                    <a:pt x="92" y="581"/>
                    <a:pt x="93" y="582"/>
                  </a:cubicBezTo>
                  <a:cubicBezTo>
                    <a:pt x="96" y="583"/>
                    <a:pt x="120" y="596"/>
                    <a:pt x="120" y="596"/>
                  </a:cubicBezTo>
                  <a:cubicBezTo>
                    <a:pt x="121" y="598"/>
                    <a:pt x="122" y="599"/>
                    <a:pt x="123" y="601"/>
                  </a:cubicBezTo>
                  <a:cubicBezTo>
                    <a:pt x="126" y="602"/>
                    <a:pt x="128" y="604"/>
                    <a:pt x="129" y="606"/>
                  </a:cubicBezTo>
                  <a:cubicBezTo>
                    <a:pt x="134" y="609"/>
                    <a:pt x="139" y="612"/>
                    <a:pt x="144" y="613"/>
                  </a:cubicBezTo>
                  <a:cubicBezTo>
                    <a:pt x="144" y="613"/>
                    <a:pt x="144" y="613"/>
                    <a:pt x="145" y="613"/>
                  </a:cubicBezTo>
                  <a:cubicBezTo>
                    <a:pt x="145" y="613"/>
                    <a:pt x="146" y="613"/>
                    <a:pt x="147" y="613"/>
                  </a:cubicBezTo>
                  <a:cubicBezTo>
                    <a:pt x="149" y="613"/>
                    <a:pt x="151" y="613"/>
                    <a:pt x="154" y="613"/>
                  </a:cubicBezTo>
                  <a:cubicBezTo>
                    <a:pt x="154" y="613"/>
                    <a:pt x="155" y="613"/>
                    <a:pt x="155" y="613"/>
                  </a:cubicBezTo>
                  <a:cubicBezTo>
                    <a:pt x="159" y="613"/>
                    <a:pt x="168" y="614"/>
                    <a:pt x="177" y="615"/>
                  </a:cubicBezTo>
                  <a:cubicBezTo>
                    <a:pt x="183" y="616"/>
                    <a:pt x="189" y="617"/>
                    <a:pt x="195" y="617"/>
                  </a:cubicBezTo>
                  <a:cubicBezTo>
                    <a:pt x="195" y="617"/>
                    <a:pt x="195" y="617"/>
                    <a:pt x="195" y="617"/>
                  </a:cubicBezTo>
                  <a:cubicBezTo>
                    <a:pt x="200" y="617"/>
                    <a:pt x="206" y="617"/>
                    <a:pt x="211" y="616"/>
                  </a:cubicBezTo>
                  <a:cubicBezTo>
                    <a:pt x="211" y="616"/>
                    <a:pt x="211" y="616"/>
                    <a:pt x="211" y="616"/>
                  </a:cubicBezTo>
                  <a:cubicBezTo>
                    <a:pt x="219" y="611"/>
                    <a:pt x="222" y="608"/>
                    <a:pt x="231" y="608"/>
                  </a:cubicBezTo>
                  <a:cubicBezTo>
                    <a:pt x="232" y="608"/>
                    <a:pt x="234" y="608"/>
                    <a:pt x="235" y="608"/>
                  </a:cubicBezTo>
                  <a:cubicBezTo>
                    <a:pt x="237" y="608"/>
                    <a:pt x="238" y="608"/>
                    <a:pt x="240" y="608"/>
                  </a:cubicBezTo>
                  <a:cubicBezTo>
                    <a:pt x="241" y="608"/>
                    <a:pt x="243" y="608"/>
                    <a:pt x="244" y="608"/>
                  </a:cubicBezTo>
                  <a:cubicBezTo>
                    <a:pt x="251" y="610"/>
                    <a:pt x="262" y="616"/>
                    <a:pt x="267" y="616"/>
                  </a:cubicBezTo>
                  <a:cubicBezTo>
                    <a:pt x="275" y="616"/>
                    <a:pt x="284" y="615"/>
                    <a:pt x="292" y="613"/>
                  </a:cubicBezTo>
                  <a:cubicBezTo>
                    <a:pt x="298" y="612"/>
                    <a:pt x="307" y="607"/>
                    <a:pt x="312" y="600"/>
                  </a:cubicBezTo>
                  <a:cubicBezTo>
                    <a:pt x="315" y="597"/>
                    <a:pt x="320" y="592"/>
                    <a:pt x="325" y="592"/>
                  </a:cubicBezTo>
                  <a:cubicBezTo>
                    <a:pt x="326" y="592"/>
                    <a:pt x="328" y="592"/>
                    <a:pt x="329" y="594"/>
                  </a:cubicBezTo>
                  <a:cubicBezTo>
                    <a:pt x="335" y="600"/>
                    <a:pt x="343" y="608"/>
                    <a:pt x="348" y="613"/>
                  </a:cubicBezTo>
                  <a:cubicBezTo>
                    <a:pt x="351" y="616"/>
                    <a:pt x="352" y="620"/>
                    <a:pt x="351" y="625"/>
                  </a:cubicBezTo>
                  <a:cubicBezTo>
                    <a:pt x="352" y="626"/>
                    <a:pt x="352" y="627"/>
                    <a:pt x="352" y="629"/>
                  </a:cubicBezTo>
                  <a:cubicBezTo>
                    <a:pt x="355" y="641"/>
                    <a:pt x="355" y="654"/>
                    <a:pt x="355" y="667"/>
                  </a:cubicBezTo>
                  <a:cubicBezTo>
                    <a:pt x="355" y="668"/>
                    <a:pt x="355" y="668"/>
                    <a:pt x="355" y="668"/>
                  </a:cubicBezTo>
                  <a:cubicBezTo>
                    <a:pt x="356" y="674"/>
                    <a:pt x="356" y="679"/>
                    <a:pt x="355" y="684"/>
                  </a:cubicBezTo>
                  <a:cubicBezTo>
                    <a:pt x="353" y="692"/>
                    <a:pt x="354" y="701"/>
                    <a:pt x="352" y="709"/>
                  </a:cubicBezTo>
                  <a:cubicBezTo>
                    <a:pt x="352" y="709"/>
                    <a:pt x="352" y="709"/>
                    <a:pt x="352" y="710"/>
                  </a:cubicBezTo>
                  <a:cubicBezTo>
                    <a:pt x="352" y="710"/>
                    <a:pt x="352" y="711"/>
                    <a:pt x="352" y="711"/>
                  </a:cubicBezTo>
                  <a:cubicBezTo>
                    <a:pt x="353" y="716"/>
                    <a:pt x="355" y="719"/>
                    <a:pt x="357" y="721"/>
                  </a:cubicBezTo>
                  <a:cubicBezTo>
                    <a:pt x="358" y="723"/>
                    <a:pt x="360" y="723"/>
                    <a:pt x="363" y="724"/>
                  </a:cubicBezTo>
                  <a:cubicBezTo>
                    <a:pt x="365" y="725"/>
                    <a:pt x="367" y="725"/>
                    <a:pt x="369" y="725"/>
                  </a:cubicBezTo>
                  <a:cubicBezTo>
                    <a:pt x="370" y="725"/>
                    <a:pt x="371" y="725"/>
                    <a:pt x="371" y="725"/>
                  </a:cubicBezTo>
                  <a:cubicBezTo>
                    <a:pt x="375" y="724"/>
                    <a:pt x="380" y="722"/>
                    <a:pt x="386" y="719"/>
                  </a:cubicBezTo>
                  <a:cubicBezTo>
                    <a:pt x="389" y="717"/>
                    <a:pt x="393" y="715"/>
                    <a:pt x="398" y="712"/>
                  </a:cubicBezTo>
                  <a:cubicBezTo>
                    <a:pt x="399" y="711"/>
                    <a:pt x="400" y="711"/>
                    <a:pt x="401" y="710"/>
                  </a:cubicBezTo>
                  <a:cubicBezTo>
                    <a:pt x="406" y="707"/>
                    <a:pt x="408" y="705"/>
                    <a:pt x="411" y="705"/>
                  </a:cubicBezTo>
                  <a:cubicBezTo>
                    <a:pt x="412" y="705"/>
                    <a:pt x="413" y="706"/>
                    <a:pt x="414" y="706"/>
                  </a:cubicBezTo>
                  <a:cubicBezTo>
                    <a:pt x="415" y="706"/>
                    <a:pt x="416" y="706"/>
                    <a:pt x="417" y="706"/>
                  </a:cubicBezTo>
                  <a:cubicBezTo>
                    <a:pt x="418" y="706"/>
                    <a:pt x="419" y="706"/>
                    <a:pt x="419" y="706"/>
                  </a:cubicBezTo>
                  <a:cubicBezTo>
                    <a:pt x="428" y="708"/>
                    <a:pt x="434" y="715"/>
                    <a:pt x="442" y="718"/>
                  </a:cubicBezTo>
                  <a:cubicBezTo>
                    <a:pt x="442" y="718"/>
                    <a:pt x="442" y="718"/>
                    <a:pt x="443" y="718"/>
                  </a:cubicBezTo>
                  <a:cubicBezTo>
                    <a:pt x="449" y="718"/>
                    <a:pt x="455" y="718"/>
                    <a:pt x="462" y="718"/>
                  </a:cubicBezTo>
                  <a:cubicBezTo>
                    <a:pt x="474" y="715"/>
                    <a:pt x="473" y="712"/>
                    <a:pt x="478" y="706"/>
                  </a:cubicBezTo>
                  <a:cubicBezTo>
                    <a:pt x="478" y="706"/>
                    <a:pt x="478" y="706"/>
                    <a:pt x="478" y="706"/>
                  </a:cubicBezTo>
                  <a:cubicBezTo>
                    <a:pt x="479" y="703"/>
                    <a:pt x="482" y="701"/>
                    <a:pt x="483" y="698"/>
                  </a:cubicBezTo>
                  <a:cubicBezTo>
                    <a:pt x="483" y="697"/>
                    <a:pt x="483" y="697"/>
                    <a:pt x="484" y="696"/>
                  </a:cubicBezTo>
                  <a:cubicBezTo>
                    <a:pt x="484" y="696"/>
                    <a:pt x="484" y="696"/>
                    <a:pt x="484" y="696"/>
                  </a:cubicBezTo>
                  <a:cubicBezTo>
                    <a:pt x="485" y="690"/>
                    <a:pt x="486" y="687"/>
                    <a:pt x="492" y="687"/>
                  </a:cubicBezTo>
                  <a:cubicBezTo>
                    <a:pt x="496" y="687"/>
                    <a:pt x="498" y="686"/>
                    <a:pt x="500" y="686"/>
                  </a:cubicBezTo>
                  <a:cubicBezTo>
                    <a:pt x="502" y="686"/>
                    <a:pt x="503" y="686"/>
                    <a:pt x="505" y="687"/>
                  </a:cubicBezTo>
                  <a:cubicBezTo>
                    <a:pt x="507" y="687"/>
                    <a:pt x="511" y="687"/>
                    <a:pt x="514" y="687"/>
                  </a:cubicBezTo>
                  <a:cubicBezTo>
                    <a:pt x="516" y="687"/>
                    <a:pt x="517" y="687"/>
                    <a:pt x="519" y="687"/>
                  </a:cubicBezTo>
                  <a:cubicBezTo>
                    <a:pt x="522" y="687"/>
                    <a:pt x="525" y="688"/>
                    <a:pt x="527" y="689"/>
                  </a:cubicBezTo>
                  <a:cubicBezTo>
                    <a:pt x="530" y="689"/>
                    <a:pt x="532" y="689"/>
                    <a:pt x="534" y="690"/>
                  </a:cubicBezTo>
                  <a:cubicBezTo>
                    <a:pt x="534" y="690"/>
                    <a:pt x="535" y="690"/>
                    <a:pt x="535" y="690"/>
                  </a:cubicBezTo>
                  <a:cubicBezTo>
                    <a:pt x="540" y="690"/>
                    <a:pt x="542" y="690"/>
                    <a:pt x="545" y="687"/>
                  </a:cubicBezTo>
                  <a:cubicBezTo>
                    <a:pt x="546" y="685"/>
                    <a:pt x="548" y="685"/>
                    <a:pt x="549" y="684"/>
                  </a:cubicBezTo>
                  <a:cubicBezTo>
                    <a:pt x="551" y="680"/>
                    <a:pt x="554" y="675"/>
                    <a:pt x="556" y="670"/>
                  </a:cubicBezTo>
                  <a:cubicBezTo>
                    <a:pt x="557" y="668"/>
                    <a:pt x="559" y="664"/>
                    <a:pt x="560" y="661"/>
                  </a:cubicBezTo>
                  <a:cubicBezTo>
                    <a:pt x="560" y="657"/>
                    <a:pt x="561" y="652"/>
                    <a:pt x="560" y="648"/>
                  </a:cubicBezTo>
                  <a:cubicBezTo>
                    <a:pt x="559" y="646"/>
                    <a:pt x="557" y="643"/>
                    <a:pt x="553" y="642"/>
                  </a:cubicBezTo>
                  <a:cubicBezTo>
                    <a:pt x="551" y="640"/>
                    <a:pt x="535" y="626"/>
                    <a:pt x="533" y="624"/>
                  </a:cubicBezTo>
                  <a:cubicBezTo>
                    <a:pt x="533" y="624"/>
                    <a:pt x="532" y="624"/>
                    <a:pt x="531" y="623"/>
                  </a:cubicBezTo>
                  <a:cubicBezTo>
                    <a:pt x="527" y="624"/>
                    <a:pt x="523" y="624"/>
                    <a:pt x="518" y="624"/>
                  </a:cubicBezTo>
                  <a:cubicBezTo>
                    <a:pt x="513" y="625"/>
                    <a:pt x="508" y="625"/>
                    <a:pt x="503" y="625"/>
                  </a:cubicBezTo>
                  <a:cubicBezTo>
                    <a:pt x="503" y="625"/>
                    <a:pt x="503" y="625"/>
                    <a:pt x="503" y="625"/>
                  </a:cubicBezTo>
                  <a:cubicBezTo>
                    <a:pt x="503" y="625"/>
                    <a:pt x="503" y="625"/>
                    <a:pt x="503" y="625"/>
                  </a:cubicBezTo>
                  <a:cubicBezTo>
                    <a:pt x="503" y="625"/>
                    <a:pt x="503" y="625"/>
                    <a:pt x="503" y="625"/>
                  </a:cubicBezTo>
                  <a:cubicBezTo>
                    <a:pt x="503" y="625"/>
                    <a:pt x="503" y="625"/>
                    <a:pt x="503" y="625"/>
                  </a:cubicBezTo>
                  <a:cubicBezTo>
                    <a:pt x="498" y="625"/>
                    <a:pt x="493" y="625"/>
                    <a:pt x="489" y="624"/>
                  </a:cubicBezTo>
                  <a:cubicBezTo>
                    <a:pt x="489" y="623"/>
                    <a:pt x="489" y="623"/>
                    <a:pt x="489" y="623"/>
                  </a:cubicBezTo>
                  <a:cubicBezTo>
                    <a:pt x="474" y="620"/>
                    <a:pt x="476" y="614"/>
                    <a:pt x="463" y="603"/>
                  </a:cubicBezTo>
                  <a:cubicBezTo>
                    <a:pt x="459" y="599"/>
                    <a:pt x="455" y="595"/>
                    <a:pt x="450" y="591"/>
                  </a:cubicBezTo>
                  <a:cubicBezTo>
                    <a:pt x="449" y="588"/>
                    <a:pt x="443" y="581"/>
                    <a:pt x="441" y="574"/>
                  </a:cubicBezTo>
                  <a:cubicBezTo>
                    <a:pt x="439" y="566"/>
                    <a:pt x="438" y="567"/>
                    <a:pt x="435" y="560"/>
                  </a:cubicBezTo>
                  <a:cubicBezTo>
                    <a:pt x="435" y="560"/>
                    <a:pt x="435" y="560"/>
                    <a:pt x="435" y="560"/>
                  </a:cubicBezTo>
                  <a:cubicBezTo>
                    <a:pt x="434" y="559"/>
                    <a:pt x="434" y="558"/>
                    <a:pt x="433" y="557"/>
                  </a:cubicBezTo>
                  <a:cubicBezTo>
                    <a:pt x="430" y="552"/>
                    <a:pt x="427" y="547"/>
                    <a:pt x="427" y="542"/>
                  </a:cubicBezTo>
                  <a:cubicBezTo>
                    <a:pt x="427" y="539"/>
                    <a:pt x="426" y="537"/>
                    <a:pt x="427" y="534"/>
                  </a:cubicBezTo>
                  <a:cubicBezTo>
                    <a:pt x="428" y="531"/>
                    <a:pt x="429" y="529"/>
                    <a:pt x="434" y="528"/>
                  </a:cubicBezTo>
                  <a:cubicBezTo>
                    <a:pt x="434" y="528"/>
                    <a:pt x="434" y="528"/>
                    <a:pt x="434" y="528"/>
                  </a:cubicBezTo>
                  <a:cubicBezTo>
                    <a:pt x="434" y="528"/>
                    <a:pt x="434" y="528"/>
                    <a:pt x="434" y="528"/>
                  </a:cubicBezTo>
                  <a:cubicBezTo>
                    <a:pt x="434" y="528"/>
                    <a:pt x="434" y="528"/>
                    <a:pt x="434" y="528"/>
                  </a:cubicBezTo>
                  <a:cubicBezTo>
                    <a:pt x="434" y="528"/>
                    <a:pt x="434" y="528"/>
                    <a:pt x="434" y="528"/>
                  </a:cubicBezTo>
                  <a:cubicBezTo>
                    <a:pt x="436" y="527"/>
                    <a:pt x="439" y="527"/>
                    <a:pt x="442" y="527"/>
                  </a:cubicBezTo>
                  <a:cubicBezTo>
                    <a:pt x="442" y="527"/>
                    <a:pt x="443" y="527"/>
                    <a:pt x="444" y="527"/>
                  </a:cubicBezTo>
                  <a:cubicBezTo>
                    <a:pt x="444" y="527"/>
                    <a:pt x="444" y="527"/>
                    <a:pt x="444" y="527"/>
                  </a:cubicBezTo>
                  <a:cubicBezTo>
                    <a:pt x="444" y="527"/>
                    <a:pt x="444" y="527"/>
                    <a:pt x="444" y="527"/>
                  </a:cubicBezTo>
                  <a:cubicBezTo>
                    <a:pt x="444" y="527"/>
                    <a:pt x="444" y="527"/>
                    <a:pt x="444" y="527"/>
                  </a:cubicBezTo>
                  <a:cubicBezTo>
                    <a:pt x="445" y="527"/>
                    <a:pt x="445" y="527"/>
                    <a:pt x="446" y="527"/>
                  </a:cubicBezTo>
                  <a:cubicBezTo>
                    <a:pt x="446" y="527"/>
                    <a:pt x="446" y="527"/>
                    <a:pt x="446" y="527"/>
                  </a:cubicBezTo>
                  <a:cubicBezTo>
                    <a:pt x="446" y="527"/>
                    <a:pt x="446" y="527"/>
                    <a:pt x="446" y="527"/>
                  </a:cubicBezTo>
                  <a:cubicBezTo>
                    <a:pt x="448" y="527"/>
                    <a:pt x="451" y="527"/>
                    <a:pt x="453" y="527"/>
                  </a:cubicBezTo>
                  <a:cubicBezTo>
                    <a:pt x="453" y="527"/>
                    <a:pt x="453" y="527"/>
                    <a:pt x="453" y="527"/>
                  </a:cubicBezTo>
                  <a:cubicBezTo>
                    <a:pt x="453" y="527"/>
                    <a:pt x="453" y="527"/>
                    <a:pt x="453" y="527"/>
                  </a:cubicBezTo>
                  <a:cubicBezTo>
                    <a:pt x="453" y="527"/>
                    <a:pt x="453" y="527"/>
                    <a:pt x="453" y="527"/>
                  </a:cubicBezTo>
                  <a:cubicBezTo>
                    <a:pt x="453" y="527"/>
                    <a:pt x="453" y="527"/>
                    <a:pt x="453" y="527"/>
                  </a:cubicBezTo>
                  <a:cubicBezTo>
                    <a:pt x="456" y="526"/>
                    <a:pt x="476" y="526"/>
                    <a:pt x="476" y="522"/>
                  </a:cubicBezTo>
                  <a:cubicBezTo>
                    <a:pt x="476" y="522"/>
                    <a:pt x="476" y="522"/>
                    <a:pt x="476" y="522"/>
                  </a:cubicBezTo>
                  <a:cubicBezTo>
                    <a:pt x="476" y="516"/>
                    <a:pt x="474" y="507"/>
                    <a:pt x="468" y="504"/>
                  </a:cubicBezTo>
                  <a:cubicBezTo>
                    <a:pt x="468" y="503"/>
                    <a:pt x="466" y="503"/>
                    <a:pt x="466" y="502"/>
                  </a:cubicBezTo>
                  <a:cubicBezTo>
                    <a:pt x="461" y="498"/>
                    <a:pt x="460" y="495"/>
                    <a:pt x="457" y="488"/>
                  </a:cubicBezTo>
                  <a:cubicBezTo>
                    <a:pt x="457" y="488"/>
                    <a:pt x="457" y="488"/>
                    <a:pt x="457" y="488"/>
                  </a:cubicBezTo>
                  <a:cubicBezTo>
                    <a:pt x="457" y="488"/>
                    <a:pt x="457" y="488"/>
                    <a:pt x="457" y="488"/>
                  </a:cubicBezTo>
                  <a:cubicBezTo>
                    <a:pt x="457" y="488"/>
                    <a:pt x="457" y="488"/>
                    <a:pt x="457" y="488"/>
                  </a:cubicBezTo>
                  <a:cubicBezTo>
                    <a:pt x="457" y="488"/>
                    <a:pt x="457" y="488"/>
                    <a:pt x="457" y="488"/>
                  </a:cubicBezTo>
                  <a:cubicBezTo>
                    <a:pt x="457" y="488"/>
                    <a:pt x="457" y="488"/>
                    <a:pt x="457" y="488"/>
                  </a:cubicBezTo>
                  <a:cubicBezTo>
                    <a:pt x="457" y="488"/>
                    <a:pt x="457" y="488"/>
                    <a:pt x="457" y="488"/>
                  </a:cubicBezTo>
                  <a:cubicBezTo>
                    <a:pt x="455" y="484"/>
                    <a:pt x="457" y="474"/>
                    <a:pt x="462" y="474"/>
                  </a:cubicBezTo>
                  <a:cubicBezTo>
                    <a:pt x="462" y="474"/>
                    <a:pt x="462" y="474"/>
                    <a:pt x="462" y="474"/>
                  </a:cubicBezTo>
                  <a:cubicBezTo>
                    <a:pt x="462" y="474"/>
                    <a:pt x="462" y="474"/>
                    <a:pt x="462" y="474"/>
                  </a:cubicBezTo>
                  <a:cubicBezTo>
                    <a:pt x="462" y="474"/>
                    <a:pt x="462" y="474"/>
                    <a:pt x="462" y="474"/>
                  </a:cubicBezTo>
                  <a:cubicBezTo>
                    <a:pt x="462" y="474"/>
                    <a:pt x="462" y="474"/>
                    <a:pt x="462" y="474"/>
                  </a:cubicBezTo>
                  <a:cubicBezTo>
                    <a:pt x="463" y="474"/>
                    <a:pt x="463" y="474"/>
                    <a:pt x="464" y="475"/>
                  </a:cubicBezTo>
                  <a:cubicBezTo>
                    <a:pt x="464" y="475"/>
                    <a:pt x="464" y="475"/>
                    <a:pt x="464" y="475"/>
                  </a:cubicBezTo>
                  <a:cubicBezTo>
                    <a:pt x="464" y="475"/>
                    <a:pt x="464" y="475"/>
                    <a:pt x="464" y="475"/>
                  </a:cubicBezTo>
                  <a:cubicBezTo>
                    <a:pt x="467" y="477"/>
                    <a:pt x="471" y="480"/>
                    <a:pt x="476" y="480"/>
                  </a:cubicBezTo>
                  <a:cubicBezTo>
                    <a:pt x="478" y="480"/>
                    <a:pt x="479" y="480"/>
                    <a:pt x="481" y="479"/>
                  </a:cubicBezTo>
                  <a:cubicBezTo>
                    <a:pt x="485" y="477"/>
                    <a:pt x="491" y="473"/>
                    <a:pt x="491" y="467"/>
                  </a:cubicBezTo>
                  <a:cubicBezTo>
                    <a:pt x="491" y="467"/>
                    <a:pt x="490" y="466"/>
                    <a:pt x="490" y="465"/>
                  </a:cubicBezTo>
                  <a:cubicBezTo>
                    <a:pt x="489" y="458"/>
                    <a:pt x="488" y="454"/>
                    <a:pt x="488" y="447"/>
                  </a:cubicBezTo>
                  <a:cubicBezTo>
                    <a:pt x="488" y="440"/>
                    <a:pt x="488" y="432"/>
                    <a:pt x="488" y="425"/>
                  </a:cubicBezTo>
                  <a:cubicBezTo>
                    <a:pt x="488" y="425"/>
                    <a:pt x="488" y="425"/>
                    <a:pt x="488" y="425"/>
                  </a:cubicBezTo>
                  <a:cubicBezTo>
                    <a:pt x="488" y="425"/>
                    <a:pt x="488" y="425"/>
                    <a:pt x="488" y="425"/>
                  </a:cubicBezTo>
                  <a:cubicBezTo>
                    <a:pt x="488" y="414"/>
                    <a:pt x="491" y="414"/>
                    <a:pt x="498" y="408"/>
                  </a:cubicBezTo>
                  <a:cubicBezTo>
                    <a:pt x="503" y="404"/>
                    <a:pt x="509" y="399"/>
                    <a:pt x="516" y="399"/>
                  </a:cubicBezTo>
                  <a:cubicBezTo>
                    <a:pt x="516" y="399"/>
                    <a:pt x="516" y="399"/>
                    <a:pt x="516" y="399"/>
                  </a:cubicBezTo>
                  <a:cubicBezTo>
                    <a:pt x="519" y="399"/>
                    <a:pt x="522" y="399"/>
                    <a:pt x="526" y="400"/>
                  </a:cubicBezTo>
                  <a:cubicBezTo>
                    <a:pt x="529" y="400"/>
                    <a:pt x="533" y="400"/>
                    <a:pt x="536" y="400"/>
                  </a:cubicBezTo>
                  <a:cubicBezTo>
                    <a:pt x="536" y="400"/>
                    <a:pt x="536" y="400"/>
                    <a:pt x="536" y="400"/>
                  </a:cubicBezTo>
                  <a:cubicBezTo>
                    <a:pt x="536" y="400"/>
                    <a:pt x="536" y="400"/>
                    <a:pt x="536" y="400"/>
                  </a:cubicBezTo>
                  <a:cubicBezTo>
                    <a:pt x="540" y="400"/>
                    <a:pt x="543" y="400"/>
                    <a:pt x="545" y="399"/>
                  </a:cubicBezTo>
                  <a:cubicBezTo>
                    <a:pt x="545" y="399"/>
                    <a:pt x="545" y="399"/>
                    <a:pt x="545" y="399"/>
                  </a:cubicBezTo>
                  <a:cubicBezTo>
                    <a:pt x="546" y="399"/>
                    <a:pt x="546" y="399"/>
                    <a:pt x="546" y="399"/>
                  </a:cubicBezTo>
                  <a:cubicBezTo>
                    <a:pt x="546" y="399"/>
                    <a:pt x="546" y="399"/>
                    <a:pt x="546" y="399"/>
                  </a:cubicBezTo>
                  <a:cubicBezTo>
                    <a:pt x="546" y="399"/>
                    <a:pt x="546" y="399"/>
                    <a:pt x="546" y="399"/>
                  </a:cubicBezTo>
                  <a:cubicBezTo>
                    <a:pt x="547" y="399"/>
                    <a:pt x="549" y="399"/>
                    <a:pt x="550" y="399"/>
                  </a:cubicBezTo>
                  <a:cubicBezTo>
                    <a:pt x="551" y="399"/>
                    <a:pt x="551" y="399"/>
                    <a:pt x="551" y="399"/>
                  </a:cubicBezTo>
                  <a:cubicBezTo>
                    <a:pt x="551" y="399"/>
                    <a:pt x="551" y="399"/>
                    <a:pt x="552" y="399"/>
                  </a:cubicBezTo>
                  <a:cubicBezTo>
                    <a:pt x="552" y="399"/>
                    <a:pt x="552" y="399"/>
                    <a:pt x="552" y="399"/>
                  </a:cubicBezTo>
                  <a:cubicBezTo>
                    <a:pt x="552" y="399"/>
                    <a:pt x="552" y="399"/>
                    <a:pt x="552" y="399"/>
                  </a:cubicBezTo>
                  <a:cubicBezTo>
                    <a:pt x="552" y="399"/>
                    <a:pt x="552" y="399"/>
                    <a:pt x="552" y="399"/>
                  </a:cubicBezTo>
                  <a:cubicBezTo>
                    <a:pt x="552" y="399"/>
                    <a:pt x="552" y="399"/>
                    <a:pt x="552" y="399"/>
                  </a:cubicBezTo>
                  <a:cubicBezTo>
                    <a:pt x="552" y="399"/>
                    <a:pt x="552" y="399"/>
                    <a:pt x="552" y="399"/>
                  </a:cubicBezTo>
                  <a:cubicBezTo>
                    <a:pt x="553" y="399"/>
                    <a:pt x="555" y="399"/>
                    <a:pt x="556" y="399"/>
                  </a:cubicBezTo>
                  <a:cubicBezTo>
                    <a:pt x="556" y="399"/>
                    <a:pt x="556" y="399"/>
                    <a:pt x="556" y="399"/>
                  </a:cubicBezTo>
                  <a:cubicBezTo>
                    <a:pt x="556" y="399"/>
                    <a:pt x="556" y="399"/>
                    <a:pt x="556" y="399"/>
                  </a:cubicBezTo>
                  <a:cubicBezTo>
                    <a:pt x="556" y="399"/>
                    <a:pt x="556" y="399"/>
                    <a:pt x="556" y="399"/>
                  </a:cubicBezTo>
                  <a:cubicBezTo>
                    <a:pt x="556" y="399"/>
                    <a:pt x="556" y="399"/>
                    <a:pt x="556" y="399"/>
                  </a:cubicBezTo>
                  <a:cubicBezTo>
                    <a:pt x="557" y="399"/>
                    <a:pt x="557" y="399"/>
                    <a:pt x="558" y="399"/>
                  </a:cubicBezTo>
                  <a:cubicBezTo>
                    <a:pt x="558" y="399"/>
                    <a:pt x="559" y="399"/>
                    <a:pt x="560" y="399"/>
                  </a:cubicBezTo>
                  <a:cubicBezTo>
                    <a:pt x="560" y="399"/>
                    <a:pt x="560" y="399"/>
                    <a:pt x="560" y="399"/>
                  </a:cubicBezTo>
                  <a:cubicBezTo>
                    <a:pt x="560" y="399"/>
                    <a:pt x="560" y="399"/>
                    <a:pt x="560" y="399"/>
                  </a:cubicBezTo>
                  <a:cubicBezTo>
                    <a:pt x="563" y="399"/>
                    <a:pt x="566" y="399"/>
                    <a:pt x="568" y="398"/>
                  </a:cubicBezTo>
                  <a:cubicBezTo>
                    <a:pt x="568" y="398"/>
                    <a:pt x="568" y="398"/>
                    <a:pt x="568" y="398"/>
                  </a:cubicBezTo>
                  <a:cubicBezTo>
                    <a:pt x="569" y="398"/>
                    <a:pt x="569" y="398"/>
                    <a:pt x="569" y="398"/>
                  </a:cubicBezTo>
                  <a:cubicBezTo>
                    <a:pt x="569" y="398"/>
                    <a:pt x="569" y="398"/>
                    <a:pt x="569" y="398"/>
                  </a:cubicBezTo>
                  <a:cubicBezTo>
                    <a:pt x="575" y="396"/>
                    <a:pt x="585" y="393"/>
                    <a:pt x="587" y="386"/>
                  </a:cubicBezTo>
                  <a:cubicBezTo>
                    <a:pt x="588" y="380"/>
                    <a:pt x="592" y="373"/>
                    <a:pt x="592" y="367"/>
                  </a:cubicBezTo>
                  <a:cubicBezTo>
                    <a:pt x="592" y="367"/>
                    <a:pt x="592" y="367"/>
                    <a:pt x="592" y="367"/>
                  </a:cubicBezTo>
                  <a:cubicBezTo>
                    <a:pt x="592" y="358"/>
                    <a:pt x="595" y="355"/>
                    <a:pt x="597" y="349"/>
                  </a:cubicBezTo>
                  <a:cubicBezTo>
                    <a:pt x="597" y="349"/>
                    <a:pt x="597" y="349"/>
                    <a:pt x="597" y="349"/>
                  </a:cubicBezTo>
                  <a:cubicBezTo>
                    <a:pt x="599" y="343"/>
                    <a:pt x="604" y="332"/>
                    <a:pt x="609" y="327"/>
                  </a:cubicBezTo>
                  <a:cubicBezTo>
                    <a:pt x="613" y="323"/>
                    <a:pt x="621" y="314"/>
                    <a:pt x="622" y="310"/>
                  </a:cubicBezTo>
                  <a:cubicBezTo>
                    <a:pt x="623" y="306"/>
                    <a:pt x="625" y="302"/>
                    <a:pt x="625" y="298"/>
                  </a:cubicBezTo>
                  <a:cubicBezTo>
                    <a:pt x="625" y="296"/>
                    <a:pt x="625" y="294"/>
                    <a:pt x="623" y="291"/>
                  </a:cubicBezTo>
                  <a:cubicBezTo>
                    <a:pt x="619" y="284"/>
                    <a:pt x="617" y="281"/>
                    <a:pt x="617" y="277"/>
                  </a:cubicBezTo>
                  <a:cubicBezTo>
                    <a:pt x="617" y="276"/>
                    <a:pt x="617" y="274"/>
                    <a:pt x="618" y="272"/>
                  </a:cubicBezTo>
                  <a:cubicBezTo>
                    <a:pt x="618" y="270"/>
                    <a:pt x="618" y="269"/>
                    <a:pt x="618" y="268"/>
                  </a:cubicBezTo>
                  <a:cubicBezTo>
                    <a:pt x="618" y="265"/>
                    <a:pt x="617" y="263"/>
                    <a:pt x="617" y="259"/>
                  </a:cubicBezTo>
                  <a:cubicBezTo>
                    <a:pt x="617" y="258"/>
                    <a:pt x="617" y="257"/>
                    <a:pt x="618" y="255"/>
                  </a:cubicBezTo>
                  <a:cubicBezTo>
                    <a:pt x="621" y="247"/>
                    <a:pt x="626" y="243"/>
                    <a:pt x="629" y="235"/>
                  </a:cubicBezTo>
                  <a:cubicBezTo>
                    <a:pt x="630" y="235"/>
                    <a:pt x="630" y="235"/>
                    <a:pt x="630" y="235"/>
                  </a:cubicBezTo>
                  <a:cubicBezTo>
                    <a:pt x="633" y="228"/>
                    <a:pt x="632" y="224"/>
                    <a:pt x="628" y="215"/>
                  </a:cubicBezTo>
                  <a:cubicBezTo>
                    <a:pt x="625" y="207"/>
                    <a:pt x="620" y="203"/>
                    <a:pt x="617" y="197"/>
                  </a:cubicBezTo>
                  <a:cubicBezTo>
                    <a:pt x="614" y="192"/>
                    <a:pt x="609" y="187"/>
                    <a:pt x="609" y="180"/>
                  </a:cubicBezTo>
                  <a:cubicBezTo>
                    <a:pt x="609" y="180"/>
                    <a:pt x="609" y="180"/>
                    <a:pt x="609" y="180"/>
                  </a:cubicBezTo>
                  <a:cubicBezTo>
                    <a:pt x="609" y="180"/>
                    <a:pt x="609" y="180"/>
                    <a:pt x="609" y="180"/>
                  </a:cubicBezTo>
                  <a:cubicBezTo>
                    <a:pt x="609" y="168"/>
                    <a:pt x="615" y="173"/>
                    <a:pt x="619" y="167"/>
                  </a:cubicBezTo>
                  <a:cubicBezTo>
                    <a:pt x="622" y="163"/>
                    <a:pt x="627" y="159"/>
                    <a:pt x="627" y="152"/>
                  </a:cubicBezTo>
                  <a:cubicBezTo>
                    <a:pt x="627" y="151"/>
                    <a:pt x="627" y="150"/>
                    <a:pt x="627" y="149"/>
                  </a:cubicBezTo>
                  <a:cubicBezTo>
                    <a:pt x="625" y="143"/>
                    <a:pt x="624" y="135"/>
                    <a:pt x="624" y="127"/>
                  </a:cubicBezTo>
                  <a:cubicBezTo>
                    <a:pt x="624" y="125"/>
                    <a:pt x="624" y="122"/>
                    <a:pt x="624" y="119"/>
                  </a:cubicBezTo>
                  <a:cubicBezTo>
                    <a:pt x="624" y="115"/>
                    <a:pt x="624" y="110"/>
                    <a:pt x="626" y="105"/>
                  </a:cubicBezTo>
                  <a:cubicBezTo>
                    <a:pt x="626" y="102"/>
                    <a:pt x="627" y="98"/>
                    <a:pt x="627" y="94"/>
                  </a:cubicBezTo>
                  <a:cubicBezTo>
                    <a:pt x="627" y="90"/>
                    <a:pt x="627" y="87"/>
                    <a:pt x="624" y="85"/>
                  </a:cubicBezTo>
                  <a:cubicBezTo>
                    <a:pt x="618" y="78"/>
                    <a:pt x="615" y="77"/>
                    <a:pt x="608" y="72"/>
                  </a:cubicBezTo>
                  <a:cubicBezTo>
                    <a:pt x="604" y="69"/>
                    <a:pt x="597" y="64"/>
                    <a:pt x="596" y="59"/>
                  </a:cubicBezTo>
                  <a:cubicBezTo>
                    <a:pt x="596" y="58"/>
                    <a:pt x="596" y="57"/>
                    <a:pt x="596" y="56"/>
                  </a:cubicBezTo>
                  <a:cubicBezTo>
                    <a:pt x="596" y="52"/>
                    <a:pt x="599" y="51"/>
                    <a:pt x="600" y="46"/>
                  </a:cubicBezTo>
                  <a:cubicBezTo>
                    <a:pt x="600" y="46"/>
                    <a:pt x="600" y="46"/>
                    <a:pt x="600" y="46"/>
                  </a:cubicBezTo>
                  <a:cubicBezTo>
                    <a:pt x="600" y="45"/>
                    <a:pt x="600" y="44"/>
                    <a:pt x="601" y="42"/>
                  </a:cubicBezTo>
                  <a:cubicBezTo>
                    <a:pt x="599" y="41"/>
                    <a:pt x="599" y="39"/>
                    <a:pt x="599" y="37"/>
                  </a:cubicBezTo>
                  <a:cubicBezTo>
                    <a:pt x="599" y="35"/>
                    <a:pt x="599" y="34"/>
                    <a:pt x="600" y="32"/>
                  </a:cubicBezTo>
                  <a:cubicBezTo>
                    <a:pt x="600" y="32"/>
                    <a:pt x="600" y="31"/>
                    <a:pt x="600" y="31"/>
                  </a:cubicBezTo>
                  <a:cubicBezTo>
                    <a:pt x="599" y="30"/>
                    <a:pt x="598" y="29"/>
                    <a:pt x="596" y="28"/>
                  </a:cubicBezTo>
                  <a:cubicBezTo>
                    <a:pt x="596" y="28"/>
                    <a:pt x="596" y="28"/>
                    <a:pt x="596" y="28"/>
                  </a:cubicBezTo>
                  <a:cubicBezTo>
                    <a:pt x="596" y="27"/>
                    <a:pt x="595" y="27"/>
                    <a:pt x="595" y="27"/>
                  </a:cubicBezTo>
                  <a:cubicBezTo>
                    <a:pt x="595" y="27"/>
                    <a:pt x="595" y="27"/>
                    <a:pt x="595" y="27"/>
                  </a:cubicBezTo>
                  <a:cubicBezTo>
                    <a:pt x="587" y="23"/>
                    <a:pt x="584" y="21"/>
                    <a:pt x="574" y="21"/>
                  </a:cubicBezTo>
                  <a:cubicBezTo>
                    <a:pt x="566" y="21"/>
                    <a:pt x="558" y="21"/>
                    <a:pt x="550" y="21"/>
                  </a:cubicBezTo>
                  <a:cubicBezTo>
                    <a:pt x="548" y="21"/>
                    <a:pt x="547" y="22"/>
                    <a:pt x="545" y="22"/>
                  </a:cubicBezTo>
                  <a:cubicBezTo>
                    <a:pt x="543" y="22"/>
                    <a:pt x="541" y="22"/>
                    <a:pt x="539" y="22"/>
                  </a:cubicBezTo>
                  <a:cubicBezTo>
                    <a:pt x="537" y="22"/>
                    <a:pt x="536" y="22"/>
                    <a:pt x="535" y="22"/>
                  </a:cubicBezTo>
                  <a:cubicBezTo>
                    <a:pt x="532" y="22"/>
                    <a:pt x="531" y="21"/>
                    <a:pt x="530" y="20"/>
                  </a:cubicBezTo>
                  <a:cubicBezTo>
                    <a:pt x="528" y="17"/>
                    <a:pt x="525" y="13"/>
                    <a:pt x="523" y="9"/>
                  </a:cubicBezTo>
                  <a:cubicBezTo>
                    <a:pt x="521" y="6"/>
                    <a:pt x="520" y="4"/>
                    <a:pt x="518" y="3"/>
                  </a:cubicBezTo>
                  <a:cubicBezTo>
                    <a:pt x="517" y="2"/>
                    <a:pt x="515" y="1"/>
                    <a:pt x="514" y="0"/>
                  </a:cubicBezTo>
                  <a:cubicBezTo>
                    <a:pt x="514" y="0"/>
                    <a:pt x="513" y="0"/>
                    <a:pt x="513" y="0"/>
                  </a:cubicBezTo>
                </a:path>
              </a:pathLst>
            </a:custGeom>
            <a:solidFill>
              <a:schemeClr val="accent6"/>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14" name="Freeform 254"/>
            <p:cNvSpPr>
              <a:spLocks noEditPoints="1"/>
            </p:cNvSpPr>
            <p:nvPr/>
          </p:nvSpPr>
          <p:spPr bwMode="auto">
            <a:xfrm>
              <a:off x="4730473" y="1207917"/>
              <a:ext cx="112633" cy="55015"/>
            </a:xfrm>
            <a:custGeom>
              <a:avLst/>
              <a:gdLst>
                <a:gd name="T0" fmla="*/ 86 w 88"/>
                <a:gd name="T1" fmla="*/ 31 h 42"/>
                <a:gd name="T2" fmla="*/ 86 w 88"/>
                <a:gd name="T3" fmla="*/ 32 h 42"/>
                <a:gd name="T4" fmla="*/ 85 w 88"/>
                <a:gd name="T5" fmla="*/ 37 h 42"/>
                <a:gd name="T6" fmla="*/ 87 w 88"/>
                <a:gd name="T7" fmla="*/ 42 h 42"/>
                <a:gd name="T8" fmla="*/ 86 w 88"/>
                <a:gd name="T9" fmla="*/ 31 h 42"/>
                <a:gd name="T10" fmla="*/ 81 w 88"/>
                <a:gd name="T11" fmla="*/ 27 h 42"/>
                <a:gd name="T12" fmla="*/ 82 w 88"/>
                <a:gd name="T13" fmla="*/ 28 h 42"/>
                <a:gd name="T14" fmla="*/ 82 w 88"/>
                <a:gd name="T15" fmla="*/ 28 h 42"/>
                <a:gd name="T16" fmla="*/ 81 w 88"/>
                <a:gd name="T17" fmla="*/ 27 h 42"/>
                <a:gd name="T18" fmla="*/ 16 w 88"/>
                <a:gd name="T19" fmla="*/ 20 h 42"/>
                <a:gd name="T20" fmla="*/ 21 w 88"/>
                <a:gd name="T21" fmla="*/ 22 h 42"/>
                <a:gd name="T22" fmla="*/ 25 w 88"/>
                <a:gd name="T23" fmla="*/ 22 h 42"/>
                <a:gd name="T24" fmla="*/ 31 w 88"/>
                <a:gd name="T25" fmla="*/ 22 h 42"/>
                <a:gd name="T26" fmla="*/ 25 w 88"/>
                <a:gd name="T27" fmla="*/ 22 h 42"/>
                <a:gd name="T28" fmla="*/ 16 w 88"/>
                <a:gd name="T29" fmla="*/ 20 h 42"/>
                <a:gd name="T30" fmla="*/ 16 w 88"/>
                <a:gd name="T31" fmla="*/ 20 h 42"/>
                <a:gd name="T32" fmla="*/ 0 w 88"/>
                <a:gd name="T33" fmla="*/ 0 h 42"/>
                <a:gd name="T34" fmla="*/ 4 w 88"/>
                <a:gd name="T35" fmla="*/ 3 h 42"/>
                <a:gd name="T36" fmla="*/ 0 w 88"/>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42">
                  <a:moveTo>
                    <a:pt x="86" y="31"/>
                  </a:moveTo>
                  <a:cubicBezTo>
                    <a:pt x="86" y="31"/>
                    <a:pt x="86" y="32"/>
                    <a:pt x="86" y="32"/>
                  </a:cubicBezTo>
                  <a:cubicBezTo>
                    <a:pt x="85" y="34"/>
                    <a:pt x="85" y="35"/>
                    <a:pt x="85" y="37"/>
                  </a:cubicBezTo>
                  <a:cubicBezTo>
                    <a:pt x="85" y="39"/>
                    <a:pt x="85" y="41"/>
                    <a:pt x="87" y="42"/>
                  </a:cubicBezTo>
                  <a:cubicBezTo>
                    <a:pt x="87" y="39"/>
                    <a:pt x="88" y="35"/>
                    <a:pt x="86" y="31"/>
                  </a:cubicBezTo>
                  <a:moveTo>
                    <a:pt x="81" y="27"/>
                  </a:moveTo>
                  <a:cubicBezTo>
                    <a:pt x="81" y="27"/>
                    <a:pt x="82" y="27"/>
                    <a:pt x="82" y="28"/>
                  </a:cubicBezTo>
                  <a:cubicBezTo>
                    <a:pt x="82" y="28"/>
                    <a:pt x="82" y="28"/>
                    <a:pt x="82" y="28"/>
                  </a:cubicBezTo>
                  <a:cubicBezTo>
                    <a:pt x="82" y="27"/>
                    <a:pt x="82" y="27"/>
                    <a:pt x="81" y="27"/>
                  </a:cubicBezTo>
                  <a:moveTo>
                    <a:pt x="16" y="20"/>
                  </a:moveTo>
                  <a:cubicBezTo>
                    <a:pt x="17" y="21"/>
                    <a:pt x="18" y="22"/>
                    <a:pt x="21" y="22"/>
                  </a:cubicBezTo>
                  <a:cubicBezTo>
                    <a:pt x="22" y="22"/>
                    <a:pt x="23" y="22"/>
                    <a:pt x="25" y="22"/>
                  </a:cubicBezTo>
                  <a:cubicBezTo>
                    <a:pt x="27" y="22"/>
                    <a:pt x="29" y="22"/>
                    <a:pt x="31" y="22"/>
                  </a:cubicBezTo>
                  <a:cubicBezTo>
                    <a:pt x="29" y="22"/>
                    <a:pt x="27" y="22"/>
                    <a:pt x="25" y="22"/>
                  </a:cubicBezTo>
                  <a:cubicBezTo>
                    <a:pt x="21" y="22"/>
                    <a:pt x="18" y="21"/>
                    <a:pt x="16" y="20"/>
                  </a:cubicBezTo>
                  <a:cubicBezTo>
                    <a:pt x="16" y="20"/>
                    <a:pt x="16" y="20"/>
                    <a:pt x="16" y="20"/>
                  </a:cubicBezTo>
                  <a:moveTo>
                    <a:pt x="0" y="0"/>
                  </a:moveTo>
                  <a:cubicBezTo>
                    <a:pt x="1" y="1"/>
                    <a:pt x="3" y="2"/>
                    <a:pt x="4" y="3"/>
                  </a:cubicBezTo>
                  <a:cubicBezTo>
                    <a:pt x="3" y="1"/>
                    <a:pt x="1" y="1"/>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15" name="Freeform 255"/>
            <p:cNvSpPr>
              <a:spLocks noEditPoints="1"/>
            </p:cNvSpPr>
            <p:nvPr/>
          </p:nvSpPr>
          <p:spPr bwMode="auto">
            <a:xfrm>
              <a:off x="4236140" y="1992696"/>
              <a:ext cx="427066" cy="177991"/>
            </a:xfrm>
            <a:custGeom>
              <a:avLst/>
              <a:gdLst>
                <a:gd name="T0" fmla="*/ 228 w 333"/>
                <a:gd name="T1" fmla="*/ 129 h 134"/>
                <a:gd name="T2" fmla="*/ 237 w 333"/>
                <a:gd name="T3" fmla="*/ 134 h 134"/>
                <a:gd name="T4" fmla="*/ 242 w 333"/>
                <a:gd name="T5" fmla="*/ 133 h 134"/>
                <a:gd name="T6" fmla="*/ 240 w 333"/>
                <a:gd name="T7" fmla="*/ 133 h 134"/>
                <a:gd name="T8" fmla="*/ 234 w 333"/>
                <a:gd name="T9" fmla="*/ 132 h 134"/>
                <a:gd name="T10" fmla="*/ 228 w 333"/>
                <a:gd name="T11" fmla="*/ 129 h 134"/>
                <a:gd name="T12" fmla="*/ 313 w 333"/>
                <a:gd name="T13" fmla="*/ 126 h 134"/>
                <a:gd name="T14" fmla="*/ 321 w 333"/>
                <a:gd name="T15" fmla="*/ 127 h 134"/>
                <a:gd name="T16" fmla="*/ 324 w 333"/>
                <a:gd name="T17" fmla="*/ 127 h 134"/>
                <a:gd name="T18" fmla="*/ 333 w 333"/>
                <a:gd name="T19" fmla="*/ 126 h 134"/>
                <a:gd name="T20" fmla="*/ 314 w 333"/>
                <a:gd name="T21" fmla="*/ 126 h 134"/>
                <a:gd name="T22" fmla="*/ 313 w 333"/>
                <a:gd name="T23" fmla="*/ 126 h 134"/>
                <a:gd name="T24" fmla="*/ 282 w 333"/>
                <a:gd name="T25" fmla="*/ 113 h 134"/>
                <a:gd name="T26" fmla="*/ 272 w 333"/>
                <a:gd name="T27" fmla="*/ 118 h 134"/>
                <a:gd name="T28" fmla="*/ 269 w 333"/>
                <a:gd name="T29" fmla="*/ 120 h 134"/>
                <a:gd name="T30" fmla="*/ 285 w 333"/>
                <a:gd name="T31" fmla="*/ 114 h 134"/>
                <a:gd name="T32" fmla="*/ 282 w 333"/>
                <a:gd name="T33" fmla="*/ 113 h 134"/>
                <a:gd name="T34" fmla="*/ 226 w 333"/>
                <a:gd name="T35" fmla="*/ 76 h 134"/>
                <a:gd name="T36" fmla="*/ 223 w 333"/>
                <a:gd name="T37" fmla="*/ 118 h 134"/>
                <a:gd name="T38" fmla="*/ 223 w 333"/>
                <a:gd name="T39" fmla="*/ 117 h 134"/>
                <a:gd name="T40" fmla="*/ 226 w 333"/>
                <a:gd name="T41" fmla="*/ 92 h 134"/>
                <a:gd name="T42" fmla="*/ 226 w 333"/>
                <a:gd name="T43" fmla="*/ 76 h 134"/>
                <a:gd name="T44" fmla="*/ 82 w 333"/>
                <a:gd name="T45" fmla="*/ 24 h 134"/>
                <a:gd name="T46" fmla="*/ 66 w 333"/>
                <a:gd name="T47" fmla="*/ 25 h 134"/>
                <a:gd name="T48" fmla="*/ 66 w 333"/>
                <a:gd name="T49" fmla="*/ 25 h 134"/>
                <a:gd name="T50" fmla="*/ 74 w 333"/>
                <a:gd name="T51" fmla="*/ 25 h 134"/>
                <a:gd name="T52" fmla="*/ 82 w 333"/>
                <a:gd name="T53" fmla="*/ 24 h 134"/>
                <a:gd name="T54" fmla="*/ 0 w 333"/>
                <a:gd name="T55" fmla="*/ 14 h 134"/>
                <a:gd name="T56" fmla="*/ 16 w 333"/>
                <a:gd name="T57" fmla="*/ 21 h 134"/>
                <a:gd name="T58" fmla="*/ 15 w 333"/>
                <a:gd name="T59" fmla="*/ 21 h 134"/>
                <a:gd name="T60" fmla="*/ 0 w 333"/>
                <a:gd name="T61" fmla="*/ 14 h 134"/>
                <a:gd name="T62" fmla="*/ 196 w 333"/>
                <a:gd name="T63" fmla="*/ 0 h 134"/>
                <a:gd name="T64" fmla="*/ 183 w 333"/>
                <a:gd name="T65" fmla="*/ 8 h 134"/>
                <a:gd name="T66" fmla="*/ 163 w 333"/>
                <a:gd name="T67" fmla="*/ 21 h 134"/>
                <a:gd name="T68" fmla="*/ 138 w 333"/>
                <a:gd name="T69" fmla="*/ 24 h 134"/>
                <a:gd name="T70" fmla="*/ 115 w 333"/>
                <a:gd name="T71" fmla="*/ 16 h 134"/>
                <a:gd name="T72" fmla="*/ 111 w 333"/>
                <a:gd name="T73" fmla="*/ 16 h 134"/>
                <a:gd name="T74" fmla="*/ 106 w 333"/>
                <a:gd name="T75" fmla="*/ 16 h 134"/>
                <a:gd name="T76" fmla="*/ 140 w 333"/>
                <a:gd name="T77" fmla="*/ 25 h 134"/>
                <a:gd name="T78" fmla="*/ 180 w 333"/>
                <a:gd name="T79" fmla="*/ 16 h 134"/>
                <a:gd name="T80" fmla="*/ 195 w 333"/>
                <a:gd name="T81" fmla="*/ 3 h 134"/>
                <a:gd name="T82" fmla="*/ 205 w 333"/>
                <a:gd name="T83" fmla="*/ 8 h 134"/>
                <a:gd name="T84" fmla="*/ 222 w 333"/>
                <a:gd name="T85" fmla="*/ 33 h 134"/>
                <a:gd name="T86" fmla="*/ 219 w 333"/>
                <a:gd name="T87" fmla="*/ 21 h 134"/>
                <a:gd name="T88" fmla="*/ 200 w 333"/>
                <a:gd name="T89" fmla="*/ 2 h 134"/>
                <a:gd name="T90" fmla="*/ 196 w 333"/>
                <a:gd name="T9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3" h="134">
                  <a:moveTo>
                    <a:pt x="228" y="129"/>
                  </a:moveTo>
                  <a:cubicBezTo>
                    <a:pt x="230" y="132"/>
                    <a:pt x="233" y="134"/>
                    <a:pt x="237" y="134"/>
                  </a:cubicBezTo>
                  <a:cubicBezTo>
                    <a:pt x="238" y="134"/>
                    <a:pt x="240" y="133"/>
                    <a:pt x="242" y="133"/>
                  </a:cubicBezTo>
                  <a:cubicBezTo>
                    <a:pt x="242" y="133"/>
                    <a:pt x="241" y="133"/>
                    <a:pt x="240" y="133"/>
                  </a:cubicBezTo>
                  <a:cubicBezTo>
                    <a:pt x="238" y="133"/>
                    <a:pt x="236" y="133"/>
                    <a:pt x="234" y="132"/>
                  </a:cubicBezTo>
                  <a:cubicBezTo>
                    <a:pt x="231" y="131"/>
                    <a:pt x="229" y="131"/>
                    <a:pt x="228" y="129"/>
                  </a:cubicBezTo>
                  <a:moveTo>
                    <a:pt x="313" y="126"/>
                  </a:moveTo>
                  <a:cubicBezTo>
                    <a:pt x="315" y="126"/>
                    <a:pt x="318" y="127"/>
                    <a:pt x="321" y="127"/>
                  </a:cubicBezTo>
                  <a:cubicBezTo>
                    <a:pt x="322" y="127"/>
                    <a:pt x="323" y="127"/>
                    <a:pt x="324" y="127"/>
                  </a:cubicBezTo>
                  <a:cubicBezTo>
                    <a:pt x="327" y="126"/>
                    <a:pt x="330" y="126"/>
                    <a:pt x="333" y="126"/>
                  </a:cubicBezTo>
                  <a:cubicBezTo>
                    <a:pt x="326" y="126"/>
                    <a:pt x="320" y="126"/>
                    <a:pt x="314" y="126"/>
                  </a:cubicBezTo>
                  <a:cubicBezTo>
                    <a:pt x="313" y="126"/>
                    <a:pt x="313" y="126"/>
                    <a:pt x="313" y="126"/>
                  </a:cubicBezTo>
                  <a:moveTo>
                    <a:pt x="282" y="113"/>
                  </a:moveTo>
                  <a:cubicBezTo>
                    <a:pt x="279" y="113"/>
                    <a:pt x="277" y="115"/>
                    <a:pt x="272" y="118"/>
                  </a:cubicBezTo>
                  <a:cubicBezTo>
                    <a:pt x="271" y="119"/>
                    <a:pt x="270" y="119"/>
                    <a:pt x="269" y="120"/>
                  </a:cubicBezTo>
                  <a:cubicBezTo>
                    <a:pt x="275" y="117"/>
                    <a:pt x="280" y="115"/>
                    <a:pt x="285" y="114"/>
                  </a:cubicBezTo>
                  <a:cubicBezTo>
                    <a:pt x="284" y="114"/>
                    <a:pt x="283" y="113"/>
                    <a:pt x="282" y="113"/>
                  </a:cubicBezTo>
                  <a:moveTo>
                    <a:pt x="226" y="76"/>
                  </a:moveTo>
                  <a:cubicBezTo>
                    <a:pt x="226" y="88"/>
                    <a:pt x="221" y="108"/>
                    <a:pt x="223" y="118"/>
                  </a:cubicBezTo>
                  <a:cubicBezTo>
                    <a:pt x="223" y="117"/>
                    <a:pt x="223" y="117"/>
                    <a:pt x="223" y="117"/>
                  </a:cubicBezTo>
                  <a:cubicBezTo>
                    <a:pt x="225" y="109"/>
                    <a:pt x="224" y="100"/>
                    <a:pt x="226" y="92"/>
                  </a:cubicBezTo>
                  <a:cubicBezTo>
                    <a:pt x="227" y="87"/>
                    <a:pt x="227" y="82"/>
                    <a:pt x="226" y="76"/>
                  </a:cubicBezTo>
                  <a:moveTo>
                    <a:pt x="82" y="24"/>
                  </a:moveTo>
                  <a:cubicBezTo>
                    <a:pt x="77" y="25"/>
                    <a:pt x="71" y="25"/>
                    <a:pt x="66" y="25"/>
                  </a:cubicBezTo>
                  <a:cubicBezTo>
                    <a:pt x="66" y="25"/>
                    <a:pt x="66" y="25"/>
                    <a:pt x="66" y="25"/>
                  </a:cubicBezTo>
                  <a:cubicBezTo>
                    <a:pt x="69" y="25"/>
                    <a:pt x="72" y="25"/>
                    <a:pt x="74" y="25"/>
                  </a:cubicBezTo>
                  <a:cubicBezTo>
                    <a:pt x="78" y="25"/>
                    <a:pt x="80" y="25"/>
                    <a:pt x="82" y="24"/>
                  </a:cubicBezTo>
                  <a:moveTo>
                    <a:pt x="0" y="14"/>
                  </a:moveTo>
                  <a:cubicBezTo>
                    <a:pt x="3" y="17"/>
                    <a:pt x="5" y="21"/>
                    <a:pt x="16" y="21"/>
                  </a:cubicBezTo>
                  <a:cubicBezTo>
                    <a:pt x="15" y="21"/>
                    <a:pt x="15" y="21"/>
                    <a:pt x="15" y="21"/>
                  </a:cubicBezTo>
                  <a:cubicBezTo>
                    <a:pt x="10" y="20"/>
                    <a:pt x="5" y="17"/>
                    <a:pt x="0" y="14"/>
                  </a:cubicBezTo>
                  <a:moveTo>
                    <a:pt x="196" y="0"/>
                  </a:moveTo>
                  <a:cubicBezTo>
                    <a:pt x="191" y="0"/>
                    <a:pt x="186" y="5"/>
                    <a:pt x="183" y="8"/>
                  </a:cubicBezTo>
                  <a:cubicBezTo>
                    <a:pt x="178" y="15"/>
                    <a:pt x="169" y="20"/>
                    <a:pt x="163" y="21"/>
                  </a:cubicBezTo>
                  <a:cubicBezTo>
                    <a:pt x="155" y="23"/>
                    <a:pt x="146" y="24"/>
                    <a:pt x="138" y="24"/>
                  </a:cubicBezTo>
                  <a:cubicBezTo>
                    <a:pt x="133" y="24"/>
                    <a:pt x="122" y="18"/>
                    <a:pt x="115" y="16"/>
                  </a:cubicBezTo>
                  <a:cubicBezTo>
                    <a:pt x="114" y="16"/>
                    <a:pt x="112" y="16"/>
                    <a:pt x="111" y="16"/>
                  </a:cubicBezTo>
                  <a:cubicBezTo>
                    <a:pt x="109" y="16"/>
                    <a:pt x="108" y="16"/>
                    <a:pt x="106" y="16"/>
                  </a:cubicBezTo>
                  <a:cubicBezTo>
                    <a:pt x="119" y="17"/>
                    <a:pt x="127" y="25"/>
                    <a:pt x="140" y="25"/>
                  </a:cubicBezTo>
                  <a:cubicBezTo>
                    <a:pt x="146" y="25"/>
                    <a:pt x="178" y="20"/>
                    <a:pt x="180" y="16"/>
                  </a:cubicBezTo>
                  <a:cubicBezTo>
                    <a:pt x="183" y="10"/>
                    <a:pt x="188" y="3"/>
                    <a:pt x="195" y="3"/>
                  </a:cubicBezTo>
                  <a:cubicBezTo>
                    <a:pt x="198" y="3"/>
                    <a:pt x="201" y="4"/>
                    <a:pt x="205" y="8"/>
                  </a:cubicBezTo>
                  <a:cubicBezTo>
                    <a:pt x="213" y="16"/>
                    <a:pt x="219" y="23"/>
                    <a:pt x="222" y="33"/>
                  </a:cubicBezTo>
                  <a:cubicBezTo>
                    <a:pt x="223" y="28"/>
                    <a:pt x="222" y="24"/>
                    <a:pt x="219" y="21"/>
                  </a:cubicBezTo>
                  <a:cubicBezTo>
                    <a:pt x="214" y="16"/>
                    <a:pt x="206" y="8"/>
                    <a:pt x="200" y="2"/>
                  </a:cubicBezTo>
                  <a:cubicBezTo>
                    <a:pt x="199" y="0"/>
                    <a:pt x="197" y="0"/>
                    <a:pt x="196"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16" name="Freeform 256"/>
            <p:cNvSpPr>
              <a:spLocks noEditPoints="1"/>
            </p:cNvSpPr>
            <p:nvPr/>
          </p:nvSpPr>
          <p:spPr bwMode="auto">
            <a:xfrm>
              <a:off x="4685106" y="2115672"/>
              <a:ext cx="90732" cy="29126"/>
            </a:xfrm>
            <a:custGeom>
              <a:avLst/>
              <a:gdLst>
                <a:gd name="T0" fmla="*/ 5 w 71"/>
                <a:gd name="T1" fmla="*/ 14 h 22"/>
                <a:gd name="T2" fmla="*/ 0 w 71"/>
                <a:gd name="T3" fmla="*/ 22 h 22"/>
                <a:gd name="T4" fmla="*/ 5 w 71"/>
                <a:gd name="T5" fmla="*/ 14 h 22"/>
                <a:gd name="T6" fmla="*/ 22 w 71"/>
                <a:gd name="T7" fmla="*/ 2 h 22"/>
                <a:gd name="T8" fmla="*/ 14 w 71"/>
                <a:gd name="T9" fmla="*/ 3 h 22"/>
                <a:gd name="T10" fmla="*/ 6 w 71"/>
                <a:gd name="T11" fmla="*/ 12 h 22"/>
                <a:gd name="T12" fmla="*/ 6 w 71"/>
                <a:gd name="T13" fmla="*/ 12 h 22"/>
                <a:gd name="T14" fmla="*/ 14 w 71"/>
                <a:gd name="T15" fmla="*/ 3 h 22"/>
                <a:gd name="T16" fmla="*/ 19 w 71"/>
                <a:gd name="T17" fmla="*/ 4 h 22"/>
                <a:gd name="T18" fmla="*/ 28 w 71"/>
                <a:gd name="T19" fmla="*/ 5 h 22"/>
                <a:gd name="T20" fmla="*/ 36 w 71"/>
                <a:gd name="T21" fmla="*/ 5 h 22"/>
                <a:gd name="T22" fmla="*/ 44 w 71"/>
                <a:gd name="T23" fmla="*/ 4 h 22"/>
                <a:gd name="T24" fmla="*/ 49 w 71"/>
                <a:gd name="T25" fmla="*/ 5 h 22"/>
                <a:gd name="T26" fmla="*/ 41 w 71"/>
                <a:gd name="T27" fmla="*/ 3 h 22"/>
                <a:gd name="T28" fmla="*/ 36 w 71"/>
                <a:gd name="T29" fmla="*/ 3 h 22"/>
                <a:gd name="T30" fmla="*/ 27 w 71"/>
                <a:gd name="T31" fmla="*/ 3 h 22"/>
                <a:gd name="T32" fmla="*/ 22 w 71"/>
                <a:gd name="T33" fmla="*/ 2 h 22"/>
                <a:gd name="T34" fmla="*/ 71 w 71"/>
                <a:gd name="T35" fmla="*/ 0 h 22"/>
                <a:gd name="T36" fmla="*/ 67 w 71"/>
                <a:gd name="T37" fmla="*/ 3 h 22"/>
                <a:gd name="T38" fmla="*/ 57 w 71"/>
                <a:gd name="T39" fmla="*/ 6 h 22"/>
                <a:gd name="T40" fmla="*/ 56 w 71"/>
                <a:gd name="T41" fmla="*/ 6 h 22"/>
                <a:gd name="T42" fmla="*/ 57 w 71"/>
                <a:gd name="T43" fmla="*/ 6 h 22"/>
                <a:gd name="T44" fmla="*/ 61 w 71"/>
                <a:gd name="T45" fmla="*/ 7 h 22"/>
                <a:gd name="T46" fmla="*/ 71 w 71"/>
                <a:gd name="T4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22">
                  <a:moveTo>
                    <a:pt x="5" y="14"/>
                  </a:moveTo>
                  <a:cubicBezTo>
                    <a:pt x="4" y="17"/>
                    <a:pt x="1" y="19"/>
                    <a:pt x="0" y="22"/>
                  </a:cubicBezTo>
                  <a:cubicBezTo>
                    <a:pt x="2" y="19"/>
                    <a:pt x="4" y="16"/>
                    <a:pt x="5" y="14"/>
                  </a:cubicBezTo>
                  <a:moveTo>
                    <a:pt x="22" y="2"/>
                  </a:moveTo>
                  <a:cubicBezTo>
                    <a:pt x="20" y="2"/>
                    <a:pt x="18" y="3"/>
                    <a:pt x="14" y="3"/>
                  </a:cubicBezTo>
                  <a:cubicBezTo>
                    <a:pt x="8" y="3"/>
                    <a:pt x="7" y="6"/>
                    <a:pt x="6" y="12"/>
                  </a:cubicBezTo>
                  <a:cubicBezTo>
                    <a:pt x="6" y="12"/>
                    <a:pt x="6" y="12"/>
                    <a:pt x="6" y="12"/>
                  </a:cubicBezTo>
                  <a:cubicBezTo>
                    <a:pt x="8" y="7"/>
                    <a:pt x="8" y="3"/>
                    <a:pt x="14" y="3"/>
                  </a:cubicBezTo>
                  <a:cubicBezTo>
                    <a:pt x="15" y="3"/>
                    <a:pt x="17" y="3"/>
                    <a:pt x="19" y="4"/>
                  </a:cubicBezTo>
                  <a:cubicBezTo>
                    <a:pt x="22" y="5"/>
                    <a:pt x="25" y="5"/>
                    <a:pt x="28" y="5"/>
                  </a:cubicBezTo>
                  <a:cubicBezTo>
                    <a:pt x="31" y="5"/>
                    <a:pt x="33" y="5"/>
                    <a:pt x="36" y="5"/>
                  </a:cubicBezTo>
                  <a:cubicBezTo>
                    <a:pt x="38" y="5"/>
                    <a:pt x="41" y="4"/>
                    <a:pt x="44" y="4"/>
                  </a:cubicBezTo>
                  <a:cubicBezTo>
                    <a:pt x="46" y="4"/>
                    <a:pt x="48" y="4"/>
                    <a:pt x="49" y="5"/>
                  </a:cubicBezTo>
                  <a:cubicBezTo>
                    <a:pt x="47" y="4"/>
                    <a:pt x="44" y="3"/>
                    <a:pt x="41" y="3"/>
                  </a:cubicBezTo>
                  <a:cubicBezTo>
                    <a:pt x="39" y="3"/>
                    <a:pt x="38" y="3"/>
                    <a:pt x="36" y="3"/>
                  </a:cubicBezTo>
                  <a:cubicBezTo>
                    <a:pt x="33" y="3"/>
                    <a:pt x="29" y="3"/>
                    <a:pt x="27" y="3"/>
                  </a:cubicBezTo>
                  <a:cubicBezTo>
                    <a:pt x="25" y="2"/>
                    <a:pt x="24" y="2"/>
                    <a:pt x="22" y="2"/>
                  </a:cubicBezTo>
                  <a:moveTo>
                    <a:pt x="71" y="0"/>
                  </a:moveTo>
                  <a:cubicBezTo>
                    <a:pt x="70" y="1"/>
                    <a:pt x="68" y="1"/>
                    <a:pt x="67" y="3"/>
                  </a:cubicBezTo>
                  <a:cubicBezTo>
                    <a:pt x="64" y="6"/>
                    <a:pt x="62" y="6"/>
                    <a:pt x="57" y="6"/>
                  </a:cubicBezTo>
                  <a:cubicBezTo>
                    <a:pt x="57" y="6"/>
                    <a:pt x="56" y="6"/>
                    <a:pt x="56" y="6"/>
                  </a:cubicBezTo>
                  <a:cubicBezTo>
                    <a:pt x="56" y="6"/>
                    <a:pt x="57" y="6"/>
                    <a:pt x="57" y="6"/>
                  </a:cubicBezTo>
                  <a:cubicBezTo>
                    <a:pt x="59" y="7"/>
                    <a:pt x="60" y="7"/>
                    <a:pt x="61" y="7"/>
                  </a:cubicBezTo>
                  <a:cubicBezTo>
                    <a:pt x="65" y="7"/>
                    <a:pt x="68" y="4"/>
                    <a:pt x="71"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17" name="Freeform 257"/>
            <p:cNvSpPr>
              <a:spLocks noEditPoints="1"/>
            </p:cNvSpPr>
            <p:nvPr/>
          </p:nvSpPr>
          <p:spPr bwMode="auto">
            <a:xfrm>
              <a:off x="4093784" y="1848685"/>
              <a:ext cx="134534" cy="156955"/>
            </a:xfrm>
            <a:custGeom>
              <a:avLst/>
              <a:gdLst>
                <a:gd name="T0" fmla="*/ 72 w 106"/>
                <a:gd name="T1" fmla="*/ 96 h 118"/>
                <a:gd name="T2" fmla="*/ 75 w 106"/>
                <a:gd name="T3" fmla="*/ 100 h 118"/>
                <a:gd name="T4" fmla="*/ 103 w 106"/>
                <a:gd name="T5" fmla="*/ 117 h 118"/>
                <a:gd name="T6" fmla="*/ 106 w 106"/>
                <a:gd name="T7" fmla="*/ 118 h 118"/>
                <a:gd name="T8" fmla="*/ 103 w 106"/>
                <a:gd name="T9" fmla="*/ 113 h 118"/>
                <a:gd name="T10" fmla="*/ 76 w 106"/>
                <a:gd name="T11" fmla="*/ 99 h 118"/>
                <a:gd name="T12" fmla="*/ 72 w 106"/>
                <a:gd name="T13" fmla="*/ 96 h 118"/>
                <a:gd name="T14" fmla="*/ 56 w 106"/>
                <a:gd name="T15" fmla="*/ 77 h 118"/>
                <a:gd name="T16" fmla="*/ 69 w 106"/>
                <a:gd name="T17" fmla="*/ 92 h 118"/>
                <a:gd name="T18" fmla="*/ 57 w 106"/>
                <a:gd name="T19" fmla="*/ 77 h 118"/>
                <a:gd name="T20" fmla="*/ 56 w 106"/>
                <a:gd name="T21" fmla="*/ 77 h 118"/>
                <a:gd name="T22" fmla="*/ 43 w 106"/>
                <a:gd name="T23" fmla="*/ 62 h 118"/>
                <a:gd name="T24" fmla="*/ 47 w 106"/>
                <a:gd name="T25" fmla="*/ 66 h 118"/>
                <a:gd name="T26" fmla="*/ 53 w 106"/>
                <a:gd name="T27" fmla="*/ 73 h 118"/>
                <a:gd name="T28" fmla="*/ 43 w 106"/>
                <a:gd name="T29" fmla="*/ 62 h 118"/>
                <a:gd name="T30" fmla="*/ 4 w 106"/>
                <a:gd name="T31" fmla="*/ 43 h 118"/>
                <a:gd name="T32" fmla="*/ 8 w 106"/>
                <a:gd name="T33" fmla="*/ 55 h 118"/>
                <a:gd name="T34" fmla="*/ 13 w 106"/>
                <a:gd name="T35" fmla="*/ 76 h 118"/>
                <a:gd name="T36" fmla="*/ 24 w 106"/>
                <a:gd name="T37" fmla="*/ 57 h 118"/>
                <a:gd name="T38" fmla="*/ 24 w 106"/>
                <a:gd name="T39" fmla="*/ 56 h 118"/>
                <a:gd name="T40" fmla="*/ 14 w 106"/>
                <a:gd name="T41" fmla="*/ 70 h 118"/>
                <a:gd name="T42" fmla="*/ 14 w 106"/>
                <a:gd name="T43" fmla="*/ 70 h 118"/>
                <a:gd name="T44" fmla="*/ 9 w 106"/>
                <a:gd name="T45" fmla="*/ 50 h 118"/>
                <a:gd name="T46" fmla="*/ 4 w 106"/>
                <a:gd name="T47" fmla="*/ 43 h 118"/>
                <a:gd name="T48" fmla="*/ 2 w 106"/>
                <a:gd name="T49" fmla="*/ 0 h 118"/>
                <a:gd name="T50" fmla="*/ 8 w 106"/>
                <a:gd name="T51" fmla="*/ 17 h 118"/>
                <a:gd name="T52" fmla="*/ 0 w 106"/>
                <a:gd name="T53" fmla="*/ 23 h 118"/>
                <a:gd name="T54" fmla="*/ 9 w 106"/>
                <a:gd name="T55" fmla="*/ 18 h 118"/>
                <a:gd name="T56" fmla="*/ 3 w 106"/>
                <a:gd name="T57" fmla="*/ 0 h 118"/>
                <a:gd name="T58" fmla="*/ 2 w 106"/>
                <a:gd name="T5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118">
                  <a:moveTo>
                    <a:pt x="72" y="96"/>
                  </a:moveTo>
                  <a:cubicBezTo>
                    <a:pt x="73" y="97"/>
                    <a:pt x="74" y="98"/>
                    <a:pt x="75" y="100"/>
                  </a:cubicBezTo>
                  <a:cubicBezTo>
                    <a:pt x="80" y="104"/>
                    <a:pt x="94" y="115"/>
                    <a:pt x="103" y="117"/>
                  </a:cubicBezTo>
                  <a:cubicBezTo>
                    <a:pt x="104" y="117"/>
                    <a:pt x="105" y="118"/>
                    <a:pt x="106" y="118"/>
                  </a:cubicBezTo>
                  <a:cubicBezTo>
                    <a:pt x="105" y="116"/>
                    <a:pt x="104" y="115"/>
                    <a:pt x="103" y="113"/>
                  </a:cubicBezTo>
                  <a:cubicBezTo>
                    <a:pt x="103" y="113"/>
                    <a:pt x="79" y="100"/>
                    <a:pt x="76" y="99"/>
                  </a:cubicBezTo>
                  <a:cubicBezTo>
                    <a:pt x="75" y="98"/>
                    <a:pt x="73" y="97"/>
                    <a:pt x="72" y="96"/>
                  </a:cubicBezTo>
                  <a:moveTo>
                    <a:pt x="56" y="77"/>
                  </a:moveTo>
                  <a:cubicBezTo>
                    <a:pt x="60" y="82"/>
                    <a:pt x="64" y="87"/>
                    <a:pt x="69" y="92"/>
                  </a:cubicBezTo>
                  <a:cubicBezTo>
                    <a:pt x="64" y="87"/>
                    <a:pt x="60" y="81"/>
                    <a:pt x="57" y="77"/>
                  </a:cubicBezTo>
                  <a:cubicBezTo>
                    <a:pt x="57" y="77"/>
                    <a:pt x="57" y="77"/>
                    <a:pt x="56" y="77"/>
                  </a:cubicBezTo>
                  <a:moveTo>
                    <a:pt x="43" y="62"/>
                  </a:moveTo>
                  <a:cubicBezTo>
                    <a:pt x="44" y="63"/>
                    <a:pt x="45" y="64"/>
                    <a:pt x="47" y="66"/>
                  </a:cubicBezTo>
                  <a:cubicBezTo>
                    <a:pt x="49" y="68"/>
                    <a:pt x="51" y="71"/>
                    <a:pt x="53" y="73"/>
                  </a:cubicBezTo>
                  <a:cubicBezTo>
                    <a:pt x="50" y="69"/>
                    <a:pt x="49" y="65"/>
                    <a:pt x="43" y="62"/>
                  </a:cubicBezTo>
                  <a:moveTo>
                    <a:pt x="4" y="43"/>
                  </a:moveTo>
                  <a:cubicBezTo>
                    <a:pt x="6" y="46"/>
                    <a:pt x="8" y="50"/>
                    <a:pt x="8" y="55"/>
                  </a:cubicBezTo>
                  <a:cubicBezTo>
                    <a:pt x="8" y="70"/>
                    <a:pt x="10" y="76"/>
                    <a:pt x="13" y="76"/>
                  </a:cubicBezTo>
                  <a:cubicBezTo>
                    <a:pt x="16" y="76"/>
                    <a:pt x="22" y="65"/>
                    <a:pt x="24" y="57"/>
                  </a:cubicBezTo>
                  <a:cubicBezTo>
                    <a:pt x="24" y="57"/>
                    <a:pt x="24" y="56"/>
                    <a:pt x="24" y="56"/>
                  </a:cubicBezTo>
                  <a:cubicBezTo>
                    <a:pt x="16" y="60"/>
                    <a:pt x="26" y="67"/>
                    <a:pt x="14" y="70"/>
                  </a:cubicBezTo>
                  <a:cubicBezTo>
                    <a:pt x="14" y="70"/>
                    <a:pt x="14" y="70"/>
                    <a:pt x="14" y="70"/>
                  </a:cubicBezTo>
                  <a:cubicBezTo>
                    <a:pt x="9" y="70"/>
                    <a:pt x="9" y="53"/>
                    <a:pt x="9" y="50"/>
                  </a:cubicBezTo>
                  <a:cubicBezTo>
                    <a:pt x="9" y="47"/>
                    <a:pt x="7" y="45"/>
                    <a:pt x="4" y="43"/>
                  </a:cubicBezTo>
                  <a:moveTo>
                    <a:pt x="2" y="0"/>
                  </a:moveTo>
                  <a:cubicBezTo>
                    <a:pt x="7" y="7"/>
                    <a:pt x="11" y="14"/>
                    <a:pt x="8" y="17"/>
                  </a:cubicBezTo>
                  <a:cubicBezTo>
                    <a:pt x="5" y="19"/>
                    <a:pt x="2" y="21"/>
                    <a:pt x="0" y="23"/>
                  </a:cubicBezTo>
                  <a:cubicBezTo>
                    <a:pt x="4" y="21"/>
                    <a:pt x="8" y="19"/>
                    <a:pt x="9" y="18"/>
                  </a:cubicBezTo>
                  <a:cubicBezTo>
                    <a:pt x="15" y="12"/>
                    <a:pt x="8" y="1"/>
                    <a:pt x="3" y="0"/>
                  </a:cubicBezTo>
                  <a:cubicBezTo>
                    <a:pt x="2" y="0"/>
                    <a:pt x="2" y="0"/>
                    <a:pt x="2"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18" name="Freeform 258"/>
            <p:cNvSpPr>
              <a:spLocks/>
            </p:cNvSpPr>
            <p:nvPr/>
          </p:nvSpPr>
          <p:spPr bwMode="auto">
            <a:xfrm>
              <a:off x="4619404" y="1177174"/>
              <a:ext cx="880726" cy="975714"/>
            </a:xfrm>
            <a:custGeom>
              <a:avLst/>
              <a:gdLst>
                <a:gd name="T0" fmla="*/ 200 w 687"/>
                <a:gd name="T1" fmla="*/ 49 h 735"/>
                <a:gd name="T2" fmla="*/ 176 w 687"/>
                <a:gd name="T3" fmla="*/ 67 h 735"/>
                <a:gd name="T4" fmla="*/ 181 w 687"/>
                <a:gd name="T5" fmla="*/ 95 h 735"/>
                <a:gd name="T6" fmla="*/ 200 w 687"/>
                <a:gd name="T7" fmla="*/ 172 h 735"/>
                <a:gd name="T8" fmla="*/ 203 w 687"/>
                <a:gd name="T9" fmla="*/ 258 h 735"/>
                <a:gd name="T10" fmla="*/ 190 w 687"/>
                <a:gd name="T11" fmla="*/ 300 h 735"/>
                <a:gd name="T12" fmla="*/ 170 w 687"/>
                <a:gd name="T13" fmla="*/ 372 h 735"/>
                <a:gd name="T14" fmla="*/ 141 w 687"/>
                <a:gd name="T15" fmla="*/ 421 h 735"/>
                <a:gd name="T16" fmla="*/ 133 w 687"/>
                <a:gd name="T17" fmla="*/ 422 h 735"/>
                <a:gd name="T18" fmla="*/ 129 w 687"/>
                <a:gd name="T19" fmla="*/ 422 h 735"/>
                <a:gd name="T20" fmla="*/ 123 w 687"/>
                <a:gd name="T21" fmla="*/ 422 h 735"/>
                <a:gd name="T22" fmla="*/ 109 w 687"/>
                <a:gd name="T23" fmla="*/ 423 h 735"/>
                <a:gd name="T24" fmla="*/ 89 w 687"/>
                <a:gd name="T25" fmla="*/ 422 h 735"/>
                <a:gd name="T26" fmla="*/ 64 w 687"/>
                <a:gd name="T27" fmla="*/ 490 h 735"/>
                <a:gd name="T28" fmla="*/ 35 w 687"/>
                <a:gd name="T29" fmla="*/ 497 h 735"/>
                <a:gd name="T30" fmla="*/ 30 w 687"/>
                <a:gd name="T31" fmla="*/ 511 h 735"/>
                <a:gd name="T32" fmla="*/ 49 w 687"/>
                <a:gd name="T33" fmla="*/ 545 h 735"/>
                <a:gd name="T34" fmla="*/ 26 w 687"/>
                <a:gd name="T35" fmla="*/ 550 h 735"/>
                <a:gd name="T36" fmla="*/ 19 w 687"/>
                <a:gd name="T37" fmla="*/ 550 h 735"/>
                <a:gd name="T38" fmla="*/ 15 w 687"/>
                <a:gd name="T39" fmla="*/ 550 h 735"/>
                <a:gd name="T40" fmla="*/ 0 w 687"/>
                <a:gd name="T41" fmla="*/ 557 h 735"/>
                <a:gd name="T42" fmla="*/ 14 w 687"/>
                <a:gd name="T43" fmla="*/ 597 h 735"/>
                <a:gd name="T44" fmla="*/ 76 w 687"/>
                <a:gd name="T45" fmla="*/ 648 h 735"/>
                <a:gd name="T46" fmla="*/ 132 w 687"/>
                <a:gd name="T47" fmla="*/ 666 h 735"/>
                <a:gd name="T48" fmla="*/ 148 w 687"/>
                <a:gd name="T49" fmla="*/ 691 h 735"/>
                <a:gd name="T50" fmla="*/ 186 w 687"/>
                <a:gd name="T51" fmla="*/ 692 h 735"/>
                <a:gd name="T52" fmla="*/ 224 w 687"/>
                <a:gd name="T53" fmla="*/ 704 h 735"/>
                <a:gd name="T54" fmla="*/ 281 w 687"/>
                <a:gd name="T55" fmla="*/ 708 h 735"/>
                <a:gd name="T56" fmla="*/ 306 w 687"/>
                <a:gd name="T57" fmla="*/ 665 h 735"/>
                <a:gd name="T58" fmla="*/ 318 w 687"/>
                <a:gd name="T59" fmla="*/ 666 h 735"/>
                <a:gd name="T60" fmla="*/ 352 w 687"/>
                <a:gd name="T61" fmla="*/ 643 h 735"/>
                <a:gd name="T62" fmla="*/ 403 w 687"/>
                <a:gd name="T63" fmla="*/ 626 h 735"/>
                <a:gd name="T64" fmla="*/ 404 w 687"/>
                <a:gd name="T65" fmla="*/ 627 h 735"/>
                <a:gd name="T66" fmla="*/ 404 w 687"/>
                <a:gd name="T67" fmla="*/ 627 h 735"/>
                <a:gd name="T68" fmla="*/ 405 w 687"/>
                <a:gd name="T69" fmla="*/ 628 h 735"/>
                <a:gd name="T70" fmla="*/ 405 w 687"/>
                <a:gd name="T71" fmla="*/ 628 h 735"/>
                <a:gd name="T72" fmla="*/ 467 w 687"/>
                <a:gd name="T73" fmla="*/ 719 h 735"/>
                <a:gd name="T74" fmla="*/ 492 w 687"/>
                <a:gd name="T75" fmla="*/ 720 h 735"/>
                <a:gd name="T76" fmla="*/ 531 w 687"/>
                <a:gd name="T77" fmla="*/ 725 h 735"/>
                <a:gd name="T78" fmla="*/ 602 w 687"/>
                <a:gd name="T79" fmla="*/ 697 h 735"/>
                <a:gd name="T80" fmla="*/ 651 w 687"/>
                <a:gd name="T81" fmla="*/ 657 h 735"/>
                <a:gd name="T82" fmla="*/ 666 w 687"/>
                <a:gd name="T83" fmla="*/ 614 h 735"/>
                <a:gd name="T84" fmla="*/ 686 w 687"/>
                <a:gd name="T85" fmla="*/ 581 h 735"/>
                <a:gd name="T86" fmla="*/ 639 w 687"/>
                <a:gd name="T87" fmla="*/ 592 h 735"/>
                <a:gd name="T88" fmla="*/ 615 w 687"/>
                <a:gd name="T89" fmla="*/ 578 h 735"/>
                <a:gd name="T90" fmla="*/ 614 w 687"/>
                <a:gd name="T91" fmla="*/ 541 h 735"/>
                <a:gd name="T92" fmla="*/ 583 w 687"/>
                <a:gd name="T93" fmla="*/ 535 h 735"/>
                <a:gd name="T94" fmla="*/ 558 w 687"/>
                <a:gd name="T95" fmla="*/ 533 h 735"/>
                <a:gd name="T96" fmla="*/ 533 w 687"/>
                <a:gd name="T97" fmla="*/ 504 h 735"/>
                <a:gd name="T98" fmla="*/ 573 w 687"/>
                <a:gd name="T99" fmla="*/ 448 h 735"/>
                <a:gd name="T100" fmla="*/ 550 w 687"/>
                <a:gd name="T101" fmla="*/ 385 h 735"/>
                <a:gd name="T102" fmla="*/ 521 w 687"/>
                <a:gd name="T103" fmla="*/ 342 h 735"/>
                <a:gd name="T104" fmla="*/ 477 w 687"/>
                <a:gd name="T105" fmla="*/ 364 h 735"/>
                <a:gd name="T106" fmla="*/ 438 w 687"/>
                <a:gd name="T107" fmla="*/ 201 h 735"/>
                <a:gd name="T108" fmla="*/ 433 w 687"/>
                <a:gd name="T109" fmla="*/ 98 h 735"/>
                <a:gd name="T110" fmla="*/ 395 w 687"/>
                <a:gd name="T111" fmla="*/ 64 h 735"/>
                <a:gd name="T112" fmla="*/ 365 w 687"/>
                <a:gd name="T113" fmla="*/ 78 h 735"/>
                <a:gd name="T114" fmla="*/ 338 w 687"/>
                <a:gd name="T115" fmla="*/ 58 h 735"/>
                <a:gd name="T116" fmla="*/ 255 w 687"/>
                <a:gd name="T117" fmla="*/ 6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7" h="735">
                  <a:moveTo>
                    <a:pt x="226" y="0"/>
                  </a:moveTo>
                  <a:cubicBezTo>
                    <a:pt x="222" y="1"/>
                    <a:pt x="220" y="3"/>
                    <a:pt x="218" y="9"/>
                  </a:cubicBezTo>
                  <a:cubicBezTo>
                    <a:pt x="218" y="10"/>
                    <a:pt x="218" y="11"/>
                    <a:pt x="218" y="12"/>
                  </a:cubicBezTo>
                  <a:cubicBezTo>
                    <a:pt x="217" y="14"/>
                    <a:pt x="217" y="15"/>
                    <a:pt x="216" y="17"/>
                  </a:cubicBezTo>
                  <a:cubicBezTo>
                    <a:pt x="214" y="25"/>
                    <a:pt x="210" y="32"/>
                    <a:pt x="206" y="39"/>
                  </a:cubicBezTo>
                  <a:cubicBezTo>
                    <a:pt x="204" y="43"/>
                    <a:pt x="202" y="46"/>
                    <a:pt x="200" y="49"/>
                  </a:cubicBezTo>
                  <a:cubicBezTo>
                    <a:pt x="199" y="51"/>
                    <a:pt x="197" y="51"/>
                    <a:pt x="197" y="53"/>
                  </a:cubicBezTo>
                  <a:cubicBezTo>
                    <a:pt x="197" y="54"/>
                    <a:pt x="193" y="56"/>
                    <a:pt x="192" y="57"/>
                  </a:cubicBezTo>
                  <a:cubicBezTo>
                    <a:pt x="190" y="59"/>
                    <a:pt x="189" y="60"/>
                    <a:pt x="187" y="61"/>
                  </a:cubicBezTo>
                  <a:cubicBezTo>
                    <a:pt x="186" y="63"/>
                    <a:pt x="185" y="63"/>
                    <a:pt x="183" y="64"/>
                  </a:cubicBezTo>
                  <a:cubicBezTo>
                    <a:pt x="181" y="65"/>
                    <a:pt x="180" y="66"/>
                    <a:pt x="178" y="66"/>
                  </a:cubicBezTo>
                  <a:cubicBezTo>
                    <a:pt x="177" y="67"/>
                    <a:pt x="177" y="67"/>
                    <a:pt x="176" y="67"/>
                  </a:cubicBezTo>
                  <a:cubicBezTo>
                    <a:pt x="176" y="67"/>
                    <a:pt x="176" y="67"/>
                    <a:pt x="176" y="67"/>
                  </a:cubicBezTo>
                  <a:cubicBezTo>
                    <a:pt x="175" y="68"/>
                    <a:pt x="174" y="68"/>
                    <a:pt x="173" y="69"/>
                  </a:cubicBezTo>
                  <a:cubicBezTo>
                    <a:pt x="173" y="69"/>
                    <a:pt x="173" y="69"/>
                    <a:pt x="173" y="69"/>
                  </a:cubicBezTo>
                  <a:cubicBezTo>
                    <a:pt x="172" y="74"/>
                    <a:pt x="169" y="75"/>
                    <a:pt x="169" y="79"/>
                  </a:cubicBezTo>
                  <a:cubicBezTo>
                    <a:pt x="169" y="80"/>
                    <a:pt x="169" y="81"/>
                    <a:pt x="169" y="82"/>
                  </a:cubicBezTo>
                  <a:cubicBezTo>
                    <a:pt x="170" y="87"/>
                    <a:pt x="177" y="92"/>
                    <a:pt x="181" y="95"/>
                  </a:cubicBezTo>
                  <a:cubicBezTo>
                    <a:pt x="188" y="100"/>
                    <a:pt x="191" y="101"/>
                    <a:pt x="197" y="108"/>
                  </a:cubicBezTo>
                  <a:cubicBezTo>
                    <a:pt x="200" y="110"/>
                    <a:pt x="200" y="113"/>
                    <a:pt x="200" y="117"/>
                  </a:cubicBezTo>
                  <a:cubicBezTo>
                    <a:pt x="200" y="121"/>
                    <a:pt x="199" y="125"/>
                    <a:pt x="199" y="128"/>
                  </a:cubicBezTo>
                  <a:cubicBezTo>
                    <a:pt x="197" y="133"/>
                    <a:pt x="197" y="138"/>
                    <a:pt x="197" y="142"/>
                  </a:cubicBezTo>
                  <a:cubicBezTo>
                    <a:pt x="197" y="145"/>
                    <a:pt x="197" y="148"/>
                    <a:pt x="197" y="150"/>
                  </a:cubicBezTo>
                  <a:cubicBezTo>
                    <a:pt x="197" y="158"/>
                    <a:pt x="198" y="166"/>
                    <a:pt x="200" y="172"/>
                  </a:cubicBezTo>
                  <a:cubicBezTo>
                    <a:pt x="200" y="173"/>
                    <a:pt x="200" y="174"/>
                    <a:pt x="200" y="175"/>
                  </a:cubicBezTo>
                  <a:cubicBezTo>
                    <a:pt x="200" y="182"/>
                    <a:pt x="195" y="186"/>
                    <a:pt x="192" y="190"/>
                  </a:cubicBezTo>
                  <a:cubicBezTo>
                    <a:pt x="188" y="196"/>
                    <a:pt x="182" y="191"/>
                    <a:pt x="182" y="203"/>
                  </a:cubicBezTo>
                  <a:cubicBezTo>
                    <a:pt x="182" y="210"/>
                    <a:pt x="187" y="215"/>
                    <a:pt x="190" y="220"/>
                  </a:cubicBezTo>
                  <a:cubicBezTo>
                    <a:pt x="193" y="226"/>
                    <a:pt x="198" y="230"/>
                    <a:pt x="201" y="238"/>
                  </a:cubicBezTo>
                  <a:cubicBezTo>
                    <a:pt x="205" y="247"/>
                    <a:pt x="206" y="251"/>
                    <a:pt x="203" y="258"/>
                  </a:cubicBezTo>
                  <a:cubicBezTo>
                    <a:pt x="203" y="258"/>
                    <a:pt x="203" y="258"/>
                    <a:pt x="202" y="258"/>
                  </a:cubicBezTo>
                  <a:cubicBezTo>
                    <a:pt x="199" y="266"/>
                    <a:pt x="194" y="270"/>
                    <a:pt x="191" y="278"/>
                  </a:cubicBezTo>
                  <a:cubicBezTo>
                    <a:pt x="190" y="280"/>
                    <a:pt x="190" y="281"/>
                    <a:pt x="190" y="282"/>
                  </a:cubicBezTo>
                  <a:cubicBezTo>
                    <a:pt x="190" y="286"/>
                    <a:pt x="191" y="288"/>
                    <a:pt x="191" y="291"/>
                  </a:cubicBezTo>
                  <a:cubicBezTo>
                    <a:pt x="191" y="292"/>
                    <a:pt x="191" y="293"/>
                    <a:pt x="191" y="295"/>
                  </a:cubicBezTo>
                  <a:cubicBezTo>
                    <a:pt x="190" y="297"/>
                    <a:pt x="190" y="299"/>
                    <a:pt x="190" y="300"/>
                  </a:cubicBezTo>
                  <a:cubicBezTo>
                    <a:pt x="190" y="304"/>
                    <a:pt x="192" y="307"/>
                    <a:pt x="196" y="314"/>
                  </a:cubicBezTo>
                  <a:cubicBezTo>
                    <a:pt x="198" y="317"/>
                    <a:pt x="198" y="319"/>
                    <a:pt x="198" y="321"/>
                  </a:cubicBezTo>
                  <a:cubicBezTo>
                    <a:pt x="198" y="325"/>
                    <a:pt x="196" y="329"/>
                    <a:pt x="195" y="333"/>
                  </a:cubicBezTo>
                  <a:cubicBezTo>
                    <a:pt x="194" y="337"/>
                    <a:pt x="186" y="346"/>
                    <a:pt x="182" y="350"/>
                  </a:cubicBezTo>
                  <a:cubicBezTo>
                    <a:pt x="177" y="355"/>
                    <a:pt x="172" y="366"/>
                    <a:pt x="170" y="372"/>
                  </a:cubicBezTo>
                  <a:cubicBezTo>
                    <a:pt x="170" y="372"/>
                    <a:pt x="170" y="372"/>
                    <a:pt x="170" y="372"/>
                  </a:cubicBezTo>
                  <a:cubicBezTo>
                    <a:pt x="168" y="378"/>
                    <a:pt x="165" y="381"/>
                    <a:pt x="165" y="390"/>
                  </a:cubicBezTo>
                  <a:cubicBezTo>
                    <a:pt x="165" y="390"/>
                    <a:pt x="165" y="390"/>
                    <a:pt x="165" y="390"/>
                  </a:cubicBezTo>
                  <a:cubicBezTo>
                    <a:pt x="165" y="396"/>
                    <a:pt x="161" y="403"/>
                    <a:pt x="160" y="409"/>
                  </a:cubicBezTo>
                  <a:cubicBezTo>
                    <a:pt x="158" y="416"/>
                    <a:pt x="148" y="419"/>
                    <a:pt x="142" y="421"/>
                  </a:cubicBezTo>
                  <a:cubicBezTo>
                    <a:pt x="142" y="421"/>
                    <a:pt x="142" y="421"/>
                    <a:pt x="142" y="421"/>
                  </a:cubicBezTo>
                  <a:cubicBezTo>
                    <a:pt x="142" y="421"/>
                    <a:pt x="142" y="421"/>
                    <a:pt x="141" y="421"/>
                  </a:cubicBezTo>
                  <a:cubicBezTo>
                    <a:pt x="141" y="421"/>
                    <a:pt x="141" y="421"/>
                    <a:pt x="141" y="421"/>
                  </a:cubicBezTo>
                  <a:cubicBezTo>
                    <a:pt x="139" y="422"/>
                    <a:pt x="136" y="422"/>
                    <a:pt x="133" y="422"/>
                  </a:cubicBezTo>
                  <a:cubicBezTo>
                    <a:pt x="133" y="422"/>
                    <a:pt x="133" y="422"/>
                    <a:pt x="133" y="422"/>
                  </a:cubicBezTo>
                  <a:cubicBezTo>
                    <a:pt x="133" y="422"/>
                    <a:pt x="133" y="422"/>
                    <a:pt x="133" y="422"/>
                  </a:cubicBezTo>
                  <a:cubicBezTo>
                    <a:pt x="133" y="422"/>
                    <a:pt x="133" y="422"/>
                    <a:pt x="133" y="422"/>
                  </a:cubicBezTo>
                  <a:cubicBezTo>
                    <a:pt x="133" y="422"/>
                    <a:pt x="133" y="422"/>
                    <a:pt x="133" y="422"/>
                  </a:cubicBezTo>
                  <a:cubicBezTo>
                    <a:pt x="132" y="422"/>
                    <a:pt x="131" y="422"/>
                    <a:pt x="131" y="422"/>
                  </a:cubicBezTo>
                  <a:cubicBezTo>
                    <a:pt x="130" y="422"/>
                    <a:pt x="130" y="422"/>
                    <a:pt x="129" y="422"/>
                  </a:cubicBezTo>
                  <a:cubicBezTo>
                    <a:pt x="129" y="422"/>
                    <a:pt x="129" y="422"/>
                    <a:pt x="129" y="422"/>
                  </a:cubicBezTo>
                  <a:cubicBezTo>
                    <a:pt x="129" y="422"/>
                    <a:pt x="129" y="422"/>
                    <a:pt x="129" y="422"/>
                  </a:cubicBezTo>
                  <a:cubicBezTo>
                    <a:pt x="129" y="422"/>
                    <a:pt x="129" y="422"/>
                    <a:pt x="129" y="422"/>
                  </a:cubicBezTo>
                  <a:cubicBezTo>
                    <a:pt x="129" y="422"/>
                    <a:pt x="129" y="422"/>
                    <a:pt x="129" y="422"/>
                  </a:cubicBezTo>
                  <a:cubicBezTo>
                    <a:pt x="128" y="422"/>
                    <a:pt x="126" y="422"/>
                    <a:pt x="125" y="422"/>
                  </a:cubicBezTo>
                  <a:cubicBezTo>
                    <a:pt x="125" y="422"/>
                    <a:pt x="125" y="422"/>
                    <a:pt x="125" y="422"/>
                  </a:cubicBezTo>
                  <a:cubicBezTo>
                    <a:pt x="125" y="422"/>
                    <a:pt x="125" y="422"/>
                    <a:pt x="125" y="422"/>
                  </a:cubicBezTo>
                  <a:cubicBezTo>
                    <a:pt x="125" y="422"/>
                    <a:pt x="125" y="422"/>
                    <a:pt x="125" y="422"/>
                  </a:cubicBezTo>
                  <a:cubicBezTo>
                    <a:pt x="124" y="422"/>
                    <a:pt x="124" y="422"/>
                    <a:pt x="124" y="422"/>
                  </a:cubicBezTo>
                  <a:cubicBezTo>
                    <a:pt x="124" y="422"/>
                    <a:pt x="124" y="422"/>
                    <a:pt x="123" y="422"/>
                  </a:cubicBezTo>
                  <a:cubicBezTo>
                    <a:pt x="122" y="422"/>
                    <a:pt x="120" y="422"/>
                    <a:pt x="119" y="422"/>
                  </a:cubicBezTo>
                  <a:cubicBezTo>
                    <a:pt x="119" y="422"/>
                    <a:pt x="119" y="422"/>
                    <a:pt x="119" y="422"/>
                  </a:cubicBezTo>
                  <a:cubicBezTo>
                    <a:pt x="119" y="422"/>
                    <a:pt x="119" y="422"/>
                    <a:pt x="119" y="422"/>
                  </a:cubicBezTo>
                  <a:cubicBezTo>
                    <a:pt x="119" y="422"/>
                    <a:pt x="119" y="422"/>
                    <a:pt x="118" y="422"/>
                  </a:cubicBezTo>
                  <a:cubicBezTo>
                    <a:pt x="118" y="422"/>
                    <a:pt x="118" y="422"/>
                    <a:pt x="118" y="422"/>
                  </a:cubicBezTo>
                  <a:cubicBezTo>
                    <a:pt x="116" y="423"/>
                    <a:pt x="113" y="423"/>
                    <a:pt x="109" y="423"/>
                  </a:cubicBezTo>
                  <a:cubicBezTo>
                    <a:pt x="109" y="423"/>
                    <a:pt x="109" y="423"/>
                    <a:pt x="109" y="423"/>
                  </a:cubicBezTo>
                  <a:cubicBezTo>
                    <a:pt x="109" y="423"/>
                    <a:pt x="109" y="423"/>
                    <a:pt x="109" y="423"/>
                  </a:cubicBezTo>
                  <a:cubicBezTo>
                    <a:pt x="109" y="423"/>
                    <a:pt x="109" y="423"/>
                    <a:pt x="109" y="423"/>
                  </a:cubicBezTo>
                  <a:cubicBezTo>
                    <a:pt x="109" y="423"/>
                    <a:pt x="109" y="423"/>
                    <a:pt x="109" y="423"/>
                  </a:cubicBezTo>
                  <a:cubicBezTo>
                    <a:pt x="106" y="423"/>
                    <a:pt x="102" y="423"/>
                    <a:pt x="99" y="423"/>
                  </a:cubicBezTo>
                  <a:cubicBezTo>
                    <a:pt x="95" y="422"/>
                    <a:pt x="92" y="422"/>
                    <a:pt x="89" y="422"/>
                  </a:cubicBezTo>
                  <a:cubicBezTo>
                    <a:pt x="89" y="422"/>
                    <a:pt x="89" y="422"/>
                    <a:pt x="89" y="422"/>
                  </a:cubicBezTo>
                  <a:cubicBezTo>
                    <a:pt x="82" y="422"/>
                    <a:pt x="76" y="427"/>
                    <a:pt x="71" y="431"/>
                  </a:cubicBezTo>
                  <a:cubicBezTo>
                    <a:pt x="64" y="437"/>
                    <a:pt x="61" y="437"/>
                    <a:pt x="61" y="448"/>
                  </a:cubicBezTo>
                  <a:cubicBezTo>
                    <a:pt x="61" y="455"/>
                    <a:pt x="61" y="463"/>
                    <a:pt x="61" y="470"/>
                  </a:cubicBezTo>
                  <a:cubicBezTo>
                    <a:pt x="61" y="477"/>
                    <a:pt x="62" y="481"/>
                    <a:pt x="63" y="488"/>
                  </a:cubicBezTo>
                  <a:cubicBezTo>
                    <a:pt x="63" y="489"/>
                    <a:pt x="64" y="490"/>
                    <a:pt x="64" y="490"/>
                  </a:cubicBezTo>
                  <a:cubicBezTo>
                    <a:pt x="64" y="496"/>
                    <a:pt x="58" y="500"/>
                    <a:pt x="54" y="502"/>
                  </a:cubicBezTo>
                  <a:cubicBezTo>
                    <a:pt x="52" y="503"/>
                    <a:pt x="51" y="503"/>
                    <a:pt x="49" y="503"/>
                  </a:cubicBezTo>
                  <a:cubicBezTo>
                    <a:pt x="44" y="503"/>
                    <a:pt x="40" y="500"/>
                    <a:pt x="37" y="498"/>
                  </a:cubicBezTo>
                  <a:cubicBezTo>
                    <a:pt x="37" y="498"/>
                    <a:pt x="37" y="498"/>
                    <a:pt x="37" y="498"/>
                  </a:cubicBezTo>
                  <a:cubicBezTo>
                    <a:pt x="37" y="498"/>
                    <a:pt x="37" y="498"/>
                    <a:pt x="37" y="498"/>
                  </a:cubicBezTo>
                  <a:cubicBezTo>
                    <a:pt x="36" y="497"/>
                    <a:pt x="36" y="497"/>
                    <a:pt x="35" y="497"/>
                  </a:cubicBezTo>
                  <a:cubicBezTo>
                    <a:pt x="35" y="497"/>
                    <a:pt x="35" y="497"/>
                    <a:pt x="35" y="497"/>
                  </a:cubicBezTo>
                  <a:cubicBezTo>
                    <a:pt x="35" y="497"/>
                    <a:pt x="35" y="497"/>
                    <a:pt x="35" y="497"/>
                  </a:cubicBezTo>
                  <a:cubicBezTo>
                    <a:pt x="30" y="497"/>
                    <a:pt x="28" y="507"/>
                    <a:pt x="30" y="511"/>
                  </a:cubicBezTo>
                  <a:cubicBezTo>
                    <a:pt x="30" y="511"/>
                    <a:pt x="30" y="511"/>
                    <a:pt x="30" y="511"/>
                  </a:cubicBezTo>
                  <a:cubicBezTo>
                    <a:pt x="30" y="511"/>
                    <a:pt x="30" y="511"/>
                    <a:pt x="30" y="511"/>
                  </a:cubicBezTo>
                  <a:cubicBezTo>
                    <a:pt x="30" y="511"/>
                    <a:pt x="30" y="511"/>
                    <a:pt x="30" y="511"/>
                  </a:cubicBezTo>
                  <a:cubicBezTo>
                    <a:pt x="30" y="511"/>
                    <a:pt x="30" y="511"/>
                    <a:pt x="30" y="511"/>
                  </a:cubicBezTo>
                  <a:cubicBezTo>
                    <a:pt x="30" y="511"/>
                    <a:pt x="30" y="511"/>
                    <a:pt x="30" y="511"/>
                  </a:cubicBezTo>
                  <a:cubicBezTo>
                    <a:pt x="30" y="511"/>
                    <a:pt x="30" y="511"/>
                    <a:pt x="30" y="511"/>
                  </a:cubicBezTo>
                  <a:cubicBezTo>
                    <a:pt x="33" y="518"/>
                    <a:pt x="34" y="521"/>
                    <a:pt x="39" y="525"/>
                  </a:cubicBezTo>
                  <a:cubicBezTo>
                    <a:pt x="39" y="526"/>
                    <a:pt x="41" y="526"/>
                    <a:pt x="41" y="527"/>
                  </a:cubicBezTo>
                  <a:cubicBezTo>
                    <a:pt x="47" y="530"/>
                    <a:pt x="49" y="539"/>
                    <a:pt x="49" y="545"/>
                  </a:cubicBezTo>
                  <a:cubicBezTo>
                    <a:pt x="49" y="545"/>
                    <a:pt x="49" y="545"/>
                    <a:pt x="49" y="545"/>
                  </a:cubicBezTo>
                  <a:cubicBezTo>
                    <a:pt x="49" y="545"/>
                    <a:pt x="49" y="545"/>
                    <a:pt x="49" y="545"/>
                  </a:cubicBezTo>
                  <a:cubicBezTo>
                    <a:pt x="49" y="545"/>
                    <a:pt x="49" y="545"/>
                    <a:pt x="49" y="545"/>
                  </a:cubicBezTo>
                  <a:cubicBezTo>
                    <a:pt x="49" y="549"/>
                    <a:pt x="29" y="549"/>
                    <a:pt x="26" y="550"/>
                  </a:cubicBezTo>
                  <a:cubicBezTo>
                    <a:pt x="26" y="550"/>
                    <a:pt x="26" y="550"/>
                    <a:pt x="26" y="550"/>
                  </a:cubicBezTo>
                  <a:cubicBezTo>
                    <a:pt x="26" y="550"/>
                    <a:pt x="26" y="550"/>
                    <a:pt x="26" y="550"/>
                  </a:cubicBezTo>
                  <a:cubicBezTo>
                    <a:pt x="26" y="550"/>
                    <a:pt x="26" y="550"/>
                    <a:pt x="26" y="550"/>
                  </a:cubicBezTo>
                  <a:cubicBezTo>
                    <a:pt x="26" y="550"/>
                    <a:pt x="26" y="550"/>
                    <a:pt x="26" y="550"/>
                  </a:cubicBezTo>
                  <a:cubicBezTo>
                    <a:pt x="24" y="550"/>
                    <a:pt x="21" y="550"/>
                    <a:pt x="19" y="550"/>
                  </a:cubicBezTo>
                  <a:cubicBezTo>
                    <a:pt x="19" y="550"/>
                    <a:pt x="19" y="550"/>
                    <a:pt x="19" y="550"/>
                  </a:cubicBezTo>
                  <a:cubicBezTo>
                    <a:pt x="19" y="550"/>
                    <a:pt x="19" y="550"/>
                    <a:pt x="19" y="550"/>
                  </a:cubicBezTo>
                  <a:cubicBezTo>
                    <a:pt x="19" y="550"/>
                    <a:pt x="19" y="550"/>
                    <a:pt x="19" y="550"/>
                  </a:cubicBezTo>
                  <a:cubicBezTo>
                    <a:pt x="19" y="550"/>
                    <a:pt x="19" y="550"/>
                    <a:pt x="19" y="550"/>
                  </a:cubicBezTo>
                  <a:cubicBezTo>
                    <a:pt x="18" y="550"/>
                    <a:pt x="18" y="550"/>
                    <a:pt x="17" y="550"/>
                  </a:cubicBezTo>
                  <a:cubicBezTo>
                    <a:pt x="17" y="550"/>
                    <a:pt x="17" y="550"/>
                    <a:pt x="17" y="550"/>
                  </a:cubicBezTo>
                  <a:cubicBezTo>
                    <a:pt x="17" y="550"/>
                    <a:pt x="17" y="550"/>
                    <a:pt x="17" y="550"/>
                  </a:cubicBezTo>
                  <a:cubicBezTo>
                    <a:pt x="17" y="550"/>
                    <a:pt x="17" y="550"/>
                    <a:pt x="17" y="550"/>
                  </a:cubicBezTo>
                  <a:cubicBezTo>
                    <a:pt x="16" y="550"/>
                    <a:pt x="15" y="550"/>
                    <a:pt x="15" y="550"/>
                  </a:cubicBezTo>
                  <a:cubicBezTo>
                    <a:pt x="12" y="550"/>
                    <a:pt x="9" y="550"/>
                    <a:pt x="7" y="551"/>
                  </a:cubicBezTo>
                  <a:cubicBezTo>
                    <a:pt x="7" y="551"/>
                    <a:pt x="7" y="551"/>
                    <a:pt x="7" y="551"/>
                  </a:cubicBezTo>
                  <a:cubicBezTo>
                    <a:pt x="7" y="551"/>
                    <a:pt x="7" y="551"/>
                    <a:pt x="7" y="551"/>
                  </a:cubicBezTo>
                  <a:cubicBezTo>
                    <a:pt x="7" y="551"/>
                    <a:pt x="7" y="551"/>
                    <a:pt x="7" y="551"/>
                  </a:cubicBezTo>
                  <a:cubicBezTo>
                    <a:pt x="7" y="551"/>
                    <a:pt x="7" y="551"/>
                    <a:pt x="7" y="551"/>
                  </a:cubicBezTo>
                  <a:cubicBezTo>
                    <a:pt x="3" y="553"/>
                    <a:pt x="1" y="555"/>
                    <a:pt x="0" y="557"/>
                  </a:cubicBezTo>
                  <a:cubicBezTo>
                    <a:pt x="0" y="559"/>
                    <a:pt x="0" y="562"/>
                    <a:pt x="0" y="565"/>
                  </a:cubicBezTo>
                  <a:cubicBezTo>
                    <a:pt x="0" y="565"/>
                    <a:pt x="0" y="565"/>
                    <a:pt x="0" y="565"/>
                  </a:cubicBezTo>
                  <a:cubicBezTo>
                    <a:pt x="1" y="570"/>
                    <a:pt x="4" y="576"/>
                    <a:pt x="6" y="580"/>
                  </a:cubicBezTo>
                  <a:cubicBezTo>
                    <a:pt x="7" y="581"/>
                    <a:pt x="7" y="582"/>
                    <a:pt x="8" y="583"/>
                  </a:cubicBezTo>
                  <a:cubicBezTo>
                    <a:pt x="8" y="583"/>
                    <a:pt x="8" y="583"/>
                    <a:pt x="8" y="583"/>
                  </a:cubicBezTo>
                  <a:cubicBezTo>
                    <a:pt x="11" y="590"/>
                    <a:pt x="12" y="589"/>
                    <a:pt x="14" y="597"/>
                  </a:cubicBezTo>
                  <a:cubicBezTo>
                    <a:pt x="16" y="604"/>
                    <a:pt x="22" y="611"/>
                    <a:pt x="23" y="614"/>
                  </a:cubicBezTo>
                  <a:cubicBezTo>
                    <a:pt x="28" y="618"/>
                    <a:pt x="32" y="622"/>
                    <a:pt x="36" y="626"/>
                  </a:cubicBezTo>
                  <a:cubicBezTo>
                    <a:pt x="49" y="637"/>
                    <a:pt x="47" y="643"/>
                    <a:pt x="62" y="646"/>
                  </a:cubicBezTo>
                  <a:cubicBezTo>
                    <a:pt x="62" y="646"/>
                    <a:pt x="62" y="646"/>
                    <a:pt x="62" y="647"/>
                  </a:cubicBezTo>
                  <a:cubicBezTo>
                    <a:pt x="66" y="648"/>
                    <a:pt x="71" y="648"/>
                    <a:pt x="76" y="648"/>
                  </a:cubicBezTo>
                  <a:cubicBezTo>
                    <a:pt x="76" y="648"/>
                    <a:pt x="76" y="648"/>
                    <a:pt x="76" y="648"/>
                  </a:cubicBezTo>
                  <a:cubicBezTo>
                    <a:pt x="76" y="648"/>
                    <a:pt x="76" y="648"/>
                    <a:pt x="76" y="648"/>
                  </a:cubicBezTo>
                  <a:cubicBezTo>
                    <a:pt x="81" y="648"/>
                    <a:pt x="86" y="648"/>
                    <a:pt x="91" y="647"/>
                  </a:cubicBezTo>
                  <a:cubicBezTo>
                    <a:pt x="96" y="647"/>
                    <a:pt x="101" y="646"/>
                    <a:pt x="106" y="646"/>
                  </a:cubicBezTo>
                  <a:cubicBezTo>
                    <a:pt x="106" y="646"/>
                    <a:pt x="106" y="647"/>
                    <a:pt x="106" y="647"/>
                  </a:cubicBezTo>
                  <a:cubicBezTo>
                    <a:pt x="114" y="648"/>
                    <a:pt x="116" y="656"/>
                    <a:pt x="123" y="661"/>
                  </a:cubicBezTo>
                  <a:cubicBezTo>
                    <a:pt x="126" y="663"/>
                    <a:pt x="129" y="662"/>
                    <a:pt x="132" y="666"/>
                  </a:cubicBezTo>
                  <a:cubicBezTo>
                    <a:pt x="133" y="668"/>
                    <a:pt x="133" y="669"/>
                    <a:pt x="133" y="671"/>
                  </a:cubicBezTo>
                  <a:cubicBezTo>
                    <a:pt x="135" y="675"/>
                    <a:pt x="134" y="680"/>
                    <a:pt x="133" y="684"/>
                  </a:cubicBezTo>
                  <a:cubicBezTo>
                    <a:pt x="133" y="688"/>
                    <a:pt x="134" y="690"/>
                    <a:pt x="137" y="690"/>
                  </a:cubicBezTo>
                  <a:cubicBezTo>
                    <a:pt x="139" y="690"/>
                    <a:pt x="140" y="690"/>
                    <a:pt x="142" y="690"/>
                  </a:cubicBezTo>
                  <a:cubicBezTo>
                    <a:pt x="142" y="690"/>
                    <a:pt x="143" y="690"/>
                    <a:pt x="145" y="691"/>
                  </a:cubicBezTo>
                  <a:cubicBezTo>
                    <a:pt x="146" y="691"/>
                    <a:pt x="147" y="691"/>
                    <a:pt x="148" y="691"/>
                  </a:cubicBezTo>
                  <a:cubicBezTo>
                    <a:pt x="149" y="691"/>
                    <a:pt x="155" y="701"/>
                    <a:pt x="157" y="703"/>
                  </a:cubicBezTo>
                  <a:cubicBezTo>
                    <a:pt x="162" y="708"/>
                    <a:pt x="165" y="709"/>
                    <a:pt x="172" y="711"/>
                  </a:cubicBezTo>
                  <a:cubicBezTo>
                    <a:pt x="173" y="711"/>
                    <a:pt x="174" y="712"/>
                    <a:pt x="175" y="712"/>
                  </a:cubicBezTo>
                  <a:cubicBezTo>
                    <a:pt x="180" y="711"/>
                    <a:pt x="182" y="710"/>
                    <a:pt x="183" y="709"/>
                  </a:cubicBezTo>
                  <a:cubicBezTo>
                    <a:pt x="184" y="708"/>
                    <a:pt x="184" y="706"/>
                    <a:pt x="184" y="705"/>
                  </a:cubicBezTo>
                  <a:cubicBezTo>
                    <a:pt x="186" y="700"/>
                    <a:pt x="186" y="697"/>
                    <a:pt x="186" y="692"/>
                  </a:cubicBezTo>
                  <a:cubicBezTo>
                    <a:pt x="186" y="688"/>
                    <a:pt x="188" y="686"/>
                    <a:pt x="190" y="686"/>
                  </a:cubicBezTo>
                  <a:cubicBezTo>
                    <a:pt x="191" y="686"/>
                    <a:pt x="192" y="687"/>
                    <a:pt x="193" y="687"/>
                  </a:cubicBezTo>
                  <a:cubicBezTo>
                    <a:pt x="194" y="686"/>
                    <a:pt x="195" y="686"/>
                    <a:pt x="196" y="686"/>
                  </a:cubicBezTo>
                  <a:cubicBezTo>
                    <a:pt x="198" y="686"/>
                    <a:pt x="201" y="688"/>
                    <a:pt x="204" y="690"/>
                  </a:cubicBezTo>
                  <a:cubicBezTo>
                    <a:pt x="207" y="692"/>
                    <a:pt x="210" y="693"/>
                    <a:pt x="212" y="695"/>
                  </a:cubicBezTo>
                  <a:cubicBezTo>
                    <a:pt x="216" y="698"/>
                    <a:pt x="219" y="701"/>
                    <a:pt x="224" y="704"/>
                  </a:cubicBezTo>
                  <a:cubicBezTo>
                    <a:pt x="230" y="708"/>
                    <a:pt x="235" y="712"/>
                    <a:pt x="241" y="716"/>
                  </a:cubicBezTo>
                  <a:cubicBezTo>
                    <a:pt x="248" y="721"/>
                    <a:pt x="254" y="723"/>
                    <a:pt x="261" y="728"/>
                  </a:cubicBezTo>
                  <a:cubicBezTo>
                    <a:pt x="267" y="733"/>
                    <a:pt x="273" y="731"/>
                    <a:pt x="278" y="735"/>
                  </a:cubicBezTo>
                  <a:cubicBezTo>
                    <a:pt x="278" y="735"/>
                    <a:pt x="278" y="735"/>
                    <a:pt x="278" y="735"/>
                  </a:cubicBezTo>
                  <a:cubicBezTo>
                    <a:pt x="278" y="735"/>
                    <a:pt x="278" y="734"/>
                    <a:pt x="278" y="734"/>
                  </a:cubicBezTo>
                  <a:cubicBezTo>
                    <a:pt x="279" y="725"/>
                    <a:pt x="281" y="717"/>
                    <a:pt x="281" y="708"/>
                  </a:cubicBezTo>
                  <a:cubicBezTo>
                    <a:pt x="281" y="702"/>
                    <a:pt x="285" y="693"/>
                    <a:pt x="286" y="688"/>
                  </a:cubicBezTo>
                  <a:cubicBezTo>
                    <a:pt x="288" y="679"/>
                    <a:pt x="294" y="676"/>
                    <a:pt x="296" y="670"/>
                  </a:cubicBezTo>
                  <a:cubicBezTo>
                    <a:pt x="296" y="670"/>
                    <a:pt x="296" y="669"/>
                    <a:pt x="297" y="668"/>
                  </a:cubicBezTo>
                  <a:cubicBezTo>
                    <a:pt x="297" y="666"/>
                    <a:pt x="301" y="665"/>
                    <a:pt x="306" y="665"/>
                  </a:cubicBezTo>
                  <a:cubicBezTo>
                    <a:pt x="306" y="665"/>
                    <a:pt x="306" y="665"/>
                    <a:pt x="306" y="665"/>
                  </a:cubicBezTo>
                  <a:cubicBezTo>
                    <a:pt x="306" y="665"/>
                    <a:pt x="306" y="665"/>
                    <a:pt x="306" y="665"/>
                  </a:cubicBezTo>
                  <a:cubicBezTo>
                    <a:pt x="306" y="665"/>
                    <a:pt x="306" y="665"/>
                    <a:pt x="306" y="665"/>
                  </a:cubicBezTo>
                  <a:cubicBezTo>
                    <a:pt x="306" y="665"/>
                    <a:pt x="306" y="665"/>
                    <a:pt x="306" y="665"/>
                  </a:cubicBezTo>
                  <a:cubicBezTo>
                    <a:pt x="308" y="665"/>
                    <a:pt x="310" y="665"/>
                    <a:pt x="312" y="666"/>
                  </a:cubicBezTo>
                  <a:cubicBezTo>
                    <a:pt x="312" y="666"/>
                    <a:pt x="312" y="666"/>
                    <a:pt x="312" y="666"/>
                  </a:cubicBezTo>
                  <a:cubicBezTo>
                    <a:pt x="314" y="666"/>
                    <a:pt x="316" y="666"/>
                    <a:pt x="317" y="666"/>
                  </a:cubicBezTo>
                  <a:cubicBezTo>
                    <a:pt x="317" y="666"/>
                    <a:pt x="318" y="666"/>
                    <a:pt x="318" y="666"/>
                  </a:cubicBezTo>
                  <a:cubicBezTo>
                    <a:pt x="318" y="666"/>
                    <a:pt x="318" y="666"/>
                    <a:pt x="318" y="666"/>
                  </a:cubicBezTo>
                  <a:cubicBezTo>
                    <a:pt x="318" y="666"/>
                    <a:pt x="318" y="666"/>
                    <a:pt x="318" y="666"/>
                  </a:cubicBezTo>
                  <a:cubicBezTo>
                    <a:pt x="318" y="666"/>
                    <a:pt x="318" y="666"/>
                    <a:pt x="318" y="666"/>
                  </a:cubicBezTo>
                  <a:cubicBezTo>
                    <a:pt x="325" y="664"/>
                    <a:pt x="334" y="662"/>
                    <a:pt x="340" y="661"/>
                  </a:cubicBezTo>
                  <a:cubicBezTo>
                    <a:pt x="341" y="661"/>
                    <a:pt x="341" y="660"/>
                    <a:pt x="341" y="660"/>
                  </a:cubicBezTo>
                  <a:cubicBezTo>
                    <a:pt x="344" y="658"/>
                    <a:pt x="349" y="645"/>
                    <a:pt x="352" y="643"/>
                  </a:cubicBezTo>
                  <a:cubicBezTo>
                    <a:pt x="359" y="635"/>
                    <a:pt x="366" y="632"/>
                    <a:pt x="372" y="626"/>
                  </a:cubicBezTo>
                  <a:cubicBezTo>
                    <a:pt x="373" y="625"/>
                    <a:pt x="373" y="625"/>
                    <a:pt x="374" y="625"/>
                  </a:cubicBezTo>
                  <a:cubicBezTo>
                    <a:pt x="374" y="624"/>
                    <a:pt x="375" y="623"/>
                    <a:pt x="375" y="623"/>
                  </a:cubicBezTo>
                  <a:cubicBezTo>
                    <a:pt x="381" y="617"/>
                    <a:pt x="383" y="612"/>
                    <a:pt x="388" y="610"/>
                  </a:cubicBezTo>
                  <a:cubicBezTo>
                    <a:pt x="388" y="610"/>
                    <a:pt x="389" y="610"/>
                    <a:pt x="389" y="610"/>
                  </a:cubicBezTo>
                  <a:cubicBezTo>
                    <a:pt x="393" y="610"/>
                    <a:pt x="400" y="620"/>
                    <a:pt x="403" y="626"/>
                  </a:cubicBezTo>
                  <a:cubicBezTo>
                    <a:pt x="403" y="626"/>
                    <a:pt x="403" y="626"/>
                    <a:pt x="403" y="626"/>
                  </a:cubicBezTo>
                  <a:cubicBezTo>
                    <a:pt x="403" y="626"/>
                    <a:pt x="404" y="626"/>
                    <a:pt x="404" y="626"/>
                  </a:cubicBezTo>
                  <a:cubicBezTo>
                    <a:pt x="404" y="626"/>
                    <a:pt x="404" y="626"/>
                    <a:pt x="404" y="626"/>
                  </a:cubicBezTo>
                  <a:cubicBezTo>
                    <a:pt x="404" y="626"/>
                    <a:pt x="404" y="626"/>
                    <a:pt x="404" y="626"/>
                  </a:cubicBezTo>
                  <a:cubicBezTo>
                    <a:pt x="404" y="626"/>
                    <a:pt x="404" y="626"/>
                    <a:pt x="404" y="626"/>
                  </a:cubicBezTo>
                  <a:cubicBezTo>
                    <a:pt x="404" y="627"/>
                    <a:pt x="404" y="627"/>
                    <a:pt x="404" y="627"/>
                  </a:cubicBezTo>
                  <a:cubicBezTo>
                    <a:pt x="404" y="627"/>
                    <a:pt x="404" y="627"/>
                    <a:pt x="404" y="627"/>
                  </a:cubicBezTo>
                  <a:cubicBezTo>
                    <a:pt x="404" y="627"/>
                    <a:pt x="404" y="627"/>
                    <a:pt x="404" y="627"/>
                  </a:cubicBezTo>
                  <a:cubicBezTo>
                    <a:pt x="404" y="627"/>
                    <a:pt x="404" y="627"/>
                    <a:pt x="404" y="627"/>
                  </a:cubicBezTo>
                  <a:cubicBezTo>
                    <a:pt x="404" y="627"/>
                    <a:pt x="404" y="627"/>
                    <a:pt x="404" y="627"/>
                  </a:cubicBezTo>
                  <a:cubicBezTo>
                    <a:pt x="404" y="627"/>
                    <a:pt x="404" y="627"/>
                    <a:pt x="404" y="627"/>
                  </a:cubicBezTo>
                  <a:cubicBezTo>
                    <a:pt x="404" y="627"/>
                    <a:pt x="404" y="627"/>
                    <a:pt x="404" y="627"/>
                  </a:cubicBezTo>
                  <a:cubicBezTo>
                    <a:pt x="404" y="628"/>
                    <a:pt x="404" y="628"/>
                    <a:pt x="405" y="628"/>
                  </a:cubicBezTo>
                  <a:cubicBezTo>
                    <a:pt x="405" y="628"/>
                    <a:pt x="405" y="628"/>
                    <a:pt x="405" y="628"/>
                  </a:cubicBezTo>
                  <a:cubicBezTo>
                    <a:pt x="405" y="628"/>
                    <a:pt x="405" y="628"/>
                    <a:pt x="405" y="628"/>
                  </a:cubicBezTo>
                  <a:cubicBezTo>
                    <a:pt x="405" y="628"/>
                    <a:pt x="405" y="628"/>
                    <a:pt x="405" y="628"/>
                  </a:cubicBezTo>
                  <a:cubicBezTo>
                    <a:pt x="405" y="628"/>
                    <a:pt x="405" y="628"/>
                    <a:pt x="405" y="628"/>
                  </a:cubicBezTo>
                  <a:cubicBezTo>
                    <a:pt x="405" y="628"/>
                    <a:pt x="405" y="628"/>
                    <a:pt x="405" y="628"/>
                  </a:cubicBezTo>
                  <a:cubicBezTo>
                    <a:pt x="405" y="628"/>
                    <a:pt x="405" y="628"/>
                    <a:pt x="405" y="628"/>
                  </a:cubicBezTo>
                  <a:cubicBezTo>
                    <a:pt x="405" y="628"/>
                    <a:pt x="405" y="628"/>
                    <a:pt x="405" y="628"/>
                  </a:cubicBezTo>
                  <a:cubicBezTo>
                    <a:pt x="405" y="628"/>
                    <a:pt x="405" y="628"/>
                    <a:pt x="405" y="628"/>
                  </a:cubicBezTo>
                  <a:cubicBezTo>
                    <a:pt x="405" y="628"/>
                    <a:pt x="405" y="628"/>
                    <a:pt x="405" y="628"/>
                  </a:cubicBezTo>
                  <a:cubicBezTo>
                    <a:pt x="405" y="628"/>
                    <a:pt x="405" y="628"/>
                    <a:pt x="405" y="628"/>
                  </a:cubicBezTo>
                  <a:cubicBezTo>
                    <a:pt x="405" y="628"/>
                    <a:pt x="405" y="628"/>
                    <a:pt x="405" y="628"/>
                  </a:cubicBezTo>
                  <a:cubicBezTo>
                    <a:pt x="405" y="628"/>
                    <a:pt x="405" y="628"/>
                    <a:pt x="405" y="628"/>
                  </a:cubicBezTo>
                  <a:cubicBezTo>
                    <a:pt x="409" y="636"/>
                    <a:pt x="412" y="644"/>
                    <a:pt x="414" y="653"/>
                  </a:cubicBezTo>
                  <a:cubicBezTo>
                    <a:pt x="415" y="656"/>
                    <a:pt x="429" y="670"/>
                    <a:pt x="432" y="672"/>
                  </a:cubicBezTo>
                  <a:cubicBezTo>
                    <a:pt x="436" y="676"/>
                    <a:pt x="438" y="680"/>
                    <a:pt x="440" y="685"/>
                  </a:cubicBezTo>
                  <a:cubicBezTo>
                    <a:pt x="442" y="694"/>
                    <a:pt x="444" y="701"/>
                    <a:pt x="449" y="706"/>
                  </a:cubicBezTo>
                  <a:cubicBezTo>
                    <a:pt x="454" y="711"/>
                    <a:pt x="457" y="716"/>
                    <a:pt x="467" y="719"/>
                  </a:cubicBezTo>
                  <a:cubicBezTo>
                    <a:pt x="472" y="720"/>
                    <a:pt x="478" y="722"/>
                    <a:pt x="483" y="722"/>
                  </a:cubicBezTo>
                  <a:cubicBezTo>
                    <a:pt x="486" y="722"/>
                    <a:pt x="489" y="721"/>
                    <a:pt x="491" y="720"/>
                  </a:cubicBezTo>
                  <a:cubicBezTo>
                    <a:pt x="491" y="720"/>
                    <a:pt x="491" y="720"/>
                    <a:pt x="491" y="720"/>
                  </a:cubicBezTo>
                  <a:cubicBezTo>
                    <a:pt x="491" y="720"/>
                    <a:pt x="492" y="720"/>
                    <a:pt x="492" y="720"/>
                  </a:cubicBezTo>
                  <a:cubicBezTo>
                    <a:pt x="492" y="720"/>
                    <a:pt x="492" y="720"/>
                    <a:pt x="492" y="720"/>
                  </a:cubicBezTo>
                  <a:cubicBezTo>
                    <a:pt x="492" y="720"/>
                    <a:pt x="492" y="720"/>
                    <a:pt x="492" y="720"/>
                  </a:cubicBezTo>
                  <a:cubicBezTo>
                    <a:pt x="492" y="720"/>
                    <a:pt x="492" y="720"/>
                    <a:pt x="492" y="720"/>
                  </a:cubicBezTo>
                  <a:cubicBezTo>
                    <a:pt x="495" y="720"/>
                    <a:pt x="510" y="726"/>
                    <a:pt x="513" y="727"/>
                  </a:cubicBezTo>
                  <a:cubicBezTo>
                    <a:pt x="513" y="727"/>
                    <a:pt x="513" y="727"/>
                    <a:pt x="513" y="728"/>
                  </a:cubicBezTo>
                  <a:cubicBezTo>
                    <a:pt x="513" y="728"/>
                    <a:pt x="513" y="728"/>
                    <a:pt x="513" y="728"/>
                  </a:cubicBezTo>
                  <a:cubicBezTo>
                    <a:pt x="516" y="729"/>
                    <a:pt x="518" y="730"/>
                    <a:pt x="520" y="730"/>
                  </a:cubicBezTo>
                  <a:cubicBezTo>
                    <a:pt x="523" y="730"/>
                    <a:pt x="526" y="728"/>
                    <a:pt x="531" y="725"/>
                  </a:cubicBezTo>
                  <a:cubicBezTo>
                    <a:pt x="531" y="725"/>
                    <a:pt x="531" y="725"/>
                    <a:pt x="531" y="725"/>
                  </a:cubicBezTo>
                  <a:cubicBezTo>
                    <a:pt x="531" y="725"/>
                    <a:pt x="531" y="725"/>
                    <a:pt x="531" y="725"/>
                  </a:cubicBezTo>
                  <a:cubicBezTo>
                    <a:pt x="531" y="725"/>
                    <a:pt x="531" y="725"/>
                    <a:pt x="531" y="725"/>
                  </a:cubicBezTo>
                  <a:cubicBezTo>
                    <a:pt x="541" y="720"/>
                    <a:pt x="549" y="718"/>
                    <a:pt x="558" y="711"/>
                  </a:cubicBezTo>
                  <a:cubicBezTo>
                    <a:pt x="563" y="707"/>
                    <a:pt x="575" y="703"/>
                    <a:pt x="580" y="702"/>
                  </a:cubicBezTo>
                  <a:cubicBezTo>
                    <a:pt x="587" y="701"/>
                    <a:pt x="596" y="700"/>
                    <a:pt x="602" y="697"/>
                  </a:cubicBezTo>
                  <a:cubicBezTo>
                    <a:pt x="609" y="693"/>
                    <a:pt x="610" y="689"/>
                    <a:pt x="618" y="685"/>
                  </a:cubicBezTo>
                  <a:cubicBezTo>
                    <a:pt x="618" y="685"/>
                    <a:pt x="618" y="685"/>
                    <a:pt x="618" y="685"/>
                  </a:cubicBezTo>
                  <a:cubicBezTo>
                    <a:pt x="622" y="683"/>
                    <a:pt x="628" y="675"/>
                    <a:pt x="636" y="671"/>
                  </a:cubicBezTo>
                  <a:cubicBezTo>
                    <a:pt x="636" y="671"/>
                    <a:pt x="636" y="671"/>
                    <a:pt x="636" y="671"/>
                  </a:cubicBezTo>
                  <a:cubicBezTo>
                    <a:pt x="636" y="671"/>
                    <a:pt x="637" y="670"/>
                    <a:pt x="637" y="670"/>
                  </a:cubicBezTo>
                  <a:cubicBezTo>
                    <a:pt x="642" y="667"/>
                    <a:pt x="648" y="659"/>
                    <a:pt x="651" y="657"/>
                  </a:cubicBezTo>
                  <a:cubicBezTo>
                    <a:pt x="656" y="652"/>
                    <a:pt x="661" y="645"/>
                    <a:pt x="664" y="639"/>
                  </a:cubicBezTo>
                  <a:cubicBezTo>
                    <a:pt x="664" y="639"/>
                    <a:pt x="664" y="639"/>
                    <a:pt x="664" y="639"/>
                  </a:cubicBezTo>
                  <a:cubicBezTo>
                    <a:pt x="667" y="633"/>
                    <a:pt x="675" y="630"/>
                    <a:pt x="681" y="626"/>
                  </a:cubicBezTo>
                  <a:cubicBezTo>
                    <a:pt x="678" y="624"/>
                    <a:pt x="675" y="621"/>
                    <a:pt x="672" y="619"/>
                  </a:cubicBezTo>
                  <a:cubicBezTo>
                    <a:pt x="672" y="619"/>
                    <a:pt x="672" y="619"/>
                    <a:pt x="671" y="619"/>
                  </a:cubicBezTo>
                  <a:cubicBezTo>
                    <a:pt x="669" y="617"/>
                    <a:pt x="666" y="616"/>
                    <a:pt x="666" y="614"/>
                  </a:cubicBezTo>
                  <a:cubicBezTo>
                    <a:pt x="666" y="614"/>
                    <a:pt x="666" y="614"/>
                    <a:pt x="666" y="614"/>
                  </a:cubicBezTo>
                  <a:cubicBezTo>
                    <a:pt x="666" y="611"/>
                    <a:pt x="668" y="608"/>
                    <a:pt x="674" y="603"/>
                  </a:cubicBezTo>
                  <a:cubicBezTo>
                    <a:pt x="677" y="600"/>
                    <a:pt x="679" y="597"/>
                    <a:pt x="682" y="595"/>
                  </a:cubicBezTo>
                  <a:cubicBezTo>
                    <a:pt x="682" y="595"/>
                    <a:pt x="682" y="595"/>
                    <a:pt x="682" y="594"/>
                  </a:cubicBezTo>
                  <a:cubicBezTo>
                    <a:pt x="682" y="594"/>
                    <a:pt x="685" y="589"/>
                    <a:pt x="687" y="585"/>
                  </a:cubicBezTo>
                  <a:cubicBezTo>
                    <a:pt x="687" y="583"/>
                    <a:pt x="687" y="582"/>
                    <a:pt x="686" y="581"/>
                  </a:cubicBezTo>
                  <a:cubicBezTo>
                    <a:pt x="686" y="580"/>
                    <a:pt x="686" y="580"/>
                    <a:pt x="686" y="579"/>
                  </a:cubicBezTo>
                  <a:cubicBezTo>
                    <a:pt x="683" y="577"/>
                    <a:pt x="681" y="577"/>
                    <a:pt x="678" y="577"/>
                  </a:cubicBezTo>
                  <a:cubicBezTo>
                    <a:pt x="676" y="577"/>
                    <a:pt x="675" y="577"/>
                    <a:pt x="674" y="577"/>
                  </a:cubicBezTo>
                  <a:cubicBezTo>
                    <a:pt x="668" y="577"/>
                    <a:pt x="663" y="577"/>
                    <a:pt x="659" y="581"/>
                  </a:cubicBezTo>
                  <a:cubicBezTo>
                    <a:pt x="658" y="582"/>
                    <a:pt x="653" y="587"/>
                    <a:pt x="651" y="588"/>
                  </a:cubicBezTo>
                  <a:cubicBezTo>
                    <a:pt x="647" y="590"/>
                    <a:pt x="644" y="591"/>
                    <a:pt x="639" y="592"/>
                  </a:cubicBezTo>
                  <a:cubicBezTo>
                    <a:pt x="636" y="593"/>
                    <a:pt x="634" y="594"/>
                    <a:pt x="632" y="594"/>
                  </a:cubicBezTo>
                  <a:cubicBezTo>
                    <a:pt x="631" y="594"/>
                    <a:pt x="631" y="594"/>
                    <a:pt x="631" y="594"/>
                  </a:cubicBezTo>
                  <a:cubicBezTo>
                    <a:pt x="630" y="595"/>
                    <a:pt x="630" y="595"/>
                    <a:pt x="629" y="595"/>
                  </a:cubicBezTo>
                  <a:cubicBezTo>
                    <a:pt x="629" y="595"/>
                    <a:pt x="628" y="594"/>
                    <a:pt x="626" y="592"/>
                  </a:cubicBezTo>
                  <a:cubicBezTo>
                    <a:pt x="623" y="589"/>
                    <a:pt x="618" y="584"/>
                    <a:pt x="616" y="579"/>
                  </a:cubicBezTo>
                  <a:cubicBezTo>
                    <a:pt x="616" y="579"/>
                    <a:pt x="616" y="578"/>
                    <a:pt x="615" y="578"/>
                  </a:cubicBezTo>
                  <a:cubicBezTo>
                    <a:pt x="614" y="575"/>
                    <a:pt x="614" y="571"/>
                    <a:pt x="614" y="566"/>
                  </a:cubicBezTo>
                  <a:cubicBezTo>
                    <a:pt x="614" y="565"/>
                    <a:pt x="614" y="563"/>
                    <a:pt x="614" y="562"/>
                  </a:cubicBezTo>
                  <a:cubicBezTo>
                    <a:pt x="614" y="561"/>
                    <a:pt x="614" y="560"/>
                    <a:pt x="614" y="560"/>
                  </a:cubicBezTo>
                  <a:cubicBezTo>
                    <a:pt x="613" y="555"/>
                    <a:pt x="613" y="552"/>
                    <a:pt x="614" y="547"/>
                  </a:cubicBezTo>
                  <a:cubicBezTo>
                    <a:pt x="615" y="544"/>
                    <a:pt x="615" y="543"/>
                    <a:pt x="615" y="542"/>
                  </a:cubicBezTo>
                  <a:cubicBezTo>
                    <a:pt x="615" y="542"/>
                    <a:pt x="615" y="541"/>
                    <a:pt x="614" y="541"/>
                  </a:cubicBezTo>
                  <a:cubicBezTo>
                    <a:pt x="613" y="541"/>
                    <a:pt x="612" y="540"/>
                    <a:pt x="610" y="540"/>
                  </a:cubicBezTo>
                  <a:cubicBezTo>
                    <a:pt x="607" y="539"/>
                    <a:pt x="603" y="537"/>
                    <a:pt x="600" y="536"/>
                  </a:cubicBezTo>
                  <a:cubicBezTo>
                    <a:pt x="599" y="536"/>
                    <a:pt x="598" y="536"/>
                    <a:pt x="597" y="535"/>
                  </a:cubicBezTo>
                  <a:cubicBezTo>
                    <a:pt x="596" y="535"/>
                    <a:pt x="595" y="535"/>
                    <a:pt x="594" y="535"/>
                  </a:cubicBezTo>
                  <a:cubicBezTo>
                    <a:pt x="593" y="535"/>
                    <a:pt x="591" y="535"/>
                    <a:pt x="590" y="535"/>
                  </a:cubicBezTo>
                  <a:cubicBezTo>
                    <a:pt x="587" y="535"/>
                    <a:pt x="585" y="535"/>
                    <a:pt x="583" y="535"/>
                  </a:cubicBezTo>
                  <a:cubicBezTo>
                    <a:pt x="580" y="536"/>
                    <a:pt x="580" y="536"/>
                    <a:pt x="580" y="536"/>
                  </a:cubicBezTo>
                  <a:cubicBezTo>
                    <a:pt x="580" y="536"/>
                    <a:pt x="579" y="536"/>
                    <a:pt x="579" y="536"/>
                  </a:cubicBezTo>
                  <a:cubicBezTo>
                    <a:pt x="577" y="536"/>
                    <a:pt x="576" y="536"/>
                    <a:pt x="575" y="536"/>
                  </a:cubicBezTo>
                  <a:cubicBezTo>
                    <a:pt x="575" y="536"/>
                    <a:pt x="574" y="536"/>
                    <a:pt x="574" y="536"/>
                  </a:cubicBezTo>
                  <a:cubicBezTo>
                    <a:pt x="573" y="536"/>
                    <a:pt x="572" y="537"/>
                    <a:pt x="571" y="537"/>
                  </a:cubicBezTo>
                  <a:cubicBezTo>
                    <a:pt x="566" y="537"/>
                    <a:pt x="563" y="536"/>
                    <a:pt x="558" y="533"/>
                  </a:cubicBezTo>
                  <a:cubicBezTo>
                    <a:pt x="557" y="533"/>
                    <a:pt x="557" y="533"/>
                    <a:pt x="556" y="532"/>
                  </a:cubicBezTo>
                  <a:cubicBezTo>
                    <a:pt x="555" y="532"/>
                    <a:pt x="553" y="531"/>
                    <a:pt x="552" y="529"/>
                  </a:cubicBezTo>
                  <a:cubicBezTo>
                    <a:pt x="551" y="529"/>
                    <a:pt x="550" y="528"/>
                    <a:pt x="550" y="528"/>
                  </a:cubicBezTo>
                  <a:cubicBezTo>
                    <a:pt x="547" y="526"/>
                    <a:pt x="543" y="522"/>
                    <a:pt x="539" y="517"/>
                  </a:cubicBezTo>
                  <a:cubicBezTo>
                    <a:pt x="538" y="516"/>
                    <a:pt x="537" y="515"/>
                    <a:pt x="535" y="514"/>
                  </a:cubicBezTo>
                  <a:cubicBezTo>
                    <a:pt x="533" y="511"/>
                    <a:pt x="533" y="508"/>
                    <a:pt x="533" y="504"/>
                  </a:cubicBezTo>
                  <a:cubicBezTo>
                    <a:pt x="532" y="500"/>
                    <a:pt x="533" y="496"/>
                    <a:pt x="535" y="492"/>
                  </a:cubicBezTo>
                  <a:cubicBezTo>
                    <a:pt x="537" y="489"/>
                    <a:pt x="539" y="486"/>
                    <a:pt x="542" y="483"/>
                  </a:cubicBezTo>
                  <a:cubicBezTo>
                    <a:pt x="573" y="464"/>
                    <a:pt x="573" y="464"/>
                    <a:pt x="573" y="464"/>
                  </a:cubicBezTo>
                  <a:cubicBezTo>
                    <a:pt x="575" y="463"/>
                    <a:pt x="575" y="462"/>
                    <a:pt x="575" y="462"/>
                  </a:cubicBezTo>
                  <a:cubicBezTo>
                    <a:pt x="574" y="459"/>
                    <a:pt x="573" y="456"/>
                    <a:pt x="573" y="451"/>
                  </a:cubicBezTo>
                  <a:cubicBezTo>
                    <a:pt x="573" y="448"/>
                    <a:pt x="573" y="448"/>
                    <a:pt x="573" y="448"/>
                  </a:cubicBezTo>
                  <a:cubicBezTo>
                    <a:pt x="574" y="442"/>
                    <a:pt x="574" y="442"/>
                    <a:pt x="574" y="442"/>
                  </a:cubicBezTo>
                  <a:cubicBezTo>
                    <a:pt x="574" y="439"/>
                    <a:pt x="575" y="435"/>
                    <a:pt x="575" y="432"/>
                  </a:cubicBezTo>
                  <a:cubicBezTo>
                    <a:pt x="574" y="429"/>
                    <a:pt x="572" y="424"/>
                    <a:pt x="573" y="420"/>
                  </a:cubicBezTo>
                  <a:cubicBezTo>
                    <a:pt x="574" y="418"/>
                    <a:pt x="575" y="416"/>
                    <a:pt x="575" y="414"/>
                  </a:cubicBezTo>
                  <a:cubicBezTo>
                    <a:pt x="566" y="406"/>
                    <a:pt x="559" y="399"/>
                    <a:pt x="553" y="389"/>
                  </a:cubicBezTo>
                  <a:cubicBezTo>
                    <a:pt x="552" y="388"/>
                    <a:pt x="551" y="386"/>
                    <a:pt x="550" y="385"/>
                  </a:cubicBezTo>
                  <a:cubicBezTo>
                    <a:pt x="548" y="382"/>
                    <a:pt x="547" y="378"/>
                    <a:pt x="546" y="374"/>
                  </a:cubicBezTo>
                  <a:cubicBezTo>
                    <a:pt x="545" y="370"/>
                    <a:pt x="544" y="367"/>
                    <a:pt x="544" y="362"/>
                  </a:cubicBezTo>
                  <a:cubicBezTo>
                    <a:pt x="544" y="362"/>
                    <a:pt x="544" y="362"/>
                    <a:pt x="544" y="362"/>
                  </a:cubicBezTo>
                  <a:cubicBezTo>
                    <a:pt x="542" y="350"/>
                    <a:pt x="541" y="339"/>
                    <a:pt x="531" y="339"/>
                  </a:cubicBezTo>
                  <a:cubicBezTo>
                    <a:pt x="529" y="339"/>
                    <a:pt x="527" y="339"/>
                    <a:pt x="524" y="340"/>
                  </a:cubicBezTo>
                  <a:cubicBezTo>
                    <a:pt x="523" y="341"/>
                    <a:pt x="522" y="341"/>
                    <a:pt x="521" y="342"/>
                  </a:cubicBezTo>
                  <a:cubicBezTo>
                    <a:pt x="521" y="342"/>
                    <a:pt x="521" y="342"/>
                    <a:pt x="521" y="342"/>
                  </a:cubicBezTo>
                  <a:cubicBezTo>
                    <a:pt x="513" y="345"/>
                    <a:pt x="497" y="367"/>
                    <a:pt x="484" y="367"/>
                  </a:cubicBezTo>
                  <a:cubicBezTo>
                    <a:pt x="483" y="367"/>
                    <a:pt x="482" y="367"/>
                    <a:pt x="481" y="366"/>
                  </a:cubicBezTo>
                  <a:cubicBezTo>
                    <a:pt x="481" y="366"/>
                    <a:pt x="481" y="366"/>
                    <a:pt x="480" y="366"/>
                  </a:cubicBezTo>
                  <a:cubicBezTo>
                    <a:pt x="480" y="366"/>
                    <a:pt x="480" y="366"/>
                    <a:pt x="480" y="366"/>
                  </a:cubicBezTo>
                  <a:cubicBezTo>
                    <a:pt x="479" y="366"/>
                    <a:pt x="478" y="365"/>
                    <a:pt x="477" y="364"/>
                  </a:cubicBezTo>
                  <a:cubicBezTo>
                    <a:pt x="467" y="354"/>
                    <a:pt x="458" y="340"/>
                    <a:pt x="451" y="327"/>
                  </a:cubicBezTo>
                  <a:cubicBezTo>
                    <a:pt x="446" y="318"/>
                    <a:pt x="444" y="314"/>
                    <a:pt x="444" y="310"/>
                  </a:cubicBezTo>
                  <a:cubicBezTo>
                    <a:pt x="444" y="306"/>
                    <a:pt x="446" y="301"/>
                    <a:pt x="451" y="291"/>
                  </a:cubicBezTo>
                  <a:cubicBezTo>
                    <a:pt x="454" y="284"/>
                    <a:pt x="456" y="280"/>
                    <a:pt x="456" y="276"/>
                  </a:cubicBezTo>
                  <a:cubicBezTo>
                    <a:pt x="456" y="263"/>
                    <a:pt x="440" y="261"/>
                    <a:pt x="440" y="240"/>
                  </a:cubicBezTo>
                  <a:cubicBezTo>
                    <a:pt x="440" y="231"/>
                    <a:pt x="438" y="215"/>
                    <a:pt x="438" y="201"/>
                  </a:cubicBezTo>
                  <a:cubicBezTo>
                    <a:pt x="438" y="195"/>
                    <a:pt x="438" y="189"/>
                    <a:pt x="440" y="185"/>
                  </a:cubicBezTo>
                  <a:cubicBezTo>
                    <a:pt x="446" y="175"/>
                    <a:pt x="457" y="156"/>
                    <a:pt x="457" y="146"/>
                  </a:cubicBezTo>
                  <a:cubicBezTo>
                    <a:pt x="457" y="142"/>
                    <a:pt x="456" y="139"/>
                    <a:pt x="451" y="138"/>
                  </a:cubicBezTo>
                  <a:cubicBezTo>
                    <a:pt x="441" y="135"/>
                    <a:pt x="439" y="130"/>
                    <a:pt x="439" y="125"/>
                  </a:cubicBezTo>
                  <a:cubicBezTo>
                    <a:pt x="439" y="119"/>
                    <a:pt x="442" y="113"/>
                    <a:pt x="442" y="107"/>
                  </a:cubicBezTo>
                  <a:cubicBezTo>
                    <a:pt x="442" y="103"/>
                    <a:pt x="440" y="99"/>
                    <a:pt x="433" y="98"/>
                  </a:cubicBezTo>
                  <a:cubicBezTo>
                    <a:pt x="412" y="92"/>
                    <a:pt x="413" y="68"/>
                    <a:pt x="400" y="65"/>
                  </a:cubicBezTo>
                  <a:cubicBezTo>
                    <a:pt x="400" y="65"/>
                    <a:pt x="400" y="65"/>
                    <a:pt x="400" y="65"/>
                  </a:cubicBezTo>
                  <a:cubicBezTo>
                    <a:pt x="400" y="65"/>
                    <a:pt x="400" y="65"/>
                    <a:pt x="400" y="65"/>
                  </a:cubicBezTo>
                  <a:cubicBezTo>
                    <a:pt x="400" y="65"/>
                    <a:pt x="400" y="65"/>
                    <a:pt x="400" y="65"/>
                  </a:cubicBezTo>
                  <a:cubicBezTo>
                    <a:pt x="400" y="65"/>
                    <a:pt x="400" y="65"/>
                    <a:pt x="400" y="65"/>
                  </a:cubicBezTo>
                  <a:cubicBezTo>
                    <a:pt x="398" y="64"/>
                    <a:pt x="396" y="64"/>
                    <a:pt x="395" y="64"/>
                  </a:cubicBezTo>
                  <a:cubicBezTo>
                    <a:pt x="394" y="64"/>
                    <a:pt x="393" y="64"/>
                    <a:pt x="392" y="64"/>
                  </a:cubicBezTo>
                  <a:cubicBezTo>
                    <a:pt x="391" y="65"/>
                    <a:pt x="390" y="65"/>
                    <a:pt x="390" y="65"/>
                  </a:cubicBezTo>
                  <a:cubicBezTo>
                    <a:pt x="388" y="66"/>
                    <a:pt x="387" y="66"/>
                    <a:pt x="386" y="66"/>
                  </a:cubicBezTo>
                  <a:cubicBezTo>
                    <a:pt x="384" y="66"/>
                    <a:pt x="383" y="67"/>
                    <a:pt x="382" y="68"/>
                  </a:cubicBezTo>
                  <a:cubicBezTo>
                    <a:pt x="377" y="71"/>
                    <a:pt x="373" y="75"/>
                    <a:pt x="367" y="78"/>
                  </a:cubicBezTo>
                  <a:cubicBezTo>
                    <a:pt x="367" y="78"/>
                    <a:pt x="366" y="78"/>
                    <a:pt x="365" y="78"/>
                  </a:cubicBezTo>
                  <a:cubicBezTo>
                    <a:pt x="364" y="78"/>
                    <a:pt x="363" y="78"/>
                    <a:pt x="362" y="78"/>
                  </a:cubicBezTo>
                  <a:cubicBezTo>
                    <a:pt x="359" y="78"/>
                    <a:pt x="355" y="77"/>
                    <a:pt x="352" y="75"/>
                  </a:cubicBezTo>
                  <a:cubicBezTo>
                    <a:pt x="347" y="74"/>
                    <a:pt x="344" y="73"/>
                    <a:pt x="342" y="70"/>
                  </a:cubicBezTo>
                  <a:cubicBezTo>
                    <a:pt x="341" y="70"/>
                    <a:pt x="341" y="69"/>
                    <a:pt x="340" y="69"/>
                  </a:cubicBezTo>
                  <a:cubicBezTo>
                    <a:pt x="340" y="68"/>
                    <a:pt x="339" y="67"/>
                    <a:pt x="339" y="66"/>
                  </a:cubicBezTo>
                  <a:cubicBezTo>
                    <a:pt x="339" y="63"/>
                    <a:pt x="338" y="60"/>
                    <a:pt x="338" y="58"/>
                  </a:cubicBezTo>
                  <a:cubicBezTo>
                    <a:pt x="337" y="57"/>
                    <a:pt x="337" y="57"/>
                    <a:pt x="336" y="56"/>
                  </a:cubicBezTo>
                  <a:cubicBezTo>
                    <a:pt x="333" y="54"/>
                    <a:pt x="328" y="51"/>
                    <a:pt x="324" y="48"/>
                  </a:cubicBezTo>
                  <a:cubicBezTo>
                    <a:pt x="314" y="46"/>
                    <a:pt x="305" y="44"/>
                    <a:pt x="296" y="41"/>
                  </a:cubicBezTo>
                  <a:cubicBezTo>
                    <a:pt x="290" y="40"/>
                    <a:pt x="284" y="40"/>
                    <a:pt x="280" y="36"/>
                  </a:cubicBezTo>
                  <a:cubicBezTo>
                    <a:pt x="274" y="33"/>
                    <a:pt x="272" y="27"/>
                    <a:pt x="271" y="21"/>
                  </a:cubicBezTo>
                  <a:cubicBezTo>
                    <a:pt x="267" y="15"/>
                    <a:pt x="265" y="9"/>
                    <a:pt x="255" y="6"/>
                  </a:cubicBezTo>
                  <a:cubicBezTo>
                    <a:pt x="254" y="6"/>
                    <a:pt x="253" y="6"/>
                    <a:pt x="253" y="6"/>
                  </a:cubicBezTo>
                  <a:cubicBezTo>
                    <a:pt x="242" y="5"/>
                    <a:pt x="236" y="2"/>
                    <a:pt x="226" y="0"/>
                  </a:cubicBezTo>
                </a:path>
              </a:pathLst>
            </a:custGeom>
            <a:solidFill>
              <a:schemeClr val="accent6">
                <a:lumMod val="60000"/>
                <a:lumOff val="4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19" name="Freeform 259"/>
            <p:cNvSpPr>
              <a:spLocks noEditPoints="1"/>
            </p:cNvSpPr>
            <p:nvPr/>
          </p:nvSpPr>
          <p:spPr bwMode="auto">
            <a:xfrm>
              <a:off x="5132508" y="1262932"/>
              <a:ext cx="157999" cy="399670"/>
            </a:xfrm>
            <a:custGeom>
              <a:avLst/>
              <a:gdLst>
                <a:gd name="T0" fmla="*/ 80 w 124"/>
                <a:gd name="T1" fmla="*/ 301 h 301"/>
                <a:gd name="T2" fmla="*/ 81 w 124"/>
                <a:gd name="T3" fmla="*/ 301 h 301"/>
                <a:gd name="T4" fmla="*/ 80 w 124"/>
                <a:gd name="T5" fmla="*/ 301 h 301"/>
                <a:gd name="T6" fmla="*/ 124 w 124"/>
                <a:gd name="T7" fmla="*/ 275 h 301"/>
                <a:gd name="T8" fmla="*/ 121 w 124"/>
                <a:gd name="T9" fmla="*/ 277 h 301"/>
                <a:gd name="T10" fmla="*/ 121 w 124"/>
                <a:gd name="T11" fmla="*/ 277 h 301"/>
                <a:gd name="T12" fmla="*/ 121 w 124"/>
                <a:gd name="T13" fmla="*/ 277 h 301"/>
                <a:gd name="T14" fmla="*/ 124 w 124"/>
                <a:gd name="T15" fmla="*/ 275 h 301"/>
                <a:gd name="T16" fmla="*/ 44 w 124"/>
                <a:gd name="T17" fmla="*/ 245 h 301"/>
                <a:gd name="T18" fmla="*/ 51 w 124"/>
                <a:gd name="T19" fmla="*/ 262 h 301"/>
                <a:gd name="T20" fmla="*/ 77 w 124"/>
                <a:gd name="T21" fmla="*/ 299 h 301"/>
                <a:gd name="T22" fmla="*/ 80 w 124"/>
                <a:gd name="T23" fmla="*/ 301 h 301"/>
                <a:gd name="T24" fmla="*/ 77 w 124"/>
                <a:gd name="T25" fmla="*/ 299 h 301"/>
                <a:gd name="T26" fmla="*/ 51 w 124"/>
                <a:gd name="T27" fmla="*/ 262 h 301"/>
                <a:gd name="T28" fmla="*/ 44 w 124"/>
                <a:gd name="T29" fmla="*/ 245 h 301"/>
                <a:gd name="T30" fmla="*/ 38 w 124"/>
                <a:gd name="T31" fmla="*/ 136 h 301"/>
                <a:gd name="T32" fmla="*/ 40 w 124"/>
                <a:gd name="T33" fmla="*/ 175 h 301"/>
                <a:gd name="T34" fmla="*/ 56 w 124"/>
                <a:gd name="T35" fmla="*/ 211 h 301"/>
                <a:gd name="T36" fmla="*/ 40 w 124"/>
                <a:gd name="T37" fmla="*/ 175 h 301"/>
                <a:gd name="T38" fmla="*/ 38 w 124"/>
                <a:gd name="T39" fmla="*/ 136 h 301"/>
                <a:gd name="T40" fmla="*/ 39 w 124"/>
                <a:gd name="T41" fmla="*/ 60 h 301"/>
                <a:gd name="T42" fmla="*/ 51 w 124"/>
                <a:gd name="T43" fmla="*/ 73 h 301"/>
                <a:gd name="T44" fmla="*/ 57 w 124"/>
                <a:gd name="T45" fmla="*/ 81 h 301"/>
                <a:gd name="T46" fmla="*/ 51 w 124"/>
                <a:gd name="T47" fmla="*/ 73 h 301"/>
                <a:gd name="T48" fmla="*/ 39 w 124"/>
                <a:gd name="T49" fmla="*/ 60 h 301"/>
                <a:gd name="T50" fmla="*/ 0 w 124"/>
                <a:gd name="T51" fmla="*/ 0 h 301"/>
                <a:gd name="T52" fmla="*/ 0 w 124"/>
                <a:gd name="T53" fmla="*/ 0 h 301"/>
                <a:gd name="T54" fmla="*/ 33 w 124"/>
                <a:gd name="T55" fmla="*/ 33 h 301"/>
                <a:gd name="T56" fmla="*/ 42 w 124"/>
                <a:gd name="T57" fmla="*/ 42 h 301"/>
                <a:gd name="T58" fmla="*/ 33 w 124"/>
                <a:gd name="T59" fmla="*/ 33 h 301"/>
                <a:gd name="T60" fmla="*/ 0 w 124"/>
                <a:gd name="T61" fmla="*/ 0 h 301"/>
                <a:gd name="T62" fmla="*/ 0 w 124"/>
                <a:gd name="T63" fmla="*/ 0 h 301"/>
                <a:gd name="T64" fmla="*/ 0 w 124"/>
                <a:gd name="T65" fmla="*/ 0 h 301"/>
                <a:gd name="T66" fmla="*/ 0 w 124"/>
                <a:gd name="T67" fmla="*/ 0 h 301"/>
                <a:gd name="T68" fmla="*/ 0 w 124"/>
                <a:gd name="T69" fmla="*/ 0 h 301"/>
                <a:gd name="T70" fmla="*/ 0 w 124"/>
                <a:gd name="T7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 h="301">
                  <a:moveTo>
                    <a:pt x="80" y="301"/>
                  </a:moveTo>
                  <a:cubicBezTo>
                    <a:pt x="81" y="301"/>
                    <a:pt x="81" y="301"/>
                    <a:pt x="81" y="301"/>
                  </a:cubicBezTo>
                  <a:cubicBezTo>
                    <a:pt x="81" y="301"/>
                    <a:pt x="81" y="301"/>
                    <a:pt x="80" y="301"/>
                  </a:cubicBezTo>
                  <a:moveTo>
                    <a:pt x="124" y="275"/>
                  </a:moveTo>
                  <a:cubicBezTo>
                    <a:pt x="123" y="276"/>
                    <a:pt x="122" y="276"/>
                    <a:pt x="121" y="277"/>
                  </a:cubicBezTo>
                  <a:cubicBezTo>
                    <a:pt x="121" y="277"/>
                    <a:pt x="121" y="277"/>
                    <a:pt x="121" y="277"/>
                  </a:cubicBezTo>
                  <a:cubicBezTo>
                    <a:pt x="121" y="277"/>
                    <a:pt x="121" y="277"/>
                    <a:pt x="121" y="277"/>
                  </a:cubicBezTo>
                  <a:cubicBezTo>
                    <a:pt x="122" y="276"/>
                    <a:pt x="123" y="276"/>
                    <a:pt x="124" y="275"/>
                  </a:cubicBezTo>
                  <a:moveTo>
                    <a:pt x="44" y="245"/>
                  </a:moveTo>
                  <a:cubicBezTo>
                    <a:pt x="44" y="249"/>
                    <a:pt x="46" y="253"/>
                    <a:pt x="51" y="262"/>
                  </a:cubicBezTo>
                  <a:cubicBezTo>
                    <a:pt x="58" y="275"/>
                    <a:pt x="67" y="289"/>
                    <a:pt x="77" y="299"/>
                  </a:cubicBezTo>
                  <a:cubicBezTo>
                    <a:pt x="78" y="300"/>
                    <a:pt x="79" y="301"/>
                    <a:pt x="80" y="301"/>
                  </a:cubicBezTo>
                  <a:cubicBezTo>
                    <a:pt x="79" y="301"/>
                    <a:pt x="78" y="300"/>
                    <a:pt x="77" y="299"/>
                  </a:cubicBezTo>
                  <a:cubicBezTo>
                    <a:pt x="67" y="289"/>
                    <a:pt x="58" y="275"/>
                    <a:pt x="51" y="262"/>
                  </a:cubicBezTo>
                  <a:cubicBezTo>
                    <a:pt x="46" y="253"/>
                    <a:pt x="44" y="249"/>
                    <a:pt x="44" y="245"/>
                  </a:cubicBezTo>
                  <a:moveTo>
                    <a:pt x="38" y="136"/>
                  </a:moveTo>
                  <a:cubicBezTo>
                    <a:pt x="38" y="150"/>
                    <a:pt x="40" y="166"/>
                    <a:pt x="40" y="175"/>
                  </a:cubicBezTo>
                  <a:cubicBezTo>
                    <a:pt x="40" y="196"/>
                    <a:pt x="56" y="198"/>
                    <a:pt x="56" y="211"/>
                  </a:cubicBezTo>
                  <a:cubicBezTo>
                    <a:pt x="56" y="198"/>
                    <a:pt x="40" y="196"/>
                    <a:pt x="40" y="175"/>
                  </a:cubicBezTo>
                  <a:cubicBezTo>
                    <a:pt x="40" y="166"/>
                    <a:pt x="38" y="150"/>
                    <a:pt x="38" y="136"/>
                  </a:cubicBezTo>
                  <a:moveTo>
                    <a:pt x="39" y="60"/>
                  </a:moveTo>
                  <a:cubicBezTo>
                    <a:pt x="39" y="65"/>
                    <a:pt x="41" y="70"/>
                    <a:pt x="51" y="73"/>
                  </a:cubicBezTo>
                  <a:cubicBezTo>
                    <a:pt x="56" y="74"/>
                    <a:pt x="57" y="77"/>
                    <a:pt x="57" y="81"/>
                  </a:cubicBezTo>
                  <a:cubicBezTo>
                    <a:pt x="57" y="77"/>
                    <a:pt x="56" y="74"/>
                    <a:pt x="51" y="73"/>
                  </a:cubicBezTo>
                  <a:cubicBezTo>
                    <a:pt x="41" y="70"/>
                    <a:pt x="39" y="65"/>
                    <a:pt x="39" y="60"/>
                  </a:cubicBezTo>
                  <a:moveTo>
                    <a:pt x="0" y="0"/>
                  </a:moveTo>
                  <a:cubicBezTo>
                    <a:pt x="0" y="0"/>
                    <a:pt x="0" y="0"/>
                    <a:pt x="0" y="0"/>
                  </a:cubicBezTo>
                  <a:cubicBezTo>
                    <a:pt x="13" y="3"/>
                    <a:pt x="12" y="27"/>
                    <a:pt x="33" y="33"/>
                  </a:cubicBezTo>
                  <a:cubicBezTo>
                    <a:pt x="40" y="34"/>
                    <a:pt x="42" y="38"/>
                    <a:pt x="42" y="42"/>
                  </a:cubicBezTo>
                  <a:cubicBezTo>
                    <a:pt x="42" y="38"/>
                    <a:pt x="40" y="34"/>
                    <a:pt x="33" y="33"/>
                  </a:cubicBezTo>
                  <a:cubicBezTo>
                    <a:pt x="12" y="27"/>
                    <a:pt x="13" y="3"/>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20" name="Freeform 260"/>
            <p:cNvSpPr>
              <a:spLocks noEditPoints="1"/>
            </p:cNvSpPr>
            <p:nvPr/>
          </p:nvSpPr>
          <p:spPr bwMode="auto">
            <a:xfrm>
              <a:off x="5303022" y="1657749"/>
              <a:ext cx="197107" cy="339801"/>
            </a:xfrm>
            <a:custGeom>
              <a:avLst/>
              <a:gdLst>
                <a:gd name="T0" fmla="*/ 133 w 154"/>
                <a:gd name="T1" fmla="*/ 252 h 257"/>
                <a:gd name="T2" fmla="*/ 133 w 154"/>
                <a:gd name="T3" fmla="*/ 252 h 257"/>
                <a:gd name="T4" fmla="*/ 149 w 154"/>
                <a:gd name="T5" fmla="*/ 232 h 257"/>
                <a:gd name="T6" fmla="*/ 154 w 154"/>
                <a:gd name="T7" fmla="*/ 223 h 257"/>
                <a:gd name="T8" fmla="*/ 83 w 154"/>
                <a:gd name="T9" fmla="*/ 217 h 257"/>
                <a:gd name="T10" fmla="*/ 96 w 154"/>
                <a:gd name="T11" fmla="*/ 233 h 257"/>
                <a:gd name="T12" fmla="*/ 91 w 154"/>
                <a:gd name="T13" fmla="*/ 228 h 257"/>
                <a:gd name="T14" fmla="*/ 139 w 154"/>
                <a:gd name="T15" fmla="*/ 213 h 257"/>
                <a:gd name="T16" fmla="*/ 112 w 154"/>
                <a:gd name="T17" fmla="*/ 228 h 257"/>
                <a:gd name="T18" fmla="*/ 118 w 154"/>
                <a:gd name="T19" fmla="*/ 226 h 257"/>
                <a:gd name="T20" fmla="*/ 141 w 154"/>
                <a:gd name="T21" fmla="*/ 215 h 257"/>
                <a:gd name="T22" fmla="*/ 153 w 154"/>
                <a:gd name="T23" fmla="*/ 217 h 257"/>
                <a:gd name="T24" fmla="*/ 82 w 154"/>
                <a:gd name="T25" fmla="*/ 180 h 257"/>
                <a:gd name="T26" fmla="*/ 81 w 154"/>
                <a:gd name="T27" fmla="*/ 198 h 257"/>
                <a:gd name="T28" fmla="*/ 82 w 154"/>
                <a:gd name="T29" fmla="*/ 180 h 257"/>
                <a:gd name="T30" fmla="*/ 67 w 154"/>
                <a:gd name="T31" fmla="*/ 174 h 257"/>
                <a:gd name="T32" fmla="*/ 81 w 154"/>
                <a:gd name="T33" fmla="*/ 179 h 257"/>
                <a:gd name="T34" fmla="*/ 46 w 154"/>
                <a:gd name="T35" fmla="*/ 174 h 257"/>
                <a:gd name="T36" fmla="*/ 42 w 154"/>
                <a:gd name="T37" fmla="*/ 174 h 257"/>
                <a:gd name="T38" fmla="*/ 59 w 154"/>
                <a:gd name="T39" fmla="*/ 171 h 257"/>
                <a:gd name="T40" fmla="*/ 57 w 154"/>
                <a:gd name="T41" fmla="*/ 173 h 257"/>
                <a:gd name="T42" fmla="*/ 64 w 154"/>
                <a:gd name="T43" fmla="*/ 173 h 257"/>
                <a:gd name="T44" fmla="*/ 64 w 154"/>
                <a:gd name="T45" fmla="*/ 173 h 257"/>
                <a:gd name="T46" fmla="*/ 59 w 154"/>
                <a:gd name="T47" fmla="*/ 171 h 257"/>
                <a:gd name="T48" fmla="*/ 23 w 154"/>
                <a:gd name="T49" fmla="*/ 170 h 257"/>
                <a:gd name="T50" fmla="*/ 19 w 154"/>
                <a:gd name="T51" fmla="*/ 167 h 257"/>
                <a:gd name="T52" fmla="*/ 2 w 154"/>
                <a:gd name="T53" fmla="*/ 152 h 257"/>
                <a:gd name="T54" fmla="*/ 0 w 154"/>
                <a:gd name="T55" fmla="*/ 142 h 257"/>
                <a:gd name="T56" fmla="*/ 9 w 154"/>
                <a:gd name="T57" fmla="*/ 121 h 257"/>
                <a:gd name="T58" fmla="*/ 6 w 154"/>
                <a:gd name="T59" fmla="*/ 126 h 257"/>
                <a:gd name="T60" fmla="*/ 41 w 154"/>
                <a:gd name="T61" fmla="*/ 80 h 257"/>
                <a:gd name="T62" fmla="*/ 40 w 154"/>
                <a:gd name="T63" fmla="*/ 89 h 257"/>
                <a:gd name="T64" fmla="*/ 42 w 154"/>
                <a:gd name="T65" fmla="*/ 52 h 257"/>
                <a:gd name="T66" fmla="*/ 42 w 154"/>
                <a:gd name="T67" fmla="*/ 70 h 257"/>
                <a:gd name="T68" fmla="*/ 42 w 154"/>
                <a:gd name="T69" fmla="*/ 52 h 257"/>
                <a:gd name="T70" fmla="*/ 11 w 154"/>
                <a:gd name="T71" fmla="*/ 0 h 257"/>
                <a:gd name="T72" fmla="*/ 17 w 154"/>
                <a:gd name="T73" fmla="*/ 23 h 257"/>
                <a:gd name="T74" fmla="*/ 13 w 154"/>
                <a:gd name="T75" fmla="*/ 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 h="257">
                  <a:moveTo>
                    <a:pt x="133" y="252"/>
                  </a:moveTo>
                  <a:cubicBezTo>
                    <a:pt x="133" y="252"/>
                    <a:pt x="133" y="252"/>
                    <a:pt x="133" y="252"/>
                  </a:cubicBezTo>
                  <a:cubicBezTo>
                    <a:pt x="133" y="254"/>
                    <a:pt x="136" y="255"/>
                    <a:pt x="138" y="257"/>
                  </a:cubicBezTo>
                  <a:cubicBezTo>
                    <a:pt x="136" y="254"/>
                    <a:pt x="134" y="253"/>
                    <a:pt x="133" y="252"/>
                  </a:cubicBezTo>
                  <a:moveTo>
                    <a:pt x="154" y="223"/>
                  </a:moveTo>
                  <a:cubicBezTo>
                    <a:pt x="152" y="227"/>
                    <a:pt x="149" y="232"/>
                    <a:pt x="149" y="232"/>
                  </a:cubicBezTo>
                  <a:cubicBezTo>
                    <a:pt x="149" y="233"/>
                    <a:pt x="149" y="233"/>
                    <a:pt x="149" y="233"/>
                  </a:cubicBezTo>
                  <a:cubicBezTo>
                    <a:pt x="152" y="230"/>
                    <a:pt x="154" y="227"/>
                    <a:pt x="154" y="223"/>
                  </a:cubicBezTo>
                  <a:moveTo>
                    <a:pt x="82" y="216"/>
                  </a:moveTo>
                  <a:cubicBezTo>
                    <a:pt x="83" y="216"/>
                    <a:pt x="83" y="217"/>
                    <a:pt x="83" y="217"/>
                  </a:cubicBezTo>
                  <a:cubicBezTo>
                    <a:pt x="85" y="222"/>
                    <a:pt x="90" y="227"/>
                    <a:pt x="93" y="230"/>
                  </a:cubicBezTo>
                  <a:cubicBezTo>
                    <a:pt x="95" y="232"/>
                    <a:pt x="96" y="233"/>
                    <a:pt x="96" y="233"/>
                  </a:cubicBezTo>
                  <a:cubicBezTo>
                    <a:pt x="97" y="233"/>
                    <a:pt x="97" y="233"/>
                    <a:pt x="98" y="232"/>
                  </a:cubicBezTo>
                  <a:cubicBezTo>
                    <a:pt x="96" y="232"/>
                    <a:pt x="94" y="231"/>
                    <a:pt x="91" y="228"/>
                  </a:cubicBezTo>
                  <a:cubicBezTo>
                    <a:pt x="87" y="223"/>
                    <a:pt x="84" y="220"/>
                    <a:pt x="82" y="216"/>
                  </a:cubicBezTo>
                  <a:moveTo>
                    <a:pt x="139" y="213"/>
                  </a:moveTo>
                  <a:cubicBezTo>
                    <a:pt x="136" y="213"/>
                    <a:pt x="132" y="213"/>
                    <a:pt x="132" y="213"/>
                  </a:cubicBezTo>
                  <a:cubicBezTo>
                    <a:pt x="122" y="216"/>
                    <a:pt x="120" y="226"/>
                    <a:pt x="112" y="228"/>
                  </a:cubicBezTo>
                  <a:cubicBezTo>
                    <a:pt x="109" y="228"/>
                    <a:pt x="107" y="229"/>
                    <a:pt x="106" y="230"/>
                  </a:cubicBezTo>
                  <a:cubicBezTo>
                    <a:pt x="111" y="229"/>
                    <a:pt x="114" y="228"/>
                    <a:pt x="118" y="226"/>
                  </a:cubicBezTo>
                  <a:cubicBezTo>
                    <a:pt x="120" y="225"/>
                    <a:pt x="125" y="220"/>
                    <a:pt x="126" y="219"/>
                  </a:cubicBezTo>
                  <a:cubicBezTo>
                    <a:pt x="130" y="215"/>
                    <a:pt x="135" y="215"/>
                    <a:pt x="141" y="215"/>
                  </a:cubicBezTo>
                  <a:cubicBezTo>
                    <a:pt x="142" y="215"/>
                    <a:pt x="143" y="215"/>
                    <a:pt x="145" y="215"/>
                  </a:cubicBezTo>
                  <a:cubicBezTo>
                    <a:pt x="148" y="215"/>
                    <a:pt x="150" y="215"/>
                    <a:pt x="153" y="217"/>
                  </a:cubicBezTo>
                  <a:cubicBezTo>
                    <a:pt x="151" y="213"/>
                    <a:pt x="145" y="213"/>
                    <a:pt x="139" y="213"/>
                  </a:cubicBezTo>
                  <a:moveTo>
                    <a:pt x="82" y="180"/>
                  </a:moveTo>
                  <a:cubicBezTo>
                    <a:pt x="82" y="181"/>
                    <a:pt x="82" y="182"/>
                    <a:pt x="81" y="185"/>
                  </a:cubicBezTo>
                  <a:cubicBezTo>
                    <a:pt x="80" y="190"/>
                    <a:pt x="80" y="193"/>
                    <a:pt x="81" y="198"/>
                  </a:cubicBezTo>
                  <a:cubicBezTo>
                    <a:pt x="81" y="198"/>
                    <a:pt x="81" y="199"/>
                    <a:pt x="81" y="200"/>
                  </a:cubicBezTo>
                  <a:cubicBezTo>
                    <a:pt x="82" y="191"/>
                    <a:pt x="87" y="189"/>
                    <a:pt x="82" y="180"/>
                  </a:cubicBezTo>
                  <a:cubicBezTo>
                    <a:pt x="82" y="180"/>
                    <a:pt x="82" y="180"/>
                    <a:pt x="82" y="180"/>
                  </a:cubicBezTo>
                  <a:moveTo>
                    <a:pt x="67" y="174"/>
                  </a:moveTo>
                  <a:cubicBezTo>
                    <a:pt x="70" y="175"/>
                    <a:pt x="74" y="177"/>
                    <a:pt x="77" y="178"/>
                  </a:cubicBezTo>
                  <a:cubicBezTo>
                    <a:pt x="79" y="178"/>
                    <a:pt x="80" y="179"/>
                    <a:pt x="81" y="179"/>
                  </a:cubicBezTo>
                  <a:cubicBezTo>
                    <a:pt x="79" y="177"/>
                    <a:pt x="72" y="175"/>
                    <a:pt x="67" y="174"/>
                  </a:cubicBezTo>
                  <a:moveTo>
                    <a:pt x="46" y="174"/>
                  </a:moveTo>
                  <a:cubicBezTo>
                    <a:pt x="44" y="174"/>
                    <a:pt x="42" y="174"/>
                    <a:pt x="41" y="174"/>
                  </a:cubicBezTo>
                  <a:cubicBezTo>
                    <a:pt x="41" y="174"/>
                    <a:pt x="42" y="174"/>
                    <a:pt x="42" y="174"/>
                  </a:cubicBezTo>
                  <a:cubicBezTo>
                    <a:pt x="43" y="174"/>
                    <a:pt x="44" y="174"/>
                    <a:pt x="46" y="174"/>
                  </a:cubicBezTo>
                  <a:moveTo>
                    <a:pt x="59" y="171"/>
                  </a:moveTo>
                  <a:cubicBezTo>
                    <a:pt x="50" y="173"/>
                    <a:pt x="50" y="173"/>
                    <a:pt x="50" y="173"/>
                  </a:cubicBezTo>
                  <a:cubicBezTo>
                    <a:pt x="52" y="173"/>
                    <a:pt x="54" y="173"/>
                    <a:pt x="57" y="173"/>
                  </a:cubicBezTo>
                  <a:cubicBezTo>
                    <a:pt x="58" y="173"/>
                    <a:pt x="60" y="173"/>
                    <a:pt x="61" y="173"/>
                  </a:cubicBezTo>
                  <a:cubicBezTo>
                    <a:pt x="62" y="173"/>
                    <a:pt x="63" y="173"/>
                    <a:pt x="64" y="173"/>
                  </a:cubicBezTo>
                  <a:cubicBezTo>
                    <a:pt x="63" y="173"/>
                    <a:pt x="63" y="173"/>
                    <a:pt x="63" y="173"/>
                  </a:cubicBezTo>
                  <a:cubicBezTo>
                    <a:pt x="64" y="173"/>
                    <a:pt x="64" y="173"/>
                    <a:pt x="64" y="173"/>
                  </a:cubicBezTo>
                  <a:cubicBezTo>
                    <a:pt x="64" y="173"/>
                    <a:pt x="63" y="173"/>
                    <a:pt x="63" y="173"/>
                  </a:cubicBezTo>
                  <a:cubicBezTo>
                    <a:pt x="61" y="173"/>
                    <a:pt x="59" y="172"/>
                    <a:pt x="59" y="171"/>
                  </a:cubicBezTo>
                  <a:moveTo>
                    <a:pt x="19" y="167"/>
                  </a:moveTo>
                  <a:cubicBezTo>
                    <a:pt x="20" y="169"/>
                    <a:pt x="22" y="170"/>
                    <a:pt x="23" y="170"/>
                  </a:cubicBezTo>
                  <a:cubicBezTo>
                    <a:pt x="24" y="171"/>
                    <a:pt x="24" y="171"/>
                    <a:pt x="25" y="171"/>
                  </a:cubicBezTo>
                  <a:cubicBezTo>
                    <a:pt x="23" y="170"/>
                    <a:pt x="21" y="169"/>
                    <a:pt x="19" y="167"/>
                  </a:cubicBezTo>
                  <a:moveTo>
                    <a:pt x="0" y="142"/>
                  </a:moveTo>
                  <a:cubicBezTo>
                    <a:pt x="0" y="146"/>
                    <a:pt x="0" y="149"/>
                    <a:pt x="2" y="152"/>
                  </a:cubicBezTo>
                  <a:cubicBezTo>
                    <a:pt x="4" y="153"/>
                    <a:pt x="5" y="154"/>
                    <a:pt x="6" y="155"/>
                  </a:cubicBezTo>
                  <a:cubicBezTo>
                    <a:pt x="3" y="152"/>
                    <a:pt x="1" y="147"/>
                    <a:pt x="0" y="142"/>
                  </a:cubicBezTo>
                  <a:moveTo>
                    <a:pt x="40" y="102"/>
                  </a:moveTo>
                  <a:cubicBezTo>
                    <a:pt x="9" y="121"/>
                    <a:pt x="9" y="121"/>
                    <a:pt x="9" y="121"/>
                  </a:cubicBezTo>
                  <a:cubicBezTo>
                    <a:pt x="6" y="124"/>
                    <a:pt x="4" y="127"/>
                    <a:pt x="2" y="130"/>
                  </a:cubicBezTo>
                  <a:cubicBezTo>
                    <a:pt x="3" y="129"/>
                    <a:pt x="4" y="127"/>
                    <a:pt x="6" y="126"/>
                  </a:cubicBezTo>
                  <a:cubicBezTo>
                    <a:pt x="8" y="123"/>
                    <a:pt x="33" y="107"/>
                    <a:pt x="40" y="102"/>
                  </a:cubicBezTo>
                  <a:moveTo>
                    <a:pt x="41" y="80"/>
                  </a:moveTo>
                  <a:cubicBezTo>
                    <a:pt x="40" y="86"/>
                    <a:pt x="40" y="86"/>
                    <a:pt x="40" y="86"/>
                  </a:cubicBezTo>
                  <a:cubicBezTo>
                    <a:pt x="40" y="89"/>
                    <a:pt x="40" y="89"/>
                    <a:pt x="40" y="89"/>
                  </a:cubicBezTo>
                  <a:cubicBezTo>
                    <a:pt x="40" y="86"/>
                    <a:pt x="41" y="83"/>
                    <a:pt x="41" y="80"/>
                  </a:cubicBezTo>
                  <a:moveTo>
                    <a:pt x="42" y="52"/>
                  </a:moveTo>
                  <a:cubicBezTo>
                    <a:pt x="42" y="54"/>
                    <a:pt x="41" y="56"/>
                    <a:pt x="40" y="58"/>
                  </a:cubicBezTo>
                  <a:cubicBezTo>
                    <a:pt x="39" y="62"/>
                    <a:pt x="41" y="67"/>
                    <a:pt x="42" y="70"/>
                  </a:cubicBezTo>
                  <a:cubicBezTo>
                    <a:pt x="43" y="62"/>
                    <a:pt x="44" y="54"/>
                    <a:pt x="42" y="53"/>
                  </a:cubicBezTo>
                  <a:cubicBezTo>
                    <a:pt x="42" y="53"/>
                    <a:pt x="42" y="53"/>
                    <a:pt x="42" y="52"/>
                  </a:cubicBezTo>
                  <a:moveTo>
                    <a:pt x="11" y="0"/>
                  </a:moveTo>
                  <a:cubicBezTo>
                    <a:pt x="11" y="0"/>
                    <a:pt x="11" y="0"/>
                    <a:pt x="11" y="0"/>
                  </a:cubicBezTo>
                  <a:cubicBezTo>
                    <a:pt x="11" y="5"/>
                    <a:pt x="12" y="8"/>
                    <a:pt x="13" y="12"/>
                  </a:cubicBezTo>
                  <a:cubicBezTo>
                    <a:pt x="14" y="16"/>
                    <a:pt x="15" y="20"/>
                    <a:pt x="17" y="23"/>
                  </a:cubicBezTo>
                  <a:cubicBezTo>
                    <a:pt x="18" y="24"/>
                    <a:pt x="19" y="26"/>
                    <a:pt x="20" y="27"/>
                  </a:cubicBezTo>
                  <a:cubicBezTo>
                    <a:pt x="17" y="22"/>
                    <a:pt x="15" y="16"/>
                    <a:pt x="13" y="9"/>
                  </a:cubicBezTo>
                  <a:cubicBezTo>
                    <a:pt x="12" y="6"/>
                    <a:pt x="12" y="3"/>
                    <a:pt x="11"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21" name="Freeform 261"/>
            <p:cNvSpPr>
              <a:spLocks noEditPoints="1"/>
            </p:cNvSpPr>
            <p:nvPr/>
          </p:nvSpPr>
          <p:spPr bwMode="auto">
            <a:xfrm>
              <a:off x="4844669" y="1177174"/>
              <a:ext cx="276889" cy="103558"/>
            </a:xfrm>
            <a:custGeom>
              <a:avLst/>
              <a:gdLst>
                <a:gd name="T0" fmla="*/ 206 w 216"/>
                <a:gd name="T1" fmla="*/ 68 h 78"/>
                <a:gd name="T2" fmla="*/ 184 w 216"/>
                <a:gd name="T3" fmla="*/ 76 h 78"/>
                <a:gd name="T4" fmla="*/ 176 w 216"/>
                <a:gd name="T5" fmla="*/ 75 h 78"/>
                <a:gd name="T6" fmla="*/ 186 w 216"/>
                <a:gd name="T7" fmla="*/ 78 h 78"/>
                <a:gd name="T8" fmla="*/ 189 w 216"/>
                <a:gd name="T9" fmla="*/ 78 h 78"/>
                <a:gd name="T10" fmla="*/ 191 w 216"/>
                <a:gd name="T11" fmla="*/ 78 h 78"/>
                <a:gd name="T12" fmla="*/ 206 w 216"/>
                <a:gd name="T13" fmla="*/ 68 h 78"/>
                <a:gd name="T14" fmla="*/ 163 w 216"/>
                <a:gd name="T15" fmla="*/ 66 h 78"/>
                <a:gd name="T16" fmla="*/ 164 w 216"/>
                <a:gd name="T17" fmla="*/ 69 h 78"/>
                <a:gd name="T18" fmla="*/ 166 w 216"/>
                <a:gd name="T19" fmla="*/ 70 h 78"/>
                <a:gd name="T20" fmla="*/ 163 w 216"/>
                <a:gd name="T21" fmla="*/ 66 h 78"/>
                <a:gd name="T22" fmla="*/ 216 w 216"/>
                <a:gd name="T23" fmla="*/ 64 h 78"/>
                <a:gd name="T24" fmla="*/ 210 w 216"/>
                <a:gd name="T25" fmla="*/ 66 h 78"/>
                <a:gd name="T26" fmla="*/ 214 w 216"/>
                <a:gd name="T27" fmla="*/ 65 h 78"/>
                <a:gd name="T28" fmla="*/ 216 w 216"/>
                <a:gd name="T29" fmla="*/ 64 h 78"/>
                <a:gd name="T30" fmla="*/ 148 w 216"/>
                <a:gd name="T31" fmla="*/ 48 h 78"/>
                <a:gd name="T32" fmla="*/ 160 w 216"/>
                <a:gd name="T33" fmla="*/ 56 h 78"/>
                <a:gd name="T34" fmla="*/ 162 w 216"/>
                <a:gd name="T35" fmla="*/ 58 h 78"/>
                <a:gd name="T36" fmla="*/ 155 w 216"/>
                <a:gd name="T37" fmla="*/ 50 h 78"/>
                <a:gd name="T38" fmla="*/ 148 w 216"/>
                <a:gd name="T39" fmla="*/ 48 h 78"/>
                <a:gd name="T40" fmla="*/ 30 w 216"/>
                <a:gd name="T41" fmla="*/ 39 h 78"/>
                <a:gd name="T42" fmla="*/ 13 w 216"/>
                <a:gd name="T43" fmla="*/ 57 h 78"/>
                <a:gd name="T44" fmla="*/ 0 w 216"/>
                <a:gd name="T45" fmla="*/ 67 h 78"/>
                <a:gd name="T46" fmla="*/ 0 w 216"/>
                <a:gd name="T47" fmla="*/ 67 h 78"/>
                <a:gd name="T48" fmla="*/ 2 w 216"/>
                <a:gd name="T49" fmla="*/ 66 h 78"/>
                <a:gd name="T50" fmla="*/ 7 w 216"/>
                <a:gd name="T51" fmla="*/ 64 h 78"/>
                <a:gd name="T52" fmla="*/ 11 w 216"/>
                <a:gd name="T53" fmla="*/ 61 h 78"/>
                <a:gd name="T54" fmla="*/ 16 w 216"/>
                <a:gd name="T55" fmla="*/ 57 h 78"/>
                <a:gd name="T56" fmla="*/ 21 w 216"/>
                <a:gd name="T57" fmla="*/ 53 h 78"/>
                <a:gd name="T58" fmla="*/ 24 w 216"/>
                <a:gd name="T59" fmla="*/ 49 h 78"/>
                <a:gd name="T60" fmla="*/ 30 w 216"/>
                <a:gd name="T61" fmla="*/ 39 h 78"/>
                <a:gd name="T62" fmla="*/ 95 w 216"/>
                <a:gd name="T63" fmla="*/ 21 h 78"/>
                <a:gd name="T64" fmla="*/ 104 w 216"/>
                <a:gd name="T65" fmla="*/ 36 h 78"/>
                <a:gd name="T66" fmla="*/ 120 w 216"/>
                <a:gd name="T67" fmla="*/ 41 h 78"/>
                <a:gd name="T68" fmla="*/ 108 w 216"/>
                <a:gd name="T69" fmla="*/ 36 h 78"/>
                <a:gd name="T70" fmla="*/ 95 w 216"/>
                <a:gd name="T71" fmla="*/ 21 h 78"/>
                <a:gd name="T72" fmla="*/ 42 w 216"/>
                <a:gd name="T73" fmla="*/ 9 h 78"/>
                <a:gd name="T74" fmla="*/ 42 w 216"/>
                <a:gd name="T75" fmla="*/ 10 h 78"/>
                <a:gd name="T76" fmla="*/ 40 w 216"/>
                <a:gd name="T77" fmla="*/ 17 h 78"/>
                <a:gd name="T78" fmla="*/ 42 w 216"/>
                <a:gd name="T79" fmla="*/ 12 h 78"/>
                <a:gd name="T80" fmla="*/ 42 w 216"/>
                <a:gd name="T81" fmla="*/ 9 h 78"/>
                <a:gd name="T82" fmla="*/ 52 w 216"/>
                <a:gd name="T83" fmla="*/ 0 h 78"/>
                <a:gd name="T84" fmla="*/ 50 w 216"/>
                <a:gd name="T85" fmla="*/ 0 h 78"/>
                <a:gd name="T86" fmla="*/ 77 w 216"/>
                <a:gd name="T87" fmla="*/ 6 h 78"/>
                <a:gd name="T88" fmla="*/ 79 w 216"/>
                <a:gd name="T89" fmla="*/ 6 h 78"/>
                <a:gd name="T90" fmla="*/ 78 w 216"/>
                <a:gd name="T91" fmla="*/ 6 h 78"/>
                <a:gd name="T92" fmla="*/ 52 w 216"/>
                <a:gd name="T9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 h="78">
                  <a:moveTo>
                    <a:pt x="206" y="68"/>
                  </a:moveTo>
                  <a:cubicBezTo>
                    <a:pt x="199" y="71"/>
                    <a:pt x="193" y="76"/>
                    <a:pt x="184" y="76"/>
                  </a:cubicBezTo>
                  <a:cubicBezTo>
                    <a:pt x="181" y="76"/>
                    <a:pt x="178" y="76"/>
                    <a:pt x="176" y="75"/>
                  </a:cubicBezTo>
                  <a:cubicBezTo>
                    <a:pt x="179" y="77"/>
                    <a:pt x="183" y="78"/>
                    <a:pt x="186" y="78"/>
                  </a:cubicBezTo>
                  <a:cubicBezTo>
                    <a:pt x="187" y="78"/>
                    <a:pt x="188" y="78"/>
                    <a:pt x="189" y="78"/>
                  </a:cubicBezTo>
                  <a:cubicBezTo>
                    <a:pt x="190" y="78"/>
                    <a:pt x="191" y="78"/>
                    <a:pt x="191" y="78"/>
                  </a:cubicBezTo>
                  <a:cubicBezTo>
                    <a:pt x="197" y="75"/>
                    <a:pt x="201" y="71"/>
                    <a:pt x="206" y="68"/>
                  </a:cubicBezTo>
                  <a:moveTo>
                    <a:pt x="163" y="66"/>
                  </a:moveTo>
                  <a:cubicBezTo>
                    <a:pt x="163" y="67"/>
                    <a:pt x="164" y="68"/>
                    <a:pt x="164" y="69"/>
                  </a:cubicBezTo>
                  <a:cubicBezTo>
                    <a:pt x="165" y="69"/>
                    <a:pt x="165" y="70"/>
                    <a:pt x="166" y="70"/>
                  </a:cubicBezTo>
                  <a:cubicBezTo>
                    <a:pt x="165" y="69"/>
                    <a:pt x="164" y="67"/>
                    <a:pt x="163" y="66"/>
                  </a:cubicBezTo>
                  <a:moveTo>
                    <a:pt x="216" y="64"/>
                  </a:moveTo>
                  <a:cubicBezTo>
                    <a:pt x="214" y="65"/>
                    <a:pt x="212" y="65"/>
                    <a:pt x="210" y="66"/>
                  </a:cubicBezTo>
                  <a:cubicBezTo>
                    <a:pt x="211" y="66"/>
                    <a:pt x="212" y="66"/>
                    <a:pt x="214" y="65"/>
                  </a:cubicBezTo>
                  <a:cubicBezTo>
                    <a:pt x="214" y="65"/>
                    <a:pt x="215" y="65"/>
                    <a:pt x="216" y="64"/>
                  </a:cubicBezTo>
                  <a:moveTo>
                    <a:pt x="148" y="48"/>
                  </a:moveTo>
                  <a:cubicBezTo>
                    <a:pt x="152" y="51"/>
                    <a:pt x="157" y="54"/>
                    <a:pt x="160" y="56"/>
                  </a:cubicBezTo>
                  <a:cubicBezTo>
                    <a:pt x="161" y="57"/>
                    <a:pt x="161" y="57"/>
                    <a:pt x="162" y="58"/>
                  </a:cubicBezTo>
                  <a:cubicBezTo>
                    <a:pt x="161" y="54"/>
                    <a:pt x="160" y="51"/>
                    <a:pt x="155" y="50"/>
                  </a:cubicBezTo>
                  <a:cubicBezTo>
                    <a:pt x="153" y="50"/>
                    <a:pt x="150" y="49"/>
                    <a:pt x="148" y="48"/>
                  </a:cubicBezTo>
                  <a:moveTo>
                    <a:pt x="30" y="39"/>
                  </a:moveTo>
                  <a:cubicBezTo>
                    <a:pt x="25" y="46"/>
                    <a:pt x="20" y="52"/>
                    <a:pt x="13" y="57"/>
                  </a:cubicBezTo>
                  <a:cubicBezTo>
                    <a:pt x="8" y="61"/>
                    <a:pt x="4" y="64"/>
                    <a:pt x="0" y="67"/>
                  </a:cubicBezTo>
                  <a:cubicBezTo>
                    <a:pt x="0" y="67"/>
                    <a:pt x="0" y="67"/>
                    <a:pt x="0" y="67"/>
                  </a:cubicBezTo>
                  <a:cubicBezTo>
                    <a:pt x="1" y="67"/>
                    <a:pt x="1" y="67"/>
                    <a:pt x="2" y="66"/>
                  </a:cubicBezTo>
                  <a:cubicBezTo>
                    <a:pt x="4" y="66"/>
                    <a:pt x="5" y="65"/>
                    <a:pt x="7" y="64"/>
                  </a:cubicBezTo>
                  <a:cubicBezTo>
                    <a:pt x="9" y="63"/>
                    <a:pt x="10" y="63"/>
                    <a:pt x="11" y="61"/>
                  </a:cubicBezTo>
                  <a:cubicBezTo>
                    <a:pt x="13" y="60"/>
                    <a:pt x="14" y="59"/>
                    <a:pt x="16" y="57"/>
                  </a:cubicBezTo>
                  <a:cubicBezTo>
                    <a:pt x="17" y="56"/>
                    <a:pt x="21" y="54"/>
                    <a:pt x="21" y="53"/>
                  </a:cubicBezTo>
                  <a:cubicBezTo>
                    <a:pt x="21" y="51"/>
                    <a:pt x="23" y="51"/>
                    <a:pt x="24" y="49"/>
                  </a:cubicBezTo>
                  <a:cubicBezTo>
                    <a:pt x="26" y="46"/>
                    <a:pt x="28" y="43"/>
                    <a:pt x="30" y="39"/>
                  </a:cubicBezTo>
                  <a:moveTo>
                    <a:pt x="95" y="21"/>
                  </a:moveTo>
                  <a:cubicBezTo>
                    <a:pt x="96" y="27"/>
                    <a:pt x="98" y="33"/>
                    <a:pt x="104" y="36"/>
                  </a:cubicBezTo>
                  <a:cubicBezTo>
                    <a:pt x="108" y="40"/>
                    <a:pt x="114" y="40"/>
                    <a:pt x="120" y="41"/>
                  </a:cubicBezTo>
                  <a:cubicBezTo>
                    <a:pt x="116" y="39"/>
                    <a:pt x="112" y="38"/>
                    <a:pt x="108" y="36"/>
                  </a:cubicBezTo>
                  <a:cubicBezTo>
                    <a:pt x="100" y="32"/>
                    <a:pt x="97" y="26"/>
                    <a:pt x="95" y="21"/>
                  </a:cubicBezTo>
                  <a:moveTo>
                    <a:pt x="42" y="9"/>
                  </a:moveTo>
                  <a:cubicBezTo>
                    <a:pt x="42" y="9"/>
                    <a:pt x="42" y="10"/>
                    <a:pt x="42" y="10"/>
                  </a:cubicBezTo>
                  <a:cubicBezTo>
                    <a:pt x="41" y="12"/>
                    <a:pt x="41" y="15"/>
                    <a:pt x="40" y="17"/>
                  </a:cubicBezTo>
                  <a:cubicBezTo>
                    <a:pt x="41" y="15"/>
                    <a:pt x="41" y="14"/>
                    <a:pt x="42" y="12"/>
                  </a:cubicBezTo>
                  <a:cubicBezTo>
                    <a:pt x="42" y="11"/>
                    <a:pt x="42" y="10"/>
                    <a:pt x="42" y="9"/>
                  </a:cubicBezTo>
                  <a:moveTo>
                    <a:pt x="52" y="0"/>
                  </a:moveTo>
                  <a:cubicBezTo>
                    <a:pt x="51" y="0"/>
                    <a:pt x="50" y="0"/>
                    <a:pt x="50" y="0"/>
                  </a:cubicBezTo>
                  <a:cubicBezTo>
                    <a:pt x="60" y="2"/>
                    <a:pt x="66" y="5"/>
                    <a:pt x="77" y="6"/>
                  </a:cubicBezTo>
                  <a:cubicBezTo>
                    <a:pt x="77" y="6"/>
                    <a:pt x="78" y="6"/>
                    <a:pt x="79" y="6"/>
                  </a:cubicBezTo>
                  <a:cubicBezTo>
                    <a:pt x="79" y="6"/>
                    <a:pt x="78" y="6"/>
                    <a:pt x="78" y="6"/>
                  </a:cubicBezTo>
                  <a:cubicBezTo>
                    <a:pt x="66" y="3"/>
                    <a:pt x="58" y="0"/>
                    <a:pt x="52"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22" name="Freeform 262"/>
            <p:cNvSpPr>
              <a:spLocks noEditPoints="1"/>
            </p:cNvSpPr>
            <p:nvPr/>
          </p:nvSpPr>
          <p:spPr bwMode="auto">
            <a:xfrm>
              <a:off x="4805561" y="2086546"/>
              <a:ext cx="170514" cy="66342"/>
            </a:xfrm>
            <a:custGeom>
              <a:avLst/>
              <a:gdLst>
                <a:gd name="T0" fmla="*/ 0 w 133"/>
                <a:gd name="T1" fmla="*/ 5 h 49"/>
                <a:gd name="T2" fmla="*/ 5 w 133"/>
                <a:gd name="T3" fmla="*/ 9 h 49"/>
                <a:gd name="T4" fmla="*/ 26 w 133"/>
                <a:gd name="T5" fmla="*/ 26 h 49"/>
                <a:gd name="T6" fmla="*/ 27 w 133"/>
                <a:gd name="T7" fmla="*/ 26 h 49"/>
                <a:gd name="T8" fmla="*/ 30 w 133"/>
                <a:gd name="T9" fmla="*/ 26 h 49"/>
                <a:gd name="T10" fmla="*/ 27 w 133"/>
                <a:gd name="T11" fmla="*/ 25 h 49"/>
                <a:gd name="T12" fmla="*/ 12 w 133"/>
                <a:gd name="T13" fmla="*/ 17 h 49"/>
                <a:gd name="T14" fmla="*/ 3 w 133"/>
                <a:gd name="T15" fmla="*/ 5 h 49"/>
                <a:gd name="T16" fmla="*/ 0 w 133"/>
                <a:gd name="T17" fmla="*/ 5 h 49"/>
                <a:gd name="T18" fmla="*/ 59 w 133"/>
                <a:gd name="T19" fmla="*/ 4 h 49"/>
                <a:gd name="T20" fmla="*/ 64 w 133"/>
                <a:gd name="T21" fmla="*/ 9 h 49"/>
                <a:gd name="T22" fmla="*/ 87 w 133"/>
                <a:gd name="T23" fmla="*/ 25 h 49"/>
                <a:gd name="T24" fmla="*/ 109 w 133"/>
                <a:gd name="T25" fmla="*/ 38 h 49"/>
                <a:gd name="T26" fmla="*/ 123 w 133"/>
                <a:gd name="T27" fmla="*/ 46 h 49"/>
                <a:gd name="T28" fmla="*/ 123 w 133"/>
                <a:gd name="T29" fmla="*/ 46 h 49"/>
                <a:gd name="T30" fmla="*/ 123 w 133"/>
                <a:gd name="T31" fmla="*/ 46 h 49"/>
                <a:gd name="T32" fmla="*/ 128 w 133"/>
                <a:gd name="T33" fmla="*/ 48 h 49"/>
                <a:gd name="T34" fmla="*/ 132 w 133"/>
                <a:gd name="T35" fmla="*/ 49 h 49"/>
                <a:gd name="T36" fmla="*/ 133 w 133"/>
                <a:gd name="T37" fmla="*/ 49 h 49"/>
                <a:gd name="T38" fmla="*/ 116 w 133"/>
                <a:gd name="T39" fmla="*/ 42 h 49"/>
                <a:gd name="T40" fmla="*/ 96 w 133"/>
                <a:gd name="T41" fmla="*/ 30 h 49"/>
                <a:gd name="T42" fmla="*/ 79 w 133"/>
                <a:gd name="T43" fmla="*/ 18 h 49"/>
                <a:gd name="T44" fmla="*/ 67 w 133"/>
                <a:gd name="T45" fmla="*/ 9 h 49"/>
                <a:gd name="T46" fmla="*/ 59 w 133"/>
                <a:gd name="T47" fmla="*/ 4 h 49"/>
                <a:gd name="T48" fmla="*/ 45 w 133"/>
                <a:gd name="T49" fmla="*/ 0 h 49"/>
                <a:gd name="T50" fmla="*/ 41 w 133"/>
                <a:gd name="T51" fmla="*/ 6 h 49"/>
                <a:gd name="T52" fmla="*/ 39 w 133"/>
                <a:gd name="T53" fmla="*/ 19 h 49"/>
                <a:gd name="T54" fmla="*/ 38 w 133"/>
                <a:gd name="T55" fmla="*/ 23 h 49"/>
                <a:gd name="T56" fmla="*/ 44 w 133"/>
                <a:gd name="T57" fmla="*/ 8 h 49"/>
                <a:gd name="T58" fmla="*/ 48 w 133"/>
                <a:gd name="T59" fmla="*/ 1 h 49"/>
                <a:gd name="T60" fmla="*/ 45 w 133"/>
                <a:gd name="T6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3" h="49">
                  <a:moveTo>
                    <a:pt x="0" y="5"/>
                  </a:moveTo>
                  <a:cubicBezTo>
                    <a:pt x="1" y="6"/>
                    <a:pt x="3" y="7"/>
                    <a:pt x="5" y="9"/>
                  </a:cubicBezTo>
                  <a:cubicBezTo>
                    <a:pt x="10" y="14"/>
                    <a:pt x="16" y="26"/>
                    <a:pt x="26" y="26"/>
                  </a:cubicBezTo>
                  <a:cubicBezTo>
                    <a:pt x="26" y="26"/>
                    <a:pt x="27" y="26"/>
                    <a:pt x="27" y="26"/>
                  </a:cubicBezTo>
                  <a:cubicBezTo>
                    <a:pt x="28" y="26"/>
                    <a:pt x="29" y="26"/>
                    <a:pt x="30" y="26"/>
                  </a:cubicBezTo>
                  <a:cubicBezTo>
                    <a:pt x="29" y="26"/>
                    <a:pt x="28" y="25"/>
                    <a:pt x="27" y="25"/>
                  </a:cubicBezTo>
                  <a:cubicBezTo>
                    <a:pt x="20" y="23"/>
                    <a:pt x="17" y="22"/>
                    <a:pt x="12" y="17"/>
                  </a:cubicBezTo>
                  <a:cubicBezTo>
                    <a:pt x="10" y="15"/>
                    <a:pt x="4" y="5"/>
                    <a:pt x="3" y="5"/>
                  </a:cubicBezTo>
                  <a:cubicBezTo>
                    <a:pt x="2" y="5"/>
                    <a:pt x="1" y="5"/>
                    <a:pt x="0" y="5"/>
                  </a:cubicBezTo>
                  <a:moveTo>
                    <a:pt x="59" y="4"/>
                  </a:moveTo>
                  <a:cubicBezTo>
                    <a:pt x="60" y="6"/>
                    <a:pt x="62" y="7"/>
                    <a:pt x="64" y="9"/>
                  </a:cubicBezTo>
                  <a:cubicBezTo>
                    <a:pt x="71" y="14"/>
                    <a:pt x="80" y="18"/>
                    <a:pt x="87" y="25"/>
                  </a:cubicBezTo>
                  <a:cubicBezTo>
                    <a:pt x="90" y="28"/>
                    <a:pt x="104" y="36"/>
                    <a:pt x="109" y="38"/>
                  </a:cubicBezTo>
                  <a:cubicBezTo>
                    <a:pt x="112" y="40"/>
                    <a:pt x="121" y="46"/>
                    <a:pt x="123" y="46"/>
                  </a:cubicBezTo>
                  <a:cubicBezTo>
                    <a:pt x="123" y="46"/>
                    <a:pt x="123" y="46"/>
                    <a:pt x="123" y="46"/>
                  </a:cubicBezTo>
                  <a:cubicBezTo>
                    <a:pt x="123" y="46"/>
                    <a:pt x="123" y="46"/>
                    <a:pt x="123" y="46"/>
                  </a:cubicBezTo>
                  <a:cubicBezTo>
                    <a:pt x="125" y="46"/>
                    <a:pt x="126" y="47"/>
                    <a:pt x="128" y="48"/>
                  </a:cubicBezTo>
                  <a:cubicBezTo>
                    <a:pt x="129" y="49"/>
                    <a:pt x="131" y="49"/>
                    <a:pt x="132" y="49"/>
                  </a:cubicBezTo>
                  <a:cubicBezTo>
                    <a:pt x="132" y="49"/>
                    <a:pt x="133" y="49"/>
                    <a:pt x="133" y="49"/>
                  </a:cubicBezTo>
                  <a:cubicBezTo>
                    <a:pt x="128" y="45"/>
                    <a:pt x="122" y="47"/>
                    <a:pt x="116" y="42"/>
                  </a:cubicBezTo>
                  <a:cubicBezTo>
                    <a:pt x="109" y="37"/>
                    <a:pt x="103" y="35"/>
                    <a:pt x="96" y="30"/>
                  </a:cubicBezTo>
                  <a:cubicBezTo>
                    <a:pt x="90" y="26"/>
                    <a:pt x="85" y="22"/>
                    <a:pt x="79" y="18"/>
                  </a:cubicBezTo>
                  <a:cubicBezTo>
                    <a:pt x="74" y="15"/>
                    <a:pt x="71" y="12"/>
                    <a:pt x="67" y="9"/>
                  </a:cubicBezTo>
                  <a:cubicBezTo>
                    <a:pt x="65" y="7"/>
                    <a:pt x="62" y="6"/>
                    <a:pt x="59" y="4"/>
                  </a:cubicBezTo>
                  <a:moveTo>
                    <a:pt x="45" y="0"/>
                  </a:moveTo>
                  <a:cubicBezTo>
                    <a:pt x="43" y="0"/>
                    <a:pt x="41" y="2"/>
                    <a:pt x="41" y="6"/>
                  </a:cubicBezTo>
                  <a:cubicBezTo>
                    <a:pt x="41" y="11"/>
                    <a:pt x="41" y="14"/>
                    <a:pt x="39" y="19"/>
                  </a:cubicBezTo>
                  <a:cubicBezTo>
                    <a:pt x="39" y="20"/>
                    <a:pt x="39" y="22"/>
                    <a:pt x="38" y="23"/>
                  </a:cubicBezTo>
                  <a:cubicBezTo>
                    <a:pt x="41" y="20"/>
                    <a:pt x="40" y="14"/>
                    <a:pt x="44" y="8"/>
                  </a:cubicBezTo>
                  <a:cubicBezTo>
                    <a:pt x="46" y="4"/>
                    <a:pt x="47" y="2"/>
                    <a:pt x="48" y="1"/>
                  </a:cubicBezTo>
                  <a:cubicBezTo>
                    <a:pt x="47" y="1"/>
                    <a:pt x="46" y="0"/>
                    <a:pt x="45"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23" name="Freeform 263"/>
            <p:cNvSpPr>
              <a:spLocks noEditPoints="1"/>
            </p:cNvSpPr>
            <p:nvPr/>
          </p:nvSpPr>
          <p:spPr bwMode="auto">
            <a:xfrm>
              <a:off x="4976074" y="1986224"/>
              <a:ext cx="494333" cy="165046"/>
            </a:xfrm>
            <a:custGeom>
              <a:avLst/>
              <a:gdLst>
                <a:gd name="T0" fmla="*/ 235 w 386"/>
                <a:gd name="T1" fmla="*/ 118 h 124"/>
                <a:gd name="T2" fmla="*/ 253 w 386"/>
                <a:gd name="T3" fmla="*/ 115 h 124"/>
                <a:gd name="T4" fmla="*/ 242 w 386"/>
                <a:gd name="T5" fmla="*/ 120 h 124"/>
                <a:gd name="T6" fmla="*/ 253 w 386"/>
                <a:gd name="T7" fmla="*/ 115 h 124"/>
                <a:gd name="T8" fmla="*/ 253 w 386"/>
                <a:gd name="T9" fmla="*/ 115 h 124"/>
                <a:gd name="T10" fmla="*/ 205 w 386"/>
                <a:gd name="T11" fmla="*/ 112 h 124"/>
                <a:gd name="T12" fmla="*/ 213 w 386"/>
                <a:gd name="T13" fmla="*/ 110 h 124"/>
                <a:gd name="T14" fmla="*/ 214 w 386"/>
                <a:gd name="T15" fmla="*/ 110 h 124"/>
                <a:gd name="T16" fmla="*/ 214 w 386"/>
                <a:gd name="T17" fmla="*/ 110 h 124"/>
                <a:gd name="T18" fmla="*/ 340 w 386"/>
                <a:gd name="T19" fmla="*/ 75 h 124"/>
                <a:gd name="T20" fmla="*/ 18 w 386"/>
                <a:gd name="T21" fmla="*/ 60 h 124"/>
                <a:gd name="T22" fmla="*/ 3 w 386"/>
                <a:gd name="T23" fmla="*/ 98 h 124"/>
                <a:gd name="T24" fmla="*/ 3 w 386"/>
                <a:gd name="T25" fmla="*/ 98 h 124"/>
                <a:gd name="T26" fmla="*/ 18 w 386"/>
                <a:gd name="T27" fmla="*/ 60 h 124"/>
                <a:gd name="T28" fmla="*/ 39 w 386"/>
                <a:gd name="T29" fmla="*/ 56 h 124"/>
                <a:gd name="T30" fmla="*/ 40 w 386"/>
                <a:gd name="T31" fmla="*/ 56 h 124"/>
                <a:gd name="T32" fmla="*/ 40 w 386"/>
                <a:gd name="T33" fmla="*/ 56 h 124"/>
                <a:gd name="T34" fmla="*/ 28 w 386"/>
                <a:gd name="T35" fmla="*/ 55 h 124"/>
                <a:gd name="T36" fmla="*/ 28 w 386"/>
                <a:gd name="T37" fmla="*/ 55 h 124"/>
                <a:gd name="T38" fmla="*/ 28 w 386"/>
                <a:gd name="T39" fmla="*/ 55 h 124"/>
                <a:gd name="T40" fmla="*/ 28 w 386"/>
                <a:gd name="T41" fmla="*/ 55 h 124"/>
                <a:gd name="T42" fmla="*/ 373 w 386"/>
                <a:gd name="T43" fmla="*/ 47 h 124"/>
                <a:gd name="T44" fmla="*/ 373 w 386"/>
                <a:gd name="T45" fmla="*/ 47 h 124"/>
                <a:gd name="T46" fmla="*/ 127 w 386"/>
                <a:gd name="T47" fmla="*/ 18 h 124"/>
                <a:gd name="T48" fmla="*/ 127 w 386"/>
                <a:gd name="T49" fmla="*/ 18 h 124"/>
                <a:gd name="T50" fmla="*/ 127 w 386"/>
                <a:gd name="T51" fmla="*/ 18 h 124"/>
                <a:gd name="T52" fmla="*/ 127 w 386"/>
                <a:gd name="T53" fmla="*/ 18 h 124"/>
                <a:gd name="T54" fmla="*/ 127 w 386"/>
                <a:gd name="T55" fmla="*/ 18 h 124"/>
                <a:gd name="T56" fmla="*/ 127 w 386"/>
                <a:gd name="T57" fmla="*/ 18 h 124"/>
                <a:gd name="T58" fmla="*/ 127 w 386"/>
                <a:gd name="T59" fmla="*/ 18 h 124"/>
                <a:gd name="T60" fmla="*/ 127 w 386"/>
                <a:gd name="T61" fmla="*/ 18 h 124"/>
                <a:gd name="T62" fmla="*/ 127 w 386"/>
                <a:gd name="T63" fmla="*/ 18 h 124"/>
                <a:gd name="T64" fmla="*/ 126 w 386"/>
                <a:gd name="T65" fmla="*/ 17 h 124"/>
                <a:gd name="T66" fmla="*/ 126 w 386"/>
                <a:gd name="T67" fmla="*/ 17 h 124"/>
                <a:gd name="T68" fmla="*/ 126 w 386"/>
                <a:gd name="T69" fmla="*/ 17 h 124"/>
                <a:gd name="T70" fmla="*/ 126 w 386"/>
                <a:gd name="T71" fmla="*/ 17 h 124"/>
                <a:gd name="T72" fmla="*/ 126 w 386"/>
                <a:gd name="T73" fmla="*/ 17 h 124"/>
                <a:gd name="T74" fmla="*/ 126 w 386"/>
                <a:gd name="T75" fmla="*/ 17 h 124"/>
                <a:gd name="T76" fmla="*/ 126 w 386"/>
                <a:gd name="T77" fmla="*/ 16 h 124"/>
                <a:gd name="T78" fmla="*/ 126 w 386"/>
                <a:gd name="T79" fmla="*/ 16 h 124"/>
                <a:gd name="T80" fmla="*/ 74 w 386"/>
                <a:gd name="T81" fmla="*/ 33 h 124"/>
                <a:gd name="T82" fmla="*/ 74 w 386"/>
                <a:gd name="T83" fmla="*/ 33 h 124"/>
                <a:gd name="T84" fmla="*/ 125 w 386"/>
                <a:gd name="T85" fmla="*/ 16 h 124"/>
                <a:gd name="T86" fmla="*/ 125 w 386"/>
                <a:gd name="T87" fmla="*/ 16 h 124"/>
                <a:gd name="T88" fmla="*/ 110 w 386"/>
                <a:gd name="T89" fmla="*/ 0 h 124"/>
                <a:gd name="T90" fmla="*/ 110 w 386"/>
                <a:gd name="T91" fmla="*/ 0 h 124"/>
                <a:gd name="T92" fmla="*/ 125 w 386"/>
                <a:gd name="T93" fmla="*/ 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6" h="124">
                  <a:moveTo>
                    <a:pt x="235" y="117"/>
                  </a:moveTo>
                  <a:cubicBezTo>
                    <a:pt x="235" y="117"/>
                    <a:pt x="235" y="117"/>
                    <a:pt x="235" y="118"/>
                  </a:cubicBezTo>
                  <a:cubicBezTo>
                    <a:pt x="235" y="117"/>
                    <a:pt x="235" y="117"/>
                    <a:pt x="235" y="117"/>
                  </a:cubicBezTo>
                  <a:moveTo>
                    <a:pt x="253" y="115"/>
                  </a:moveTo>
                  <a:cubicBezTo>
                    <a:pt x="248" y="118"/>
                    <a:pt x="245" y="120"/>
                    <a:pt x="242" y="120"/>
                  </a:cubicBezTo>
                  <a:cubicBezTo>
                    <a:pt x="242" y="120"/>
                    <a:pt x="242" y="120"/>
                    <a:pt x="242" y="120"/>
                  </a:cubicBezTo>
                  <a:cubicBezTo>
                    <a:pt x="245" y="120"/>
                    <a:pt x="248" y="118"/>
                    <a:pt x="253" y="115"/>
                  </a:cubicBezTo>
                  <a:moveTo>
                    <a:pt x="253" y="115"/>
                  </a:moveTo>
                  <a:cubicBezTo>
                    <a:pt x="253" y="115"/>
                    <a:pt x="253" y="115"/>
                    <a:pt x="253" y="115"/>
                  </a:cubicBezTo>
                  <a:cubicBezTo>
                    <a:pt x="253" y="115"/>
                    <a:pt x="253" y="115"/>
                    <a:pt x="253" y="115"/>
                  </a:cubicBezTo>
                  <a:moveTo>
                    <a:pt x="213" y="110"/>
                  </a:moveTo>
                  <a:cubicBezTo>
                    <a:pt x="211" y="111"/>
                    <a:pt x="208" y="112"/>
                    <a:pt x="205" y="112"/>
                  </a:cubicBezTo>
                  <a:cubicBezTo>
                    <a:pt x="205" y="112"/>
                    <a:pt x="205" y="112"/>
                    <a:pt x="205" y="112"/>
                  </a:cubicBezTo>
                  <a:cubicBezTo>
                    <a:pt x="208" y="112"/>
                    <a:pt x="211" y="111"/>
                    <a:pt x="213" y="110"/>
                  </a:cubicBezTo>
                  <a:moveTo>
                    <a:pt x="214" y="110"/>
                  </a:moveTo>
                  <a:cubicBezTo>
                    <a:pt x="214" y="110"/>
                    <a:pt x="214" y="110"/>
                    <a:pt x="214" y="110"/>
                  </a:cubicBezTo>
                  <a:cubicBezTo>
                    <a:pt x="214" y="110"/>
                    <a:pt x="214" y="110"/>
                    <a:pt x="214" y="110"/>
                  </a:cubicBezTo>
                  <a:cubicBezTo>
                    <a:pt x="214" y="110"/>
                    <a:pt x="214" y="110"/>
                    <a:pt x="214" y="110"/>
                  </a:cubicBezTo>
                  <a:moveTo>
                    <a:pt x="358" y="61"/>
                  </a:moveTo>
                  <a:cubicBezTo>
                    <a:pt x="350" y="65"/>
                    <a:pt x="344" y="73"/>
                    <a:pt x="340" y="75"/>
                  </a:cubicBezTo>
                  <a:cubicBezTo>
                    <a:pt x="344" y="73"/>
                    <a:pt x="350" y="65"/>
                    <a:pt x="358" y="61"/>
                  </a:cubicBezTo>
                  <a:moveTo>
                    <a:pt x="18" y="60"/>
                  </a:moveTo>
                  <a:cubicBezTo>
                    <a:pt x="16" y="66"/>
                    <a:pt x="10" y="69"/>
                    <a:pt x="8" y="78"/>
                  </a:cubicBezTo>
                  <a:cubicBezTo>
                    <a:pt x="7" y="83"/>
                    <a:pt x="3" y="92"/>
                    <a:pt x="3" y="98"/>
                  </a:cubicBezTo>
                  <a:cubicBezTo>
                    <a:pt x="3" y="107"/>
                    <a:pt x="1" y="115"/>
                    <a:pt x="0" y="124"/>
                  </a:cubicBezTo>
                  <a:cubicBezTo>
                    <a:pt x="1" y="115"/>
                    <a:pt x="3" y="107"/>
                    <a:pt x="3" y="98"/>
                  </a:cubicBezTo>
                  <a:cubicBezTo>
                    <a:pt x="3" y="92"/>
                    <a:pt x="7" y="83"/>
                    <a:pt x="8" y="78"/>
                  </a:cubicBezTo>
                  <a:cubicBezTo>
                    <a:pt x="10" y="69"/>
                    <a:pt x="16" y="66"/>
                    <a:pt x="18" y="60"/>
                  </a:cubicBezTo>
                  <a:moveTo>
                    <a:pt x="40" y="56"/>
                  </a:moveTo>
                  <a:cubicBezTo>
                    <a:pt x="40" y="56"/>
                    <a:pt x="39" y="56"/>
                    <a:pt x="39" y="56"/>
                  </a:cubicBezTo>
                  <a:cubicBezTo>
                    <a:pt x="39" y="56"/>
                    <a:pt x="39" y="56"/>
                    <a:pt x="39" y="56"/>
                  </a:cubicBezTo>
                  <a:cubicBezTo>
                    <a:pt x="39" y="56"/>
                    <a:pt x="40" y="56"/>
                    <a:pt x="40" y="56"/>
                  </a:cubicBezTo>
                  <a:moveTo>
                    <a:pt x="40" y="56"/>
                  </a:moveTo>
                  <a:cubicBezTo>
                    <a:pt x="40" y="56"/>
                    <a:pt x="40" y="56"/>
                    <a:pt x="40" y="56"/>
                  </a:cubicBezTo>
                  <a:cubicBezTo>
                    <a:pt x="40" y="56"/>
                    <a:pt x="40" y="56"/>
                    <a:pt x="40" y="56"/>
                  </a:cubicBezTo>
                  <a:moveTo>
                    <a:pt x="28" y="55"/>
                  </a:moveTo>
                  <a:cubicBezTo>
                    <a:pt x="30" y="55"/>
                    <a:pt x="32" y="55"/>
                    <a:pt x="34" y="56"/>
                  </a:cubicBezTo>
                  <a:cubicBezTo>
                    <a:pt x="32" y="55"/>
                    <a:pt x="30" y="55"/>
                    <a:pt x="28" y="55"/>
                  </a:cubicBezTo>
                  <a:moveTo>
                    <a:pt x="28" y="55"/>
                  </a:moveTo>
                  <a:cubicBezTo>
                    <a:pt x="28" y="55"/>
                    <a:pt x="28" y="55"/>
                    <a:pt x="28" y="55"/>
                  </a:cubicBezTo>
                  <a:cubicBezTo>
                    <a:pt x="28" y="55"/>
                    <a:pt x="28" y="55"/>
                    <a:pt x="28" y="55"/>
                  </a:cubicBezTo>
                  <a:cubicBezTo>
                    <a:pt x="28" y="55"/>
                    <a:pt x="28" y="55"/>
                    <a:pt x="28" y="55"/>
                  </a:cubicBezTo>
                  <a:moveTo>
                    <a:pt x="386" y="29"/>
                  </a:moveTo>
                  <a:cubicBezTo>
                    <a:pt x="383" y="35"/>
                    <a:pt x="378" y="42"/>
                    <a:pt x="373" y="47"/>
                  </a:cubicBezTo>
                  <a:cubicBezTo>
                    <a:pt x="370" y="49"/>
                    <a:pt x="364" y="57"/>
                    <a:pt x="359" y="60"/>
                  </a:cubicBezTo>
                  <a:cubicBezTo>
                    <a:pt x="364" y="57"/>
                    <a:pt x="370" y="49"/>
                    <a:pt x="373" y="47"/>
                  </a:cubicBezTo>
                  <a:cubicBezTo>
                    <a:pt x="378" y="42"/>
                    <a:pt x="383" y="35"/>
                    <a:pt x="386" y="29"/>
                  </a:cubicBezTo>
                  <a:moveTo>
                    <a:pt x="127" y="18"/>
                  </a:moveTo>
                  <a:cubicBezTo>
                    <a:pt x="127" y="18"/>
                    <a:pt x="127" y="18"/>
                    <a:pt x="127" y="18"/>
                  </a:cubicBezTo>
                  <a:cubicBezTo>
                    <a:pt x="127" y="18"/>
                    <a:pt x="127" y="18"/>
                    <a:pt x="127" y="18"/>
                  </a:cubicBezTo>
                  <a:moveTo>
                    <a:pt x="127" y="18"/>
                  </a:moveTo>
                  <a:cubicBezTo>
                    <a:pt x="127" y="18"/>
                    <a:pt x="127" y="18"/>
                    <a:pt x="127" y="18"/>
                  </a:cubicBezTo>
                  <a:cubicBezTo>
                    <a:pt x="127" y="18"/>
                    <a:pt x="127" y="18"/>
                    <a:pt x="127" y="18"/>
                  </a:cubicBezTo>
                  <a:moveTo>
                    <a:pt x="127" y="18"/>
                  </a:moveTo>
                  <a:cubicBezTo>
                    <a:pt x="127" y="18"/>
                    <a:pt x="127" y="18"/>
                    <a:pt x="127" y="18"/>
                  </a:cubicBezTo>
                  <a:cubicBezTo>
                    <a:pt x="127" y="18"/>
                    <a:pt x="127" y="18"/>
                    <a:pt x="127" y="18"/>
                  </a:cubicBezTo>
                  <a:moveTo>
                    <a:pt x="127" y="18"/>
                  </a:moveTo>
                  <a:cubicBezTo>
                    <a:pt x="127" y="18"/>
                    <a:pt x="127" y="18"/>
                    <a:pt x="127" y="18"/>
                  </a:cubicBezTo>
                  <a:cubicBezTo>
                    <a:pt x="127" y="18"/>
                    <a:pt x="127" y="18"/>
                    <a:pt x="127" y="18"/>
                  </a:cubicBezTo>
                  <a:moveTo>
                    <a:pt x="127" y="18"/>
                  </a:moveTo>
                  <a:cubicBezTo>
                    <a:pt x="127" y="18"/>
                    <a:pt x="127" y="18"/>
                    <a:pt x="127" y="18"/>
                  </a:cubicBezTo>
                  <a:cubicBezTo>
                    <a:pt x="127" y="18"/>
                    <a:pt x="127" y="18"/>
                    <a:pt x="127" y="18"/>
                  </a:cubicBezTo>
                  <a:moveTo>
                    <a:pt x="127" y="18"/>
                  </a:moveTo>
                  <a:cubicBezTo>
                    <a:pt x="127" y="18"/>
                    <a:pt x="127" y="18"/>
                    <a:pt x="127" y="18"/>
                  </a:cubicBezTo>
                  <a:cubicBezTo>
                    <a:pt x="127" y="18"/>
                    <a:pt x="127" y="18"/>
                    <a:pt x="127" y="18"/>
                  </a:cubicBezTo>
                  <a:moveTo>
                    <a:pt x="126" y="17"/>
                  </a:moveTo>
                  <a:cubicBezTo>
                    <a:pt x="126" y="17"/>
                    <a:pt x="126" y="17"/>
                    <a:pt x="126" y="17"/>
                  </a:cubicBezTo>
                  <a:cubicBezTo>
                    <a:pt x="126" y="17"/>
                    <a:pt x="126" y="17"/>
                    <a:pt x="126" y="17"/>
                  </a:cubicBezTo>
                  <a:moveTo>
                    <a:pt x="126" y="17"/>
                  </a:moveTo>
                  <a:cubicBezTo>
                    <a:pt x="126" y="17"/>
                    <a:pt x="126" y="17"/>
                    <a:pt x="126" y="17"/>
                  </a:cubicBezTo>
                  <a:cubicBezTo>
                    <a:pt x="126" y="17"/>
                    <a:pt x="126" y="17"/>
                    <a:pt x="126" y="17"/>
                  </a:cubicBezTo>
                  <a:moveTo>
                    <a:pt x="126" y="17"/>
                  </a:moveTo>
                  <a:cubicBezTo>
                    <a:pt x="126" y="17"/>
                    <a:pt x="126" y="17"/>
                    <a:pt x="126" y="17"/>
                  </a:cubicBezTo>
                  <a:cubicBezTo>
                    <a:pt x="126" y="17"/>
                    <a:pt x="126" y="17"/>
                    <a:pt x="126" y="17"/>
                  </a:cubicBezTo>
                  <a:moveTo>
                    <a:pt x="126" y="16"/>
                  </a:moveTo>
                  <a:cubicBezTo>
                    <a:pt x="126" y="17"/>
                    <a:pt x="126" y="17"/>
                    <a:pt x="126" y="17"/>
                  </a:cubicBezTo>
                  <a:cubicBezTo>
                    <a:pt x="126" y="17"/>
                    <a:pt x="126" y="17"/>
                    <a:pt x="126" y="16"/>
                  </a:cubicBezTo>
                  <a:moveTo>
                    <a:pt x="126" y="16"/>
                  </a:moveTo>
                  <a:cubicBezTo>
                    <a:pt x="126" y="16"/>
                    <a:pt x="126" y="16"/>
                    <a:pt x="126" y="16"/>
                  </a:cubicBezTo>
                  <a:cubicBezTo>
                    <a:pt x="126" y="16"/>
                    <a:pt x="126" y="16"/>
                    <a:pt x="126" y="16"/>
                  </a:cubicBezTo>
                  <a:moveTo>
                    <a:pt x="94" y="16"/>
                  </a:moveTo>
                  <a:cubicBezTo>
                    <a:pt x="88" y="22"/>
                    <a:pt x="81" y="25"/>
                    <a:pt x="74" y="33"/>
                  </a:cubicBezTo>
                  <a:cubicBezTo>
                    <a:pt x="71" y="35"/>
                    <a:pt x="66" y="48"/>
                    <a:pt x="63" y="50"/>
                  </a:cubicBezTo>
                  <a:cubicBezTo>
                    <a:pt x="66" y="48"/>
                    <a:pt x="71" y="35"/>
                    <a:pt x="74" y="33"/>
                  </a:cubicBezTo>
                  <a:cubicBezTo>
                    <a:pt x="81" y="25"/>
                    <a:pt x="88" y="22"/>
                    <a:pt x="94" y="16"/>
                  </a:cubicBezTo>
                  <a:moveTo>
                    <a:pt x="125" y="16"/>
                  </a:moveTo>
                  <a:cubicBezTo>
                    <a:pt x="125" y="16"/>
                    <a:pt x="126" y="16"/>
                    <a:pt x="126" y="16"/>
                  </a:cubicBezTo>
                  <a:cubicBezTo>
                    <a:pt x="126" y="16"/>
                    <a:pt x="125" y="16"/>
                    <a:pt x="125" y="16"/>
                  </a:cubicBezTo>
                  <a:moveTo>
                    <a:pt x="111" y="0"/>
                  </a:moveTo>
                  <a:cubicBezTo>
                    <a:pt x="111" y="0"/>
                    <a:pt x="110" y="0"/>
                    <a:pt x="110" y="0"/>
                  </a:cubicBezTo>
                  <a:cubicBezTo>
                    <a:pt x="105" y="2"/>
                    <a:pt x="103" y="7"/>
                    <a:pt x="97" y="13"/>
                  </a:cubicBezTo>
                  <a:cubicBezTo>
                    <a:pt x="103" y="7"/>
                    <a:pt x="105" y="2"/>
                    <a:pt x="110" y="0"/>
                  </a:cubicBezTo>
                  <a:cubicBezTo>
                    <a:pt x="110" y="0"/>
                    <a:pt x="111" y="0"/>
                    <a:pt x="111" y="0"/>
                  </a:cubicBezTo>
                  <a:cubicBezTo>
                    <a:pt x="115" y="0"/>
                    <a:pt x="122" y="10"/>
                    <a:pt x="125" y="16"/>
                  </a:cubicBezTo>
                  <a:cubicBezTo>
                    <a:pt x="122" y="10"/>
                    <a:pt x="115" y="0"/>
                    <a:pt x="111"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24" name="Freeform 264"/>
            <p:cNvSpPr>
              <a:spLocks noEditPoints="1"/>
            </p:cNvSpPr>
            <p:nvPr/>
          </p:nvSpPr>
          <p:spPr bwMode="auto">
            <a:xfrm>
              <a:off x="4617840" y="1267787"/>
              <a:ext cx="261246" cy="817140"/>
            </a:xfrm>
            <a:custGeom>
              <a:avLst/>
              <a:gdLst>
                <a:gd name="T0" fmla="*/ 134 w 204"/>
                <a:gd name="T1" fmla="*/ 602 h 615"/>
                <a:gd name="T2" fmla="*/ 77 w 204"/>
                <a:gd name="T3" fmla="*/ 579 h 615"/>
                <a:gd name="T4" fmla="*/ 77 w 204"/>
                <a:gd name="T5" fmla="*/ 579 h 615"/>
                <a:gd name="T6" fmla="*/ 92 w 204"/>
                <a:gd name="T7" fmla="*/ 578 h 615"/>
                <a:gd name="T8" fmla="*/ 107 w 204"/>
                <a:gd name="T9" fmla="*/ 577 h 615"/>
                <a:gd name="T10" fmla="*/ 7 w 204"/>
                <a:gd name="T11" fmla="*/ 511 h 615"/>
                <a:gd name="T12" fmla="*/ 1 w 204"/>
                <a:gd name="T13" fmla="*/ 496 h 615"/>
                <a:gd name="T14" fmla="*/ 8 w 204"/>
                <a:gd name="T15" fmla="*/ 482 h 615"/>
                <a:gd name="T16" fmla="*/ 8 w 204"/>
                <a:gd name="T17" fmla="*/ 482 h 615"/>
                <a:gd name="T18" fmla="*/ 8 w 204"/>
                <a:gd name="T19" fmla="*/ 482 h 615"/>
                <a:gd name="T20" fmla="*/ 20 w 204"/>
                <a:gd name="T21" fmla="*/ 481 h 615"/>
                <a:gd name="T22" fmla="*/ 20 w 204"/>
                <a:gd name="T23" fmla="*/ 481 h 615"/>
                <a:gd name="T24" fmla="*/ 18 w 204"/>
                <a:gd name="T25" fmla="*/ 481 h 615"/>
                <a:gd name="T26" fmla="*/ 18 w 204"/>
                <a:gd name="T27" fmla="*/ 481 h 615"/>
                <a:gd name="T28" fmla="*/ 27 w 204"/>
                <a:gd name="T29" fmla="*/ 481 h 615"/>
                <a:gd name="T30" fmla="*/ 27 w 204"/>
                <a:gd name="T31" fmla="*/ 481 h 615"/>
                <a:gd name="T32" fmla="*/ 50 w 204"/>
                <a:gd name="T33" fmla="*/ 476 h 615"/>
                <a:gd name="T34" fmla="*/ 50 w 204"/>
                <a:gd name="T35" fmla="*/ 476 h 615"/>
                <a:gd name="T36" fmla="*/ 31 w 204"/>
                <a:gd name="T37" fmla="*/ 442 h 615"/>
                <a:gd name="T38" fmla="*/ 31 w 204"/>
                <a:gd name="T39" fmla="*/ 442 h 615"/>
                <a:gd name="T40" fmla="*/ 31 w 204"/>
                <a:gd name="T41" fmla="*/ 442 h 615"/>
                <a:gd name="T42" fmla="*/ 36 w 204"/>
                <a:gd name="T43" fmla="*/ 428 h 615"/>
                <a:gd name="T44" fmla="*/ 36 w 204"/>
                <a:gd name="T45" fmla="*/ 428 h 615"/>
                <a:gd name="T46" fmla="*/ 55 w 204"/>
                <a:gd name="T47" fmla="*/ 433 h 615"/>
                <a:gd name="T48" fmla="*/ 38 w 204"/>
                <a:gd name="T49" fmla="*/ 429 h 615"/>
                <a:gd name="T50" fmla="*/ 55 w 204"/>
                <a:gd name="T51" fmla="*/ 433 h 615"/>
                <a:gd name="T52" fmla="*/ 110 w 204"/>
                <a:gd name="T53" fmla="*/ 354 h 615"/>
                <a:gd name="T54" fmla="*/ 100 w 204"/>
                <a:gd name="T55" fmla="*/ 354 h 615"/>
                <a:gd name="T56" fmla="*/ 119 w 204"/>
                <a:gd name="T57" fmla="*/ 353 h 615"/>
                <a:gd name="T58" fmla="*/ 90 w 204"/>
                <a:gd name="T59" fmla="*/ 353 h 615"/>
                <a:gd name="T60" fmla="*/ 62 w 204"/>
                <a:gd name="T61" fmla="*/ 379 h 615"/>
                <a:gd name="T62" fmla="*/ 90 w 204"/>
                <a:gd name="T63" fmla="*/ 353 h 615"/>
                <a:gd name="T64" fmla="*/ 120 w 204"/>
                <a:gd name="T65" fmla="*/ 353 h 615"/>
                <a:gd name="T66" fmla="*/ 120 w 204"/>
                <a:gd name="T67" fmla="*/ 353 h 615"/>
                <a:gd name="T68" fmla="*/ 134 w 204"/>
                <a:gd name="T69" fmla="*/ 353 h 615"/>
                <a:gd name="T70" fmla="*/ 134 w 204"/>
                <a:gd name="T71" fmla="*/ 353 h 615"/>
                <a:gd name="T72" fmla="*/ 130 w 204"/>
                <a:gd name="T73" fmla="*/ 353 h 615"/>
                <a:gd name="T74" fmla="*/ 124 w 204"/>
                <a:gd name="T75" fmla="*/ 353 h 615"/>
                <a:gd name="T76" fmla="*/ 126 w 204"/>
                <a:gd name="T77" fmla="*/ 353 h 615"/>
                <a:gd name="T78" fmla="*/ 126 w 204"/>
                <a:gd name="T79" fmla="*/ 353 h 615"/>
                <a:gd name="T80" fmla="*/ 142 w 204"/>
                <a:gd name="T81" fmla="*/ 352 h 615"/>
                <a:gd name="T82" fmla="*/ 166 w 204"/>
                <a:gd name="T83" fmla="*/ 321 h 615"/>
                <a:gd name="T84" fmla="*/ 143 w 204"/>
                <a:gd name="T85" fmla="*/ 352 h 615"/>
                <a:gd name="T86" fmla="*/ 161 w 204"/>
                <a:gd name="T87" fmla="*/ 340 h 615"/>
                <a:gd name="T88" fmla="*/ 199 w 204"/>
                <a:gd name="T89" fmla="*/ 252 h 615"/>
                <a:gd name="T90" fmla="*/ 171 w 204"/>
                <a:gd name="T91" fmla="*/ 303 h 615"/>
                <a:gd name="T92" fmla="*/ 183 w 204"/>
                <a:gd name="T93" fmla="*/ 281 h 615"/>
                <a:gd name="T94" fmla="*/ 192 w 204"/>
                <a:gd name="T95" fmla="*/ 222 h 615"/>
                <a:gd name="T96" fmla="*/ 192 w 204"/>
                <a:gd name="T97" fmla="*/ 226 h 615"/>
                <a:gd name="T98" fmla="*/ 203 w 204"/>
                <a:gd name="T99" fmla="*/ 189 h 615"/>
                <a:gd name="T100" fmla="*/ 192 w 204"/>
                <a:gd name="T101" fmla="*/ 209 h 615"/>
                <a:gd name="T102" fmla="*/ 201 w 204"/>
                <a:gd name="T103" fmla="*/ 106 h 615"/>
                <a:gd name="T104" fmla="*/ 183 w 204"/>
                <a:gd name="T105" fmla="*/ 134 h 615"/>
                <a:gd name="T106" fmla="*/ 201 w 204"/>
                <a:gd name="T107" fmla="*/ 48 h 615"/>
                <a:gd name="T108" fmla="*/ 200 w 204"/>
                <a:gd name="T109" fmla="*/ 59 h 615"/>
                <a:gd name="T110" fmla="*/ 174 w 204"/>
                <a:gd name="T111" fmla="*/ 0 h 615"/>
                <a:gd name="T112" fmla="*/ 174 w 204"/>
                <a:gd name="T113"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4" h="615">
                  <a:moveTo>
                    <a:pt x="134" y="602"/>
                  </a:moveTo>
                  <a:cubicBezTo>
                    <a:pt x="135" y="606"/>
                    <a:pt x="134" y="611"/>
                    <a:pt x="134" y="615"/>
                  </a:cubicBezTo>
                  <a:cubicBezTo>
                    <a:pt x="135" y="611"/>
                    <a:pt x="136" y="606"/>
                    <a:pt x="134" y="602"/>
                  </a:cubicBezTo>
                  <a:moveTo>
                    <a:pt x="77" y="579"/>
                  </a:moveTo>
                  <a:cubicBezTo>
                    <a:pt x="77" y="579"/>
                    <a:pt x="77" y="579"/>
                    <a:pt x="77" y="579"/>
                  </a:cubicBezTo>
                  <a:cubicBezTo>
                    <a:pt x="77" y="579"/>
                    <a:pt x="77" y="579"/>
                    <a:pt x="77" y="579"/>
                  </a:cubicBezTo>
                  <a:cubicBezTo>
                    <a:pt x="77" y="579"/>
                    <a:pt x="77" y="579"/>
                    <a:pt x="77" y="579"/>
                  </a:cubicBezTo>
                  <a:moveTo>
                    <a:pt x="63" y="578"/>
                  </a:moveTo>
                  <a:cubicBezTo>
                    <a:pt x="67" y="579"/>
                    <a:pt x="72" y="579"/>
                    <a:pt x="77" y="579"/>
                  </a:cubicBezTo>
                  <a:cubicBezTo>
                    <a:pt x="72" y="579"/>
                    <a:pt x="67" y="579"/>
                    <a:pt x="63" y="578"/>
                  </a:cubicBezTo>
                  <a:moveTo>
                    <a:pt x="107" y="577"/>
                  </a:moveTo>
                  <a:cubicBezTo>
                    <a:pt x="102" y="577"/>
                    <a:pt x="97" y="578"/>
                    <a:pt x="92" y="578"/>
                  </a:cubicBezTo>
                  <a:cubicBezTo>
                    <a:pt x="97" y="578"/>
                    <a:pt x="101" y="578"/>
                    <a:pt x="105" y="577"/>
                  </a:cubicBezTo>
                  <a:cubicBezTo>
                    <a:pt x="106" y="578"/>
                    <a:pt x="107" y="578"/>
                    <a:pt x="107" y="578"/>
                  </a:cubicBezTo>
                  <a:cubicBezTo>
                    <a:pt x="107" y="578"/>
                    <a:pt x="107" y="577"/>
                    <a:pt x="107" y="577"/>
                  </a:cubicBezTo>
                  <a:moveTo>
                    <a:pt x="7" y="511"/>
                  </a:moveTo>
                  <a:cubicBezTo>
                    <a:pt x="8" y="512"/>
                    <a:pt x="8" y="513"/>
                    <a:pt x="9" y="514"/>
                  </a:cubicBezTo>
                  <a:cubicBezTo>
                    <a:pt x="8" y="513"/>
                    <a:pt x="8" y="512"/>
                    <a:pt x="7" y="511"/>
                  </a:cubicBezTo>
                  <a:moveTo>
                    <a:pt x="1" y="488"/>
                  </a:moveTo>
                  <a:cubicBezTo>
                    <a:pt x="0" y="491"/>
                    <a:pt x="1" y="493"/>
                    <a:pt x="1" y="496"/>
                  </a:cubicBezTo>
                  <a:cubicBezTo>
                    <a:pt x="1" y="496"/>
                    <a:pt x="1" y="496"/>
                    <a:pt x="1" y="496"/>
                  </a:cubicBezTo>
                  <a:cubicBezTo>
                    <a:pt x="1" y="493"/>
                    <a:pt x="1" y="490"/>
                    <a:pt x="1" y="488"/>
                  </a:cubicBezTo>
                  <a:moveTo>
                    <a:pt x="8" y="482"/>
                  </a:moveTo>
                  <a:cubicBezTo>
                    <a:pt x="8" y="482"/>
                    <a:pt x="8" y="482"/>
                    <a:pt x="8" y="482"/>
                  </a:cubicBezTo>
                  <a:cubicBezTo>
                    <a:pt x="8" y="482"/>
                    <a:pt x="8" y="482"/>
                    <a:pt x="8" y="482"/>
                  </a:cubicBezTo>
                  <a:cubicBezTo>
                    <a:pt x="8" y="482"/>
                    <a:pt x="8" y="482"/>
                    <a:pt x="8" y="482"/>
                  </a:cubicBezTo>
                  <a:cubicBezTo>
                    <a:pt x="8" y="482"/>
                    <a:pt x="8" y="482"/>
                    <a:pt x="8" y="482"/>
                  </a:cubicBezTo>
                  <a:moveTo>
                    <a:pt x="8" y="482"/>
                  </a:moveTo>
                  <a:cubicBezTo>
                    <a:pt x="8" y="482"/>
                    <a:pt x="8" y="482"/>
                    <a:pt x="8" y="482"/>
                  </a:cubicBezTo>
                  <a:cubicBezTo>
                    <a:pt x="8" y="482"/>
                    <a:pt x="8" y="482"/>
                    <a:pt x="8" y="482"/>
                  </a:cubicBezTo>
                  <a:moveTo>
                    <a:pt x="20" y="481"/>
                  </a:moveTo>
                  <a:cubicBezTo>
                    <a:pt x="20" y="481"/>
                    <a:pt x="20" y="481"/>
                    <a:pt x="20" y="481"/>
                  </a:cubicBezTo>
                  <a:cubicBezTo>
                    <a:pt x="20" y="481"/>
                    <a:pt x="20" y="481"/>
                    <a:pt x="20" y="481"/>
                  </a:cubicBezTo>
                  <a:cubicBezTo>
                    <a:pt x="20" y="481"/>
                    <a:pt x="20" y="481"/>
                    <a:pt x="20" y="481"/>
                  </a:cubicBezTo>
                  <a:moveTo>
                    <a:pt x="18" y="481"/>
                  </a:moveTo>
                  <a:cubicBezTo>
                    <a:pt x="19" y="481"/>
                    <a:pt x="19" y="481"/>
                    <a:pt x="20" y="481"/>
                  </a:cubicBezTo>
                  <a:cubicBezTo>
                    <a:pt x="19" y="481"/>
                    <a:pt x="19" y="481"/>
                    <a:pt x="18" y="481"/>
                  </a:cubicBezTo>
                  <a:moveTo>
                    <a:pt x="18" y="481"/>
                  </a:moveTo>
                  <a:cubicBezTo>
                    <a:pt x="18" y="481"/>
                    <a:pt x="18" y="481"/>
                    <a:pt x="18" y="481"/>
                  </a:cubicBezTo>
                  <a:cubicBezTo>
                    <a:pt x="18" y="481"/>
                    <a:pt x="18" y="481"/>
                    <a:pt x="18" y="481"/>
                  </a:cubicBezTo>
                  <a:cubicBezTo>
                    <a:pt x="18" y="481"/>
                    <a:pt x="18" y="481"/>
                    <a:pt x="18" y="481"/>
                  </a:cubicBezTo>
                  <a:cubicBezTo>
                    <a:pt x="18" y="481"/>
                    <a:pt x="18" y="481"/>
                    <a:pt x="18" y="481"/>
                  </a:cubicBezTo>
                  <a:moveTo>
                    <a:pt x="27" y="481"/>
                  </a:moveTo>
                  <a:cubicBezTo>
                    <a:pt x="27" y="481"/>
                    <a:pt x="27" y="481"/>
                    <a:pt x="27" y="481"/>
                  </a:cubicBezTo>
                  <a:cubicBezTo>
                    <a:pt x="27" y="481"/>
                    <a:pt x="27" y="481"/>
                    <a:pt x="27" y="481"/>
                  </a:cubicBezTo>
                  <a:moveTo>
                    <a:pt x="27" y="481"/>
                  </a:moveTo>
                  <a:cubicBezTo>
                    <a:pt x="27" y="481"/>
                    <a:pt x="27" y="481"/>
                    <a:pt x="27" y="481"/>
                  </a:cubicBezTo>
                  <a:cubicBezTo>
                    <a:pt x="27" y="481"/>
                    <a:pt x="27" y="481"/>
                    <a:pt x="27" y="481"/>
                  </a:cubicBezTo>
                  <a:cubicBezTo>
                    <a:pt x="27" y="481"/>
                    <a:pt x="27" y="481"/>
                    <a:pt x="27" y="481"/>
                  </a:cubicBezTo>
                  <a:cubicBezTo>
                    <a:pt x="27" y="481"/>
                    <a:pt x="27" y="481"/>
                    <a:pt x="27" y="481"/>
                  </a:cubicBezTo>
                  <a:moveTo>
                    <a:pt x="50" y="476"/>
                  </a:moveTo>
                  <a:cubicBezTo>
                    <a:pt x="50" y="476"/>
                    <a:pt x="50" y="476"/>
                    <a:pt x="50" y="476"/>
                  </a:cubicBezTo>
                  <a:cubicBezTo>
                    <a:pt x="50" y="476"/>
                    <a:pt x="50" y="476"/>
                    <a:pt x="50" y="476"/>
                  </a:cubicBezTo>
                  <a:cubicBezTo>
                    <a:pt x="50" y="476"/>
                    <a:pt x="50" y="476"/>
                    <a:pt x="50" y="476"/>
                  </a:cubicBezTo>
                  <a:moveTo>
                    <a:pt x="31" y="442"/>
                  </a:moveTo>
                  <a:cubicBezTo>
                    <a:pt x="31" y="442"/>
                    <a:pt x="31" y="442"/>
                    <a:pt x="31" y="442"/>
                  </a:cubicBezTo>
                  <a:cubicBezTo>
                    <a:pt x="31" y="442"/>
                    <a:pt x="31" y="442"/>
                    <a:pt x="31" y="442"/>
                  </a:cubicBezTo>
                  <a:moveTo>
                    <a:pt x="31" y="442"/>
                  </a:moveTo>
                  <a:cubicBezTo>
                    <a:pt x="31" y="442"/>
                    <a:pt x="31" y="442"/>
                    <a:pt x="31" y="442"/>
                  </a:cubicBezTo>
                  <a:cubicBezTo>
                    <a:pt x="31" y="442"/>
                    <a:pt x="31" y="442"/>
                    <a:pt x="31" y="442"/>
                  </a:cubicBezTo>
                  <a:moveTo>
                    <a:pt x="31" y="442"/>
                  </a:moveTo>
                  <a:cubicBezTo>
                    <a:pt x="31" y="442"/>
                    <a:pt x="31" y="442"/>
                    <a:pt x="31" y="442"/>
                  </a:cubicBezTo>
                  <a:cubicBezTo>
                    <a:pt x="31" y="442"/>
                    <a:pt x="31" y="442"/>
                    <a:pt x="31" y="442"/>
                  </a:cubicBezTo>
                  <a:moveTo>
                    <a:pt x="36" y="428"/>
                  </a:moveTo>
                  <a:cubicBezTo>
                    <a:pt x="37" y="428"/>
                    <a:pt x="37" y="428"/>
                    <a:pt x="38" y="429"/>
                  </a:cubicBezTo>
                  <a:cubicBezTo>
                    <a:pt x="37" y="428"/>
                    <a:pt x="37" y="428"/>
                    <a:pt x="36" y="428"/>
                  </a:cubicBezTo>
                  <a:moveTo>
                    <a:pt x="36" y="428"/>
                  </a:moveTo>
                  <a:cubicBezTo>
                    <a:pt x="36" y="428"/>
                    <a:pt x="36" y="428"/>
                    <a:pt x="36" y="428"/>
                  </a:cubicBezTo>
                  <a:cubicBezTo>
                    <a:pt x="36" y="428"/>
                    <a:pt x="36" y="428"/>
                    <a:pt x="36" y="428"/>
                  </a:cubicBezTo>
                  <a:cubicBezTo>
                    <a:pt x="36" y="428"/>
                    <a:pt x="36" y="428"/>
                    <a:pt x="36" y="428"/>
                  </a:cubicBezTo>
                  <a:moveTo>
                    <a:pt x="65" y="421"/>
                  </a:moveTo>
                  <a:cubicBezTo>
                    <a:pt x="65" y="427"/>
                    <a:pt x="59" y="431"/>
                    <a:pt x="55" y="433"/>
                  </a:cubicBezTo>
                  <a:cubicBezTo>
                    <a:pt x="53" y="434"/>
                    <a:pt x="52" y="434"/>
                    <a:pt x="50" y="434"/>
                  </a:cubicBezTo>
                  <a:cubicBezTo>
                    <a:pt x="45" y="434"/>
                    <a:pt x="41" y="431"/>
                    <a:pt x="38" y="429"/>
                  </a:cubicBezTo>
                  <a:cubicBezTo>
                    <a:pt x="38" y="429"/>
                    <a:pt x="38" y="429"/>
                    <a:pt x="38" y="429"/>
                  </a:cubicBezTo>
                  <a:cubicBezTo>
                    <a:pt x="38" y="429"/>
                    <a:pt x="38" y="429"/>
                    <a:pt x="38" y="429"/>
                  </a:cubicBezTo>
                  <a:cubicBezTo>
                    <a:pt x="41" y="431"/>
                    <a:pt x="45" y="434"/>
                    <a:pt x="50" y="434"/>
                  </a:cubicBezTo>
                  <a:cubicBezTo>
                    <a:pt x="52" y="434"/>
                    <a:pt x="53" y="434"/>
                    <a:pt x="55" y="433"/>
                  </a:cubicBezTo>
                  <a:cubicBezTo>
                    <a:pt x="59" y="431"/>
                    <a:pt x="65" y="427"/>
                    <a:pt x="65" y="421"/>
                  </a:cubicBezTo>
                  <a:moveTo>
                    <a:pt x="110" y="354"/>
                  </a:moveTo>
                  <a:cubicBezTo>
                    <a:pt x="110" y="354"/>
                    <a:pt x="110" y="354"/>
                    <a:pt x="110" y="354"/>
                  </a:cubicBezTo>
                  <a:cubicBezTo>
                    <a:pt x="110" y="354"/>
                    <a:pt x="110" y="354"/>
                    <a:pt x="110" y="354"/>
                  </a:cubicBezTo>
                  <a:cubicBezTo>
                    <a:pt x="110" y="354"/>
                    <a:pt x="110" y="354"/>
                    <a:pt x="110" y="354"/>
                  </a:cubicBezTo>
                  <a:moveTo>
                    <a:pt x="100" y="354"/>
                  </a:moveTo>
                  <a:cubicBezTo>
                    <a:pt x="103" y="354"/>
                    <a:pt x="107" y="354"/>
                    <a:pt x="110" y="354"/>
                  </a:cubicBezTo>
                  <a:cubicBezTo>
                    <a:pt x="107" y="354"/>
                    <a:pt x="103" y="354"/>
                    <a:pt x="100" y="354"/>
                  </a:cubicBezTo>
                  <a:moveTo>
                    <a:pt x="119" y="353"/>
                  </a:moveTo>
                  <a:cubicBezTo>
                    <a:pt x="119" y="353"/>
                    <a:pt x="119" y="353"/>
                    <a:pt x="119" y="353"/>
                  </a:cubicBezTo>
                  <a:cubicBezTo>
                    <a:pt x="119" y="353"/>
                    <a:pt x="119" y="353"/>
                    <a:pt x="119" y="353"/>
                  </a:cubicBezTo>
                  <a:moveTo>
                    <a:pt x="90" y="353"/>
                  </a:moveTo>
                  <a:cubicBezTo>
                    <a:pt x="83" y="353"/>
                    <a:pt x="77" y="358"/>
                    <a:pt x="72" y="362"/>
                  </a:cubicBezTo>
                  <a:cubicBezTo>
                    <a:pt x="65" y="368"/>
                    <a:pt x="62" y="368"/>
                    <a:pt x="62" y="379"/>
                  </a:cubicBezTo>
                  <a:cubicBezTo>
                    <a:pt x="62" y="379"/>
                    <a:pt x="62" y="379"/>
                    <a:pt x="62" y="379"/>
                  </a:cubicBezTo>
                  <a:cubicBezTo>
                    <a:pt x="62" y="368"/>
                    <a:pt x="65" y="368"/>
                    <a:pt x="72" y="362"/>
                  </a:cubicBezTo>
                  <a:cubicBezTo>
                    <a:pt x="77" y="358"/>
                    <a:pt x="83" y="353"/>
                    <a:pt x="90" y="353"/>
                  </a:cubicBezTo>
                  <a:cubicBezTo>
                    <a:pt x="90" y="353"/>
                    <a:pt x="90" y="353"/>
                    <a:pt x="90" y="353"/>
                  </a:cubicBezTo>
                  <a:cubicBezTo>
                    <a:pt x="90" y="353"/>
                    <a:pt x="90" y="353"/>
                    <a:pt x="90" y="353"/>
                  </a:cubicBezTo>
                  <a:moveTo>
                    <a:pt x="120" y="353"/>
                  </a:moveTo>
                  <a:cubicBezTo>
                    <a:pt x="120" y="353"/>
                    <a:pt x="120" y="353"/>
                    <a:pt x="120" y="353"/>
                  </a:cubicBezTo>
                  <a:cubicBezTo>
                    <a:pt x="120" y="353"/>
                    <a:pt x="120" y="353"/>
                    <a:pt x="120" y="353"/>
                  </a:cubicBezTo>
                  <a:cubicBezTo>
                    <a:pt x="120" y="353"/>
                    <a:pt x="120" y="353"/>
                    <a:pt x="120" y="353"/>
                  </a:cubicBezTo>
                  <a:cubicBezTo>
                    <a:pt x="120" y="353"/>
                    <a:pt x="120" y="353"/>
                    <a:pt x="120" y="353"/>
                  </a:cubicBezTo>
                  <a:moveTo>
                    <a:pt x="134" y="353"/>
                  </a:moveTo>
                  <a:cubicBezTo>
                    <a:pt x="134" y="353"/>
                    <a:pt x="134" y="353"/>
                    <a:pt x="134" y="353"/>
                  </a:cubicBezTo>
                  <a:cubicBezTo>
                    <a:pt x="134" y="353"/>
                    <a:pt x="134" y="353"/>
                    <a:pt x="134" y="353"/>
                  </a:cubicBezTo>
                  <a:cubicBezTo>
                    <a:pt x="134" y="353"/>
                    <a:pt x="134" y="353"/>
                    <a:pt x="134" y="353"/>
                  </a:cubicBezTo>
                  <a:moveTo>
                    <a:pt x="132" y="353"/>
                  </a:moveTo>
                  <a:cubicBezTo>
                    <a:pt x="132" y="353"/>
                    <a:pt x="133" y="353"/>
                    <a:pt x="134" y="353"/>
                  </a:cubicBezTo>
                  <a:cubicBezTo>
                    <a:pt x="133" y="353"/>
                    <a:pt x="132" y="353"/>
                    <a:pt x="132" y="353"/>
                  </a:cubicBezTo>
                  <a:moveTo>
                    <a:pt x="130" y="353"/>
                  </a:moveTo>
                  <a:cubicBezTo>
                    <a:pt x="130" y="353"/>
                    <a:pt x="130" y="353"/>
                    <a:pt x="130" y="353"/>
                  </a:cubicBezTo>
                  <a:cubicBezTo>
                    <a:pt x="130" y="353"/>
                    <a:pt x="130" y="353"/>
                    <a:pt x="130" y="353"/>
                  </a:cubicBezTo>
                  <a:moveTo>
                    <a:pt x="125" y="353"/>
                  </a:moveTo>
                  <a:cubicBezTo>
                    <a:pt x="125" y="353"/>
                    <a:pt x="125" y="353"/>
                    <a:pt x="124" y="353"/>
                  </a:cubicBezTo>
                  <a:cubicBezTo>
                    <a:pt x="125" y="353"/>
                    <a:pt x="125" y="353"/>
                    <a:pt x="125" y="353"/>
                  </a:cubicBezTo>
                  <a:moveTo>
                    <a:pt x="126" y="353"/>
                  </a:moveTo>
                  <a:cubicBezTo>
                    <a:pt x="126" y="353"/>
                    <a:pt x="126" y="353"/>
                    <a:pt x="126" y="353"/>
                  </a:cubicBezTo>
                  <a:cubicBezTo>
                    <a:pt x="126" y="353"/>
                    <a:pt x="126" y="353"/>
                    <a:pt x="126" y="353"/>
                  </a:cubicBezTo>
                  <a:moveTo>
                    <a:pt x="126" y="353"/>
                  </a:moveTo>
                  <a:cubicBezTo>
                    <a:pt x="126" y="353"/>
                    <a:pt x="126" y="353"/>
                    <a:pt x="126" y="353"/>
                  </a:cubicBezTo>
                  <a:cubicBezTo>
                    <a:pt x="126" y="353"/>
                    <a:pt x="126" y="353"/>
                    <a:pt x="126" y="353"/>
                  </a:cubicBezTo>
                  <a:cubicBezTo>
                    <a:pt x="126" y="353"/>
                    <a:pt x="126" y="353"/>
                    <a:pt x="126" y="353"/>
                  </a:cubicBezTo>
                  <a:moveTo>
                    <a:pt x="142" y="352"/>
                  </a:moveTo>
                  <a:cubicBezTo>
                    <a:pt x="142" y="352"/>
                    <a:pt x="142" y="352"/>
                    <a:pt x="142" y="352"/>
                  </a:cubicBezTo>
                  <a:cubicBezTo>
                    <a:pt x="142" y="352"/>
                    <a:pt x="142" y="352"/>
                    <a:pt x="142" y="352"/>
                  </a:cubicBezTo>
                  <a:moveTo>
                    <a:pt x="166" y="321"/>
                  </a:moveTo>
                  <a:cubicBezTo>
                    <a:pt x="166" y="321"/>
                    <a:pt x="166" y="321"/>
                    <a:pt x="166" y="321"/>
                  </a:cubicBezTo>
                  <a:cubicBezTo>
                    <a:pt x="166" y="327"/>
                    <a:pt x="162" y="334"/>
                    <a:pt x="161" y="340"/>
                  </a:cubicBezTo>
                  <a:cubicBezTo>
                    <a:pt x="159" y="347"/>
                    <a:pt x="149" y="350"/>
                    <a:pt x="143" y="352"/>
                  </a:cubicBezTo>
                  <a:cubicBezTo>
                    <a:pt x="143" y="352"/>
                    <a:pt x="143" y="352"/>
                    <a:pt x="143" y="352"/>
                  </a:cubicBezTo>
                  <a:cubicBezTo>
                    <a:pt x="143" y="352"/>
                    <a:pt x="143" y="352"/>
                    <a:pt x="143" y="352"/>
                  </a:cubicBezTo>
                  <a:cubicBezTo>
                    <a:pt x="149" y="350"/>
                    <a:pt x="159" y="347"/>
                    <a:pt x="161" y="340"/>
                  </a:cubicBezTo>
                  <a:cubicBezTo>
                    <a:pt x="162" y="334"/>
                    <a:pt x="166" y="327"/>
                    <a:pt x="166" y="321"/>
                  </a:cubicBezTo>
                  <a:cubicBezTo>
                    <a:pt x="166" y="321"/>
                    <a:pt x="166" y="321"/>
                    <a:pt x="166" y="321"/>
                  </a:cubicBezTo>
                  <a:moveTo>
                    <a:pt x="199" y="252"/>
                  </a:moveTo>
                  <a:cubicBezTo>
                    <a:pt x="199" y="256"/>
                    <a:pt x="197" y="260"/>
                    <a:pt x="196" y="264"/>
                  </a:cubicBezTo>
                  <a:cubicBezTo>
                    <a:pt x="195" y="268"/>
                    <a:pt x="187" y="277"/>
                    <a:pt x="183" y="281"/>
                  </a:cubicBezTo>
                  <a:cubicBezTo>
                    <a:pt x="178" y="286"/>
                    <a:pt x="173" y="297"/>
                    <a:pt x="171" y="303"/>
                  </a:cubicBezTo>
                  <a:cubicBezTo>
                    <a:pt x="171" y="303"/>
                    <a:pt x="171" y="303"/>
                    <a:pt x="171" y="303"/>
                  </a:cubicBezTo>
                  <a:cubicBezTo>
                    <a:pt x="171" y="303"/>
                    <a:pt x="171" y="303"/>
                    <a:pt x="171" y="303"/>
                  </a:cubicBezTo>
                  <a:cubicBezTo>
                    <a:pt x="173" y="297"/>
                    <a:pt x="178" y="286"/>
                    <a:pt x="183" y="281"/>
                  </a:cubicBezTo>
                  <a:cubicBezTo>
                    <a:pt x="187" y="277"/>
                    <a:pt x="195" y="268"/>
                    <a:pt x="196" y="264"/>
                  </a:cubicBezTo>
                  <a:cubicBezTo>
                    <a:pt x="197" y="260"/>
                    <a:pt x="199" y="256"/>
                    <a:pt x="199" y="252"/>
                  </a:cubicBezTo>
                  <a:moveTo>
                    <a:pt x="192" y="222"/>
                  </a:moveTo>
                  <a:cubicBezTo>
                    <a:pt x="192" y="223"/>
                    <a:pt x="192" y="224"/>
                    <a:pt x="192" y="226"/>
                  </a:cubicBezTo>
                  <a:cubicBezTo>
                    <a:pt x="191" y="228"/>
                    <a:pt x="191" y="230"/>
                    <a:pt x="191" y="231"/>
                  </a:cubicBezTo>
                  <a:cubicBezTo>
                    <a:pt x="191" y="230"/>
                    <a:pt x="191" y="228"/>
                    <a:pt x="192" y="226"/>
                  </a:cubicBezTo>
                  <a:cubicBezTo>
                    <a:pt x="192" y="224"/>
                    <a:pt x="192" y="223"/>
                    <a:pt x="192" y="222"/>
                  </a:cubicBezTo>
                  <a:moveTo>
                    <a:pt x="204" y="189"/>
                  </a:moveTo>
                  <a:cubicBezTo>
                    <a:pt x="204" y="189"/>
                    <a:pt x="204" y="189"/>
                    <a:pt x="203" y="189"/>
                  </a:cubicBezTo>
                  <a:cubicBezTo>
                    <a:pt x="200" y="197"/>
                    <a:pt x="195" y="201"/>
                    <a:pt x="192" y="209"/>
                  </a:cubicBezTo>
                  <a:cubicBezTo>
                    <a:pt x="191" y="211"/>
                    <a:pt x="191" y="212"/>
                    <a:pt x="191" y="213"/>
                  </a:cubicBezTo>
                  <a:cubicBezTo>
                    <a:pt x="191" y="212"/>
                    <a:pt x="191" y="211"/>
                    <a:pt x="192" y="209"/>
                  </a:cubicBezTo>
                  <a:cubicBezTo>
                    <a:pt x="195" y="201"/>
                    <a:pt x="200" y="197"/>
                    <a:pt x="203" y="189"/>
                  </a:cubicBezTo>
                  <a:cubicBezTo>
                    <a:pt x="204" y="189"/>
                    <a:pt x="204" y="189"/>
                    <a:pt x="204" y="189"/>
                  </a:cubicBezTo>
                  <a:moveTo>
                    <a:pt x="201" y="106"/>
                  </a:moveTo>
                  <a:cubicBezTo>
                    <a:pt x="201" y="113"/>
                    <a:pt x="196" y="117"/>
                    <a:pt x="193" y="121"/>
                  </a:cubicBezTo>
                  <a:cubicBezTo>
                    <a:pt x="189" y="127"/>
                    <a:pt x="183" y="122"/>
                    <a:pt x="183" y="134"/>
                  </a:cubicBezTo>
                  <a:cubicBezTo>
                    <a:pt x="183" y="134"/>
                    <a:pt x="183" y="134"/>
                    <a:pt x="183" y="134"/>
                  </a:cubicBezTo>
                  <a:cubicBezTo>
                    <a:pt x="183" y="122"/>
                    <a:pt x="189" y="127"/>
                    <a:pt x="193" y="121"/>
                  </a:cubicBezTo>
                  <a:cubicBezTo>
                    <a:pt x="196" y="117"/>
                    <a:pt x="201" y="113"/>
                    <a:pt x="201" y="106"/>
                  </a:cubicBezTo>
                  <a:moveTo>
                    <a:pt x="201" y="48"/>
                  </a:moveTo>
                  <a:cubicBezTo>
                    <a:pt x="201" y="52"/>
                    <a:pt x="200" y="56"/>
                    <a:pt x="200" y="59"/>
                  </a:cubicBezTo>
                  <a:cubicBezTo>
                    <a:pt x="198" y="64"/>
                    <a:pt x="198" y="69"/>
                    <a:pt x="198" y="73"/>
                  </a:cubicBezTo>
                  <a:cubicBezTo>
                    <a:pt x="198" y="69"/>
                    <a:pt x="198" y="64"/>
                    <a:pt x="200" y="59"/>
                  </a:cubicBezTo>
                  <a:cubicBezTo>
                    <a:pt x="200" y="56"/>
                    <a:pt x="201" y="52"/>
                    <a:pt x="201" y="48"/>
                  </a:cubicBezTo>
                  <a:moveTo>
                    <a:pt x="174" y="0"/>
                  </a:moveTo>
                  <a:cubicBezTo>
                    <a:pt x="174" y="0"/>
                    <a:pt x="174" y="0"/>
                    <a:pt x="174" y="0"/>
                  </a:cubicBezTo>
                  <a:cubicBezTo>
                    <a:pt x="173" y="5"/>
                    <a:pt x="170" y="6"/>
                    <a:pt x="170" y="10"/>
                  </a:cubicBezTo>
                  <a:cubicBezTo>
                    <a:pt x="170" y="6"/>
                    <a:pt x="173" y="5"/>
                    <a:pt x="174" y="0"/>
                  </a:cubicBezTo>
                  <a:cubicBezTo>
                    <a:pt x="174" y="0"/>
                    <a:pt x="174" y="0"/>
                    <a:pt x="174"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25" name="Freeform 265"/>
            <p:cNvSpPr>
              <a:spLocks/>
            </p:cNvSpPr>
            <p:nvPr/>
          </p:nvSpPr>
          <p:spPr bwMode="auto">
            <a:xfrm>
              <a:off x="2557599" y="745141"/>
              <a:ext cx="821281" cy="1108398"/>
            </a:xfrm>
            <a:custGeom>
              <a:avLst/>
              <a:gdLst>
                <a:gd name="T0" fmla="*/ 356 w 640"/>
                <a:gd name="T1" fmla="*/ 10 h 836"/>
                <a:gd name="T2" fmla="*/ 292 w 640"/>
                <a:gd name="T3" fmla="*/ 92 h 836"/>
                <a:gd name="T4" fmla="*/ 294 w 640"/>
                <a:gd name="T5" fmla="*/ 156 h 836"/>
                <a:gd name="T6" fmla="*/ 213 w 640"/>
                <a:gd name="T7" fmla="*/ 216 h 836"/>
                <a:gd name="T8" fmla="*/ 166 w 640"/>
                <a:gd name="T9" fmla="*/ 331 h 836"/>
                <a:gd name="T10" fmla="*/ 124 w 640"/>
                <a:gd name="T11" fmla="*/ 413 h 836"/>
                <a:gd name="T12" fmla="*/ 69 w 640"/>
                <a:gd name="T13" fmla="*/ 504 h 836"/>
                <a:gd name="T14" fmla="*/ 46 w 640"/>
                <a:gd name="T15" fmla="*/ 591 h 836"/>
                <a:gd name="T16" fmla="*/ 17 w 640"/>
                <a:gd name="T17" fmla="*/ 624 h 836"/>
                <a:gd name="T18" fmla="*/ 51 w 640"/>
                <a:gd name="T19" fmla="*/ 650 h 836"/>
                <a:gd name="T20" fmla="*/ 100 w 640"/>
                <a:gd name="T21" fmla="*/ 622 h 836"/>
                <a:gd name="T22" fmla="*/ 102 w 640"/>
                <a:gd name="T23" fmla="*/ 622 h 836"/>
                <a:gd name="T24" fmla="*/ 121 w 640"/>
                <a:gd name="T25" fmla="*/ 629 h 836"/>
                <a:gd name="T26" fmla="*/ 122 w 640"/>
                <a:gd name="T27" fmla="*/ 630 h 836"/>
                <a:gd name="T28" fmla="*/ 123 w 640"/>
                <a:gd name="T29" fmla="*/ 630 h 836"/>
                <a:gd name="T30" fmla="*/ 124 w 640"/>
                <a:gd name="T31" fmla="*/ 630 h 836"/>
                <a:gd name="T32" fmla="*/ 138 w 640"/>
                <a:gd name="T33" fmla="*/ 635 h 836"/>
                <a:gd name="T34" fmla="*/ 166 w 640"/>
                <a:gd name="T35" fmla="*/ 630 h 836"/>
                <a:gd name="T36" fmla="*/ 172 w 640"/>
                <a:gd name="T37" fmla="*/ 629 h 836"/>
                <a:gd name="T38" fmla="*/ 191 w 640"/>
                <a:gd name="T39" fmla="*/ 633 h 836"/>
                <a:gd name="T40" fmla="*/ 206 w 640"/>
                <a:gd name="T41" fmla="*/ 650 h 836"/>
                <a:gd name="T42" fmla="*/ 266 w 640"/>
                <a:gd name="T43" fmla="*/ 647 h 836"/>
                <a:gd name="T44" fmla="*/ 266 w 640"/>
                <a:gd name="T45" fmla="*/ 647 h 836"/>
                <a:gd name="T46" fmla="*/ 330 w 640"/>
                <a:gd name="T47" fmla="*/ 668 h 836"/>
                <a:gd name="T48" fmla="*/ 334 w 640"/>
                <a:gd name="T49" fmla="*/ 721 h 836"/>
                <a:gd name="T50" fmla="*/ 347 w 640"/>
                <a:gd name="T51" fmla="*/ 746 h 836"/>
                <a:gd name="T52" fmla="*/ 370 w 640"/>
                <a:gd name="T53" fmla="*/ 737 h 836"/>
                <a:gd name="T54" fmla="*/ 370 w 640"/>
                <a:gd name="T55" fmla="*/ 737 h 836"/>
                <a:gd name="T56" fmla="*/ 381 w 640"/>
                <a:gd name="T57" fmla="*/ 731 h 836"/>
                <a:gd name="T58" fmla="*/ 381 w 640"/>
                <a:gd name="T59" fmla="*/ 731 h 836"/>
                <a:gd name="T60" fmla="*/ 401 w 640"/>
                <a:gd name="T61" fmla="*/ 754 h 836"/>
                <a:gd name="T62" fmla="*/ 465 w 640"/>
                <a:gd name="T63" fmla="*/ 826 h 836"/>
                <a:gd name="T64" fmla="*/ 511 w 640"/>
                <a:gd name="T65" fmla="*/ 836 h 836"/>
                <a:gd name="T66" fmla="*/ 543 w 640"/>
                <a:gd name="T67" fmla="*/ 827 h 836"/>
                <a:gd name="T68" fmla="*/ 578 w 640"/>
                <a:gd name="T69" fmla="*/ 824 h 836"/>
                <a:gd name="T70" fmla="*/ 570 w 640"/>
                <a:gd name="T71" fmla="*/ 796 h 836"/>
                <a:gd name="T72" fmla="*/ 576 w 640"/>
                <a:gd name="T73" fmla="*/ 762 h 836"/>
                <a:gd name="T74" fmla="*/ 609 w 640"/>
                <a:gd name="T75" fmla="*/ 727 h 836"/>
                <a:gd name="T76" fmla="*/ 638 w 640"/>
                <a:gd name="T77" fmla="*/ 698 h 836"/>
                <a:gd name="T78" fmla="*/ 611 w 640"/>
                <a:gd name="T79" fmla="*/ 644 h 836"/>
                <a:gd name="T80" fmla="*/ 595 w 640"/>
                <a:gd name="T81" fmla="*/ 605 h 836"/>
                <a:gd name="T82" fmla="*/ 587 w 640"/>
                <a:gd name="T83" fmla="*/ 586 h 836"/>
                <a:gd name="T84" fmla="*/ 560 w 640"/>
                <a:gd name="T85" fmla="*/ 548 h 836"/>
                <a:gd name="T86" fmla="*/ 616 w 640"/>
                <a:gd name="T87" fmla="*/ 522 h 836"/>
                <a:gd name="T88" fmla="*/ 574 w 640"/>
                <a:gd name="T89" fmla="*/ 440 h 836"/>
                <a:gd name="T90" fmla="*/ 578 w 640"/>
                <a:gd name="T91" fmla="*/ 412 h 836"/>
                <a:gd name="T92" fmla="*/ 563 w 640"/>
                <a:gd name="T93" fmla="*/ 380 h 836"/>
                <a:gd name="T94" fmla="*/ 534 w 640"/>
                <a:gd name="T95" fmla="*/ 342 h 836"/>
                <a:gd name="T96" fmla="*/ 499 w 640"/>
                <a:gd name="T97" fmla="*/ 279 h 836"/>
                <a:gd name="T98" fmla="*/ 526 w 640"/>
                <a:gd name="T99" fmla="*/ 217 h 836"/>
                <a:gd name="T100" fmla="*/ 541 w 640"/>
                <a:gd name="T101" fmla="*/ 171 h 836"/>
                <a:gd name="T102" fmla="*/ 525 w 640"/>
                <a:gd name="T103" fmla="*/ 135 h 836"/>
                <a:gd name="T104" fmla="*/ 494 w 640"/>
                <a:gd name="T105" fmla="*/ 123 h 836"/>
                <a:gd name="T106" fmla="*/ 462 w 640"/>
                <a:gd name="T107" fmla="*/ 116 h 836"/>
                <a:gd name="T108" fmla="*/ 439 w 640"/>
                <a:gd name="T109" fmla="*/ 110 h 836"/>
                <a:gd name="T110" fmla="*/ 437 w 640"/>
                <a:gd name="T111" fmla="*/ 75 h 836"/>
                <a:gd name="T112" fmla="*/ 414 w 640"/>
                <a:gd name="T113" fmla="*/ 37 h 836"/>
                <a:gd name="T114" fmla="*/ 401 w 640"/>
                <a:gd name="T115" fmla="*/ 12 h 836"/>
                <a:gd name="T116" fmla="*/ 396 w 640"/>
                <a:gd name="T117" fmla="*/ 5 h 836"/>
                <a:gd name="T118" fmla="*/ 393 w 640"/>
                <a:gd name="T119" fmla="*/ 0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0" h="836">
                  <a:moveTo>
                    <a:pt x="393" y="0"/>
                  </a:moveTo>
                  <a:cubicBezTo>
                    <a:pt x="390" y="0"/>
                    <a:pt x="389" y="6"/>
                    <a:pt x="383" y="6"/>
                  </a:cubicBezTo>
                  <a:cubicBezTo>
                    <a:pt x="380" y="6"/>
                    <a:pt x="376" y="6"/>
                    <a:pt x="372" y="6"/>
                  </a:cubicBezTo>
                  <a:cubicBezTo>
                    <a:pt x="366" y="6"/>
                    <a:pt x="359" y="7"/>
                    <a:pt x="356" y="10"/>
                  </a:cubicBezTo>
                  <a:cubicBezTo>
                    <a:pt x="350" y="15"/>
                    <a:pt x="339" y="21"/>
                    <a:pt x="328" y="26"/>
                  </a:cubicBezTo>
                  <a:cubicBezTo>
                    <a:pt x="320" y="30"/>
                    <a:pt x="310" y="39"/>
                    <a:pt x="305" y="50"/>
                  </a:cubicBezTo>
                  <a:cubicBezTo>
                    <a:pt x="299" y="60"/>
                    <a:pt x="284" y="68"/>
                    <a:pt x="286" y="79"/>
                  </a:cubicBezTo>
                  <a:cubicBezTo>
                    <a:pt x="288" y="84"/>
                    <a:pt x="291" y="88"/>
                    <a:pt x="292" y="92"/>
                  </a:cubicBezTo>
                  <a:cubicBezTo>
                    <a:pt x="294" y="100"/>
                    <a:pt x="306" y="108"/>
                    <a:pt x="306" y="117"/>
                  </a:cubicBezTo>
                  <a:cubicBezTo>
                    <a:pt x="306" y="127"/>
                    <a:pt x="314" y="136"/>
                    <a:pt x="314" y="146"/>
                  </a:cubicBezTo>
                  <a:cubicBezTo>
                    <a:pt x="314" y="155"/>
                    <a:pt x="310" y="156"/>
                    <a:pt x="304" y="156"/>
                  </a:cubicBezTo>
                  <a:cubicBezTo>
                    <a:pt x="301" y="156"/>
                    <a:pt x="298" y="156"/>
                    <a:pt x="294" y="156"/>
                  </a:cubicBezTo>
                  <a:cubicBezTo>
                    <a:pt x="282" y="156"/>
                    <a:pt x="272" y="157"/>
                    <a:pt x="261" y="159"/>
                  </a:cubicBezTo>
                  <a:cubicBezTo>
                    <a:pt x="253" y="161"/>
                    <a:pt x="240" y="170"/>
                    <a:pt x="235" y="179"/>
                  </a:cubicBezTo>
                  <a:cubicBezTo>
                    <a:pt x="232" y="187"/>
                    <a:pt x="218" y="198"/>
                    <a:pt x="215" y="208"/>
                  </a:cubicBezTo>
                  <a:cubicBezTo>
                    <a:pt x="215" y="211"/>
                    <a:pt x="214" y="213"/>
                    <a:pt x="213" y="216"/>
                  </a:cubicBezTo>
                  <a:cubicBezTo>
                    <a:pt x="212" y="223"/>
                    <a:pt x="208" y="236"/>
                    <a:pt x="208" y="245"/>
                  </a:cubicBezTo>
                  <a:cubicBezTo>
                    <a:pt x="208" y="254"/>
                    <a:pt x="210" y="266"/>
                    <a:pt x="208" y="274"/>
                  </a:cubicBezTo>
                  <a:cubicBezTo>
                    <a:pt x="205" y="285"/>
                    <a:pt x="197" y="292"/>
                    <a:pt x="190" y="301"/>
                  </a:cubicBezTo>
                  <a:cubicBezTo>
                    <a:pt x="185" y="307"/>
                    <a:pt x="174" y="329"/>
                    <a:pt x="166" y="331"/>
                  </a:cubicBezTo>
                  <a:cubicBezTo>
                    <a:pt x="155" y="333"/>
                    <a:pt x="151" y="344"/>
                    <a:pt x="142" y="349"/>
                  </a:cubicBezTo>
                  <a:cubicBezTo>
                    <a:pt x="133" y="354"/>
                    <a:pt x="127" y="359"/>
                    <a:pt x="119" y="367"/>
                  </a:cubicBezTo>
                  <a:cubicBezTo>
                    <a:pt x="113" y="373"/>
                    <a:pt x="98" y="381"/>
                    <a:pt x="110" y="393"/>
                  </a:cubicBezTo>
                  <a:cubicBezTo>
                    <a:pt x="115" y="398"/>
                    <a:pt x="122" y="403"/>
                    <a:pt x="124" y="413"/>
                  </a:cubicBezTo>
                  <a:cubicBezTo>
                    <a:pt x="127" y="424"/>
                    <a:pt x="122" y="432"/>
                    <a:pt x="111" y="440"/>
                  </a:cubicBezTo>
                  <a:cubicBezTo>
                    <a:pt x="100" y="449"/>
                    <a:pt x="93" y="447"/>
                    <a:pt x="93" y="462"/>
                  </a:cubicBezTo>
                  <a:cubicBezTo>
                    <a:pt x="93" y="471"/>
                    <a:pt x="95" y="483"/>
                    <a:pt x="93" y="491"/>
                  </a:cubicBezTo>
                  <a:cubicBezTo>
                    <a:pt x="90" y="506"/>
                    <a:pt x="83" y="500"/>
                    <a:pt x="69" y="504"/>
                  </a:cubicBezTo>
                  <a:cubicBezTo>
                    <a:pt x="62" y="506"/>
                    <a:pt x="48" y="507"/>
                    <a:pt x="42" y="513"/>
                  </a:cubicBezTo>
                  <a:cubicBezTo>
                    <a:pt x="34" y="521"/>
                    <a:pt x="33" y="521"/>
                    <a:pt x="33" y="535"/>
                  </a:cubicBezTo>
                  <a:cubicBezTo>
                    <a:pt x="33" y="544"/>
                    <a:pt x="31" y="558"/>
                    <a:pt x="35" y="566"/>
                  </a:cubicBezTo>
                  <a:cubicBezTo>
                    <a:pt x="36" y="568"/>
                    <a:pt x="51" y="589"/>
                    <a:pt x="46" y="591"/>
                  </a:cubicBezTo>
                  <a:cubicBezTo>
                    <a:pt x="41" y="594"/>
                    <a:pt x="25" y="594"/>
                    <a:pt x="20" y="599"/>
                  </a:cubicBezTo>
                  <a:cubicBezTo>
                    <a:pt x="16" y="603"/>
                    <a:pt x="0" y="616"/>
                    <a:pt x="9" y="620"/>
                  </a:cubicBezTo>
                  <a:cubicBezTo>
                    <a:pt x="12" y="622"/>
                    <a:pt x="14" y="623"/>
                    <a:pt x="17" y="624"/>
                  </a:cubicBezTo>
                  <a:cubicBezTo>
                    <a:pt x="17" y="624"/>
                    <a:pt x="17" y="624"/>
                    <a:pt x="17" y="624"/>
                  </a:cubicBezTo>
                  <a:cubicBezTo>
                    <a:pt x="18" y="624"/>
                    <a:pt x="24" y="642"/>
                    <a:pt x="26" y="646"/>
                  </a:cubicBezTo>
                  <a:cubicBezTo>
                    <a:pt x="26" y="646"/>
                    <a:pt x="26" y="646"/>
                    <a:pt x="26" y="646"/>
                  </a:cubicBezTo>
                  <a:cubicBezTo>
                    <a:pt x="28" y="650"/>
                    <a:pt x="34" y="651"/>
                    <a:pt x="40" y="651"/>
                  </a:cubicBezTo>
                  <a:cubicBezTo>
                    <a:pt x="44" y="651"/>
                    <a:pt x="48" y="650"/>
                    <a:pt x="51" y="650"/>
                  </a:cubicBezTo>
                  <a:cubicBezTo>
                    <a:pt x="51" y="650"/>
                    <a:pt x="51" y="650"/>
                    <a:pt x="51" y="650"/>
                  </a:cubicBezTo>
                  <a:cubicBezTo>
                    <a:pt x="61" y="647"/>
                    <a:pt x="57" y="633"/>
                    <a:pt x="73" y="633"/>
                  </a:cubicBezTo>
                  <a:cubicBezTo>
                    <a:pt x="84" y="633"/>
                    <a:pt x="93" y="624"/>
                    <a:pt x="100" y="622"/>
                  </a:cubicBezTo>
                  <a:cubicBezTo>
                    <a:pt x="100" y="622"/>
                    <a:pt x="100" y="622"/>
                    <a:pt x="100" y="622"/>
                  </a:cubicBezTo>
                  <a:cubicBezTo>
                    <a:pt x="101" y="622"/>
                    <a:pt x="102" y="622"/>
                    <a:pt x="102" y="622"/>
                  </a:cubicBezTo>
                  <a:cubicBezTo>
                    <a:pt x="102" y="622"/>
                    <a:pt x="102" y="622"/>
                    <a:pt x="102" y="622"/>
                  </a:cubicBezTo>
                  <a:cubicBezTo>
                    <a:pt x="102" y="622"/>
                    <a:pt x="102" y="622"/>
                    <a:pt x="102" y="622"/>
                  </a:cubicBezTo>
                  <a:cubicBezTo>
                    <a:pt x="102" y="622"/>
                    <a:pt x="102" y="622"/>
                    <a:pt x="102" y="622"/>
                  </a:cubicBezTo>
                  <a:cubicBezTo>
                    <a:pt x="102" y="622"/>
                    <a:pt x="103" y="622"/>
                    <a:pt x="103" y="622"/>
                  </a:cubicBezTo>
                  <a:cubicBezTo>
                    <a:pt x="103" y="622"/>
                    <a:pt x="103" y="622"/>
                    <a:pt x="103" y="622"/>
                  </a:cubicBezTo>
                  <a:cubicBezTo>
                    <a:pt x="109" y="623"/>
                    <a:pt x="117" y="627"/>
                    <a:pt x="121" y="629"/>
                  </a:cubicBezTo>
                  <a:cubicBezTo>
                    <a:pt x="121" y="629"/>
                    <a:pt x="121" y="629"/>
                    <a:pt x="121" y="629"/>
                  </a:cubicBezTo>
                  <a:cubicBezTo>
                    <a:pt x="121" y="629"/>
                    <a:pt x="121" y="629"/>
                    <a:pt x="121" y="629"/>
                  </a:cubicBezTo>
                  <a:cubicBezTo>
                    <a:pt x="121" y="629"/>
                    <a:pt x="121" y="629"/>
                    <a:pt x="121" y="629"/>
                  </a:cubicBezTo>
                  <a:cubicBezTo>
                    <a:pt x="122" y="629"/>
                    <a:pt x="122" y="629"/>
                    <a:pt x="122" y="630"/>
                  </a:cubicBezTo>
                  <a:cubicBezTo>
                    <a:pt x="122" y="630"/>
                    <a:pt x="122" y="630"/>
                    <a:pt x="122" y="630"/>
                  </a:cubicBezTo>
                  <a:cubicBezTo>
                    <a:pt x="122" y="630"/>
                    <a:pt x="122" y="630"/>
                    <a:pt x="122" y="630"/>
                  </a:cubicBezTo>
                  <a:cubicBezTo>
                    <a:pt x="122" y="630"/>
                    <a:pt x="122" y="630"/>
                    <a:pt x="123" y="630"/>
                  </a:cubicBezTo>
                  <a:cubicBezTo>
                    <a:pt x="123" y="630"/>
                    <a:pt x="123" y="630"/>
                    <a:pt x="123" y="630"/>
                  </a:cubicBezTo>
                  <a:cubicBezTo>
                    <a:pt x="123" y="630"/>
                    <a:pt x="123" y="630"/>
                    <a:pt x="123" y="630"/>
                  </a:cubicBezTo>
                  <a:cubicBezTo>
                    <a:pt x="123" y="630"/>
                    <a:pt x="123" y="630"/>
                    <a:pt x="123" y="630"/>
                  </a:cubicBezTo>
                  <a:cubicBezTo>
                    <a:pt x="123" y="630"/>
                    <a:pt x="123" y="630"/>
                    <a:pt x="123" y="630"/>
                  </a:cubicBezTo>
                  <a:cubicBezTo>
                    <a:pt x="123" y="630"/>
                    <a:pt x="124" y="630"/>
                    <a:pt x="124" y="630"/>
                  </a:cubicBezTo>
                  <a:cubicBezTo>
                    <a:pt x="124" y="630"/>
                    <a:pt x="124" y="630"/>
                    <a:pt x="124" y="630"/>
                  </a:cubicBezTo>
                  <a:cubicBezTo>
                    <a:pt x="129" y="634"/>
                    <a:pt x="127" y="636"/>
                    <a:pt x="131" y="636"/>
                  </a:cubicBezTo>
                  <a:cubicBezTo>
                    <a:pt x="131" y="636"/>
                    <a:pt x="131" y="636"/>
                    <a:pt x="131" y="636"/>
                  </a:cubicBezTo>
                  <a:cubicBezTo>
                    <a:pt x="131" y="636"/>
                    <a:pt x="131" y="636"/>
                    <a:pt x="131" y="636"/>
                  </a:cubicBezTo>
                  <a:cubicBezTo>
                    <a:pt x="133" y="636"/>
                    <a:pt x="135" y="636"/>
                    <a:pt x="138" y="635"/>
                  </a:cubicBezTo>
                  <a:cubicBezTo>
                    <a:pt x="138" y="635"/>
                    <a:pt x="138" y="635"/>
                    <a:pt x="138" y="635"/>
                  </a:cubicBezTo>
                  <a:cubicBezTo>
                    <a:pt x="138" y="635"/>
                    <a:pt x="138" y="635"/>
                    <a:pt x="139" y="635"/>
                  </a:cubicBezTo>
                  <a:cubicBezTo>
                    <a:pt x="139" y="635"/>
                    <a:pt x="139" y="635"/>
                    <a:pt x="139" y="635"/>
                  </a:cubicBezTo>
                  <a:cubicBezTo>
                    <a:pt x="148" y="633"/>
                    <a:pt x="158" y="632"/>
                    <a:pt x="166" y="630"/>
                  </a:cubicBezTo>
                  <a:cubicBezTo>
                    <a:pt x="166" y="630"/>
                    <a:pt x="166" y="630"/>
                    <a:pt x="166" y="630"/>
                  </a:cubicBezTo>
                  <a:cubicBezTo>
                    <a:pt x="168" y="629"/>
                    <a:pt x="170" y="629"/>
                    <a:pt x="172" y="629"/>
                  </a:cubicBezTo>
                  <a:cubicBezTo>
                    <a:pt x="172" y="629"/>
                    <a:pt x="172" y="629"/>
                    <a:pt x="172" y="629"/>
                  </a:cubicBezTo>
                  <a:cubicBezTo>
                    <a:pt x="172" y="629"/>
                    <a:pt x="172" y="629"/>
                    <a:pt x="172" y="629"/>
                  </a:cubicBezTo>
                  <a:cubicBezTo>
                    <a:pt x="172" y="629"/>
                    <a:pt x="172" y="629"/>
                    <a:pt x="172" y="629"/>
                  </a:cubicBezTo>
                  <a:cubicBezTo>
                    <a:pt x="173" y="629"/>
                    <a:pt x="173" y="629"/>
                    <a:pt x="173" y="629"/>
                  </a:cubicBezTo>
                  <a:cubicBezTo>
                    <a:pt x="180" y="629"/>
                    <a:pt x="187" y="631"/>
                    <a:pt x="191" y="633"/>
                  </a:cubicBezTo>
                  <a:cubicBezTo>
                    <a:pt x="191" y="633"/>
                    <a:pt x="191" y="633"/>
                    <a:pt x="191" y="633"/>
                  </a:cubicBezTo>
                  <a:cubicBezTo>
                    <a:pt x="192" y="633"/>
                    <a:pt x="192" y="633"/>
                    <a:pt x="192" y="633"/>
                  </a:cubicBezTo>
                  <a:cubicBezTo>
                    <a:pt x="192" y="633"/>
                    <a:pt x="192" y="633"/>
                    <a:pt x="192" y="633"/>
                  </a:cubicBezTo>
                  <a:cubicBezTo>
                    <a:pt x="197" y="636"/>
                    <a:pt x="204" y="646"/>
                    <a:pt x="206" y="650"/>
                  </a:cubicBezTo>
                  <a:cubicBezTo>
                    <a:pt x="206" y="650"/>
                    <a:pt x="206" y="650"/>
                    <a:pt x="206" y="650"/>
                  </a:cubicBezTo>
                  <a:cubicBezTo>
                    <a:pt x="212" y="660"/>
                    <a:pt x="205" y="662"/>
                    <a:pt x="223" y="662"/>
                  </a:cubicBezTo>
                  <a:cubicBezTo>
                    <a:pt x="235" y="662"/>
                    <a:pt x="245" y="658"/>
                    <a:pt x="254" y="651"/>
                  </a:cubicBezTo>
                  <a:cubicBezTo>
                    <a:pt x="254" y="651"/>
                    <a:pt x="254" y="651"/>
                    <a:pt x="254" y="651"/>
                  </a:cubicBezTo>
                  <a:cubicBezTo>
                    <a:pt x="257" y="649"/>
                    <a:pt x="262" y="647"/>
                    <a:pt x="266" y="647"/>
                  </a:cubicBezTo>
                  <a:cubicBezTo>
                    <a:pt x="266" y="647"/>
                    <a:pt x="266" y="647"/>
                    <a:pt x="266" y="647"/>
                  </a:cubicBezTo>
                  <a:cubicBezTo>
                    <a:pt x="266" y="647"/>
                    <a:pt x="266" y="647"/>
                    <a:pt x="266" y="647"/>
                  </a:cubicBezTo>
                  <a:cubicBezTo>
                    <a:pt x="266" y="647"/>
                    <a:pt x="266" y="647"/>
                    <a:pt x="266" y="647"/>
                  </a:cubicBezTo>
                  <a:cubicBezTo>
                    <a:pt x="266" y="647"/>
                    <a:pt x="266" y="647"/>
                    <a:pt x="266" y="647"/>
                  </a:cubicBezTo>
                  <a:cubicBezTo>
                    <a:pt x="272" y="647"/>
                    <a:pt x="277" y="650"/>
                    <a:pt x="281" y="653"/>
                  </a:cubicBezTo>
                  <a:cubicBezTo>
                    <a:pt x="285" y="658"/>
                    <a:pt x="302" y="659"/>
                    <a:pt x="306" y="661"/>
                  </a:cubicBezTo>
                  <a:cubicBezTo>
                    <a:pt x="319" y="664"/>
                    <a:pt x="323" y="661"/>
                    <a:pt x="330" y="668"/>
                  </a:cubicBezTo>
                  <a:cubicBezTo>
                    <a:pt x="330" y="668"/>
                    <a:pt x="330" y="668"/>
                    <a:pt x="330" y="668"/>
                  </a:cubicBezTo>
                  <a:cubicBezTo>
                    <a:pt x="333" y="671"/>
                    <a:pt x="340" y="687"/>
                    <a:pt x="341" y="692"/>
                  </a:cubicBezTo>
                  <a:cubicBezTo>
                    <a:pt x="341" y="692"/>
                    <a:pt x="341" y="692"/>
                    <a:pt x="341" y="692"/>
                  </a:cubicBezTo>
                  <a:cubicBezTo>
                    <a:pt x="341" y="692"/>
                    <a:pt x="341" y="693"/>
                    <a:pt x="341" y="693"/>
                  </a:cubicBezTo>
                  <a:cubicBezTo>
                    <a:pt x="341" y="700"/>
                    <a:pt x="334" y="710"/>
                    <a:pt x="334" y="721"/>
                  </a:cubicBezTo>
                  <a:cubicBezTo>
                    <a:pt x="334" y="733"/>
                    <a:pt x="339" y="739"/>
                    <a:pt x="347" y="746"/>
                  </a:cubicBezTo>
                  <a:cubicBezTo>
                    <a:pt x="347" y="746"/>
                    <a:pt x="347" y="746"/>
                    <a:pt x="347" y="746"/>
                  </a:cubicBezTo>
                  <a:cubicBezTo>
                    <a:pt x="347" y="746"/>
                    <a:pt x="347" y="746"/>
                    <a:pt x="347" y="746"/>
                  </a:cubicBezTo>
                  <a:cubicBezTo>
                    <a:pt x="347" y="746"/>
                    <a:pt x="347" y="746"/>
                    <a:pt x="347" y="746"/>
                  </a:cubicBezTo>
                  <a:cubicBezTo>
                    <a:pt x="347" y="746"/>
                    <a:pt x="347" y="746"/>
                    <a:pt x="347" y="746"/>
                  </a:cubicBezTo>
                  <a:cubicBezTo>
                    <a:pt x="351" y="746"/>
                    <a:pt x="366" y="739"/>
                    <a:pt x="370" y="737"/>
                  </a:cubicBezTo>
                  <a:cubicBezTo>
                    <a:pt x="370" y="737"/>
                    <a:pt x="370" y="737"/>
                    <a:pt x="370" y="737"/>
                  </a:cubicBezTo>
                  <a:cubicBezTo>
                    <a:pt x="370" y="737"/>
                    <a:pt x="370" y="737"/>
                    <a:pt x="370" y="737"/>
                  </a:cubicBezTo>
                  <a:cubicBezTo>
                    <a:pt x="370" y="737"/>
                    <a:pt x="370" y="737"/>
                    <a:pt x="370" y="737"/>
                  </a:cubicBezTo>
                  <a:cubicBezTo>
                    <a:pt x="370" y="737"/>
                    <a:pt x="370" y="737"/>
                    <a:pt x="370" y="737"/>
                  </a:cubicBezTo>
                  <a:cubicBezTo>
                    <a:pt x="370" y="737"/>
                    <a:pt x="370" y="737"/>
                    <a:pt x="370" y="737"/>
                  </a:cubicBezTo>
                  <a:cubicBezTo>
                    <a:pt x="370" y="737"/>
                    <a:pt x="370" y="737"/>
                    <a:pt x="370" y="737"/>
                  </a:cubicBezTo>
                  <a:cubicBezTo>
                    <a:pt x="370" y="737"/>
                    <a:pt x="370" y="737"/>
                    <a:pt x="370" y="737"/>
                  </a:cubicBezTo>
                  <a:cubicBezTo>
                    <a:pt x="370" y="737"/>
                    <a:pt x="370" y="737"/>
                    <a:pt x="370" y="737"/>
                  </a:cubicBezTo>
                  <a:cubicBezTo>
                    <a:pt x="373" y="736"/>
                    <a:pt x="375" y="735"/>
                    <a:pt x="376" y="734"/>
                  </a:cubicBezTo>
                  <a:cubicBezTo>
                    <a:pt x="378" y="732"/>
                    <a:pt x="380" y="731"/>
                    <a:pt x="381" y="731"/>
                  </a:cubicBezTo>
                  <a:cubicBezTo>
                    <a:pt x="381" y="731"/>
                    <a:pt x="381" y="731"/>
                    <a:pt x="381" y="731"/>
                  </a:cubicBezTo>
                  <a:cubicBezTo>
                    <a:pt x="381" y="731"/>
                    <a:pt x="381" y="731"/>
                    <a:pt x="381" y="731"/>
                  </a:cubicBezTo>
                  <a:cubicBezTo>
                    <a:pt x="381" y="731"/>
                    <a:pt x="381" y="731"/>
                    <a:pt x="381" y="731"/>
                  </a:cubicBezTo>
                  <a:cubicBezTo>
                    <a:pt x="381" y="731"/>
                    <a:pt x="381" y="731"/>
                    <a:pt x="381" y="731"/>
                  </a:cubicBezTo>
                  <a:cubicBezTo>
                    <a:pt x="383" y="731"/>
                    <a:pt x="384" y="733"/>
                    <a:pt x="387" y="737"/>
                  </a:cubicBezTo>
                  <a:cubicBezTo>
                    <a:pt x="387" y="737"/>
                    <a:pt x="387" y="737"/>
                    <a:pt x="387" y="737"/>
                  </a:cubicBezTo>
                  <a:cubicBezTo>
                    <a:pt x="387" y="737"/>
                    <a:pt x="387" y="737"/>
                    <a:pt x="387" y="737"/>
                  </a:cubicBezTo>
                  <a:cubicBezTo>
                    <a:pt x="391" y="746"/>
                    <a:pt x="394" y="748"/>
                    <a:pt x="401" y="754"/>
                  </a:cubicBezTo>
                  <a:cubicBezTo>
                    <a:pt x="407" y="758"/>
                    <a:pt x="409" y="768"/>
                    <a:pt x="412" y="774"/>
                  </a:cubicBezTo>
                  <a:cubicBezTo>
                    <a:pt x="417" y="783"/>
                    <a:pt x="423" y="785"/>
                    <a:pt x="423" y="797"/>
                  </a:cubicBezTo>
                  <a:cubicBezTo>
                    <a:pt x="423" y="807"/>
                    <a:pt x="434" y="815"/>
                    <a:pt x="436" y="819"/>
                  </a:cubicBezTo>
                  <a:cubicBezTo>
                    <a:pt x="439" y="825"/>
                    <a:pt x="457" y="824"/>
                    <a:pt x="465" y="826"/>
                  </a:cubicBezTo>
                  <a:cubicBezTo>
                    <a:pt x="476" y="829"/>
                    <a:pt x="482" y="827"/>
                    <a:pt x="489" y="830"/>
                  </a:cubicBezTo>
                  <a:cubicBezTo>
                    <a:pt x="497" y="834"/>
                    <a:pt x="504" y="836"/>
                    <a:pt x="511" y="836"/>
                  </a:cubicBezTo>
                  <a:cubicBezTo>
                    <a:pt x="511" y="836"/>
                    <a:pt x="511" y="836"/>
                    <a:pt x="511" y="836"/>
                  </a:cubicBezTo>
                  <a:cubicBezTo>
                    <a:pt x="511" y="836"/>
                    <a:pt x="511" y="836"/>
                    <a:pt x="511" y="836"/>
                  </a:cubicBezTo>
                  <a:cubicBezTo>
                    <a:pt x="513" y="836"/>
                    <a:pt x="514" y="836"/>
                    <a:pt x="516" y="836"/>
                  </a:cubicBezTo>
                  <a:cubicBezTo>
                    <a:pt x="516" y="836"/>
                    <a:pt x="516" y="836"/>
                    <a:pt x="516" y="836"/>
                  </a:cubicBezTo>
                  <a:cubicBezTo>
                    <a:pt x="525" y="833"/>
                    <a:pt x="533" y="835"/>
                    <a:pt x="540" y="828"/>
                  </a:cubicBezTo>
                  <a:cubicBezTo>
                    <a:pt x="541" y="827"/>
                    <a:pt x="542" y="827"/>
                    <a:pt x="543" y="827"/>
                  </a:cubicBezTo>
                  <a:cubicBezTo>
                    <a:pt x="548" y="827"/>
                    <a:pt x="555" y="832"/>
                    <a:pt x="560" y="832"/>
                  </a:cubicBezTo>
                  <a:cubicBezTo>
                    <a:pt x="561" y="832"/>
                    <a:pt x="563" y="831"/>
                    <a:pt x="565" y="831"/>
                  </a:cubicBezTo>
                  <a:cubicBezTo>
                    <a:pt x="569" y="827"/>
                    <a:pt x="574" y="822"/>
                    <a:pt x="577" y="822"/>
                  </a:cubicBezTo>
                  <a:cubicBezTo>
                    <a:pt x="578" y="822"/>
                    <a:pt x="578" y="823"/>
                    <a:pt x="578" y="824"/>
                  </a:cubicBezTo>
                  <a:cubicBezTo>
                    <a:pt x="583" y="822"/>
                    <a:pt x="588" y="822"/>
                    <a:pt x="588" y="820"/>
                  </a:cubicBezTo>
                  <a:cubicBezTo>
                    <a:pt x="588" y="819"/>
                    <a:pt x="586" y="818"/>
                    <a:pt x="584" y="815"/>
                  </a:cubicBezTo>
                  <a:cubicBezTo>
                    <a:pt x="578" y="809"/>
                    <a:pt x="575" y="808"/>
                    <a:pt x="572" y="802"/>
                  </a:cubicBezTo>
                  <a:cubicBezTo>
                    <a:pt x="571" y="800"/>
                    <a:pt x="570" y="798"/>
                    <a:pt x="570" y="796"/>
                  </a:cubicBezTo>
                  <a:cubicBezTo>
                    <a:pt x="570" y="792"/>
                    <a:pt x="573" y="789"/>
                    <a:pt x="576" y="786"/>
                  </a:cubicBezTo>
                  <a:cubicBezTo>
                    <a:pt x="577" y="785"/>
                    <a:pt x="577" y="782"/>
                    <a:pt x="577" y="779"/>
                  </a:cubicBezTo>
                  <a:cubicBezTo>
                    <a:pt x="577" y="773"/>
                    <a:pt x="576" y="765"/>
                    <a:pt x="576" y="762"/>
                  </a:cubicBezTo>
                  <a:cubicBezTo>
                    <a:pt x="576" y="762"/>
                    <a:pt x="576" y="762"/>
                    <a:pt x="576" y="762"/>
                  </a:cubicBezTo>
                  <a:cubicBezTo>
                    <a:pt x="576" y="762"/>
                    <a:pt x="576" y="762"/>
                    <a:pt x="576" y="762"/>
                  </a:cubicBezTo>
                  <a:cubicBezTo>
                    <a:pt x="576" y="755"/>
                    <a:pt x="577" y="750"/>
                    <a:pt x="580" y="744"/>
                  </a:cubicBezTo>
                  <a:cubicBezTo>
                    <a:pt x="583" y="738"/>
                    <a:pt x="594" y="733"/>
                    <a:pt x="600" y="729"/>
                  </a:cubicBezTo>
                  <a:cubicBezTo>
                    <a:pt x="602" y="728"/>
                    <a:pt x="605" y="727"/>
                    <a:pt x="609" y="727"/>
                  </a:cubicBezTo>
                  <a:cubicBezTo>
                    <a:pt x="614" y="727"/>
                    <a:pt x="620" y="728"/>
                    <a:pt x="622" y="729"/>
                  </a:cubicBezTo>
                  <a:cubicBezTo>
                    <a:pt x="625" y="729"/>
                    <a:pt x="628" y="728"/>
                    <a:pt x="631" y="728"/>
                  </a:cubicBezTo>
                  <a:cubicBezTo>
                    <a:pt x="636" y="728"/>
                    <a:pt x="638" y="711"/>
                    <a:pt x="640" y="705"/>
                  </a:cubicBezTo>
                  <a:cubicBezTo>
                    <a:pt x="639" y="703"/>
                    <a:pt x="639" y="700"/>
                    <a:pt x="638" y="698"/>
                  </a:cubicBezTo>
                  <a:cubicBezTo>
                    <a:pt x="637" y="691"/>
                    <a:pt x="635" y="686"/>
                    <a:pt x="632" y="682"/>
                  </a:cubicBezTo>
                  <a:cubicBezTo>
                    <a:pt x="629" y="677"/>
                    <a:pt x="626" y="674"/>
                    <a:pt x="624" y="671"/>
                  </a:cubicBezTo>
                  <a:cubicBezTo>
                    <a:pt x="618" y="666"/>
                    <a:pt x="617" y="662"/>
                    <a:pt x="616" y="656"/>
                  </a:cubicBezTo>
                  <a:cubicBezTo>
                    <a:pt x="614" y="652"/>
                    <a:pt x="613" y="648"/>
                    <a:pt x="611" y="644"/>
                  </a:cubicBezTo>
                  <a:cubicBezTo>
                    <a:pt x="608" y="641"/>
                    <a:pt x="605" y="638"/>
                    <a:pt x="604" y="633"/>
                  </a:cubicBezTo>
                  <a:cubicBezTo>
                    <a:pt x="603" y="632"/>
                    <a:pt x="603" y="630"/>
                    <a:pt x="602" y="629"/>
                  </a:cubicBezTo>
                  <a:cubicBezTo>
                    <a:pt x="601" y="627"/>
                    <a:pt x="600" y="625"/>
                    <a:pt x="599" y="623"/>
                  </a:cubicBezTo>
                  <a:cubicBezTo>
                    <a:pt x="596" y="618"/>
                    <a:pt x="595" y="613"/>
                    <a:pt x="595" y="605"/>
                  </a:cubicBezTo>
                  <a:cubicBezTo>
                    <a:pt x="595" y="599"/>
                    <a:pt x="594" y="596"/>
                    <a:pt x="589" y="592"/>
                  </a:cubicBezTo>
                  <a:cubicBezTo>
                    <a:pt x="589" y="591"/>
                    <a:pt x="589" y="590"/>
                    <a:pt x="589" y="590"/>
                  </a:cubicBezTo>
                  <a:cubicBezTo>
                    <a:pt x="589" y="590"/>
                    <a:pt x="589" y="590"/>
                    <a:pt x="589" y="590"/>
                  </a:cubicBezTo>
                  <a:cubicBezTo>
                    <a:pt x="588" y="589"/>
                    <a:pt x="588" y="587"/>
                    <a:pt x="587" y="586"/>
                  </a:cubicBezTo>
                  <a:cubicBezTo>
                    <a:pt x="583" y="580"/>
                    <a:pt x="577" y="579"/>
                    <a:pt x="573" y="573"/>
                  </a:cubicBezTo>
                  <a:cubicBezTo>
                    <a:pt x="573" y="573"/>
                    <a:pt x="573" y="573"/>
                    <a:pt x="573" y="573"/>
                  </a:cubicBezTo>
                  <a:cubicBezTo>
                    <a:pt x="570" y="572"/>
                    <a:pt x="555" y="560"/>
                    <a:pt x="555" y="552"/>
                  </a:cubicBezTo>
                  <a:cubicBezTo>
                    <a:pt x="555" y="550"/>
                    <a:pt x="556" y="548"/>
                    <a:pt x="560" y="548"/>
                  </a:cubicBezTo>
                  <a:cubicBezTo>
                    <a:pt x="561" y="547"/>
                    <a:pt x="562" y="547"/>
                    <a:pt x="563" y="547"/>
                  </a:cubicBezTo>
                  <a:cubicBezTo>
                    <a:pt x="571" y="547"/>
                    <a:pt x="578" y="555"/>
                    <a:pt x="585" y="555"/>
                  </a:cubicBezTo>
                  <a:cubicBezTo>
                    <a:pt x="592" y="555"/>
                    <a:pt x="609" y="555"/>
                    <a:pt x="613" y="548"/>
                  </a:cubicBezTo>
                  <a:cubicBezTo>
                    <a:pt x="616" y="541"/>
                    <a:pt x="616" y="533"/>
                    <a:pt x="616" y="522"/>
                  </a:cubicBezTo>
                  <a:cubicBezTo>
                    <a:pt x="616" y="511"/>
                    <a:pt x="620" y="506"/>
                    <a:pt x="620" y="495"/>
                  </a:cubicBezTo>
                  <a:cubicBezTo>
                    <a:pt x="620" y="483"/>
                    <a:pt x="616" y="480"/>
                    <a:pt x="605" y="475"/>
                  </a:cubicBezTo>
                  <a:cubicBezTo>
                    <a:pt x="603" y="473"/>
                    <a:pt x="583" y="467"/>
                    <a:pt x="582" y="464"/>
                  </a:cubicBezTo>
                  <a:cubicBezTo>
                    <a:pt x="580" y="455"/>
                    <a:pt x="574" y="450"/>
                    <a:pt x="574" y="440"/>
                  </a:cubicBezTo>
                  <a:cubicBezTo>
                    <a:pt x="574" y="440"/>
                    <a:pt x="574" y="440"/>
                    <a:pt x="574" y="439"/>
                  </a:cubicBezTo>
                  <a:cubicBezTo>
                    <a:pt x="574" y="431"/>
                    <a:pt x="574" y="420"/>
                    <a:pt x="578" y="413"/>
                  </a:cubicBezTo>
                  <a:cubicBezTo>
                    <a:pt x="578" y="413"/>
                    <a:pt x="578" y="413"/>
                    <a:pt x="578" y="413"/>
                  </a:cubicBezTo>
                  <a:cubicBezTo>
                    <a:pt x="578" y="412"/>
                    <a:pt x="578" y="412"/>
                    <a:pt x="578" y="412"/>
                  </a:cubicBezTo>
                  <a:cubicBezTo>
                    <a:pt x="578" y="412"/>
                    <a:pt x="578" y="412"/>
                    <a:pt x="578" y="412"/>
                  </a:cubicBezTo>
                  <a:cubicBezTo>
                    <a:pt x="578" y="412"/>
                    <a:pt x="578" y="412"/>
                    <a:pt x="578" y="413"/>
                  </a:cubicBezTo>
                  <a:cubicBezTo>
                    <a:pt x="573" y="384"/>
                    <a:pt x="573" y="384"/>
                    <a:pt x="573" y="384"/>
                  </a:cubicBezTo>
                  <a:cubicBezTo>
                    <a:pt x="571" y="381"/>
                    <a:pt x="568" y="380"/>
                    <a:pt x="563" y="380"/>
                  </a:cubicBezTo>
                  <a:cubicBezTo>
                    <a:pt x="554" y="380"/>
                    <a:pt x="546" y="378"/>
                    <a:pt x="538" y="378"/>
                  </a:cubicBezTo>
                  <a:cubicBezTo>
                    <a:pt x="530" y="378"/>
                    <a:pt x="518" y="378"/>
                    <a:pt x="518" y="370"/>
                  </a:cubicBezTo>
                  <a:cubicBezTo>
                    <a:pt x="518" y="368"/>
                    <a:pt x="518" y="366"/>
                    <a:pt x="520" y="363"/>
                  </a:cubicBezTo>
                  <a:cubicBezTo>
                    <a:pt x="523" y="358"/>
                    <a:pt x="532" y="350"/>
                    <a:pt x="534" y="342"/>
                  </a:cubicBezTo>
                  <a:cubicBezTo>
                    <a:pt x="535" y="338"/>
                    <a:pt x="536" y="335"/>
                    <a:pt x="536" y="332"/>
                  </a:cubicBezTo>
                  <a:cubicBezTo>
                    <a:pt x="536" y="327"/>
                    <a:pt x="534" y="323"/>
                    <a:pt x="527" y="318"/>
                  </a:cubicBezTo>
                  <a:cubicBezTo>
                    <a:pt x="519" y="312"/>
                    <a:pt x="514" y="305"/>
                    <a:pt x="507" y="298"/>
                  </a:cubicBezTo>
                  <a:cubicBezTo>
                    <a:pt x="502" y="293"/>
                    <a:pt x="499" y="287"/>
                    <a:pt x="499" y="279"/>
                  </a:cubicBezTo>
                  <a:cubicBezTo>
                    <a:pt x="499" y="277"/>
                    <a:pt x="499" y="275"/>
                    <a:pt x="500" y="272"/>
                  </a:cubicBezTo>
                  <a:cubicBezTo>
                    <a:pt x="502" y="264"/>
                    <a:pt x="507" y="258"/>
                    <a:pt x="514" y="256"/>
                  </a:cubicBezTo>
                  <a:cubicBezTo>
                    <a:pt x="524" y="254"/>
                    <a:pt x="531" y="250"/>
                    <a:pt x="531" y="239"/>
                  </a:cubicBezTo>
                  <a:cubicBezTo>
                    <a:pt x="531" y="233"/>
                    <a:pt x="526" y="224"/>
                    <a:pt x="526" y="217"/>
                  </a:cubicBezTo>
                  <a:cubicBezTo>
                    <a:pt x="526" y="216"/>
                    <a:pt x="527" y="215"/>
                    <a:pt x="527" y="214"/>
                  </a:cubicBezTo>
                  <a:cubicBezTo>
                    <a:pt x="532" y="204"/>
                    <a:pt x="542" y="195"/>
                    <a:pt x="542" y="185"/>
                  </a:cubicBezTo>
                  <a:cubicBezTo>
                    <a:pt x="542" y="185"/>
                    <a:pt x="542" y="185"/>
                    <a:pt x="542" y="185"/>
                  </a:cubicBezTo>
                  <a:cubicBezTo>
                    <a:pt x="541" y="184"/>
                    <a:pt x="541" y="175"/>
                    <a:pt x="541" y="171"/>
                  </a:cubicBezTo>
                  <a:cubicBezTo>
                    <a:pt x="541" y="169"/>
                    <a:pt x="540" y="167"/>
                    <a:pt x="540" y="166"/>
                  </a:cubicBezTo>
                  <a:cubicBezTo>
                    <a:pt x="539" y="162"/>
                    <a:pt x="538" y="160"/>
                    <a:pt x="537" y="156"/>
                  </a:cubicBezTo>
                  <a:cubicBezTo>
                    <a:pt x="536" y="150"/>
                    <a:pt x="534" y="147"/>
                    <a:pt x="532" y="144"/>
                  </a:cubicBezTo>
                  <a:cubicBezTo>
                    <a:pt x="529" y="140"/>
                    <a:pt x="528" y="137"/>
                    <a:pt x="525" y="135"/>
                  </a:cubicBezTo>
                  <a:cubicBezTo>
                    <a:pt x="524" y="134"/>
                    <a:pt x="523" y="134"/>
                    <a:pt x="522" y="133"/>
                  </a:cubicBezTo>
                  <a:cubicBezTo>
                    <a:pt x="522" y="133"/>
                    <a:pt x="522" y="133"/>
                    <a:pt x="522" y="133"/>
                  </a:cubicBezTo>
                  <a:cubicBezTo>
                    <a:pt x="517" y="132"/>
                    <a:pt x="513" y="128"/>
                    <a:pt x="508" y="126"/>
                  </a:cubicBezTo>
                  <a:cubicBezTo>
                    <a:pt x="502" y="125"/>
                    <a:pt x="499" y="124"/>
                    <a:pt x="494" y="123"/>
                  </a:cubicBezTo>
                  <a:cubicBezTo>
                    <a:pt x="489" y="122"/>
                    <a:pt x="485" y="121"/>
                    <a:pt x="481" y="118"/>
                  </a:cubicBezTo>
                  <a:cubicBezTo>
                    <a:pt x="476" y="116"/>
                    <a:pt x="474" y="116"/>
                    <a:pt x="469" y="116"/>
                  </a:cubicBezTo>
                  <a:cubicBezTo>
                    <a:pt x="468" y="116"/>
                    <a:pt x="468" y="116"/>
                    <a:pt x="467" y="116"/>
                  </a:cubicBezTo>
                  <a:cubicBezTo>
                    <a:pt x="465" y="116"/>
                    <a:pt x="464" y="116"/>
                    <a:pt x="462" y="116"/>
                  </a:cubicBezTo>
                  <a:cubicBezTo>
                    <a:pt x="460" y="116"/>
                    <a:pt x="458" y="116"/>
                    <a:pt x="457" y="116"/>
                  </a:cubicBezTo>
                  <a:cubicBezTo>
                    <a:pt x="457" y="116"/>
                    <a:pt x="457" y="116"/>
                    <a:pt x="457" y="116"/>
                  </a:cubicBezTo>
                  <a:cubicBezTo>
                    <a:pt x="452" y="116"/>
                    <a:pt x="448" y="115"/>
                    <a:pt x="444" y="114"/>
                  </a:cubicBezTo>
                  <a:cubicBezTo>
                    <a:pt x="442" y="113"/>
                    <a:pt x="440" y="113"/>
                    <a:pt x="439" y="110"/>
                  </a:cubicBezTo>
                  <a:cubicBezTo>
                    <a:pt x="437" y="107"/>
                    <a:pt x="439" y="86"/>
                    <a:pt x="440" y="84"/>
                  </a:cubicBezTo>
                  <a:cubicBezTo>
                    <a:pt x="440" y="84"/>
                    <a:pt x="440" y="83"/>
                    <a:pt x="440" y="83"/>
                  </a:cubicBezTo>
                  <a:cubicBezTo>
                    <a:pt x="440" y="83"/>
                    <a:pt x="440" y="82"/>
                    <a:pt x="439" y="81"/>
                  </a:cubicBezTo>
                  <a:cubicBezTo>
                    <a:pt x="439" y="78"/>
                    <a:pt x="438" y="77"/>
                    <a:pt x="437" y="75"/>
                  </a:cubicBezTo>
                  <a:cubicBezTo>
                    <a:pt x="436" y="75"/>
                    <a:pt x="435" y="75"/>
                    <a:pt x="434" y="74"/>
                  </a:cubicBezTo>
                  <a:cubicBezTo>
                    <a:pt x="433" y="74"/>
                    <a:pt x="426" y="66"/>
                    <a:pt x="426" y="65"/>
                  </a:cubicBezTo>
                  <a:cubicBezTo>
                    <a:pt x="424" y="63"/>
                    <a:pt x="422" y="57"/>
                    <a:pt x="420" y="54"/>
                  </a:cubicBezTo>
                  <a:cubicBezTo>
                    <a:pt x="418" y="50"/>
                    <a:pt x="415" y="43"/>
                    <a:pt x="414" y="37"/>
                  </a:cubicBezTo>
                  <a:cubicBezTo>
                    <a:pt x="413" y="36"/>
                    <a:pt x="413" y="35"/>
                    <a:pt x="413" y="35"/>
                  </a:cubicBezTo>
                  <a:cubicBezTo>
                    <a:pt x="412" y="33"/>
                    <a:pt x="411" y="31"/>
                    <a:pt x="410" y="30"/>
                  </a:cubicBezTo>
                  <a:cubicBezTo>
                    <a:pt x="409" y="28"/>
                    <a:pt x="408" y="27"/>
                    <a:pt x="407" y="25"/>
                  </a:cubicBezTo>
                  <a:cubicBezTo>
                    <a:pt x="403" y="21"/>
                    <a:pt x="404" y="17"/>
                    <a:pt x="401" y="12"/>
                  </a:cubicBezTo>
                  <a:cubicBezTo>
                    <a:pt x="401" y="12"/>
                    <a:pt x="401" y="12"/>
                    <a:pt x="401" y="12"/>
                  </a:cubicBezTo>
                  <a:cubicBezTo>
                    <a:pt x="401" y="12"/>
                    <a:pt x="401" y="12"/>
                    <a:pt x="401" y="12"/>
                  </a:cubicBezTo>
                  <a:cubicBezTo>
                    <a:pt x="401" y="11"/>
                    <a:pt x="398" y="7"/>
                    <a:pt x="396" y="5"/>
                  </a:cubicBezTo>
                  <a:cubicBezTo>
                    <a:pt x="396" y="5"/>
                    <a:pt x="396" y="5"/>
                    <a:pt x="396" y="5"/>
                  </a:cubicBezTo>
                  <a:cubicBezTo>
                    <a:pt x="394" y="3"/>
                    <a:pt x="394" y="3"/>
                    <a:pt x="394" y="3"/>
                  </a:cubicBezTo>
                  <a:cubicBezTo>
                    <a:pt x="394" y="4"/>
                    <a:pt x="395" y="4"/>
                    <a:pt x="396" y="5"/>
                  </a:cubicBezTo>
                  <a:cubicBezTo>
                    <a:pt x="395" y="5"/>
                    <a:pt x="395" y="4"/>
                    <a:pt x="395" y="4"/>
                  </a:cubicBezTo>
                  <a:cubicBezTo>
                    <a:pt x="394" y="3"/>
                    <a:pt x="394" y="1"/>
                    <a:pt x="393" y="0"/>
                  </a:cubicBezTo>
                  <a:cubicBezTo>
                    <a:pt x="393" y="0"/>
                    <a:pt x="393" y="0"/>
                    <a:pt x="393" y="0"/>
                  </a:cubicBezTo>
                </a:path>
              </a:pathLst>
            </a:custGeom>
            <a:solidFill>
              <a:schemeClr val="accent6"/>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26" name="Freeform 266"/>
            <p:cNvSpPr>
              <a:spLocks/>
            </p:cNvSpPr>
            <p:nvPr/>
          </p:nvSpPr>
          <p:spPr bwMode="auto">
            <a:xfrm>
              <a:off x="3292840" y="1253224"/>
              <a:ext cx="9386" cy="37216"/>
            </a:xfrm>
            <a:custGeom>
              <a:avLst/>
              <a:gdLst>
                <a:gd name="T0" fmla="*/ 0 w 7"/>
                <a:gd name="T1" fmla="*/ 0 h 28"/>
                <a:gd name="T2" fmla="*/ 5 w 7"/>
                <a:gd name="T3" fmla="*/ 27 h 28"/>
                <a:gd name="T4" fmla="*/ 5 w 7"/>
                <a:gd name="T5" fmla="*/ 28 h 28"/>
                <a:gd name="T6" fmla="*/ 7 w 7"/>
                <a:gd name="T7" fmla="*/ 22 h 28"/>
                <a:gd name="T8" fmla="*/ 5 w 7"/>
                <a:gd name="T9" fmla="*/ 12 h 28"/>
                <a:gd name="T10" fmla="*/ 0 w 7"/>
                <a:gd name="T11" fmla="*/ 0 h 28"/>
              </a:gdLst>
              <a:ahLst/>
              <a:cxnLst>
                <a:cxn ang="0">
                  <a:pos x="T0" y="T1"/>
                </a:cxn>
                <a:cxn ang="0">
                  <a:pos x="T2" y="T3"/>
                </a:cxn>
                <a:cxn ang="0">
                  <a:pos x="T4" y="T5"/>
                </a:cxn>
                <a:cxn ang="0">
                  <a:pos x="T6" y="T7"/>
                </a:cxn>
                <a:cxn ang="0">
                  <a:pos x="T8" y="T9"/>
                </a:cxn>
                <a:cxn ang="0">
                  <a:pos x="T10" y="T11"/>
                </a:cxn>
              </a:cxnLst>
              <a:rect l="0" t="0" r="r" b="b"/>
              <a:pathLst>
                <a:path w="7" h="28">
                  <a:moveTo>
                    <a:pt x="0" y="0"/>
                  </a:moveTo>
                  <a:cubicBezTo>
                    <a:pt x="5" y="27"/>
                    <a:pt x="5" y="27"/>
                    <a:pt x="5" y="27"/>
                  </a:cubicBezTo>
                  <a:cubicBezTo>
                    <a:pt x="5" y="27"/>
                    <a:pt x="5" y="28"/>
                    <a:pt x="5" y="28"/>
                  </a:cubicBezTo>
                  <a:cubicBezTo>
                    <a:pt x="7" y="25"/>
                    <a:pt x="7" y="23"/>
                    <a:pt x="7" y="22"/>
                  </a:cubicBezTo>
                  <a:cubicBezTo>
                    <a:pt x="7" y="19"/>
                    <a:pt x="5" y="18"/>
                    <a:pt x="5" y="12"/>
                  </a:cubicBezTo>
                  <a:cubicBezTo>
                    <a:pt x="5" y="7"/>
                    <a:pt x="4" y="3"/>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27" name="Freeform 267"/>
            <p:cNvSpPr>
              <a:spLocks/>
            </p:cNvSpPr>
            <p:nvPr/>
          </p:nvSpPr>
          <p:spPr bwMode="auto">
            <a:xfrm>
              <a:off x="3405473" y="979766"/>
              <a:ext cx="816587" cy="904517"/>
            </a:xfrm>
            <a:custGeom>
              <a:avLst/>
              <a:gdLst>
                <a:gd name="T0" fmla="*/ 470 w 637"/>
                <a:gd name="T1" fmla="*/ 13 h 681"/>
                <a:gd name="T2" fmla="*/ 464 w 637"/>
                <a:gd name="T3" fmla="*/ 34 h 681"/>
                <a:gd name="T4" fmla="*/ 449 w 637"/>
                <a:gd name="T5" fmla="*/ 70 h 681"/>
                <a:gd name="T6" fmla="*/ 379 w 637"/>
                <a:gd name="T7" fmla="*/ 96 h 681"/>
                <a:gd name="T8" fmla="*/ 325 w 637"/>
                <a:gd name="T9" fmla="*/ 132 h 681"/>
                <a:gd name="T10" fmla="*/ 307 w 637"/>
                <a:gd name="T11" fmla="*/ 185 h 681"/>
                <a:gd name="T12" fmla="*/ 273 w 637"/>
                <a:gd name="T13" fmla="*/ 253 h 681"/>
                <a:gd name="T14" fmla="*/ 224 w 637"/>
                <a:gd name="T15" fmla="*/ 307 h 681"/>
                <a:gd name="T16" fmla="*/ 213 w 637"/>
                <a:gd name="T17" fmla="*/ 310 h 681"/>
                <a:gd name="T18" fmla="*/ 171 w 637"/>
                <a:gd name="T19" fmla="*/ 289 h 681"/>
                <a:gd name="T20" fmla="*/ 139 w 637"/>
                <a:gd name="T21" fmla="*/ 346 h 681"/>
                <a:gd name="T22" fmla="*/ 46 w 637"/>
                <a:gd name="T23" fmla="*/ 307 h 681"/>
                <a:gd name="T24" fmla="*/ 2 w 637"/>
                <a:gd name="T25" fmla="*/ 570 h 681"/>
                <a:gd name="T26" fmla="*/ 17 w 637"/>
                <a:gd name="T27" fmla="*/ 570 h 681"/>
                <a:gd name="T28" fmla="*/ 48 w 637"/>
                <a:gd name="T29" fmla="*/ 559 h 681"/>
                <a:gd name="T30" fmla="*/ 53 w 637"/>
                <a:gd name="T31" fmla="*/ 567 h 681"/>
                <a:gd name="T32" fmla="*/ 53 w 637"/>
                <a:gd name="T33" fmla="*/ 578 h 681"/>
                <a:gd name="T34" fmla="*/ 55 w 637"/>
                <a:gd name="T35" fmla="*/ 593 h 681"/>
                <a:gd name="T36" fmla="*/ 93 w 637"/>
                <a:gd name="T37" fmla="*/ 613 h 681"/>
                <a:gd name="T38" fmla="*/ 123 w 637"/>
                <a:gd name="T39" fmla="*/ 597 h 681"/>
                <a:gd name="T40" fmla="*/ 133 w 637"/>
                <a:gd name="T41" fmla="*/ 588 h 681"/>
                <a:gd name="T42" fmla="*/ 157 w 637"/>
                <a:gd name="T43" fmla="*/ 602 h 681"/>
                <a:gd name="T44" fmla="*/ 176 w 637"/>
                <a:gd name="T45" fmla="*/ 598 h 681"/>
                <a:gd name="T46" fmla="*/ 207 w 637"/>
                <a:gd name="T47" fmla="*/ 574 h 681"/>
                <a:gd name="T48" fmla="*/ 225 w 637"/>
                <a:gd name="T49" fmla="*/ 576 h 681"/>
                <a:gd name="T50" fmla="*/ 255 w 637"/>
                <a:gd name="T51" fmla="*/ 586 h 681"/>
                <a:gd name="T52" fmla="*/ 277 w 637"/>
                <a:gd name="T53" fmla="*/ 600 h 681"/>
                <a:gd name="T54" fmla="*/ 288 w 637"/>
                <a:gd name="T55" fmla="*/ 598 h 681"/>
                <a:gd name="T56" fmla="*/ 308 w 637"/>
                <a:gd name="T57" fmla="*/ 605 h 681"/>
                <a:gd name="T58" fmla="*/ 333 w 637"/>
                <a:gd name="T59" fmla="*/ 606 h 681"/>
                <a:gd name="T60" fmla="*/ 343 w 637"/>
                <a:gd name="T61" fmla="*/ 638 h 681"/>
                <a:gd name="T62" fmla="*/ 347 w 637"/>
                <a:gd name="T63" fmla="*/ 662 h 681"/>
                <a:gd name="T64" fmla="*/ 360 w 637"/>
                <a:gd name="T65" fmla="*/ 677 h 681"/>
                <a:gd name="T66" fmla="*/ 377 w 637"/>
                <a:gd name="T67" fmla="*/ 680 h 681"/>
                <a:gd name="T68" fmla="*/ 379 w 637"/>
                <a:gd name="T69" fmla="*/ 640 h 681"/>
                <a:gd name="T70" fmla="*/ 379 w 637"/>
                <a:gd name="T71" fmla="*/ 639 h 681"/>
                <a:gd name="T72" fmla="*/ 379 w 637"/>
                <a:gd name="T73" fmla="*/ 639 h 681"/>
                <a:gd name="T74" fmla="*/ 379 w 637"/>
                <a:gd name="T75" fmla="*/ 639 h 681"/>
                <a:gd name="T76" fmla="*/ 379 w 637"/>
                <a:gd name="T77" fmla="*/ 639 h 681"/>
                <a:gd name="T78" fmla="*/ 380 w 637"/>
                <a:gd name="T79" fmla="*/ 638 h 681"/>
                <a:gd name="T80" fmla="*/ 380 w 637"/>
                <a:gd name="T81" fmla="*/ 638 h 681"/>
                <a:gd name="T82" fmla="*/ 393 w 637"/>
                <a:gd name="T83" fmla="*/ 626 h 681"/>
                <a:gd name="T84" fmla="*/ 437 w 637"/>
                <a:gd name="T85" fmla="*/ 631 h 681"/>
                <a:gd name="T86" fmla="*/ 452 w 637"/>
                <a:gd name="T87" fmla="*/ 628 h 681"/>
                <a:gd name="T88" fmla="*/ 494 w 637"/>
                <a:gd name="T89" fmla="*/ 644 h 681"/>
                <a:gd name="T90" fmla="*/ 518 w 637"/>
                <a:gd name="T91" fmla="*/ 645 h 681"/>
                <a:gd name="T92" fmla="*/ 532 w 637"/>
                <a:gd name="T93" fmla="*/ 648 h 681"/>
                <a:gd name="T94" fmla="*/ 521 w 637"/>
                <a:gd name="T95" fmla="*/ 629 h 681"/>
                <a:gd name="T96" fmla="*/ 555 w 637"/>
                <a:gd name="T97" fmla="*/ 580 h 681"/>
                <a:gd name="T98" fmla="*/ 557 w 637"/>
                <a:gd name="T99" fmla="*/ 531 h 681"/>
                <a:gd name="T100" fmla="*/ 585 w 637"/>
                <a:gd name="T101" fmla="*/ 485 h 681"/>
                <a:gd name="T102" fmla="*/ 583 w 637"/>
                <a:gd name="T103" fmla="*/ 430 h 681"/>
                <a:gd name="T104" fmla="*/ 634 w 637"/>
                <a:gd name="T105" fmla="*/ 395 h 681"/>
                <a:gd name="T106" fmla="*/ 637 w 637"/>
                <a:gd name="T107" fmla="*/ 359 h 681"/>
                <a:gd name="T108" fmla="*/ 596 w 637"/>
                <a:gd name="T109" fmla="*/ 253 h 681"/>
                <a:gd name="T110" fmla="*/ 572 w 637"/>
                <a:gd name="T111" fmla="*/ 168 h 681"/>
                <a:gd name="T112" fmla="*/ 516 w 637"/>
                <a:gd name="T113" fmla="*/ 78 h 681"/>
                <a:gd name="T114" fmla="*/ 533 w 637"/>
                <a:gd name="T115" fmla="*/ 41 h 681"/>
                <a:gd name="T116" fmla="*/ 534 w 637"/>
                <a:gd name="T117" fmla="*/ 41 h 681"/>
                <a:gd name="T118" fmla="*/ 562 w 637"/>
                <a:gd name="T119" fmla="*/ 52 h 681"/>
                <a:gd name="T120" fmla="*/ 557 w 637"/>
                <a:gd name="T121" fmla="*/ 6 h 681"/>
                <a:gd name="T122" fmla="*/ 536 w 637"/>
                <a:gd name="T123" fmla="*/ 7 h 681"/>
                <a:gd name="T124" fmla="*/ 485 w 637"/>
                <a:gd name="T125" fmla="*/ 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7" h="681">
                  <a:moveTo>
                    <a:pt x="478" y="0"/>
                  </a:moveTo>
                  <a:cubicBezTo>
                    <a:pt x="476" y="0"/>
                    <a:pt x="474" y="2"/>
                    <a:pt x="472" y="4"/>
                  </a:cubicBezTo>
                  <a:cubicBezTo>
                    <a:pt x="472" y="5"/>
                    <a:pt x="472" y="7"/>
                    <a:pt x="471" y="10"/>
                  </a:cubicBezTo>
                  <a:cubicBezTo>
                    <a:pt x="471" y="11"/>
                    <a:pt x="471" y="12"/>
                    <a:pt x="470" y="13"/>
                  </a:cubicBezTo>
                  <a:cubicBezTo>
                    <a:pt x="470" y="13"/>
                    <a:pt x="470" y="13"/>
                    <a:pt x="470" y="13"/>
                  </a:cubicBezTo>
                  <a:cubicBezTo>
                    <a:pt x="470" y="13"/>
                    <a:pt x="470" y="13"/>
                    <a:pt x="470" y="13"/>
                  </a:cubicBezTo>
                  <a:cubicBezTo>
                    <a:pt x="468" y="19"/>
                    <a:pt x="467" y="24"/>
                    <a:pt x="465" y="29"/>
                  </a:cubicBezTo>
                  <a:cubicBezTo>
                    <a:pt x="465" y="30"/>
                    <a:pt x="464" y="32"/>
                    <a:pt x="464" y="34"/>
                  </a:cubicBezTo>
                  <a:cubicBezTo>
                    <a:pt x="464" y="34"/>
                    <a:pt x="464" y="34"/>
                    <a:pt x="464" y="34"/>
                  </a:cubicBezTo>
                  <a:cubicBezTo>
                    <a:pt x="464" y="34"/>
                    <a:pt x="464" y="34"/>
                    <a:pt x="464" y="34"/>
                  </a:cubicBezTo>
                  <a:cubicBezTo>
                    <a:pt x="461" y="47"/>
                    <a:pt x="459" y="62"/>
                    <a:pt x="449" y="70"/>
                  </a:cubicBezTo>
                  <a:cubicBezTo>
                    <a:pt x="449" y="70"/>
                    <a:pt x="449" y="70"/>
                    <a:pt x="449" y="70"/>
                  </a:cubicBezTo>
                  <a:cubicBezTo>
                    <a:pt x="442" y="75"/>
                    <a:pt x="437" y="77"/>
                    <a:pt x="432" y="77"/>
                  </a:cubicBezTo>
                  <a:cubicBezTo>
                    <a:pt x="422" y="77"/>
                    <a:pt x="414" y="70"/>
                    <a:pt x="402" y="65"/>
                  </a:cubicBezTo>
                  <a:cubicBezTo>
                    <a:pt x="400" y="64"/>
                    <a:pt x="398" y="64"/>
                    <a:pt x="396" y="64"/>
                  </a:cubicBezTo>
                  <a:cubicBezTo>
                    <a:pt x="382" y="64"/>
                    <a:pt x="379" y="85"/>
                    <a:pt x="379" y="96"/>
                  </a:cubicBezTo>
                  <a:cubicBezTo>
                    <a:pt x="379" y="99"/>
                    <a:pt x="379" y="102"/>
                    <a:pt x="379" y="105"/>
                  </a:cubicBezTo>
                  <a:cubicBezTo>
                    <a:pt x="379" y="118"/>
                    <a:pt x="378" y="126"/>
                    <a:pt x="363" y="132"/>
                  </a:cubicBezTo>
                  <a:cubicBezTo>
                    <a:pt x="360" y="133"/>
                    <a:pt x="356" y="134"/>
                    <a:pt x="352" y="134"/>
                  </a:cubicBezTo>
                  <a:cubicBezTo>
                    <a:pt x="342" y="134"/>
                    <a:pt x="332" y="132"/>
                    <a:pt x="325" y="132"/>
                  </a:cubicBezTo>
                  <a:cubicBezTo>
                    <a:pt x="323" y="132"/>
                    <a:pt x="306" y="148"/>
                    <a:pt x="304" y="150"/>
                  </a:cubicBezTo>
                  <a:cubicBezTo>
                    <a:pt x="300" y="154"/>
                    <a:pt x="299" y="157"/>
                    <a:pt x="299" y="161"/>
                  </a:cubicBezTo>
                  <a:cubicBezTo>
                    <a:pt x="299" y="168"/>
                    <a:pt x="305" y="176"/>
                    <a:pt x="307" y="183"/>
                  </a:cubicBezTo>
                  <a:cubicBezTo>
                    <a:pt x="307" y="184"/>
                    <a:pt x="307" y="185"/>
                    <a:pt x="307" y="185"/>
                  </a:cubicBezTo>
                  <a:cubicBezTo>
                    <a:pt x="307" y="194"/>
                    <a:pt x="278" y="181"/>
                    <a:pt x="278" y="202"/>
                  </a:cubicBezTo>
                  <a:cubicBezTo>
                    <a:pt x="278" y="214"/>
                    <a:pt x="281" y="219"/>
                    <a:pt x="291" y="230"/>
                  </a:cubicBezTo>
                  <a:cubicBezTo>
                    <a:pt x="294" y="233"/>
                    <a:pt x="295" y="235"/>
                    <a:pt x="295" y="237"/>
                  </a:cubicBezTo>
                  <a:cubicBezTo>
                    <a:pt x="295" y="246"/>
                    <a:pt x="277" y="250"/>
                    <a:pt x="273" y="253"/>
                  </a:cubicBezTo>
                  <a:cubicBezTo>
                    <a:pt x="273" y="253"/>
                    <a:pt x="273" y="253"/>
                    <a:pt x="273" y="253"/>
                  </a:cubicBezTo>
                  <a:cubicBezTo>
                    <a:pt x="261" y="265"/>
                    <a:pt x="252" y="260"/>
                    <a:pt x="242" y="279"/>
                  </a:cubicBezTo>
                  <a:cubicBezTo>
                    <a:pt x="242" y="279"/>
                    <a:pt x="242" y="279"/>
                    <a:pt x="242" y="279"/>
                  </a:cubicBezTo>
                  <a:cubicBezTo>
                    <a:pt x="235" y="294"/>
                    <a:pt x="241" y="299"/>
                    <a:pt x="224" y="307"/>
                  </a:cubicBezTo>
                  <a:cubicBezTo>
                    <a:pt x="224" y="307"/>
                    <a:pt x="224" y="307"/>
                    <a:pt x="224" y="307"/>
                  </a:cubicBezTo>
                  <a:cubicBezTo>
                    <a:pt x="220" y="309"/>
                    <a:pt x="216" y="310"/>
                    <a:pt x="213" y="310"/>
                  </a:cubicBezTo>
                  <a:cubicBezTo>
                    <a:pt x="213" y="310"/>
                    <a:pt x="213" y="310"/>
                    <a:pt x="213" y="310"/>
                  </a:cubicBezTo>
                  <a:cubicBezTo>
                    <a:pt x="213" y="310"/>
                    <a:pt x="213" y="310"/>
                    <a:pt x="213" y="310"/>
                  </a:cubicBezTo>
                  <a:cubicBezTo>
                    <a:pt x="204" y="310"/>
                    <a:pt x="198" y="304"/>
                    <a:pt x="193" y="299"/>
                  </a:cubicBezTo>
                  <a:cubicBezTo>
                    <a:pt x="180" y="286"/>
                    <a:pt x="193" y="280"/>
                    <a:pt x="178" y="276"/>
                  </a:cubicBezTo>
                  <a:cubicBezTo>
                    <a:pt x="177" y="276"/>
                    <a:pt x="177" y="276"/>
                    <a:pt x="176" y="276"/>
                  </a:cubicBezTo>
                  <a:cubicBezTo>
                    <a:pt x="172" y="276"/>
                    <a:pt x="171" y="282"/>
                    <a:pt x="171" y="289"/>
                  </a:cubicBezTo>
                  <a:cubicBezTo>
                    <a:pt x="171" y="291"/>
                    <a:pt x="172" y="293"/>
                    <a:pt x="172" y="295"/>
                  </a:cubicBezTo>
                  <a:cubicBezTo>
                    <a:pt x="172" y="302"/>
                    <a:pt x="171" y="309"/>
                    <a:pt x="168" y="312"/>
                  </a:cubicBezTo>
                  <a:cubicBezTo>
                    <a:pt x="157" y="323"/>
                    <a:pt x="152" y="335"/>
                    <a:pt x="144" y="343"/>
                  </a:cubicBezTo>
                  <a:cubicBezTo>
                    <a:pt x="143" y="345"/>
                    <a:pt x="141" y="346"/>
                    <a:pt x="139" y="346"/>
                  </a:cubicBezTo>
                  <a:cubicBezTo>
                    <a:pt x="130" y="346"/>
                    <a:pt x="120" y="332"/>
                    <a:pt x="116" y="328"/>
                  </a:cubicBezTo>
                  <a:cubicBezTo>
                    <a:pt x="106" y="318"/>
                    <a:pt x="92" y="320"/>
                    <a:pt x="80" y="318"/>
                  </a:cubicBezTo>
                  <a:cubicBezTo>
                    <a:pt x="71" y="316"/>
                    <a:pt x="54" y="311"/>
                    <a:pt x="46" y="307"/>
                  </a:cubicBezTo>
                  <a:cubicBezTo>
                    <a:pt x="46" y="307"/>
                    <a:pt x="46" y="307"/>
                    <a:pt x="46" y="307"/>
                  </a:cubicBezTo>
                  <a:cubicBezTo>
                    <a:pt x="46" y="307"/>
                    <a:pt x="46" y="307"/>
                    <a:pt x="46" y="307"/>
                  </a:cubicBezTo>
                  <a:cubicBezTo>
                    <a:pt x="28" y="410"/>
                    <a:pt x="28" y="410"/>
                    <a:pt x="28" y="410"/>
                  </a:cubicBezTo>
                  <a:cubicBezTo>
                    <a:pt x="0" y="570"/>
                    <a:pt x="0" y="570"/>
                    <a:pt x="0" y="570"/>
                  </a:cubicBezTo>
                  <a:cubicBezTo>
                    <a:pt x="1" y="570"/>
                    <a:pt x="2" y="570"/>
                    <a:pt x="2" y="570"/>
                  </a:cubicBezTo>
                  <a:cubicBezTo>
                    <a:pt x="5" y="570"/>
                    <a:pt x="7" y="570"/>
                    <a:pt x="9" y="570"/>
                  </a:cubicBezTo>
                  <a:cubicBezTo>
                    <a:pt x="11" y="570"/>
                    <a:pt x="12" y="570"/>
                    <a:pt x="14" y="570"/>
                  </a:cubicBezTo>
                  <a:cubicBezTo>
                    <a:pt x="15" y="570"/>
                    <a:pt x="16" y="570"/>
                    <a:pt x="16" y="570"/>
                  </a:cubicBezTo>
                  <a:cubicBezTo>
                    <a:pt x="17" y="570"/>
                    <a:pt x="17" y="570"/>
                    <a:pt x="17" y="570"/>
                  </a:cubicBezTo>
                  <a:cubicBezTo>
                    <a:pt x="22" y="570"/>
                    <a:pt x="27" y="570"/>
                    <a:pt x="32" y="570"/>
                  </a:cubicBezTo>
                  <a:cubicBezTo>
                    <a:pt x="35" y="569"/>
                    <a:pt x="35" y="567"/>
                    <a:pt x="38" y="566"/>
                  </a:cubicBezTo>
                  <a:cubicBezTo>
                    <a:pt x="41" y="565"/>
                    <a:pt x="41" y="563"/>
                    <a:pt x="43" y="562"/>
                  </a:cubicBezTo>
                  <a:cubicBezTo>
                    <a:pt x="45" y="561"/>
                    <a:pt x="46" y="559"/>
                    <a:pt x="48" y="559"/>
                  </a:cubicBezTo>
                  <a:cubicBezTo>
                    <a:pt x="48" y="558"/>
                    <a:pt x="49" y="557"/>
                    <a:pt x="49" y="557"/>
                  </a:cubicBezTo>
                  <a:cubicBezTo>
                    <a:pt x="49" y="557"/>
                    <a:pt x="49" y="557"/>
                    <a:pt x="49" y="557"/>
                  </a:cubicBezTo>
                  <a:cubicBezTo>
                    <a:pt x="51" y="557"/>
                    <a:pt x="52" y="561"/>
                    <a:pt x="52" y="565"/>
                  </a:cubicBezTo>
                  <a:cubicBezTo>
                    <a:pt x="53" y="566"/>
                    <a:pt x="53" y="566"/>
                    <a:pt x="53" y="567"/>
                  </a:cubicBezTo>
                  <a:cubicBezTo>
                    <a:pt x="53" y="569"/>
                    <a:pt x="53" y="572"/>
                    <a:pt x="53" y="574"/>
                  </a:cubicBezTo>
                  <a:cubicBezTo>
                    <a:pt x="53" y="574"/>
                    <a:pt x="53" y="574"/>
                    <a:pt x="53" y="574"/>
                  </a:cubicBezTo>
                  <a:cubicBezTo>
                    <a:pt x="53" y="575"/>
                    <a:pt x="53" y="575"/>
                    <a:pt x="53" y="575"/>
                  </a:cubicBezTo>
                  <a:cubicBezTo>
                    <a:pt x="53" y="576"/>
                    <a:pt x="53" y="577"/>
                    <a:pt x="53" y="578"/>
                  </a:cubicBezTo>
                  <a:cubicBezTo>
                    <a:pt x="53" y="579"/>
                    <a:pt x="53" y="580"/>
                    <a:pt x="52" y="581"/>
                  </a:cubicBezTo>
                  <a:cubicBezTo>
                    <a:pt x="52" y="583"/>
                    <a:pt x="52" y="585"/>
                    <a:pt x="52" y="587"/>
                  </a:cubicBezTo>
                  <a:cubicBezTo>
                    <a:pt x="52" y="588"/>
                    <a:pt x="52" y="589"/>
                    <a:pt x="52" y="589"/>
                  </a:cubicBezTo>
                  <a:cubicBezTo>
                    <a:pt x="53" y="591"/>
                    <a:pt x="54" y="592"/>
                    <a:pt x="55" y="593"/>
                  </a:cubicBezTo>
                  <a:cubicBezTo>
                    <a:pt x="60" y="598"/>
                    <a:pt x="65" y="604"/>
                    <a:pt x="70" y="608"/>
                  </a:cubicBezTo>
                  <a:cubicBezTo>
                    <a:pt x="73" y="609"/>
                    <a:pt x="76" y="610"/>
                    <a:pt x="79" y="611"/>
                  </a:cubicBezTo>
                  <a:cubicBezTo>
                    <a:pt x="83" y="612"/>
                    <a:pt x="86" y="613"/>
                    <a:pt x="91" y="613"/>
                  </a:cubicBezTo>
                  <a:cubicBezTo>
                    <a:pt x="92" y="613"/>
                    <a:pt x="93" y="613"/>
                    <a:pt x="93" y="613"/>
                  </a:cubicBezTo>
                  <a:cubicBezTo>
                    <a:pt x="94" y="613"/>
                    <a:pt x="95" y="613"/>
                    <a:pt x="96" y="612"/>
                  </a:cubicBezTo>
                  <a:cubicBezTo>
                    <a:pt x="102" y="612"/>
                    <a:pt x="106" y="610"/>
                    <a:pt x="113" y="608"/>
                  </a:cubicBezTo>
                  <a:cubicBezTo>
                    <a:pt x="115" y="607"/>
                    <a:pt x="116" y="606"/>
                    <a:pt x="118" y="605"/>
                  </a:cubicBezTo>
                  <a:cubicBezTo>
                    <a:pt x="119" y="603"/>
                    <a:pt x="121" y="600"/>
                    <a:pt x="123" y="597"/>
                  </a:cubicBezTo>
                  <a:cubicBezTo>
                    <a:pt x="124" y="595"/>
                    <a:pt x="125" y="593"/>
                    <a:pt x="127" y="591"/>
                  </a:cubicBezTo>
                  <a:cubicBezTo>
                    <a:pt x="128" y="591"/>
                    <a:pt x="128" y="590"/>
                    <a:pt x="129" y="590"/>
                  </a:cubicBezTo>
                  <a:cubicBezTo>
                    <a:pt x="130" y="589"/>
                    <a:pt x="131" y="588"/>
                    <a:pt x="132" y="588"/>
                  </a:cubicBezTo>
                  <a:cubicBezTo>
                    <a:pt x="132" y="588"/>
                    <a:pt x="133" y="588"/>
                    <a:pt x="133" y="588"/>
                  </a:cubicBezTo>
                  <a:cubicBezTo>
                    <a:pt x="134" y="588"/>
                    <a:pt x="134" y="588"/>
                    <a:pt x="135" y="588"/>
                  </a:cubicBezTo>
                  <a:cubicBezTo>
                    <a:pt x="140" y="589"/>
                    <a:pt x="146" y="593"/>
                    <a:pt x="148" y="596"/>
                  </a:cubicBezTo>
                  <a:cubicBezTo>
                    <a:pt x="150" y="598"/>
                    <a:pt x="151" y="600"/>
                    <a:pt x="152" y="601"/>
                  </a:cubicBezTo>
                  <a:cubicBezTo>
                    <a:pt x="154" y="601"/>
                    <a:pt x="156" y="602"/>
                    <a:pt x="157" y="602"/>
                  </a:cubicBezTo>
                  <a:cubicBezTo>
                    <a:pt x="158" y="602"/>
                    <a:pt x="158" y="602"/>
                    <a:pt x="158" y="602"/>
                  </a:cubicBezTo>
                  <a:cubicBezTo>
                    <a:pt x="159" y="601"/>
                    <a:pt x="161" y="601"/>
                    <a:pt x="164" y="600"/>
                  </a:cubicBezTo>
                  <a:cubicBezTo>
                    <a:pt x="164" y="600"/>
                    <a:pt x="165" y="600"/>
                    <a:pt x="165" y="600"/>
                  </a:cubicBezTo>
                  <a:cubicBezTo>
                    <a:pt x="169" y="599"/>
                    <a:pt x="172" y="598"/>
                    <a:pt x="176" y="598"/>
                  </a:cubicBezTo>
                  <a:cubicBezTo>
                    <a:pt x="177" y="598"/>
                    <a:pt x="177" y="598"/>
                    <a:pt x="177" y="598"/>
                  </a:cubicBezTo>
                  <a:cubicBezTo>
                    <a:pt x="182" y="597"/>
                    <a:pt x="186" y="596"/>
                    <a:pt x="188" y="592"/>
                  </a:cubicBezTo>
                  <a:cubicBezTo>
                    <a:pt x="192" y="585"/>
                    <a:pt x="193" y="582"/>
                    <a:pt x="198" y="578"/>
                  </a:cubicBezTo>
                  <a:cubicBezTo>
                    <a:pt x="201" y="576"/>
                    <a:pt x="204" y="574"/>
                    <a:pt x="207" y="574"/>
                  </a:cubicBezTo>
                  <a:cubicBezTo>
                    <a:pt x="209" y="573"/>
                    <a:pt x="210" y="572"/>
                    <a:pt x="212" y="572"/>
                  </a:cubicBezTo>
                  <a:cubicBezTo>
                    <a:pt x="214" y="572"/>
                    <a:pt x="216" y="573"/>
                    <a:pt x="218" y="574"/>
                  </a:cubicBezTo>
                  <a:cubicBezTo>
                    <a:pt x="218" y="574"/>
                    <a:pt x="219" y="575"/>
                    <a:pt x="219" y="575"/>
                  </a:cubicBezTo>
                  <a:cubicBezTo>
                    <a:pt x="221" y="575"/>
                    <a:pt x="223" y="576"/>
                    <a:pt x="225" y="576"/>
                  </a:cubicBezTo>
                  <a:cubicBezTo>
                    <a:pt x="227" y="576"/>
                    <a:pt x="228" y="576"/>
                    <a:pt x="230" y="576"/>
                  </a:cubicBezTo>
                  <a:cubicBezTo>
                    <a:pt x="230" y="576"/>
                    <a:pt x="230" y="576"/>
                    <a:pt x="231" y="576"/>
                  </a:cubicBezTo>
                  <a:cubicBezTo>
                    <a:pt x="235" y="577"/>
                    <a:pt x="239" y="578"/>
                    <a:pt x="243" y="580"/>
                  </a:cubicBezTo>
                  <a:cubicBezTo>
                    <a:pt x="248" y="582"/>
                    <a:pt x="252" y="583"/>
                    <a:pt x="255" y="586"/>
                  </a:cubicBezTo>
                  <a:cubicBezTo>
                    <a:pt x="256" y="587"/>
                    <a:pt x="258" y="587"/>
                    <a:pt x="259" y="588"/>
                  </a:cubicBezTo>
                  <a:cubicBezTo>
                    <a:pt x="260" y="589"/>
                    <a:pt x="262" y="589"/>
                    <a:pt x="263" y="590"/>
                  </a:cubicBezTo>
                  <a:cubicBezTo>
                    <a:pt x="274" y="592"/>
                    <a:pt x="269" y="587"/>
                    <a:pt x="271" y="597"/>
                  </a:cubicBezTo>
                  <a:cubicBezTo>
                    <a:pt x="271" y="597"/>
                    <a:pt x="277" y="599"/>
                    <a:pt x="277" y="600"/>
                  </a:cubicBezTo>
                  <a:cubicBezTo>
                    <a:pt x="277" y="600"/>
                    <a:pt x="277" y="600"/>
                    <a:pt x="277" y="600"/>
                  </a:cubicBezTo>
                  <a:cubicBezTo>
                    <a:pt x="278" y="600"/>
                    <a:pt x="280" y="601"/>
                    <a:pt x="281" y="601"/>
                  </a:cubicBezTo>
                  <a:cubicBezTo>
                    <a:pt x="282" y="601"/>
                    <a:pt x="282" y="601"/>
                    <a:pt x="283" y="601"/>
                  </a:cubicBezTo>
                  <a:cubicBezTo>
                    <a:pt x="284" y="600"/>
                    <a:pt x="286" y="598"/>
                    <a:pt x="288" y="598"/>
                  </a:cubicBezTo>
                  <a:cubicBezTo>
                    <a:pt x="288" y="598"/>
                    <a:pt x="288" y="598"/>
                    <a:pt x="288" y="598"/>
                  </a:cubicBezTo>
                  <a:cubicBezTo>
                    <a:pt x="292" y="598"/>
                    <a:pt x="295" y="599"/>
                    <a:pt x="299" y="601"/>
                  </a:cubicBezTo>
                  <a:cubicBezTo>
                    <a:pt x="302" y="602"/>
                    <a:pt x="305" y="603"/>
                    <a:pt x="308" y="605"/>
                  </a:cubicBezTo>
                  <a:cubicBezTo>
                    <a:pt x="308" y="605"/>
                    <a:pt x="308" y="605"/>
                    <a:pt x="308" y="605"/>
                  </a:cubicBezTo>
                  <a:cubicBezTo>
                    <a:pt x="313" y="607"/>
                    <a:pt x="315" y="608"/>
                    <a:pt x="317" y="608"/>
                  </a:cubicBezTo>
                  <a:cubicBezTo>
                    <a:pt x="321" y="608"/>
                    <a:pt x="323" y="606"/>
                    <a:pt x="333" y="606"/>
                  </a:cubicBezTo>
                  <a:cubicBezTo>
                    <a:pt x="333" y="606"/>
                    <a:pt x="333" y="606"/>
                    <a:pt x="333" y="606"/>
                  </a:cubicBezTo>
                  <a:cubicBezTo>
                    <a:pt x="333" y="606"/>
                    <a:pt x="333" y="606"/>
                    <a:pt x="333" y="606"/>
                  </a:cubicBezTo>
                  <a:cubicBezTo>
                    <a:pt x="342" y="606"/>
                    <a:pt x="346" y="607"/>
                    <a:pt x="345" y="615"/>
                  </a:cubicBezTo>
                  <a:cubicBezTo>
                    <a:pt x="344" y="615"/>
                    <a:pt x="344" y="616"/>
                    <a:pt x="344" y="617"/>
                  </a:cubicBezTo>
                  <a:cubicBezTo>
                    <a:pt x="343" y="621"/>
                    <a:pt x="343" y="629"/>
                    <a:pt x="343" y="636"/>
                  </a:cubicBezTo>
                  <a:cubicBezTo>
                    <a:pt x="343" y="637"/>
                    <a:pt x="343" y="638"/>
                    <a:pt x="343" y="638"/>
                  </a:cubicBezTo>
                  <a:cubicBezTo>
                    <a:pt x="343" y="638"/>
                    <a:pt x="343" y="638"/>
                    <a:pt x="343" y="638"/>
                  </a:cubicBezTo>
                  <a:cubicBezTo>
                    <a:pt x="343" y="638"/>
                    <a:pt x="343" y="638"/>
                    <a:pt x="343" y="638"/>
                  </a:cubicBezTo>
                  <a:cubicBezTo>
                    <a:pt x="343" y="640"/>
                    <a:pt x="343" y="642"/>
                    <a:pt x="343" y="644"/>
                  </a:cubicBezTo>
                  <a:cubicBezTo>
                    <a:pt x="343" y="651"/>
                    <a:pt x="343" y="657"/>
                    <a:pt x="347" y="662"/>
                  </a:cubicBezTo>
                  <a:cubicBezTo>
                    <a:pt x="348" y="664"/>
                    <a:pt x="356" y="677"/>
                    <a:pt x="358" y="677"/>
                  </a:cubicBezTo>
                  <a:cubicBezTo>
                    <a:pt x="358" y="677"/>
                    <a:pt x="358" y="677"/>
                    <a:pt x="358" y="677"/>
                  </a:cubicBezTo>
                  <a:cubicBezTo>
                    <a:pt x="359" y="677"/>
                    <a:pt x="360" y="677"/>
                    <a:pt x="360" y="677"/>
                  </a:cubicBezTo>
                  <a:cubicBezTo>
                    <a:pt x="360" y="677"/>
                    <a:pt x="360" y="677"/>
                    <a:pt x="360" y="677"/>
                  </a:cubicBezTo>
                  <a:cubicBezTo>
                    <a:pt x="360" y="677"/>
                    <a:pt x="360" y="677"/>
                    <a:pt x="360" y="677"/>
                  </a:cubicBezTo>
                  <a:cubicBezTo>
                    <a:pt x="360" y="677"/>
                    <a:pt x="361" y="677"/>
                    <a:pt x="361" y="677"/>
                  </a:cubicBezTo>
                  <a:cubicBezTo>
                    <a:pt x="364" y="679"/>
                    <a:pt x="370" y="681"/>
                    <a:pt x="374" y="681"/>
                  </a:cubicBezTo>
                  <a:cubicBezTo>
                    <a:pt x="375" y="681"/>
                    <a:pt x="377" y="681"/>
                    <a:pt x="377" y="680"/>
                  </a:cubicBezTo>
                  <a:cubicBezTo>
                    <a:pt x="377" y="680"/>
                    <a:pt x="378" y="679"/>
                    <a:pt x="378" y="678"/>
                  </a:cubicBezTo>
                  <a:cubicBezTo>
                    <a:pt x="378" y="672"/>
                    <a:pt x="378" y="665"/>
                    <a:pt x="378" y="658"/>
                  </a:cubicBezTo>
                  <a:cubicBezTo>
                    <a:pt x="378" y="655"/>
                    <a:pt x="377" y="652"/>
                    <a:pt x="377" y="649"/>
                  </a:cubicBezTo>
                  <a:cubicBezTo>
                    <a:pt x="377" y="645"/>
                    <a:pt x="378" y="642"/>
                    <a:pt x="379" y="640"/>
                  </a:cubicBezTo>
                  <a:cubicBezTo>
                    <a:pt x="379" y="640"/>
                    <a:pt x="379" y="640"/>
                    <a:pt x="379" y="640"/>
                  </a:cubicBezTo>
                  <a:cubicBezTo>
                    <a:pt x="379" y="640"/>
                    <a:pt x="379" y="640"/>
                    <a:pt x="379" y="640"/>
                  </a:cubicBezTo>
                  <a:cubicBezTo>
                    <a:pt x="379" y="640"/>
                    <a:pt x="379" y="640"/>
                    <a:pt x="379" y="640"/>
                  </a:cubicBezTo>
                  <a:cubicBezTo>
                    <a:pt x="379" y="640"/>
                    <a:pt x="379" y="640"/>
                    <a:pt x="379" y="639"/>
                  </a:cubicBezTo>
                  <a:cubicBezTo>
                    <a:pt x="379" y="639"/>
                    <a:pt x="379" y="639"/>
                    <a:pt x="379" y="639"/>
                  </a:cubicBezTo>
                  <a:cubicBezTo>
                    <a:pt x="379" y="639"/>
                    <a:pt x="379" y="639"/>
                    <a:pt x="379" y="639"/>
                  </a:cubicBezTo>
                  <a:cubicBezTo>
                    <a:pt x="379" y="639"/>
                    <a:pt x="379" y="639"/>
                    <a:pt x="379" y="639"/>
                  </a:cubicBezTo>
                  <a:cubicBezTo>
                    <a:pt x="379" y="639"/>
                    <a:pt x="379" y="639"/>
                    <a:pt x="379" y="639"/>
                  </a:cubicBezTo>
                  <a:cubicBezTo>
                    <a:pt x="379" y="639"/>
                    <a:pt x="379" y="639"/>
                    <a:pt x="379" y="639"/>
                  </a:cubicBezTo>
                  <a:cubicBezTo>
                    <a:pt x="379" y="639"/>
                    <a:pt x="379" y="639"/>
                    <a:pt x="379" y="639"/>
                  </a:cubicBezTo>
                  <a:cubicBezTo>
                    <a:pt x="379" y="639"/>
                    <a:pt x="379" y="639"/>
                    <a:pt x="379" y="639"/>
                  </a:cubicBezTo>
                  <a:cubicBezTo>
                    <a:pt x="379" y="639"/>
                    <a:pt x="379" y="639"/>
                    <a:pt x="379" y="639"/>
                  </a:cubicBezTo>
                  <a:cubicBezTo>
                    <a:pt x="379" y="639"/>
                    <a:pt x="379" y="639"/>
                    <a:pt x="379" y="639"/>
                  </a:cubicBezTo>
                  <a:cubicBezTo>
                    <a:pt x="379" y="639"/>
                    <a:pt x="379" y="639"/>
                    <a:pt x="379" y="639"/>
                  </a:cubicBezTo>
                  <a:cubicBezTo>
                    <a:pt x="379" y="639"/>
                    <a:pt x="379" y="639"/>
                    <a:pt x="379" y="639"/>
                  </a:cubicBezTo>
                  <a:cubicBezTo>
                    <a:pt x="379" y="639"/>
                    <a:pt x="379" y="639"/>
                    <a:pt x="379" y="639"/>
                  </a:cubicBezTo>
                  <a:cubicBezTo>
                    <a:pt x="379" y="639"/>
                    <a:pt x="379" y="639"/>
                    <a:pt x="379" y="639"/>
                  </a:cubicBezTo>
                  <a:cubicBezTo>
                    <a:pt x="380" y="639"/>
                    <a:pt x="380" y="639"/>
                    <a:pt x="380" y="639"/>
                  </a:cubicBezTo>
                  <a:cubicBezTo>
                    <a:pt x="380" y="639"/>
                    <a:pt x="380" y="638"/>
                    <a:pt x="380" y="638"/>
                  </a:cubicBezTo>
                  <a:cubicBezTo>
                    <a:pt x="380" y="638"/>
                    <a:pt x="380" y="638"/>
                    <a:pt x="380" y="638"/>
                  </a:cubicBezTo>
                  <a:cubicBezTo>
                    <a:pt x="380" y="638"/>
                    <a:pt x="380" y="638"/>
                    <a:pt x="380" y="638"/>
                  </a:cubicBezTo>
                  <a:cubicBezTo>
                    <a:pt x="380" y="638"/>
                    <a:pt x="380" y="638"/>
                    <a:pt x="380" y="638"/>
                  </a:cubicBezTo>
                  <a:cubicBezTo>
                    <a:pt x="380" y="638"/>
                    <a:pt x="380" y="638"/>
                    <a:pt x="380" y="638"/>
                  </a:cubicBezTo>
                  <a:cubicBezTo>
                    <a:pt x="380" y="638"/>
                    <a:pt x="380" y="638"/>
                    <a:pt x="380" y="638"/>
                  </a:cubicBezTo>
                  <a:cubicBezTo>
                    <a:pt x="380" y="638"/>
                    <a:pt x="380" y="638"/>
                    <a:pt x="380" y="638"/>
                  </a:cubicBezTo>
                  <a:cubicBezTo>
                    <a:pt x="380" y="638"/>
                    <a:pt x="380" y="638"/>
                    <a:pt x="380" y="638"/>
                  </a:cubicBezTo>
                  <a:cubicBezTo>
                    <a:pt x="382" y="633"/>
                    <a:pt x="387" y="625"/>
                    <a:pt x="392" y="625"/>
                  </a:cubicBezTo>
                  <a:cubicBezTo>
                    <a:pt x="392" y="625"/>
                    <a:pt x="393" y="625"/>
                    <a:pt x="393" y="626"/>
                  </a:cubicBezTo>
                  <a:cubicBezTo>
                    <a:pt x="399" y="627"/>
                    <a:pt x="408" y="631"/>
                    <a:pt x="414" y="631"/>
                  </a:cubicBezTo>
                  <a:cubicBezTo>
                    <a:pt x="419" y="631"/>
                    <a:pt x="425" y="632"/>
                    <a:pt x="430" y="632"/>
                  </a:cubicBezTo>
                  <a:cubicBezTo>
                    <a:pt x="432" y="632"/>
                    <a:pt x="434" y="631"/>
                    <a:pt x="437" y="631"/>
                  </a:cubicBezTo>
                  <a:cubicBezTo>
                    <a:pt x="437" y="631"/>
                    <a:pt x="437" y="631"/>
                    <a:pt x="437" y="631"/>
                  </a:cubicBezTo>
                  <a:cubicBezTo>
                    <a:pt x="437" y="631"/>
                    <a:pt x="437" y="631"/>
                    <a:pt x="437" y="631"/>
                  </a:cubicBezTo>
                  <a:cubicBezTo>
                    <a:pt x="442" y="630"/>
                    <a:pt x="447" y="628"/>
                    <a:pt x="452" y="628"/>
                  </a:cubicBezTo>
                  <a:cubicBezTo>
                    <a:pt x="452" y="628"/>
                    <a:pt x="452" y="628"/>
                    <a:pt x="452" y="628"/>
                  </a:cubicBezTo>
                  <a:cubicBezTo>
                    <a:pt x="452" y="628"/>
                    <a:pt x="452" y="628"/>
                    <a:pt x="452" y="628"/>
                  </a:cubicBezTo>
                  <a:cubicBezTo>
                    <a:pt x="454" y="628"/>
                    <a:pt x="456" y="628"/>
                    <a:pt x="458" y="628"/>
                  </a:cubicBezTo>
                  <a:cubicBezTo>
                    <a:pt x="461" y="629"/>
                    <a:pt x="479" y="628"/>
                    <a:pt x="481" y="631"/>
                  </a:cubicBezTo>
                  <a:cubicBezTo>
                    <a:pt x="483" y="636"/>
                    <a:pt x="485" y="644"/>
                    <a:pt x="491" y="644"/>
                  </a:cubicBezTo>
                  <a:cubicBezTo>
                    <a:pt x="492" y="644"/>
                    <a:pt x="493" y="644"/>
                    <a:pt x="494" y="644"/>
                  </a:cubicBezTo>
                  <a:cubicBezTo>
                    <a:pt x="496" y="643"/>
                    <a:pt x="498" y="643"/>
                    <a:pt x="500" y="643"/>
                  </a:cubicBezTo>
                  <a:cubicBezTo>
                    <a:pt x="500" y="643"/>
                    <a:pt x="500" y="643"/>
                    <a:pt x="500" y="643"/>
                  </a:cubicBezTo>
                  <a:cubicBezTo>
                    <a:pt x="500" y="643"/>
                    <a:pt x="500" y="643"/>
                    <a:pt x="500" y="643"/>
                  </a:cubicBezTo>
                  <a:cubicBezTo>
                    <a:pt x="506" y="643"/>
                    <a:pt x="512" y="645"/>
                    <a:pt x="518" y="645"/>
                  </a:cubicBezTo>
                  <a:cubicBezTo>
                    <a:pt x="518" y="645"/>
                    <a:pt x="518" y="645"/>
                    <a:pt x="518" y="645"/>
                  </a:cubicBezTo>
                  <a:cubicBezTo>
                    <a:pt x="521" y="645"/>
                    <a:pt x="524" y="646"/>
                    <a:pt x="526" y="647"/>
                  </a:cubicBezTo>
                  <a:cubicBezTo>
                    <a:pt x="528" y="647"/>
                    <a:pt x="529" y="647"/>
                    <a:pt x="531" y="648"/>
                  </a:cubicBezTo>
                  <a:cubicBezTo>
                    <a:pt x="531" y="648"/>
                    <a:pt x="532" y="648"/>
                    <a:pt x="532" y="648"/>
                  </a:cubicBezTo>
                  <a:cubicBezTo>
                    <a:pt x="532" y="648"/>
                    <a:pt x="532" y="648"/>
                    <a:pt x="533" y="647"/>
                  </a:cubicBezTo>
                  <a:cubicBezTo>
                    <a:pt x="530" y="644"/>
                    <a:pt x="527" y="641"/>
                    <a:pt x="526" y="640"/>
                  </a:cubicBezTo>
                  <a:cubicBezTo>
                    <a:pt x="525" y="639"/>
                    <a:pt x="525" y="638"/>
                    <a:pt x="524" y="637"/>
                  </a:cubicBezTo>
                  <a:cubicBezTo>
                    <a:pt x="522" y="635"/>
                    <a:pt x="520" y="632"/>
                    <a:pt x="521" y="629"/>
                  </a:cubicBezTo>
                  <a:cubicBezTo>
                    <a:pt x="523" y="615"/>
                    <a:pt x="520" y="606"/>
                    <a:pt x="526" y="593"/>
                  </a:cubicBezTo>
                  <a:cubicBezTo>
                    <a:pt x="526" y="593"/>
                    <a:pt x="527" y="592"/>
                    <a:pt x="527" y="591"/>
                  </a:cubicBezTo>
                  <a:cubicBezTo>
                    <a:pt x="531" y="581"/>
                    <a:pt x="538" y="580"/>
                    <a:pt x="549" y="580"/>
                  </a:cubicBezTo>
                  <a:cubicBezTo>
                    <a:pt x="551" y="580"/>
                    <a:pt x="553" y="580"/>
                    <a:pt x="555" y="580"/>
                  </a:cubicBezTo>
                  <a:cubicBezTo>
                    <a:pt x="559" y="579"/>
                    <a:pt x="562" y="577"/>
                    <a:pt x="565" y="575"/>
                  </a:cubicBezTo>
                  <a:cubicBezTo>
                    <a:pt x="565" y="575"/>
                    <a:pt x="565" y="575"/>
                    <a:pt x="565" y="575"/>
                  </a:cubicBezTo>
                  <a:cubicBezTo>
                    <a:pt x="567" y="569"/>
                    <a:pt x="565" y="560"/>
                    <a:pt x="565" y="552"/>
                  </a:cubicBezTo>
                  <a:cubicBezTo>
                    <a:pt x="562" y="544"/>
                    <a:pt x="558" y="536"/>
                    <a:pt x="557" y="531"/>
                  </a:cubicBezTo>
                  <a:cubicBezTo>
                    <a:pt x="556" y="529"/>
                    <a:pt x="555" y="526"/>
                    <a:pt x="554" y="523"/>
                  </a:cubicBezTo>
                  <a:cubicBezTo>
                    <a:pt x="554" y="522"/>
                    <a:pt x="554" y="521"/>
                    <a:pt x="553" y="520"/>
                  </a:cubicBezTo>
                  <a:cubicBezTo>
                    <a:pt x="551" y="511"/>
                    <a:pt x="550" y="504"/>
                    <a:pt x="562" y="503"/>
                  </a:cubicBezTo>
                  <a:cubicBezTo>
                    <a:pt x="571" y="500"/>
                    <a:pt x="583" y="494"/>
                    <a:pt x="585" y="485"/>
                  </a:cubicBezTo>
                  <a:cubicBezTo>
                    <a:pt x="588" y="475"/>
                    <a:pt x="596" y="473"/>
                    <a:pt x="594" y="468"/>
                  </a:cubicBezTo>
                  <a:cubicBezTo>
                    <a:pt x="593" y="467"/>
                    <a:pt x="592" y="466"/>
                    <a:pt x="590" y="464"/>
                  </a:cubicBezTo>
                  <a:cubicBezTo>
                    <a:pt x="585" y="459"/>
                    <a:pt x="581" y="457"/>
                    <a:pt x="580" y="454"/>
                  </a:cubicBezTo>
                  <a:cubicBezTo>
                    <a:pt x="573" y="446"/>
                    <a:pt x="578" y="439"/>
                    <a:pt x="583" y="430"/>
                  </a:cubicBezTo>
                  <a:cubicBezTo>
                    <a:pt x="590" y="419"/>
                    <a:pt x="596" y="410"/>
                    <a:pt x="616" y="405"/>
                  </a:cubicBezTo>
                  <a:cubicBezTo>
                    <a:pt x="616" y="405"/>
                    <a:pt x="617" y="405"/>
                    <a:pt x="617" y="405"/>
                  </a:cubicBezTo>
                  <a:cubicBezTo>
                    <a:pt x="619" y="405"/>
                    <a:pt x="624" y="406"/>
                    <a:pt x="629" y="408"/>
                  </a:cubicBezTo>
                  <a:cubicBezTo>
                    <a:pt x="631" y="406"/>
                    <a:pt x="632" y="402"/>
                    <a:pt x="634" y="395"/>
                  </a:cubicBezTo>
                  <a:cubicBezTo>
                    <a:pt x="634" y="395"/>
                    <a:pt x="634" y="395"/>
                    <a:pt x="634" y="395"/>
                  </a:cubicBezTo>
                  <a:cubicBezTo>
                    <a:pt x="634" y="395"/>
                    <a:pt x="634" y="395"/>
                    <a:pt x="634" y="395"/>
                  </a:cubicBezTo>
                  <a:cubicBezTo>
                    <a:pt x="637" y="385"/>
                    <a:pt x="637" y="374"/>
                    <a:pt x="637" y="363"/>
                  </a:cubicBezTo>
                  <a:cubicBezTo>
                    <a:pt x="637" y="362"/>
                    <a:pt x="637" y="360"/>
                    <a:pt x="637" y="359"/>
                  </a:cubicBezTo>
                  <a:cubicBezTo>
                    <a:pt x="637" y="352"/>
                    <a:pt x="628" y="330"/>
                    <a:pt x="626" y="323"/>
                  </a:cubicBezTo>
                  <a:cubicBezTo>
                    <a:pt x="623" y="308"/>
                    <a:pt x="605" y="304"/>
                    <a:pt x="598" y="289"/>
                  </a:cubicBezTo>
                  <a:cubicBezTo>
                    <a:pt x="596" y="284"/>
                    <a:pt x="595" y="276"/>
                    <a:pt x="595" y="268"/>
                  </a:cubicBezTo>
                  <a:cubicBezTo>
                    <a:pt x="595" y="262"/>
                    <a:pt x="596" y="256"/>
                    <a:pt x="596" y="253"/>
                  </a:cubicBezTo>
                  <a:cubicBezTo>
                    <a:pt x="596" y="241"/>
                    <a:pt x="597" y="233"/>
                    <a:pt x="603" y="220"/>
                  </a:cubicBezTo>
                  <a:cubicBezTo>
                    <a:pt x="606" y="215"/>
                    <a:pt x="606" y="210"/>
                    <a:pt x="606" y="206"/>
                  </a:cubicBezTo>
                  <a:cubicBezTo>
                    <a:pt x="606" y="198"/>
                    <a:pt x="603" y="191"/>
                    <a:pt x="598" y="186"/>
                  </a:cubicBezTo>
                  <a:cubicBezTo>
                    <a:pt x="592" y="180"/>
                    <a:pt x="579" y="175"/>
                    <a:pt x="572" y="168"/>
                  </a:cubicBezTo>
                  <a:cubicBezTo>
                    <a:pt x="562" y="158"/>
                    <a:pt x="551" y="160"/>
                    <a:pt x="541" y="145"/>
                  </a:cubicBezTo>
                  <a:cubicBezTo>
                    <a:pt x="537" y="137"/>
                    <a:pt x="520" y="131"/>
                    <a:pt x="513" y="122"/>
                  </a:cubicBezTo>
                  <a:cubicBezTo>
                    <a:pt x="510" y="118"/>
                    <a:pt x="509" y="113"/>
                    <a:pt x="509" y="106"/>
                  </a:cubicBezTo>
                  <a:cubicBezTo>
                    <a:pt x="509" y="96"/>
                    <a:pt x="512" y="84"/>
                    <a:pt x="516" y="78"/>
                  </a:cubicBezTo>
                  <a:cubicBezTo>
                    <a:pt x="523" y="62"/>
                    <a:pt x="512" y="46"/>
                    <a:pt x="531" y="42"/>
                  </a:cubicBezTo>
                  <a:cubicBezTo>
                    <a:pt x="532" y="42"/>
                    <a:pt x="532" y="41"/>
                    <a:pt x="532" y="41"/>
                  </a:cubicBezTo>
                  <a:cubicBezTo>
                    <a:pt x="533" y="41"/>
                    <a:pt x="533" y="41"/>
                    <a:pt x="533" y="41"/>
                  </a:cubicBezTo>
                  <a:cubicBezTo>
                    <a:pt x="533" y="41"/>
                    <a:pt x="533" y="41"/>
                    <a:pt x="533" y="41"/>
                  </a:cubicBezTo>
                  <a:cubicBezTo>
                    <a:pt x="533" y="41"/>
                    <a:pt x="533" y="41"/>
                    <a:pt x="533" y="41"/>
                  </a:cubicBezTo>
                  <a:cubicBezTo>
                    <a:pt x="533" y="41"/>
                    <a:pt x="534" y="41"/>
                    <a:pt x="534" y="41"/>
                  </a:cubicBezTo>
                  <a:cubicBezTo>
                    <a:pt x="534" y="41"/>
                    <a:pt x="534" y="41"/>
                    <a:pt x="534" y="41"/>
                  </a:cubicBezTo>
                  <a:cubicBezTo>
                    <a:pt x="534" y="41"/>
                    <a:pt x="534" y="41"/>
                    <a:pt x="534" y="41"/>
                  </a:cubicBezTo>
                  <a:cubicBezTo>
                    <a:pt x="534" y="41"/>
                    <a:pt x="535" y="41"/>
                    <a:pt x="535" y="41"/>
                  </a:cubicBezTo>
                  <a:cubicBezTo>
                    <a:pt x="540" y="41"/>
                    <a:pt x="543" y="44"/>
                    <a:pt x="545" y="48"/>
                  </a:cubicBezTo>
                  <a:cubicBezTo>
                    <a:pt x="548" y="51"/>
                    <a:pt x="550" y="54"/>
                    <a:pt x="555" y="54"/>
                  </a:cubicBezTo>
                  <a:cubicBezTo>
                    <a:pt x="556" y="54"/>
                    <a:pt x="559" y="54"/>
                    <a:pt x="562" y="52"/>
                  </a:cubicBezTo>
                  <a:cubicBezTo>
                    <a:pt x="562" y="52"/>
                    <a:pt x="562" y="52"/>
                    <a:pt x="562" y="52"/>
                  </a:cubicBezTo>
                  <a:cubicBezTo>
                    <a:pt x="564" y="51"/>
                    <a:pt x="564" y="49"/>
                    <a:pt x="564" y="45"/>
                  </a:cubicBezTo>
                  <a:cubicBezTo>
                    <a:pt x="564" y="35"/>
                    <a:pt x="559" y="17"/>
                    <a:pt x="559" y="11"/>
                  </a:cubicBezTo>
                  <a:cubicBezTo>
                    <a:pt x="559" y="8"/>
                    <a:pt x="559" y="7"/>
                    <a:pt x="557" y="6"/>
                  </a:cubicBezTo>
                  <a:cubicBezTo>
                    <a:pt x="556" y="5"/>
                    <a:pt x="555" y="5"/>
                    <a:pt x="552" y="5"/>
                  </a:cubicBezTo>
                  <a:cubicBezTo>
                    <a:pt x="551" y="5"/>
                    <a:pt x="547" y="5"/>
                    <a:pt x="544" y="5"/>
                  </a:cubicBezTo>
                  <a:cubicBezTo>
                    <a:pt x="543" y="5"/>
                    <a:pt x="543" y="5"/>
                    <a:pt x="543" y="5"/>
                  </a:cubicBezTo>
                  <a:cubicBezTo>
                    <a:pt x="540" y="5"/>
                    <a:pt x="538" y="6"/>
                    <a:pt x="536" y="7"/>
                  </a:cubicBezTo>
                  <a:cubicBezTo>
                    <a:pt x="533" y="9"/>
                    <a:pt x="531" y="8"/>
                    <a:pt x="527" y="10"/>
                  </a:cubicBezTo>
                  <a:cubicBezTo>
                    <a:pt x="522" y="13"/>
                    <a:pt x="518" y="15"/>
                    <a:pt x="513" y="15"/>
                  </a:cubicBezTo>
                  <a:cubicBezTo>
                    <a:pt x="509" y="15"/>
                    <a:pt x="505" y="14"/>
                    <a:pt x="502" y="13"/>
                  </a:cubicBezTo>
                  <a:cubicBezTo>
                    <a:pt x="495" y="10"/>
                    <a:pt x="489" y="6"/>
                    <a:pt x="485" y="3"/>
                  </a:cubicBezTo>
                  <a:cubicBezTo>
                    <a:pt x="482" y="1"/>
                    <a:pt x="480" y="0"/>
                    <a:pt x="478" y="0"/>
                  </a:cubicBezTo>
                </a:path>
              </a:pathLst>
            </a:custGeom>
            <a:solidFill>
              <a:srgbClr val="385723"/>
            </a:solidFill>
            <a:ln w="9525">
              <a:solidFill>
                <a:srgbClr val="385723"/>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28" name="Freeform 268"/>
            <p:cNvSpPr>
              <a:spLocks noEditPoints="1"/>
            </p:cNvSpPr>
            <p:nvPr/>
          </p:nvSpPr>
          <p:spPr bwMode="auto">
            <a:xfrm>
              <a:off x="3427374" y="1719237"/>
              <a:ext cx="652332" cy="165046"/>
            </a:xfrm>
            <a:custGeom>
              <a:avLst/>
              <a:gdLst>
                <a:gd name="T0" fmla="*/ 357 w 509"/>
                <a:gd name="T1" fmla="*/ 124 h 124"/>
                <a:gd name="T2" fmla="*/ 341 w 509"/>
                <a:gd name="T3" fmla="*/ 120 h 124"/>
                <a:gd name="T4" fmla="*/ 360 w 509"/>
                <a:gd name="T5" fmla="*/ 92 h 124"/>
                <a:gd name="T6" fmla="*/ 361 w 509"/>
                <a:gd name="T7" fmla="*/ 121 h 124"/>
                <a:gd name="T8" fmla="*/ 501 w 509"/>
                <a:gd name="T9" fmla="*/ 88 h 124"/>
                <a:gd name="T10" fmla="*/ 483 w 509"/>
                <a:gd name="T11" fmla="*/ 86 h 124"/>
                <a:gd name="T12" fmla="*/ 474 w 509"/>
                <a:gd name="T13" fmla="*/ 87 h 124"/>
                <a:gd name="T14" fmla="*/ 483 w 509"/>
                <a:gd name="T15" fmla="*/ 86 h 124"/>
                <a:gd name="T16" fmla="*/ 362 w 509"/>
                <a:gd name="T17" fmla="*/ 83 h 124"/>
                <a:gd name="T18" fmla="*/ 362 w 509"/>
                <a:gd name="T19" fmla="*/ 82 h 124"/>
                <a:gd name="T20" fmla="*/ 362 w 509"/>
                <a:gd name="T21" fmla="*/ 82 h 124"/>
                <a:gd name="T22" fmla="*/ 362 w 509"/>
                <a:gd name="T23" fmla="*/ 82 h 124"/>
                <a:gd name="T24" fmla="*/ 362 w 509"/>
                <a:gd name="T25" fmla="*/ 82 h 124"/>
                <a:gd name="T26" fmla="*/ 362 w 509"/>
                <a:gd name="T27" fmla="*/ 82 h 124"/>
                <a:gd name="T28" fmla="*/ 362 w 509"/>
                <a:gd name="T29" fmla="*/ 82 h 124"/>
                <a:gd name="T30" fmla="*/ 362 w 509"/>
                <a:gd name="T31" fmla="*/ 82 h 124"/>
                <a:gd name="T32" fmla="*/ 363 w 509"/>
                <a:gd name="T33" fmla="*/ 82 h 124"/>
                <a:gd name="T34" fmla="*/ 326 w 509"/>
                <a:gd name="T35" fmla="*/ 81 h 124"/>
                <a:gd name="T36" fmla="*/ 363 w 509"/>
                <a:gd name="T37" fmla="*/ 81 h 124"/>
                <a:gd name="T38" fmla="*/ 363 w 509"/>
                <a:gd name="T39" fmla="*/ 81 h 124"/>
                <a:gd name="T40" fmla="*/ 363 w 509"/>
                <a:gd name="T41" fmla="*/ 81 h 124"/>
                <a:gd name="T42" fmla="*/ 363 w 509"/>
                <a:gd name="T43" fmla="*/ 81 h 124"/>
                <a:gd name="T44" fmla="*/ 413 w 509"/>
                <a:gd name="T45" fmla="*/ 75 h 124"/>
                <a:gd name="T46" fmla="*/ 435 w 509"/>
                <a:gd name="T47" fmla="*/ 71 h 124"/>
                <a:gd name="T48" fmla="*/ 435 w 509"/>
                <a:gd name="T49" fmla="*/ 71 h 124"/>
                <a:gd name="T50" fmla="*/ 326 w 509"/>
                <a:gd name="T51" fmla="*/ 79 h 124"/>
                <a:gd name="T52" fmla="*/ 62 w 509"/>
                <a:gd name="T53" fmla="*/ 54 h 124"/>
                <a:gd name="T54" fmla="*/ 75 w 509"/>
                <a:gd name="T55" fmla="*/ 56 h 124"/>
                <a:gd name="T56" fmla="*/ 62 w 509"/>
                <a:gd name="T57" fmla="*/ 54 h 124"/>
                <a:gd name="T58" fmla="*/ 83 w 509"/>
                <a:gd name="T59" fmla="*/ 55 h 124"/>
                <a:gd name="T60" fmla="*/ 96 w 509"/>
                <a:gd name="T61" fmla="*/ 51 h 124"/>
                <a:gd name="T62" fmla="*/ 300 w 509"/>
                <a:gd name="T63" fmla="*/ 51 h 124"/>
                <a:gd name="T64" fmla="*/ 316 w 509"/>
                <a:gd name="T65" fmla="*/ 49 h 124"/>
                <a:gd name="T66" fmla="*/ 290 w 509"/>
                <a:gd name="T67" fmla="*/ 48 h 124"/>
                <a:gd name="T68" fmla="*/ 147 w 509"/>
                <a:gd name="T69" fmla="*/ 43 h 124"/>
                <a:gd name="T70" fmla="*/ 106 w 509"/>
                <a:gd name="T71" fmla="*/ 40 h 124"/>
                <a:gd name="T72" fmla="*/ 106 w 509"/>
                <a:gd name="T73" fmla="*/ 40 h 124"/>
                <a:gd name="T74" fmla="*/ 43 w 509"/>
                <a:gd name="T75" fmla="*/ 42 h 124"/>
                <a:gd name="T76" fmla="*/ 38 w 509"/>
                <a:gd name="T77" fmla="*/ 36 h 124"/>
                <a:gd name="T78" fmla="*/ 125 w 509"/>
                <a:gd name="T79" fmla="*/ 35 h 124"/>
                <a:gd name="T80" fmla="*/ 131 w 509"/>
                <a:gd name="T81" fmla="*/ 39 h 124"/>
                <a:gd name="T82" fmla="*/ 112 w 509"/>
                <a:gd name="T83" fmla="*/ 33 h 124"/>
                <a:gd name="T84" fmla="*/ 115 w 509"/>
                <a:gd name="T85" fmla="*/ 31 h 124"/>
                <a:gd name="T86" fmla="*/ 252 w 509"/>
                <a:gd name="T87" fmla="*/ 34 h 124"/>
                <a:gd name="T88" fmla="*/ 271 w 509"/>
                <a:gd name="T89" fmla="*/ 41 h 124"/>
                <a:gd name="T90" fmla="*/ 260 w 509"/>
                <a:gd name="T91" fmla="*/ 43 h 124"/>
                <a:gd name="T92" fmla="*/ 246 w 509"/>
                <a:gd name="T93" fmla="*/ 33 h 124"/>
                <a:gd name="T94" fmla="*/ 208 w 509"/>
                <a:gd name="T95" fmla="*/ 19 h 124"/>
                <a:gd name="T96" fmla="*/ 36 w 509"/>
                <a:gd name="T97" fmla="*/ 21 h 124"/>
                <a:gd name="T98" fmla="*/ 190 w 509"/>
                <a:gd name="T99" fmla="*/ 17 h 124"/>
                <a:gd name="T100" fmla="*/ 160 w 509"/>
                <a:gd name="T101" fmla="*/ 41 h 124"/>
                <a:gd name="T102" fmla="*/ 179 w 509"/>
                <a:gd name="T103" fmla="*/ 23 h 124"/>
                <a:gd name="T104" fmla="*/ 15 w 509"/>
                <a:gd name="T105" fmla="*/ 13 h 124"/>
                <a:gd name="T106" fmla="*/ 11 w 509"/>
                <a:gd name="T107" fmla="*/ 14 h 124"/>
                <a:gd name="T108" fmla="*/ 32 w 509"/>
                <a:gd name="T109" fmla="*/ 0 h 124"/>
                <a:gd name="T110" fmla="*/ 31 w 509"/>
                <a:gd name="T111" fmla="*/ 2 h 124"/>
                <a:gd name="T112" fmla="*/ 32 w 509"/>
                <a:gd name="T11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9" h="124">
                  <a:moveTo>
                    <a:pt x="360" y="123"/>
                  </a:moveTo>
                  <a:cubicBezTo>
                    <a:pt x="360" y="124"/>
                    <a:pt x="358" y="124"/>
                    <a:pt x="357" y="124"/>
                  </a:cubicBezTo>
                  <a:cubicBezTo>
                    <a:pt x="357" y="124"/>
                    <a:pt x="357" y="124"/>
                    <a:pt x="357" y="124"/>
                  </a:cubicBezTo>
                  <a:cubicBezTo>
                    <a:pt x="358" y="124"/>
                    <a:pt x="360" y="124"/>
                    <a:pt x="360" y="123"/>
                  </a:cubicBezTo>
                  <a:moveTo>
                    <a:pt x="343" y="120"/>
                  </a:moveTo>
                  <a:cubicBezTo>
                    <a:pt x="343" y="120"/>
                    <a:pt x="342" y="120"/>
                    <a:pt x="341" y="120"/>
                  </a:cubicBezTo>
                  <a:cubicBezTo>
                    <a:pt x="342" y="120"/>
                    <a:pt x="343" y="120"/>
                    <a:pt x="343" y="120"/>
                  </a:cubicBezTo>
                  <a:cubicBezTo>
                    <a:pt x="343" y="120"/>
                    <a:pt x="343" y="120"/>
                    <a:pt x="343" y="120"/>
                  </a:cubicBezTo>
                  <a:moveTo>
                    <a:pt x="360" y="92"/>
                  </a:moveTo>
                  <a:cubicBezTo>
                    <a:pt x="360" y="95"/>
                    <a:pt x="361" y="98"/>
                    <a:pt x="361" y="101"/>
                  </a:cubicBezTo>
                  <a:cubicBezTo>
                    <a:pt x="361" y="108"/>
                    <a:pt x="361" y="115"/>
                    <a:pt x="361" y="121"/>
                  </a:cubicBezTo>
                  <a:cubicBezTo>
                    <a:pt x="361" y="121"/>
                    <a:pt x="361" y="121"/>
                    <a:pt x="361" y="121"/>
                  </a:cubicBezTo>
                  <a:cubicBezTo>
                    <a:pt x="361" y="115"/>
                    <a:pt x="361" y="108"/>
                    <a:pt x="361" y="101"/>
                  </a:cubicBezTo>
                  <a:cubicBezTo>
                    <a:pt x="361" y="98"/>
                    <a:pt x="360" y="95"/>
                    <a:pt x="360" y="92"/>
                  </a:cubicBezTo>
                  <a:moveTo>
                    <a:pt x="501" y="88"/>
                  </a:moveTo>
                  <a:cubicBezTo>
                    <a:pt x="504" y="88"/>
                    <a:pt x="506" y="89"/>
                    <a:pt x="509" y="90"/>
                  </a:cubicBezTo>
                  <a:cubicBezTo>
                    <a:pt x="507" y="89"/>
                    <a:pt x="504" y="88"/>
                    <a:pt x="501" y="88"/>
                  </a:cubicBezTo>
                  <a:moveTo>
                    <a:pt x="483" y="86"/>
                  </a:moveTo>
                  <a:cubicBezTo>
                    <a:pt x="481" y="86"/>
                    <a:pt x="479" y="86"/>
                    <a:pt x="477" y="87"/>
                  </a:cubicBezTo>
                  <a:cubicBezTo>
                    <a:pt x="476" y="87"/>
                    <a:pt x="475" y="87"/>
                    <a:pt x="474" y="87"/>
                  </a:cubicBezTo>
                  <a:cubicBezTo>
                    <a:pt x="474" y="87"/>
                    <a:pt x="474" y="87"/>
                    <a:pt x="474" y="87"/>
                  </a:cubicBezTo>
                  <a:cubicBezTo>
                    <a:pt x="475" y="87"/>
                    <a:pt x="476" y="87"/>
                    <a:pt x="477" y="87"/>
                  </a:cubicBezTo>
                  <a:cubicBezTo>
                    <a:pt x="479" y="86"/>
                    <a:pt x="481" y="86"/>
                    <a:pt x="483" y="86"/>
                  </a:cubicBezTo>
                  <a:cubicBezTo>
                    <a:pt x="483" y="86"/>
                    <a:pt x="483" y="86"/>
                    <a:pt x="483" y="86"/>
                  </a:cubicBezTo>
                  <a:moveTo>
                    <a:pt x="362" y="83"/>
                  </a:moveTo>
                  <a:cubicBezTo>
                    <a:pt x="362" y="83"/>
                    <a:pt x="362" y="83"/>
                    <a:pt x="362" y="83"/>
                  </a:cubicBezTo>
                  <a:cubicBezTo>
                    <a:pt x="362" y="83"/>
                    <a:pt x="362" y="83"/>
                    <a:pt x="362" y="83"/>
                  </a:cubicBezTo>
                  <a:moveTo>
                    <a:pt x="362" y="82"/>
                  </a:moveTo>
                  <a:cubicBezTo>
                    <a:pt x="362" y="83"/>
                    <a:pt x="362" y="83"/>
                    <a:pt x="362" y="83"/>
                  </a:cubicBezTo>
                  <a:cubicBezTo>
                    <a:pt x="362" y="83"/>
                    <a:pt x="362" y="83"/>
                    <a:pt x="362" y="82"/>
                  </a:cubicBezTo>
                  <a:moveTo>
                    <a:pt x="362" y="82"/>
                  </a:moveTo>
                  <a:cubicBezTo>
                    <a:pt x="362" y="82"/>
                    <a:pt x="362" y="82"/>
                    <a:pt x="362" y="82"/>
                  </a:cubicBezTo>
                  <a:cubicBezTo>
                    <a:pt x="362" y="82"/>
                    <a:pt x="362" y="82"/>
                    <a:pt x="362" y="82"/>
                  </a:cubicBezTo>
                  <a:moveTo>
                    <a:pt x="362" y="82"/>
                  </a:moveTo>
                  <a:cubicBezTo>
                    <a:pt x="362" y="82"/>
                    <a:pt x="362" y="82"/>
                    <a:pt x="362" y="82"/>
                  </a:cubicBezTo>
                  <a:cubicBezTo>
                    <a:pt x="362" y="82"/>
                    <a:pt x="362" y="82"/>
                    <a:pt x="362" y="82"/>
                  </a:cubicBezTo>
                  <a:moveTo>
                    <a:pt x="362" y="82"/>
                  </a:moveTo>
                  <a:cubicBezTo>
                    <a:pt x="362" y="82"/>
                    <a:pt x="362" y="82"/>
                    <a:pt x="362" y="82"/>
                  </a:cubicBezTo>
                  <a:cubicBezTo>
                    <a:pt x="362" y="82"/>
                    <a:pt x="362" y="82"/>
                    <a:pt x="362" y="82"/>
                  </a:cubicBezTo>
                  <a:moveTo>
                    <a:pt x="362" y="82"/>
                  </a:moveTo>
                  <a:cubicBezTo>
                    <a:pt x="362" y="82"/>
                    <a:pt x="362" y="82"/>
                    <a:pt x="362" y="82"/>
                  </a:cubicBezTo>
                  <a:cubicBezTo>
                    <a:pt x="362" y="82"/>
                    <a:pt x="362" y="82"/>
                    <a:pt x="362" y="82"/>
                  </a:cubicBezTo>
                  <a:moveTo>
                    <a:pt x="362" y="82"/>
                  </a:moveTo>
                  <a:cubicBezTo>
                    <a:pt x="362" y="82"/>
                    <a:pt x="362" y="82"/>
                    <a:pt x="362" y="82"/>
                  </a:cubicBezTo>
                  <a:cubicBezTo>
                    <a:pt x="362" y="82"/>
                    <a:pt x="362" y="82"/>
                    <a:pt x="362" y="82"/>
                  </a:cubicBezTo>
                  <a:moveTo>
                    <a:pt x="362" y="82"/>
                  </a:moveTo>
                  <a:cubicBezTo>
                    <a:pt x="362" y="82"/>
                    <a:pt x="362" y="82"/>
                    <a:pt x="362" y="82"/>
                  </a:cubicBezTo>
                  <a:cubicBezTo>
                    <a:pt x="362" y="82"/>
                    <a:pt x="362" y="82"/>
                    <a:pt x="362" y="82"/>
                  </a:cubicBezTo>
                  <a:moveTo>
                    <a:pt x="363" y="82"/>
                  </a:moveTo>
                  <a:cubicBezTo>
                    <a:pt x="363" y="82"/>
                    <a:pt x="363" y="82"/>
                    <a:pt x="362" y="82"/>
                  </a:cubicBezTo>
                  <a:cubicBezTo>
                    <a:pt x="363" y="82"/>
                    <a:pt x="363" y="82"/>
                    <a:pt x="363" y="82"/>
                  </a:cubicBezTo>
                  <a:moveTo>
                    <a:pt x="326" y="81"/>
                  </a:moveTo>
                  <a:cubicBezTo>
                    <a:pt x="326" y="83"/>
                    <a:pt x="326" y="85"/>
                    <a:pt x="326" y="87"/>
                  </a:cubicBezTo>
                  <a:cubicBezTo>
                    <a:pt x="326" y="85"/>
                    <a:pt x="326" y="83"/>
                    <a:pt x="326" y="81"/>
                  </a:cubicBezTo>
                  <a:cubicBezTo>
                    <a:pt x="326" y="81"/>
                    <a:pt x="326" y="81"/>
                    <a:pt x="326" y="81"/>
                  </a:cubicBezTo>
                  <a:moveTo>
                    <a:pt x="363" y="81"/>
                  </a:moveTo>
                  <a:cubicBezTo>
                    <a:pt x="363" y="81"/>
                    <a:pt x="363" y="81"/>
                    <a:pt x="363" y="81"/>
                  </a:cubicBezTo>
                  <a:cubicBezTo>
                    <a:pt x="363" y="81"/>
                    <a:pt x="363" y="81"/>
                    <a:pt x="363" y="81"/>
                  </a:cubicBezTo>
                  <a:moveTo>
                    <a:pt x="363" y="81"/>
                  </a:moveTo>
                  <a:cubicBezTo>
                    <a:pt x="363" y="81"/>
                    <a:pt x="363" y="81"/>
                    <a:pt x="363" y="81"/>
                  </a:cubicBezTo>
                  <a:cubicBezTo>
                    <a:pt x="363" y="81"/>
                    <a:pt x="363" y="81"/>
                    <a:pt x="363" y="81"/>
                  </a:cubicBezTo>
                  <a:moveTo>
                    <a:pt x="363" y="81"/>
                  </a:moveTo>
                  <a:cubicBezTo>
                    <a:pt x="363" y="81"/>
                    <a:pt x="363" y="81"/>
                    <a:pt x="363" y="81"/>
                  </a:cubicBezTo>
                  <a:cubicBezTo>
                    <a:pt x="363" y="81"/>
                    <a:pt x="363" y="81"/>
                    <a:pt x="363" y="81"/>
                  </a:cubicBezTo>
                  <a:moveTo>
                    <a:pt x="363" y="81"/>
                  </a:moveTo>
                  <a:cubicBezTo>
                    <a:pt x="363" y="81"/>
                    <a:pt x="363" y="81"/>
                    <a:pt x="363" y="81"/>
                  </a:cubicBezTo>
                  <a:cubicBezTo>
                    <a:pt x="363" y="81"/>
                    <a:pt x="363" y="81"/>
                    <a:pt x="363" y="81"/>
                  </a:cubicBezTo>
                  <a:moveTo>
                    <a:pt x="420" y="74"/>
                  </a:moveTo>
                  <a:cubicBezTo>
                    <a:pt x="417" y="74"/>
                    <a:pt x="415" y="75"/>
                    <a:pt x="413" y="75"/>
                  </a:cubicBezTo>
                  <a:cubicBezTo>
                    <a:pt x="413" y="75"/>
                    <a:pt x="413" y="75"/>
                    <a:pt x="413" y="75"/>
                  </a:cubicBezTo>
                  <a:cubicBezTo>
                    <a:pt x="415" y="75"/>
                    <a:pt x="417" y="74"/>
                    <a:pt x="420" y="74"/>
                  </a:cubicBezTo>
                  <a:moveTo>
                    <a:pt x="435" y="71"/>
                  </a:moveTo>
                  <a:cubicBezTo>
                    <a:pt x="430" y="71"/>
                    <a:pt x="425" y="73"/>
                    <a:pt x="420" y="74"/>
                  </a:cubicBezTo>
                  <a:cubicBezTo>
                    <a:pt x="425" y="73"/>
                    <a:pt x="430" y="71"/>
                    <a:pt x="435" y="71"/>
                  </a:cubicBezTo>
                  <a:cubicBezTo>
                    <a:pt x="435" y="71"/>
                    <a:pt x="435" y="71"/>
                    <a:pt x="435" y="71"/>
                  </a:cubicBezTo>
                  <a:moveTo>
                    <a:pt x="328" y="58"/>
                  </a:moveTo>
                  <a:cubicBezTo>
                    <a:pt x="327" y="58"/>
                    <a:pt x="327" y="59"/>
                    <a:pt x="327" y="60"/>
                  </a:cubicBezTo>
                  <a:cubicBezTo>
                    <a:pt x="326" y="64"/>
                    <a:pt x="326" y="72"/>
                    <a:pt x="326" y="79"/>
                  </a:cubicBezTo>
                  <a:cubicBezTo>
                    <a:pt x="326" y="72"/>
                    <a:pt x="326" y="64"/>
                    <a:pt x="327" y="60"/>
                  </a:cubicBezTo>
                  <a:cubicBezTo>
                    <a:pt x="327" y="59"/>
                    <a:pt x="327" y="58"/>
                    <a:pt x="328" y="58"/>
                  </a:cubicBezTo>
                  <a:moveTo>
                    <a:pt x="62" y="54"/>
                  </a:moveTo>
                  <a:cubicBezTo>
                    <a:pt x="64" y="55"/>
                    <a:pt x="65" y="55"/>
                    <a:pt x="67" y="56"/>
                  </a:cubicBezTo>
                  <a:cubicBezTo>
                    <a:pt x="68" y="56"/>
                    <a:pt x="71" y="56"/>
                    <a:pt x="72" y="56"/>
                  </a:cubicBezTo>
                  <a:cubicBezTo>
                    <a:pt x="73" y="56"/>
                    <a:pt x="74" y="56"/>
                    <a:pt x="75" y="56"/>
                  </a:cubicBezTo>
                  <a:cubicBezTo>
                    <a:pt x="75" y="56"/>
                    <a:pt x="76" y="56"/>
                    <a:pt x="76" y="56"/>
                  </a:cubicBezTo>
                  <a:cubicBezTo>
                    <a:pt x="76" y="56"/>
                    <a:pt x="75" y="56"/>
                    <a:pt x="74" y="56"/>
                  </a:cubicBezTo>
                  <a:cubicBezTo>
                    <a:pt x="69" y="56"/>
                    <a:pt x="66" y="55"/>
                    <a:pt x="62" y="54"/>
                  </a:cubicBezTo>
                  <a:moveTo>
                    <a:pt x="96" y="51"/>
                  </a:moveTo>
                  <a:cubicBezTo>
                    <a:pt x="89" y="53"/>
                    <a:pt x="85" y="55"/>
                    <a:pt x="79" y="55"/>
                  </a:cubicBezTo>
                  <a:cubicBezTo>
                    <a:pt x="80" y="55"/>
                    <a:pt x="82" y="55"/>
                    <a:pt x="83" y="55"/>
                  </a:cubicBezTo>
                  <a:cubicBezTo>
                    <a:pt x="85" y="54"/>
                    <a:pt x="87" y="54"/>
                    <a:pt x="89" y="53"/>
                  </a:cubicBezTo>
                  <a:cubicBezTo>
                    <a:pt x="90" y="53"/>
                    <a:pt x="90" y="53"/>
                    <a:pt x="91" y="53"/>
                  </a:cubicBezTo>
                  <a:cubicBezTo>
                    <a:pt x="93" y="52"/>
                    <a:pt x="94" y="52"/>
                    <a:pt x="96" y="51"/>
                  </a:cubicBezTo>
                  <a:cubicBezTo>
                    <a:pt x="96" y="51"/>
                    <a:pt x="96" y="51"/>
                    <a:pt x="96" y="51"/>
                  </a:cubicBezTo>
                  <a:moveTo>
                    <a:pt x="316" y="49"/>
                  </a:moveTo>
                  <a:cubicBezTo>
                    <a:pt x="306" y="49"/>
                    <a:pt x="304" y="51"/>
                    <a:pt x="300" y="51"/>
                  </a:cubicBezTo>
                  <a:cubicBezTo>
                    <a:pt x="300" y="51"/>
                    <a:pt x="300" y="51"/>
                    <a:pt x="300" y="51"/>
                  </a:cubicBezTo>
                  <a:cubicBezTo>
                    <a:pt x="304" y="51"/>
                    <a:pt x="306" y="49"/>
                    <a:pt x="316" y="49"/>
                  </a:cubicBezTo>
                  <a:cubicBezTo>
                    <a:pt x="316" y="49"/>
                    <a:pt x="316" y="49"/>
                    <a:pt x="316" y="49"/>
                  </a:cubicBezTo>
                  <a:moveTo>
                    <a:pt x="282" y="44"/>
                  </a:moveTo>
                  <a:cubicBezTo>
                    <a:pt x="282" y="44"/>
                    <a:pt x="282" y="45"/>
                    <a:pt x="283" y="45"/>
                  </a:cubicBezTo>
                  <a:cubicBezTo>
                    <a:pt x="285" y="47"/>
                    <a:pt x="287" y="48"/>
                    <a:pt x="290" y="48"/>
                  </a:cubicBezTo>
                  <a:cubicBezTo>
                    <a:pt x="290" y="48"/>
                    <a:pt x="291" y="48"/>
                    <a:pt x="291" y="48"/>
                  </a:cubicBezTo>
                  <a:cubicBezTo>
                    <a:pt x="288" y="46"/>
                    <a:pt x="285" y="45"/>
                    <a:pt x="282" y="44"/>
                  </a:cubicBezTo>
                  <a:moveTo>
                    <a:pt x="147" y="43"/>
                  </a:moveTo>
                  <a:cubicBezTo>
                    <a:pt x="144" y="44"/>
                    <a:pt x="142" y="44"/>
                    <a:pt x="141" y="45"/>
                  </a:cubicBezTo>
                  <a:cubicBezTo>
                    <a:pt x="143" y="45"/>
                    <a:pt x="145" y="44"/>
                    <a:pt x="147" y="43"/>
                  </a:cubicBezTo>
                  <a:moveTo>
                    <a:pt x="106" y="40"/>
                  </a:moveTo>
                  <a:cubicBezTo>
                    <a:pt x="104" y="43"/>
                    <a:pt x="102" y="46"/>
                    <a:pt x="101" y="48"/>
                  </a:cubicBezTo>
                  <a:cubicBezTo>
                    <a:pt x="102" y="47"/>
                    <a:pt x="104" y="45"/>
                    <a:pt x="105" y="43"/>
                  </a:cubicBezTo>
                  <a:cubicBezTo>
                    <a:pt x="105" y="42"/>
                    <a:pt x="106" y="41"/>
                    <a:pt x="106" y="40"/>
                  </a:cubicBezTo>
                  <a:moveTo>
                    <a:pt x="35" y="32"/>
                  </a:moveTo>
                  <a:cubicBezTo>
                    <a:pt x="36" y="34"/>
                    <a:pt x="36" y="35"/>
                    <a:pt x="38" y="37"/>
                  </a:cubicBezTo>
                  <a:cubicBezTo>
                    <a:pt x="40" y="38"/>
                    <a:pt x="41" y="41"/>
                    <a:pt x="43" y="42"/>
                  </a:cubicBezTo>
                  <a:cubicBezTo>
                    <a:pt x="45" y="43"/>
                    <a:pt x="46" y="46"/>
                    <a:pt x="48" y="47"/>
                  </a:cubicBezTo>
                  <a:cubicBezTo>
                    <a:pt x="50" y="48"/>
                    <a:pt x="51" y="50"/>
                    <a:pt x="53" y="51"/>
                  </a:cubicBezTo>
                  <a:cubicBezTo>
                    <a:pt x="48" y="47"/>
                    <a:pt x="43" y="41"/>
                    <a:pt x="38" y="36"/>
                  </a:cubicBezTo>
                  <a:cubicBezTo>
                    <a:pt x="37" y="35"/>
                    <a:pt x="36" y="34"/>
                    <a:pt x="35" y="32"/>
                  </a:cubicBezTo>
                  <a:moveTo>
                    <a:pt x="118" y="31"/>
                  </a:moveTo>
                  <a:cubicBezTo>
                    <a:pt x="120" y="32"/>
                    <a:pt x="122" y="34"/>
                    <a:pt x="125" y="35"/>
                  </a:cubicBezTo>
                  <a:cubicBezTo>
                    <a:pt x="129" y="38"/>
                    <a:pt x="131" y="41"/>
                    <a:pt x="135" y="44"/>
                  </a:cubicBezTo>
                  <a:cubicBezTo>
                    <a:pt x="135" y="44"/>
                    <a:pt x="135" y="44"/>
                    <a:pt x="135" y="44"/>
                  </a:cubicBezTo>
                  <a:cubicBezTo>
                    <a:pt x="134" y="43"/>
                    <a:pt x="133" y="41"/>
                    <a:pt x="131" y="39"/>
                  </a:cubicBezTo>
                  <a:cubicBezTo>
                    <a:pt x="129" y="36"/>
                    <a:pt x="123" y="32"/>
                    <a:pt x="118" y="31"/>
                  </a:cubicBezTo>
                  <a:moveTo>
                    <a:pt x="115" y="31"/>
                  </a:moveTo>
                  <a:cubicBezTo>
                    <a:pt x="114" y="31"/>
                    <a:pt x="113" y="32"/>
                    <a:pt x="112" y="33"/>
                  </a:cubicBezTo>
                  <a:cubicBezTo>
                    <a:pt x="111" y="33"/>
                    <a:pt x="111" y="34"/>
                    <a:pt x="110" y="34"/>
                  </a:cubicBezTo>
                  <a:cubicBezTo>
                    <a:pt x="111" y="34"/>
                    <a:pt x="112" y="33"/>
                    <a:pt x="113" y="32"/>
                  </a:cubicBezTo>
                  <a:cubicBezTo>
                    <a:pt x="114" y="32"/>
                    <a:pt x="114" y="32"/>
                    <a:pt x="115" y="31"/>
                  </a:cubicBezTo>
                  <a:moveTo>
                    <a:pt x="242" y="31"/>
                  </a:moveTo>
                  <a:cubicBezTo>
                    <a:pt x="245" y="33"/>
                    <a:pt x="248" y="34"/>
                    <a:pt x="251" y="34"/>
                  </a:cubicBezTo>
                  <a:cubicBezTo>
                    <a:pt x="251" y="34"/>
                    <a:pt x="252" y="34"/>
                    <a:pt x="252" y="34"/>
                  </a:cubicBezTo>
                  <a:cubicBezTo>
                    <a:pt x="253" y="36"/>
                    <a:pt x="254" y="42"/>
                    <a:pt x="258" y="45"/>
                  </a:cubicBezTo>
                  <a:cubicBezTo>
                    <a:pt x="260" y="45"/>
                    <a:pt x="262" y="45"/>
                    <a:pt x="263" y="45"/>
                  </a:cubicBezTo>
                  <a:cubicBezTo>
                    <a:pt x="266" y="45"/>
                    <a:pt x="268" y="44"/>
                    <a:pt x="271" y="41"/>
                  </a:cubicBezTo>
                  <a:cubicBezTo>
                    <a:pt x="269" y="41"/>
                    <a:pt x="267" y="43"/>
                    <a:pt x="266" y="44"/>
                  </a:cubicBezTo>
                  <a:cubicBezTo>
                    <a:pt x="265" y="44"/>
                    <a:pt x="265" y="44"/>
                    <a:pt x="264" y="44"/>
                  </a:cubicBezTo>
                  <a:cubicBezTo>
                    <a:pt x="263" y="44"/>
                    <a:pt x="261" y="43"/>
                    <a:pt x="260" y="43"/>
                  </a:cubicBezTo>
                  <a:cubicBezTo>
                    <a:pt x="260" y="43"/>
                    <a:pt x="260" y="43"/>
                    <a:pt x="260" y="43"/>
                  </a:cubicBezTo>
                  <a:cubicBezTo>
                    <a:pt x="260" y="42"/>
                    <a:pt x="254" y="40"/>
                    <a:pt x="254" y="40"/>
                  </a:cubicBezTo>
                  <a:cubicBezTo>
                    <a:pt x="252" y="30"/>
                    <a:pt x="257" y="35"/>
                    <a:pt x="246" y="33"/>
                  </a:cubicBezTo>
                  <a:cubicBezTo>
                    <a:pt x="245" y="32"/>
                    <a:pt x="243" y="32"/>
                    <a:pt x="242" y="31"/>
                  </a:cubicBezTo>
                  <a:moveTo>
                    <a:pt x="202" y="18"/>
                  </a:moveTo>
                  <a:cubicBezTo>
                    <a:pt x="204" y="18"/>
                    <a:pt x="206" y="19"/>
                    <a:pt x="208" y="19"/>
                  </a:cubicBezTo>
                  <a:cubicBezTo>
                    <a:pt x="206" y="19"/>
                    <a:pt x="204" y="18"/>
                    <a:pt x="202" y="18"/>
                  </a:cubicBezTo>
                  <a:moveTo>
                    <a:pt x="36" y="17"/>
                  </a:moveTo>
                  <a:cubicBezTo>
                    <a:pt x="36" y="18"/>
                    <a:pt x="36" y="20"/>
                    <a:pt x="36" y="21"/>
                  </a:cubicBezTo>
                  <a:cubicBezTo>
                    <a:pt x="36" y="20"/>
                    <a:pt x="36" y="19"/>
                    <a:pt x="36" y="18"/>
                  </a:cubicBezTo>
                  <a:cubicBezTo>
                    <a:pt x="36" y="18"/>
                    <a:pt x="36" y="18"/>
                    <a:pt x="36" y="17"/>
                  </a:cubicBezTo>
                  <a:moveTo>
                    <a:pt x="190" y="17"/>
                  </a:moveTo>
                  <a:cubicBezTo>
                    <a:pt x="187" y="17"/>
                    <a:pt x="184" y="19"/>
                    <a:pt x="181" y="21"/>
                  </a:cubicBezTo>
                  <a:cubicBezTo>
                    <a:pt x="176" y="25"/>
                    <a:pt x="175" y="28"/>
                    <a:pt x="171" y="35"/>
                  </a:cubicBezTo>
                  <a:cubicBezTo>
                    <a:pt x="169" y="39"/>
                    <a:pt x="165" y="40"/>
                    <a:pt x="160" y="41"/>
                  </a:cubicBezTo>
                  <a:cubicBezTo>
                    <a:pt x="161" y="41"/>
                    <a:pt x="162" y="41"/>
                    <a:pt x="162" y="41"/>
                  </a:cubicBezTo>
                  <a:cubicBezTo>
                    <a:pt x="167" y="40"/>
                    <a:pt x="170" y="38"/>
                    <a:pt x="172" y="34"/>
                  </a:cubicBezTo>
                  <a:cubicBezTo>
                    <a:pt x="175" y="30"/>
                    <a:pt x="176" y="26"/>
                    <a:pt x="179" y="23"/>
                  </a:cubicBezTo>
                  <a:cubicBezTo>
                    <a:pt x="183" y="21"/>
                    <a:pt x="186" y="19"/>
                    <a:pt x="189" y="17"/>
                  </a:cubicBezTo>
                  <a:cubicBezTo>
                    <a:pt x="190" y="17"/>
                    <a:pt x="190" y="17"/>
                    <a:pt x="190" y="17"/>
                  </a:cubicBezTo>
                  <a:moveTo>
                    <a:pt x="15" y="13"/>
                  </a:moveTo>
                  <a:cubicBezTo>
                    <a:pt x="10" y="13"/>
                    <a:pt x="5" y="13"/>
                    <a:pt x="0" y="13"/>
                  </a:cubicBezTo>
                  <a:cubicBezTo>
                    <a:pt x="1" y="13"/>
                    <a:pt x="4" y="14"/>
                    <a:pt x="6" y="14"/>
                  </a:cubicBezTo>
                  <a:cubicBezTo>
                    <a:pt x="7" y="14"/>
                    <a:pt x="9" y="14"/>
                    <a:pt x="11" y="14"/>
                  </a:cubicBezTo>
                  <a:cubicBezTo>
                    <a:pt x="12" y="14"/>
                    <a:pt x="13" y="14"/>
                    <a:pt x="14" y="14"/>
                  </a:cubicBezTo>
                  <a:cubicBezTo>
                    <a:pt x="14" y="13"/>
                    <a:pt x="15" y="13"/>
                    <a:pt x="15" y="13"/>
                  </a:cubicBezTo>
                  <a:moveTo>
                    <a:pt x="32" y="0"/>
                  </a:moveTo>
                  <a:cubicBezTo>
                    <a:pt x="32" y="0"/>
                    <a:pt x="32" y="0"/>
                    <a:pt x="32" y="0"/>
                  </a:cubicBezTo>
                  <a:cubicBezTo>
                    <a:pt x="32" y="0"/>
                    <a:pt x="31" y="1"/>
                    <a:pt x="31" y="2"/>
                  </a:cubicBezTo>
                  <a:cubicBezTo>
                    <a:pt x="31" y="2"/>
                    <a:pt x="31" y="2"/>
                    <a:pt x="31" y="2"/>
                  </a:cubicBezTo>
                  <a:cubicBezTo>
                    <a:pt x="32" y="2"/>
                    <a:pt x="33" y="2"/>
                    <a:pt x="33" y="4"/>
                  </a:cubicBezTo>
                  <a:cubicBezTo>
                    <a:pt x="33" y="6"/>
                    <a:pt x="34" y="7"/>
                    <a:pt x="35" y="8"/>
                  </a:cubicBezTo>
                  <a:cubicBezTo>
                    <a:pt x="35" y="4"/>
                    <a:pt x="34" y="0"/>
                    <a:pt x="32"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29" name="Freeform 269"/>
            <p:cNvSpPr>
              <a:spLocks/>
            </p:cNvSpPr>
            <p:nvPr/>
          </p:nvSpPr>
          <p:spPr bwMode="auto">
            <a:xfrm>
              <a:off x="4004617" y="997564"/>
              <a:ext cx="3129" cy="3236"/>
            </a:xfrm>
            <a:custGeom>
              <a:avLst/>
              <a:gdLst>
                <a:gd name="T0" fmla="*/ 3 w 3"/>
                <a:gd name="T1" fmla="*/ 0 h 2"/>
                <a:gd name="T2" fmla="*/ 0 w 3"/>
                <a:gd name="T3" fmla="*/ 2 h 2"/>
                <a:gd name="T4" fmla="*/ 0 w 3"/>
                <a:gd name="T5" fmla="*/ 2 h 2"/>
                <a:gd name="T6" fmla="*/ 3 w 3"/>
                <a:gd name="T7" fmla="*/ 0 h 2"/>
                <a:gd name="T8" fmla="*/ 3 w 3"/>
                <a:gd name="T9" fmla="*/ 0 h 2"/>
                <a:gd name="T10" fmla="*/ 3 w 3"/>
                <a:gd name="T11" fmla="*/ 0 h 2"/>
                <a:gd name="T12" fmla="*/ 3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3" y="0"/>
                  </a:moveTo>
                  <a:cubicBezTo>
                    <a:pt x="3" y="0"/>
                    <a:pt x="2" y="1"/>
                    <a:pt x="0" y="2"/>
                  </a:cubicBezTo>
                  <a:cubicBezTo>
                    <a:pt x="0" y="2"/>
                    <a:pt x="0" y="2"/>
                    <a:pt x="0" y="2"/>
                  </a:cubicBezTo>
                  <a:cubicBezTo>
                    <a:pt x="2" y="1"/>
                    <a:pt x="3" y="0"/>
                    <a:pt x="3" y="0"/>
                  </a:cubicBezTo>
                  <a:cubicBezTo>
                    <a:pt x="3" y="0"/>
                    <a:pt x="3" y="0"/>
                    <a:pt x="3" y="0"/>
                  </a:cubicBezTo>
                  <a:cubicBezTo>
                    <a:pt x="3" y="0"/>
                    <a:pt x="3" y="0"/>
                    <a:pt x="3" y="0"/>
                  </a:cubicBezTo>
                  <a:cubicBezTo>
                    <a:pt x="3" y="0"/>
                    <a:pt x="3" y="0"/>
                    <a:pt x="3"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0" name="Freeform 270"/>
            <p:cNvSpPr>
              <a:spLocks noEditPoints="1"/>
            </p:cNvSpPr>
            <p:nvPr/>
          </p:nvSpPr>
          <p:spPr bwMode="auto">
            <a:xfrm>
              <a:off x="4078141" y="1518592"/>
              <a:ext cx="134534" cy="320384"/>
            </a:xfrm>
            <a:custGeom>
              <a:avLst/>
              <a:gdLst>
                <a:gd name="T0" fmla="*/ 0 w 105"/>
                <a:gd name="T1" fmla="*/ 232 h 242"/>
                <a:gd name="T2" fmla="*/ 2 w 105"/>
                <a:gd name="T3" fmla="*/ 235 h 242"/>
                <a:gd name="T4" fmla="*/ 9 w 105"/>
                <a:gd name="T5" fmla="*/ 242 h 242"/>
                <a:gd name="T6" fmla="*/ 0 w 105"/>
                <a:gd name="T7" fmla="*/ 232 h 242"/>
                <a:gd name="T8" fmla="*/ 25 w 105"/>
                <a:gd name="T9" fmla="*/ 175 h 242"/>
                <a:gd name="T10" fmla="*/ 3 w 105"/>
                <a:gd name="T11" fmla="*/ 186 h 242"/>
                <a:gd name="T12" fmla="*/ 31 w 105"/>
                <a:gd name="T13" fmla="*/ 175 h 242"/>
                <a:gd name="T14" fmla="*/ 25 w 105"/>
                <a:gd name="T15" fmla="*/ 175 h 242"/>
                <a:gd name="T16" fmla="*/ 41 w 105"/>
                <a:gd name="T17" fmla="*/ 147 h 242"/>
                <a:gd name="T18" fmla="*/ 41 w 105"/>
                <a:gd name="T19" fmla="*/ 170 h 242"/>
                <a:gd name="T20" fmla="*/ 41 w 105"/>
                <a:gd name="T21" fmla="*/ 147 h 242"/>
                <a:gd name="T22" fmla="*/ 29 w 105"/>
                <a:gd name="T23" fmla="*/ 115 h 242"/>
                <a:gd name="T24" fmla="*/ 30 w 105"/>
                <a:gd name="T25" fmla="*/ 118 h 242"/>
                <a:gd name="T26" fmla="*/ 29 w 105"/>
                <a:gd name="T27" fmla="*/ 115 h 242"/>
                <a:gd name="T28" fmla="*/ 70 w 105"/>
                <a:gd name="T29" fmla="*/ 63 h 242"/>
                <a:gd name="T30" fmla="*/ 61 w 105"/>
                <a:gd name="T31" fmla="*/ 80 h 242"/>
                <a:gd name="T32" fmla="*/ 38 w 105"/>
                <a:gd name="T33" fmla="*/ 98 h 242"/>
                <a:gd name="T34" fmla="*/ 41 w 105"/>
                <a:gd name="T35" fmla="*/ 98 h 242"/>
                <a:gd name="T36" fmla="*/ 64 w 105"/>
                <a:gd name="T37" fmla="*/ 80 h 242"/>
                <a:gd name="T38" fmla="*/ 70 w 105"/>
                <a:gd name="T39" fmla="*/ 63 h 242"/>
                <a:gd name="T40" fmla="*/ 93 w 105"/>
                <a:gd name="T41" fmla="*/ 0 h 242"/>
                <a:gd name="T42" fmla="*/ 92 w 105"/>
                <a:gd name="T43" fmla="*/ 0 h 242"/>
                <a:gd name="T44" fmla="*/ 59 w 105"/>
                <a:gd name="T45" fmla="*/ 25 h 242"/>
                <a:gd name="T46" fmla="*/ 56 w 105"/>
                <a:gd name="T47" fmla="*/ 49 h 242"/>
                <a:gd name="T48" fmla="*/ 56 w 105"/>
                <a:gd name="T49" fmla="*/ 31 h 242"/>
                <a:gd name="T50" fmla="*/ 79 w 105"/>
                <a:gd name="T51" fmla="*/ 8 h 242"/>
                <a:gd name="T52" fmla="*/ 90 w 105"/>
                <a:gd name="T53" fmla="*/ 3 h 242"/>
                <a:gd name="T54" fmla="*/ 96 w 105"/>
                <a:gd name="T55" fmla="*/ 4 h 242"/>
                <a:gd name="T56" fmla="*/ 101 w 105"/>
                <a:gd name="T57" fmla="*/ 5 h 242"/>
                <a:gd name="T58" fmla="*/ 105 w 105"/>
                <a:gd name="T59" fmla="*/ 3 h 242"/>
                <a:gd name="T60" fmla="*/ 93 w 105"/>
                <a:gd name="T61"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242">
                  <a:moveTo>
                    <a:pt x="0" y="232"/>
                  </a:moveTo>
                  <a:cubicBezTo>
                    <a:pt x="1" y="233"/>
                    <a:pt x="1" y="234"/>
                    <a:pt x="2" y="235"/>
                  </a:cubicBezTo>
                  <a:cubicBezTo>
                    <a:pt x="3" y="236"/>
                    <a:pt x="6" y="239"/>
                    <a:pt x="9" y="242"/>
                  </a:cubicBezTo>
                  <a:cubicBezTo>
                    <a:pt x="9" y="241"/>
                    <a:pt x="4" y="237"/>
                    <a:pt x="0" y="232"/>
                  </a:cubicBezTo>
                  <a:moveTo>
                    <a:pt x="25" y="175"/>
                  </a:moveTo>
                  <a:cubicBezTo>
                    <a:pt x="14" y="175"/>
                    <a:pt x="7" y="176"/>
                    <a:pt x="3" y="186"/>
                  </a:cubicBezTo>
                  <a:cubicBezTo>
                    <a:pt x="8" y="181"/>
                    <a:pt x="21" y="179"/>
                    <a:pt x="31" y="175"/>
                  </a:cubicBezTo>
                  <a:cubicBezTo>
                    <a:pt x="29" y="175"/>
                    <a:pt x="27" y="175"/>
                    <a:pt x="25" y="175"/>
                  </a:cubicBezTo>
                  <a:moveTo>
                    <a:pt x="41" y="147"/>
                  </a:moveTo>
                  <a:cubicBezTo>
                    <a:pt x="41" y="155"/>
                    <a:pt x="43" y="164"/>
                    <a:pt x="41" y="170"/>
                  </a:cubicBezTo>
                  <a:cubicBezTo>
                    <a:pt x="45" y="165"/>
                    <a:pt x="44" y="156"/>
                    <a:pt x="41" y="147"/>
                  </a:cubicBezTo>
                  <a:moveTo>
                    <a:pt x="29" y="115"/>
                  </a:moveTo>
                  <a:cubicBezTo>
                    <a:pt x="30" y="116"/>
                    <a:pt x="30" y="117"/>
                    <a:pt x="30" y="118"/>
                  </a:cubicBezTo>
                  <a:cubicBezTo>
                    <a:pt x="30" y="117"/>
                    <a:pt x="30" y="116"/>
                    <a:pt x="29" y="115"/>
                  </a:cubicBezTo>
                  <a:moveTo>
                    <a:pt x="70" y="63"/>
                  </a:moveTo>
                  <a:cubicBezTo>
                    <a:pt x="72" y="68"/>
                    <a:pt x="64" y="70"/>
                    <a:pt x="61" y="80"/>
                  </a:cubicBezTo>
                  <a:cubicBezTo>
                    <a:pt x="59" y="89"/>
                    <a:pt x="47" y="95"/>
                    <a:pt x="38" y="98"/>
                  </a:cubicBezTo>
                  <a:cubicBezTo>
                    <a:pt x="39" y="98"/>
                    <a:pt x="40" y="98"/>
                    <a:pt x="41" y="98"/>
                  </a:cubicBezTo>
                  <a:cubicBezTo>
                    <a:pt x="56" y="98"/>
                    <a:pt x="61" y="93"/>
                    <a:pt x="64" y="80"/>
                  </a:cubicBezTo>
                  <a:cubicBezTo>
                    <a:pt x="67" y="68"/>
                    <a:pt x="77" y="72"/>
                    <a:pt x="70" y="63"/>
                  </a:cubicBezTo>
                  <a:moveTo>
                    <a:pt x="93" y="0"/>
                  </a:moveTo>
                  <a:cubicBezTo>
                    <a:pt x="93" y="0"/>
                    <a:pt x="92" y="0"/>
                    <a:pt x="92" y="0"/>
                  </a:cubicBezTo>
                  <a:cubicBezTo>
                    <a:pt x="72" y="5"/>
                    <a:pt x="66" y="14"/>
                    <a:pt x="59" y="25"/>
                  </a:cubicBezTo>
                  <a:cubicBezTo>
                    <a:pt x="54" y="34"/>
                    <a:pt x="49" y="41"/>
                    <a:pt x="56" y="49"/>
                  </a:cubicBezTo>
                  <a:cubicBezTo>
                    <a:pt x="53" y="46"/>
                    <a:pt x="53" y="41"/>
                    <a:pt x="56" y="31"/>
                  </a:cubicBezTo>
                  <a:cubicBezTo>
                    <a:pt x="57" y="29"/>
                    <a:pt x="78" y="9"/>
                    <a:pt x="79" y="8"/>
                  </a:cubicBezTo>
                  <a:cubicBezTo>
                    <a:pt x="83" y="4"/>
                    <a:pt x="87" y="3"/>
                    <a:pt x="90" y="3"/>
                  </a:cubicBezTo>
                  <a:cubicBezTo>
                    <a:pt x="92" y="3"/>
                    <a:pt x="94" y="3"/>
                    <a:pt x="96" y="4"/>
                  </a:cubicBezTo>
                  <a:cubicBezTo>
                    <a:pt x="98" y="4"/>
                    <a:pt x="99" y="5"/>
                    <a:pt x="101" y="5"/>
                  </a:cubicBezTo>
                  <a:cubicBezTo>
                    <a:pt x="102" y="5"/>
                    <a:pt x="104" y="4"/>
                    <a:pt x="105" y="3"/>
                  </a:cubicBezTo>
                  <a:cubicBezTo>
                    <a:pt x="100" y="1"/>
                    <a:pt x="95" y="0"/>
                    <a:pt x="93"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1" name="Freeform 271"/>
            <p:cNvSpPr>
              <a:spLocks/>
            </p:cNvSpPr>
            <p:nvPr/>
          </p:nvSpPr>
          <p:spPr bwMode="auto">
            <a:xfrm>
              <a:off x="3269376" y="1279113"/>
              <a:ext cx="195543" cy="456304"/>
            </a:xfrm>
            <a:custGeom>
              <a:avLst/>
              <a:gdLst>
                <a:gd name="T0" fmla="*/ 37 w 152"/>
                <a:gd name="T1" fmla="*/ 6 h 344"/>
                <a:gd name="T2" fmla="*/ 32 w 152"/>
                <a:gd name="T3" fmla="*/ 11 h 344"/>
                <a:gd name="T4" fmla="*/ 29 w 152"/>
                <a:gd name="T5" fmla="*/ 11 h 344"/>
                <a:gd name="T6" fmla="*/ 23 w 152"/>
                <a:gd name="T7" fmla="*/ 10 h 344"/>
                <a:gd name="T8" fmla="*/ 19 w 152"/>
                <a:gd name="T9" fmla="*/ 36 h 344"/>
                <a:gd name="T10" fmla="*/ 27 w 152"/>
                <a:gd name="T11" fmla="*/ 61 h 344"/>
                <a:gd name="T12" fmla="*/ 65 w 152"/>
                <a:gd name="T13" fmla="*/ 92 h 344"/>
                <a:gd name="T14" fmla="*/ 65 w 152"/>
                <a:gd name="T15" fmla="*/ 92 h 344"/>
                <a:gd name="T16" fmla="*/ 58 w 152"/>
                <a:gd name="T17" fmla="*/ 145 h 344"/>
                <a:gd name="T18" fmla="*/ 8 w 152"/>
                <a:gd name="T19" fmla="*/ 144 h 344"/>
                <a:gd name="T20" fmla="*/ 0 w 152"/>
                <a:gd name="T21" fmla="*/ 149 h 344"/>
                <a:gd name="T22" fmla="*/ 18 w 152"/>
                <a:gd name="T23" fmla="*/ 170 h 344"/>
                <a:gd name="T24" fmla="*/ 34 w 152"/>
                <a:gd name="T25" fmla="*/ 187 h 344"/>
                <a:gd name="T26" fmla="*/ 41 w 152"/>
                <a:gd name="T27" fmla="*/ 201 h 344"/>
                <a:gd name="T28" fmla="*/ 52 w 152"/>
                <a:gd name="T29" fmla="*/ 233 h 344"/>
                <a:gd name="T30" fmla="*/ 60 w 152"/>
                <a:gd name="T31" fmla="*/ 247 h 344"/>
                <a:gd name="T32" fmla="*/ 66 w 152"/>
                <a:gd name="T33" fmla="*/ 265 h 344"/>
                <a:gd name="T34" fmla="*/ 85 w 152"/>
                <a:gd name="T35" fmla="*/ 299 h 344"/>
                <a:gd name="T36" fmla="*/ 82 w 152"/>
                <a:gd name="T37" fmla="*/ 330 h 344"/>
                <a:gd name="T38" fmla="*/ 90 w 152"/>
                <a:gd name="T39" fmla="*/ 332 h 344"/>
                <a:gd name="T40" fmla="*/ 94 w 152"/>
                <a:gd name="T41" fmla="*/ 336 h 344"/>
                <a:gd name="T42" fmla="*/ 100 w 152"/>
                <a:gd name="T43" fmla="*/ 344 h 344"/>
                <a:gd name="T44" fmla="*/ 134 w 152"/>
                <a:gd name="T45" fmla="*/ 185 h 344"/>
                <a:gd name="T46" fmla="*/ 150 w 152"/>
                <a:gd name="T47" fmla="*/ 81 h 344"/>
                <a:gd name="T48" fmla="*/ 144 w 152"/>
                <a:gd name="T49" fmla="*/ 78 h 344"/>
                <a:gd name="T50" fmla="*/ 131 w 152"/>
                <a:gd name="T51" fmla="*/ 61 h 344"/>
                <a:gd name="T52" fmla="*/ 129 w 152"/>
                <a:gd name="T53" fmla="*/ 57 h 344"/>
                <a:gd name="T54" fmla="*/ 110 w 152"/>
                <a:gd name="T55" fmla="*/ 39 h 344"/>
                <a:gd name="T56" fmla="*/ 101 w 152"/>
                <a:gd name="T57" fmla="*/ 40 h 344"/>
                <a:gd name="T58" fmla="*/ 84 w 152"/>
                <a:gd name="T59" fmla="*/ 39 h 344"/>
                <a:gd name="T60" fmla="*/ 81 w 152"/>
                <a:gd name="T61" fmla="*/ 38 h 344"/>
                <a:gd name="T62" fmla="*/ 63 w 152"/>
                <a:gd name="T63" fmla="*/ 26 h 344"/>
                <a:gd name="T64" fmla="*/ 53 w 152"/>
                <a:gd name="T65" fmla="*/ 10 h 344"/>
                <a:gd name="T66" fmla="*/ 49 w 152"/>
                <a:gd name="T67" fmla="*/ 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344">
                  <a:moveTo>
                    <a:pt x="46" y="0"/>
                  </a:moveTo>
                  <a:cubicBezTo>
                    <a:pt x="41" y="0"/>
                    <a:pt x="39" y="3"/>
                    <a:pt x="37" y="6"/>
                  </a:cubicBezTo>
                  <a:cubicBezTo>
                    <a:pt x="35" y="9"/>
                    <a:pt x="34" y="11"/>
                    <a:pt x="33" y="11"/>
                  </a:cubicBezTo>
                  <a:cubicBezTo>
                    <a:pt x="32" y="11"/>
                    <a:pt x="32" y="11"/>
                    <a:pt x="32" y="11"/>
                  </a:cubicBezTo>
                  <a:cubicBezTo>
                    <a:pt x="32" y="11"/>
                    <a:pt x="31" y="11"/>
                    <a:pt x="30" y="11"/>
                  </a:cubicBezTo>
                  <a:cubicBezTo>
                    <a:pt x="30" y="11"/>
                    <a:pt x="30" y="11"/>
                    <a:pt x="29" y="11"/>
                  </a:cubicBezTo>
                  <a:cubicBezTo>
                    <a:pt x="28" y="11"/>
                    <a:pt x="27" y="11"/>
                    <a:pt x="25" y="10"/>
                  </a:cubicBezTo>
                  <a:cubicBezTo>
                    <a:pt x="25" y="10"/>
                    <a:pt x="24" y="10"/>
                    <a:pt x="23" y="10"/>
                  </a:cubicBezTo>
                  <a:cubicBezTo>
                    <a:pt x="23" y="10"/>
                    <a:pt x="23" y="10"/>
                    <a:pt x="23" y="10"/>
                  </a:cubicBezTo>
                  <a:cubicBezTo>
                    <a:pt x="19" y="17"/>
                    <a:pt x="19" y="28"/>
                    <a:pt x="19" y="36"/>
                  </a:cubicBezTo>
                  <a:cubicBezTo>
                    <a:pt x="19" y="37"/>
                    <a:pt x="19" y="37"/>
                    <a:pt x="19" y="37"/>
                  </a:cubicBezTo>
                  <a:cubicBezTo>
                    <a:pt x="19" y="47"/>
                    <a:pt x="25" y="52"/>
                    <a:pt x="27" y="61"/>
                  </a:cubicBezTo>
                  <a:cubicBezTo>
                    <a:pt x="28" y="64"/>
                    <a:pt x="48" y="70"/>
                    <a:pt x="50" y="72"/>
                  </a:cubicBezTo>
                  <a:cubicBezTo>
                    <a:pt x="61" y="77"/>
                    <a:pt x="65" y="80"/>
                    <a:pt x="65" y="92"/>
                  </a:cubicBezTo>
                  <a:cubicBezTo>
                    <a:pt x="65" y="92"/>
                    <a:pt x="65" y="92"/>
                    <a:pt x="65" y="92"/>
                  </a:cubicBezTo>
                  <a:cubicBezTo>
                    <a:pt x="65" y="92"/>
                    <a:pt x="65" y="92"/>
                    <a:pt x="65" y="92"/>
                  </a:cubicBezTo>
                  <a:cubicBezTo>
                    <a:pt x="65" y="103"/>
                    <a:pt x="61" y="108"/>
                    <a:pt x="61" y="119"/>
                  </a:cubicBezTo>
                  <a:cubicBezTo>
                    <a:pt x="61" y="130"/>
                    <a:pt x="61" y="138"/>
                    <a:pt x="58" y="145"/>
                  </a:cubicBezTo>
                  <a:cubicBezTo>
                    <a:pt x="54" y="152"/>
                    <a:pt x="37" y="152"/>
                    <a:pt x="30" y="152"/>
                  </a:cubicBezTo>
                  <a:cubicBezTo>
                    <a:pt x="23" y="152"/>
                    <a:pt x="16" y="144"/>
                    <a:pt x="8" y="144"/>
                  </a:cubicBezTo>
                  <a:cubicBezTo>
                    <a:pt x="7" y="144"/>
                    <a:pt x="6" y="144"/>
                    <a:pt x="5" y="145"/>
                  </a:cubicBezTo>
                  <a:cubicBezTo>
                    <a:pt x="1" y="145"/>
                    <a:pt x="0" y="147"/>
                    <a:pt x="0" y="149"/>
                  </a:cubicBezTo>
                  <a:cubicBezTo>
                    <a:pt x="0" y="157"/>
                    <a:pt x="15" y="169"/>
                    <a:pt x="18" y="170"/>
                  </a:cubicBezTo>
                  <a:cubicBezTo>
                    <a:pt x="18" y="170"/>
                    <a:pt x="18" y="170"/>
                    <a:pt x="18" y="170"/>
                  </a:cubicBezTo>
                  <a:cubicBezTo>
                    <a:pt x="25" y="173"/>
                    <a:pt x="29" y="177"/>
                    <a:pt x="32" y="183"/>
                  </a:cubicBezTo>
                  <a:cubicBezTo>
                    <a:pt x="33" y="184"/>
                    <a:pt x="33" y="185"/>
                    <a:pt x="34" y="187"/>
                  </a:cubicBezTo>
                  <a:cubicBezTo>
                    <a:pt x="34" y="186"/>
                    <a:pt x="34" y="186"/>
                    <a:pt x="34" y="186"/>
                  </a:cubicBezTo>
                  <a:cubicBezTo>
                    <a:pt x="37" y="192"/>
                    <a:pt x="40" y="193"/>
                    <a:pt x="41" y="201"/>
                  </a:cubicBezTo>
                  <a:cubicBezTo>
                    <a:pt x="43" y="209"/>
                    <a:pt x="45" y="218"/>
                    <a:pt x="47" y="226"/>
                  </a:cubicBezTo>
                  <a:cubicBezTo>
                    <a:pt x="49" y="228"/>
                    <a:pt x="51" y="231"/>
                    <a:pt x="52" y="233"/>
                  </a:cubicBezTo>
                  <a:cubicBezTo>
                    <a:pt x="53" y="236"/>
                    <a:pt x="55" y="238"/>
                    <a:pt x="56" y="241"/>
                  </a:cubicBezTo>
                  <a:cubicBezTo>
                    <a:pt x="58" y="243"/>
                    <a:pt x="59" y="244"/>
                    <a:pt x="60" y="247"/>
                  </a:cubicBezTo>
                  <a:cubicBezTo>
                    <a:pt x="60" y="249"/>
                    <a:pt x="61" y="251"/>
                    <a:pt x="61" y="253"/>
                  </a:cubicBezTo>
                  <a:cubicBezTo>
                    <a:pt x="62" y="257"/>
                    <a:pt x="64" y="261"/>
                    <a:pt x="66" y="265"/>
                  </a:cubicBezTo>
                  <a:cubicBezTo>
                    <a:pt x="71" y="270"/>
                    <a:pt x="74" y="274"/>
                    <a:pt x="77" y="279"/>
                  </a:cubicBezTo>
                  <a:cubicBezTo>
                    <a:pt x="82" y="286"/>
                    <a:pt x="86" y="294"/>
                    <a:pt x="85" y="299"/>
                  </a:cubicBezTo>
                  <a:cubicBezTo>
                    <a:pt x="85" y="300"/>
                    <a:pt x="85" y="301"/>
                    <a:pt x="85" y="302"/>
                  </a:cubicBezTo>
                  <a:cubicBezTo>
                    <a:pt x="85" y="313"/>
                    <a:pt x="77" y="324"/>
                    <a:pt x="82" y="330"/>
                  </a:cubicBezTo>
                  <a:cubicBezTo>
                    <a:pt x="84" y="330"/>
                    <a:pt x="85" y="330"/>
                    <a:pt x="87" y="331"/>
                  </a:cubicBezTo>
                  <a:cubicBezTo>
                    <a:pt x="88" y="332"/>
                    <a:pt x="89" y="332"/>
                    <a:pt x="90" y="332"/>
                  </a:cubicBezTo>
                  <a:cubicBezTo>
                    <a:pt x="91" y="332"/>
                    <a:pt x="92" y="333"/>
                    <a:pt x="92" y="333"/>
                  </a:cubicBezTo>
                  <a:cubicBezTo>
                    <a:pt x="93" y="334"/>
                    <a:pt x="94" y="334"/>
                    <a:pt x="94" y="336"/>
                  </a:cubicBezTo>
                  <a:cubicBezTo>
                    <a:pt x="96" y="338"/>
                    <a:pt x="96" y="342"/>
                    <a:pt x="98" y="344"/>
                  </a:cubicBezTo>
                  <a:cubicBezTo>
                    <a:pt x="98" y="344"/>
                    <a:pt x="99" y="344"/>
                    <a:pt x="100" y="344"/>
                  </a:cubicBezTo>
                  <a:cubicBezTo>
                    <a:pt x="102" y="344"/>
                    <a:pt x="105" y="344"/>
                    <a:pt x="106" y="344"/>
                  </a:cubicBezTo>
                  <a:cubicBezTo>
                    <a:pt x="134" y="185"/>
                    <a:pt x="134" y="185"/>
                    <a:pt x="134" y="185"/>
                  </a:cubicBezTo>
                  <a:cubicBezTo>
                    <a:pt x="152" y="82"/>
                    <a:pt x="152" y="82"/>
                    <a:pt x="152" y="82"/>
                  </a:cubicBezTo>
                  <a:cubicBezTo>
                    <a:pt x="152" y="82"/>
                    <a:pt x="151" y="82"/>
                    <a:pt x="150" y="81"/>
                  </a:cubicBezTo>
                  <a:cubicBezTo>
                    <a:pt x="150" y="81"/>
                    <a:pt x="150" y="81"/>
                    <a:pt x="150" y="81"/>
                  </a:cubicBezTo>
                  <a:cubicBezTo>
                    <a:pt x="148" y="80"/>
                    <a:pt x="146" y="79"/>
                    <a:pt x="144" y="78"/>
                  </a:cubicBezTo>
                  <a:cubicBezTo>
                    <a:pt x="137" y="76"/>
                    <a:pt x="136" y="74"/>
                    <a:pt x="133" y="67"/>
                  </a:cubicBezTo>
                  <a:cubicBezTo>
                    <a:pt x="132" y="65"/>
                    <a:pt x="131" y="63"/>
                    <a:pt x="131" y="61"/>
                  </a:cubicBezTo>
                  <a:cubicBezTo>
                    <a:pt x="130" y="59"/>
                    <a:pt x="129" y="58"/>
                    <a:pt x="129" y="58"/>
                  </a:cubicBezTo>
                  <a:cubicBezTo>
                    <a:pt x="129" y="58"/>
                    <a:pt x="129" y="57"/>
                    <a:pt x="129" y="57"/>
                  </a:cubicBezTo>
                  <a:cubicBezTo>
                    <a:pt x="120" y="46"/>
                    <a:pt x="128" y="39"/>
                    <a:pt x="112" y="39"/>
                  </a:cubicBezTo>
                  <a:cubicBezTo>
                    <a:pt x="112" y="39"/>
                    <a:pt x="111" y="39"/>
                    <a:pt x="110" y="39"/>
                  </a:cubicBezTo>
                  <a:cubicBezTo>
                    <a:pt x="109" y="39"/>
                    <a:pt x="108" y="40"/>
                    <a:pt x="107" y="40"/>
                  </a:cubicBezTo>
                  <a:cubicBezTo>
                    <a:pt x="105" y="40"/>
                    <a:pt x="103" y="40"/>
                    <a:pt x="101" y="40"/>
                  </a:cubicBezTo>
                  <a:cubicBezTo>
                    <a:pt x="98" y="40"/>
                    <a:pt x="95" y="40"/>
                    <a:pt x="92" y="40"/>
                  </a:cubicBezTo>
                  <a:cubicBezTo>
                    <a:pt x="89" y="40"/>
                    <a:pt x="86" y="40"/>
                    <a:pt x="84" y="39"/>
                  </a:cubicBezTo>
                  <a:cubicBezTo>
                    <a:pt x="83" y="39"/>
                    <a:pt x="83" y="39"/>
                    <a:pt x="82" y="38"/>
                  </a:cubicBezTo>
                  <a:cubicBezTo>
                    <a:pt x="82" y="38"/>
                    <a:pt x="81" y="38"/>
                    <a:pt x="81" y="38"/>
                  </a:cubicBezTo>
                  <a:cubicBezTo>
                    <a:pt x="75" y="35"/>
                    <a:pt x="66" y="32"/>
                    <a:pt x="63" y="26"/>
                  </a:cubicBezTo>
                  <a:cubicBezTo>
                    <a:pt x="63" y="26"/>
                    <a:pt x="63" y="26"/>
                    <a:pt x="63" y="26"/>
                  </a:cubicBezTo>
                  <a:cubicBezTo>
                    <a:pt x="61" y="24"/>
                    <a:pt x="59" y="20"/>
                    <a:pt x="58" y="18"/>
                  </a:cubicBezTo>
                  <a:cubicBezTo>
                    <a:pt x="58" y="15"/>
                    <a:pt x="54" y="13"/>
                    <a:pt x="53" y="10"/>
                  </a:cubicBezTo>
                  <a:cubicBezTo>
                    <a:pt x="51" y="7"/>
                    <a:pt x="51" y="3"/>
                    <a:pt x="49" y="1"/>
                  </a:cubicBezTo>
                  <a:cubicBezTo>
                    <a:pt x="49" y="1"/>
                    <a:pt x="49" y="1"/>
                    <a:pt x="49" y="1"/>
                  </a:cubicBezTo>
                  <a:cubicBezTo>
                    <a:pt x="47" y="0"/>
                    <a:pt x="46" y="0"/>
                    <a:pt x="46" y="0"/>
                  </a:cubicBezTo>
                </a:path>
              </a:pathLst>
            </a:custGeom>
            <a:solidFill>
              <a:srgbClr val="385723"/>
            </a:solidFill>
            <a:ln w="9525">
              <a:solidFill>
                <a:srgbClr val="385723"/>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2" name="Freeform 272"/>
            <p:cNvSpPr>
              <a:spLocks noEditPoints="1"/>
            </p:cNvSpPr>
            <p:nvPr/>
          </p:nvSpPr>
          <p:spPr bwMode="auto">
            <a:xfrm>
              <a:off x="3374186" y="1717619"/>
              <a:ext cx="15643" cy="8090"/>
            </a:xfrm>
            <a:custGeom>
              <a:avLst/>
              <a:gdLst>
                <a:gd name="T0" fmla="*/ 10 w 12"/>
                <a:gd name="T1" fmla="*/ 3 h 6"/>
                <a:gd name="T2" fmla="*/ 12 w 12"/>
                <a:gd name="T3" fmla="*/ 6 h 6"/>
                <a:gd name="T4" fmla="*/ 10 w 12"/>
                <a:gd name="T5" fmla="*/ 3 h 6"/>
                <a:gd name="T6" fmla="*/ 0 w 12"/>
                <a:gd name="T7" fmla="*/ 0 h 6"/>
                <a:gd name="T8" fmla="*/ 7 w 12"/>
                <a:gd name="T9" fmla="*/ 2 h 6"/>
                <a:gd name="T10" fmla="*/ 8 w 12"/>
                <a:gd name="T11" fmla="*/ 2 h 6"/>
                <a:gd name="T12" fmla="*/ 5 w 12"/>
                <a:gd name="T13" fmla="*/ 1 h 6"/>
                <a:gd name="T14" fmla="*/ 0 w 12"/>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6">
                  <a:moveTo>
                    <a:pt x="10" y="3"/>
                  </a:moveTo>
                  <a:cubicBezTo>
                    <a:pt x="11" y="4"/>
                    <a:pt x="12" y="5"/>
                    <a:pt x="12" y="6"/>
                  </a:cubicBezTo>
                  <a:cubicBezTo>
                    <a:pt x="12" y="4"/>
                    <a:pt x="11" y="4"/>
                    <a:pt x="10" y="3"/>
                  </a:cubicBezTo>
                  <a:moveTo>
                    <a:pt x="0" y="0"/>
                  </a:moveTo>
                  <a:cubicBezTo>
                    <a:pt x="2" y="1"/>
                    <a:pt x="4" y="2"/>
                    <a:pt x="7" y="2"/>
                  </a:cubicBezTo>
                  <a:cubicBezTo>
                    <a:pt x="8" y="2"/>
                    <a:pt x="8" y="2"/>
                    <a:pt x="8" y="2"/>
                  </a:cubicBezTo>
                  <a:cubicBezTo>
                    <a:pt x="7" y="2"/>
                    <a:pt x="6" y="2"/>
                    <a:pt x="5" y="1"/>
                  </a:cubicBezTo>
                  <a:cubicBezTo>
                    <a:pt x="3" y="0"/>
                    <a:pt x="2"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3" name="Freeform 273"/>
            <p:cNvSpPr>
              <a:spLocks/>
            </p:cNvSpPr>
            <p:nvPr/>
          </p:nvSpPr>
          <p:spPr bwMode="auto">
            <a:xfrm>
              <a:off x="3435196" y="1356782"/>
              <a:ext cx="1565" cy="0"/>
            </a:xfrm>
            <a:custGeom>
              <a:avLst/>
              <a:gdLst>
                <a:gd name="T0" fmla="*/ 0 w 1"/>
                <a:gd name="T1" fmla="*/ 0 w 1"/>
                <a:gd name="T2" fmla="*/ 1 w 1"/>
                <a:gd name="T3" fmla="*/ 1 w 1"/>
                <a:gd name="T4" fmla="*/ 1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0" y="0"/>
                    <a:pt x="0" y="0"/>
                  </a:cubicBezTo>
                  <a:cubicBezTo>
                    <a:pt x="1" y="0"/>
                    <a:pt x="1" y="0"/>
                    <a:pt x="1" y="0"/>
                  </a:cubicBezTo>
                  <a:cubicBezTo>
                    <a:pt x="1" y="0"/>
                    <a:pt x="1" y="0"/>
                    <a:pt x="1" y="0"/>
                  </a:cubicBezTo>
                  <a:cubicBezTo>
                    <a:pt x="1" y="0"/>
                    <a:pt x="1" y="0"/>
                    <a:pt x="1" y="0"/>
                  </a:cubicBezTo>
                  <a:cubicBezTo>
                    <a:pt x="1" y="0"/>
                    <a:pt x="1"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4" name="Freeform 274"/>
            <p:cNvSpPr>
              <a:spLocks noEditPoints="1"/>
            </p:cNvSpPr>
            <p:nvPr/>
          </p:nvSpPr>
          <p:spPr bwMode="auto">
            <a:xfrm>
              <a:off x="3269376" y="1292058"/>
              <a:ext cx="111069" cy="388344"/>
            </a:xfrm>
            <a:custGeom>
              <a:avLst/>
              <a:gdLst>
                <a:gd name="T0" fmla="*/ 77 w 86"/>
                <a:gd name="T1" fmla="*/ 269 h 292"/>
                <a:gd name="T2" fmla="*/ 83 w 86"/>
                <a:gd name="T3" fmla="*/ 285 h 292"/>
                <a:gd name="T4" fmla="*/ 85 w 86"/>
                <a:gd name="T5" fmla="*/ 292 h 292"/>
                <a:gd name="T6" fmla="*/ 85 w 86"/>
                <a:gd name="T7" fmla="*/ 289 h 292"/>
                <a:gd name="T8" fmla="*/ 77 w 86"/>
                <a:gd name="T9" fmla="*/ 269 h 292"/>
                <a:gd name="T10" fmla="*/ 56 w 86"/>
                <a:gd name="T11" fmla="*/ 231 h 292"/>
                <a:gd name="T12" fmla="*/ 61 w 86"/>
                <a:gd name="T13" fmla="*/ 243 h 292"/>
                <a:gd name="T14" fmla="*/ 60 w 86"/>
                <a:gd name="T15" fmla="*/ 237 h 292"/>
                <a:gd name="T16" fmla="*/ 56 w 86"/>
                <a:gd name="T17" fmla="*/ 231 h 292"/>
                <a:gd name="T18" fmla="*/ 34 w 86"/>
                <a:gd name="T19" fmla="*/ 176 h 292"/>
                <a:gd name="T20" fmla="*/ 34 w 86"/>
                <a:gd name="T21" fmla="*/ 177 h 292"/>
                <a:gd name="T22" fmla="*/ 34 w 86"/>
                <a:gd name="T23" fmla="*/ 179 h 292"/>
                <a:gd name="T24" fmla="*/ 40 w 86"/>
                <a:gd name="T25" fmla="*/ 192 h 292"/>
                <a:gd name="T26" fmla="*/ 44 w 86"/>
                <a:gd name="T27" fmla="*/ 210 h 292"/>
                <a:gd name="T28" fmla="*/ 47 w 86"/>
                <a:gd name="T29" fmla="*/ 216 h 292"/>
                <a:gd name="T30" fmla="*/ 41 w 86"/>
                <a:gd name="T31" fmla="*/ 191 h 292"/>
                <a:gd name="T32" fmla="*/ 34 w 86"/>
                <a:gd name="T33" fmla="*/ 176 h 292"/>
                <a:gd name="T34" fmla="*/ 18 w 86"/>
                <a:gd name="T35" fmla="*/ 160 h 292"/>
                <a:gd name="T36" fmla="*/ 32 w 86"/>
                <a:gd name="T37" fmla="*/ 173 h 292"/>
                <a:gd name="T38" fmla="*/ 18 w 86"/>
                <a:gd name="T39" fmla="*/ 160 h 292"/>
                <a:gd name="T40" fmla="*/ 65 w 86"/>
                <a:gd name="T41" fmla="*/ 82 h 292"/>
                <a:gd name="T42" fmla="*/ 61 w 86"/>
                <a:gd name="T43" fmla="*/ 109 h 292"/>
                <a:gd name="T44" fmla="*/ 58 w 86"/>
                <a:gd name="T45" fmla="*/ 135 h 292"/>
                <a:gd name="T46" fmla="*/ 30 w 86"/>
                <a:gd name="T47" fmla="*/ 142 h 292"/>
                <a:gd name="T48" fmla="*/ 8 w 86"/>
                <a:gd name="T49" fmla="*/ 134 h 292"/>
                <a:gd name="T50" fmla="*/ 5 w 86"/>
                <a:gd name="T51" fmla="*/ 135 h 292"/>
                <a:gd name="T52" fmla="*/ 0 w 86"/>
                <a:gd name="T53" fmla="*/ 139 h 292"/>
                <a:gd name="T54" fmla="*/ 5 w 86"/>
                <a:gd name="T55" fmla="*/ 135 h 292"/>
                <a:gd name="T56" fmla="*/ 8 w 86"/>
                <a:gd name="T57" fmla="*/ 134 h 292"/>
                <a:gd name="T58" fmla="*/ 30 w 86"/>
                <a:gd name="T59" fmla="*/ 142 h 292"/>
                <a:gd name="T60" fmla="*/ 58 w 86"/>
                <a:gd name="T61" fmla="*/ 135 h 292"/>
                <a:gd name="T62" fmla="*/ 61 w 86"/>
                <a:gd name="T63" fmla="*/ 109 h 292"/>
                <a:gd name="T64" fmla="*/ 65 w 86"/>
                <a:gd name="T65" fmla="*/ 82 h 292"/>
                <a:gd name="T66" fmla="*/ 65 w 86"/>
                <a:gd name="T67" fmla="*/ 82 h 292"/>
                <a:gd name="T68" fmla="*/ 23 w 86"/>
                <a:gd name="T69" fmla="*/ 0 h 292"/>
                <a:gd name="T70" fmla="*/ 19 w 86"/>
                <a:gd name="T71" fmla="*/ 26 h 292"/>
                <a:gd name="T72" fmla="*/ 23 w 86"/>
                <a:gd name="T73" fmla="*/ 0 h 292"/>
                <a:gd name="T74" fmla="*/ 23 w 86"/>
                <a:gd name="T75" fmla="*/ 0 h 292"/>
                <a:gd name="T76" fmla="*/ 23 w 86"/>
                <a:gd name="T77"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292">
                  <a:moveTo>
                    <a:pt x="77" y="269"/>
                  </a:moveTo>
                  <a:cubicBezTo>
                    <a:pt x="80" y="273"/>
                    <a:pt x="82" y="278"/>
                    <a:pt x="83" y="285"/>
                  </a:cubicBezTo>
                  <a:cubicBezTo>
                    <a:pt x="84" y="287"/>
                    <a:pt x="84" y="290"/>
                    <a:pt x="85" y="292"/>
                  </a:cubicBezTo>
                  <a:cubicBezTo>
                    <a:pt x="85" y="291"/>
                    <a:pt x="85" y="290"/>
                    <a:pt x="85" y="289"/>
                  </a:cubicBezTo>
                  <a:cubicBezTo>
                    <a:pt x="86" y="284"/>
                    <a:pt x="82" y="276"/>
                    <a:pt x="77" y="269"/>
                  </a:cubicBezTo>
                  <a:moveTo>
                    <a:pt x="56" y="231"/>
                  </a:moveTo>
                  <a:cubicBezTo>
                    <a:pt x="58" y="235"/>
                    <a:pt x="59" y="239"/>
                    <a:pt x="61" y="243"/>
                  </a:cubicBezTo>
                  <a:cubicBezTo>
                    <a:pt x="61" y="241"/>
                    <a:pt x="60" y="239"/>
                    <a:pt x="60" y="237"/>
                  </a:cubicBezTo>
                  <a:cubicBezTo>
                    <a:pt x="59" y="234"/>
                    <a:pt x="58" y="233"/>
                    <a:pt x="56" y="231"/>
                  </a:cubicBezTo>
                  <a:moveTo>
                    <a:pt x="34" y="176"/>
                  </a:moveTo>
                  <a:cubicBezTo>
                    <a:pt x="34" y="177"/>
                    <a:pt x="34" y="177"/>
                    <a:pt x="34" y="177"/>
                  </a:cubicBezTo>
                  <a:cubicBezTo>
                    <a:pt x="34" y="177"/>
                    <a:pt x="34" y="178"/>
                    <a:pt x="34" y="179"/>
                  </a:cubicBezTo>
                  <a:cubicBezTo>
                    <a:pt x="39" y="183"/>
                    <a:pt x="40" y="186"/>
                    <a:pt x="40" y="192"/>
                  </a:cubicBezTo>
                  <a:cubicBezTo>
                    <a:pt x="40" y="200"/>
                    <a:pt x="41" y="205"/>
                    <a:pt x="44" y="210"/>
                  </a:cubicBezTo>
                  <a:cubicBezTo>
                    <a:pt x="45" y="212"/>
                    <a:pt x="46" y="214"/>
                    <a:pt x="47" y="216"/>
                  </a:cubicBezTo>
                  <a:cubicBezTo>
                    <a:pt x="45" y="208"/>
                    <a:pt x="43" y="199"/>
                    <a:pt x="41" y="191"/>
                  </a:cubicBezTo>
                  <a:cubicBezTo>
                    <a:pt x="40" y="183"/>
                    <a:pt x="37" y="182"/>
                    <a:pt x="34" y="176"/>
                  </a:cubicBezTo>
                  <a:moveTo>
                    <a:pt x="18" y="160"/>
                  </a:moveTo>
                  <a:cubicBezTo>
                    <a:pt x="22" y="166"/>
                    <a:pt x="28" y="167"/>
                    <a:pt x="32" y="173"/>
                  </a:cubicBezTo>
                  <a:cubicBezTo>
                    <a:pt x="29" y="167"/>
                    <a:pt x="25" y="163"/>
                    <a:pt x="18" y="160"/>
                  </a:cubicBezTo>
                  <a:moveTo>
                    <a:pt x="65" y="82"/>
                  </a:moveTo>
                  <a:cubicBezTo>
                    <a:pt x="65" y="93"/>
                    <a:pt x="61" y="98"/>
                    <a:pt x="61" y="109"/>
                  </a:cubicBezTo>
                  <a:cubicBezTo>
                    <a:pt x="61" y="120"/>
                    <a:pt x="61" y="128"/>
                    <a:pt x="58" y="135"/>
                  </a:cubicBezTo>
                  <a:cubicBezTo>
                    <a:pt x="54" y="142"/>
                    <a:pt x="37" y="142"/>
                    <a:pt x="30" y="142"/>
                  </a:cubicBezTo>
                  <a:cubicBezTo>
                    <a:pt x="23" y="142"/>
                    <a:pt x="16" y="134"/>
                    <a:pt x="8" y="134"/>
                  </a:cubicBezTo>
                  <a:cubicBezTo>
                    <a:pt x="7" y="134"/>
                    <a:pt x="6" y="134"/>
                    <a:pt x="5" y="135"/>
                  </a:cubicBezTo>
                  <a:cubicBezTo>
                    <a:pt x="1" y="135"/>
                    <a:pt x="0" y="137"/>
                    <a:pt x="0" y="139"/>
                  </a:cubicBezTo>
                  <a:cubicBezTo>
                    <a:pt x="0" y="137"/>
                    <a:pt x="1" y="135"/>
                    <a:pt x="5" y="135"/>
                  </a:cubicBezTo>
                  <a:cubicBezTo>
                    <a:pt x="6" y="134"/>
                    <a:pt x="7" y="134"/>
                    <a:pt x="8" y="134"/>
                  </a:cubicBezTo>
                  <a:cubicBezTo>
                    <a:pt x="16" y="134"/>
                    <a:pt x="23" y="142"/>
                    <a:pt x="30" y="142"/>
                  </a:cubicBezTo>
                  <a:cubicBezTo>
                    <a:pt x="37" y="142"/>
                    <a:pt x="54" y="142"/>
                    <a:pt x="58" y="135"/>
                  </a:cubicBezTo>
                  <a:cubicBezTo>
                    <a:pt x="61" y="128"/>
                    <a:pt x="61" y="120"/>
                    <a:pt x="61" y="109"/>
                  </a:cubicBezTo>
                  <a:cubicBezTo>
                    <a:pt x="61" y="98"/>
                    <a:pt x="65" y="93"/>
                    <a:pt x="65" y="82"/>
                  </a:cubicBezTo>
                  <a:cubicBezTo>
                    <a:pt x="65" y="82"/>
                    <a:pt x="65" y="82"/>
                    <a:pt x="65" y="82"/>
                  </a:cubicBezTo>
                  <a:moveTo>
                    <a:pt x="23" y="0"/>
                  </a:moveTo>
                  <a:cubicBezTo>
                    <a:pt x="19" y="7"/>
                    <a:pt x="19" y="18"/>
                    <a:pt x="19" y="26"/>
                  </a:cubicBezTo>
                  <a:cubicBezTo>
                    <a:pt x="19" y="18"/>
                    <a:pt x="19" y="7"/>
                    <a:pt x="23" y="0"/>
                  </a:cubicBezTo>
                  <a:cubicBezTo>
                    <a:pt x="23" y="0"/>
                    <a:pt x="23" y="0"/>
                    <a:pt x="23" y="0"/>
                  </a:cubicBezTo>
                  <a:cubicBezTo>
                    <a:pt x="23" y="0"/>
                    <a:pt x="23" y="0"/>
                    <a:pt x="23" y="0"/>
                  </a:cubicBezTo>
                </a:path>
              </a:pathLst>
            </a:custGeom>
            <a:solidFill>
              <a:srgbClr val="333F50"/>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5" name="Freeform 275"/>
            <p:cNvSpPr>
              <a:spLocks noEditPoints="1"/>
            </p:cNvSpPr>
            <p:nvPr/>
          </p:nvSpPr>
          <p:spPr bwMode="auto">
            <a:xfrm>
              <a:off x="3197416" y="902097"/>
              <a:ext cx="807201" cy="537209"/>
            </a:xfrm>
            <a:custGeom>
              <a:avLst/>
              <a:gdLst>
                <a:gd name="T0" fmla="*/ 137 w 629"/>
                <a:gd name="T1" fmla="*/ 13 h 405"/>
                <a:gd name="T2" fmla="*/ 137 w 629"/>
                <a:gd name="T3" fmla="*/ 13 h 405"/>
                <a:gd name="T4" fmla="*/ 128 w 629"/>
                <a:gd name="T5" fmla="*/ 15 h 405"/>
                <a:gd name="T6" fmla="*/ 128 w 629"/>
                <a:gd name="T7" fmla="*/ 15 h 405"/>
                <a:gd name="T8" fmla="*/ 117 w 629"/>
                <a:gd name="T9" fmla="*/ 14 h 405"/>
                <a:gd name="T10" fmla="*/ 74 w 629"/>
                <a:gd name="T11" fmla="*/ 54 h 405"/>
                <a:gd name="T12" fmla="*/ 43 w 629"/>
                <a:gd name="T13" fmla="*/ 66 h 405"/>
                <a:gd name="T14" fmla="*/ 43 w 629"/>
                <a:gd name="T15" fmla="*/ 66 h 405"/>
                <a:gd name="T16" fmla="*/ 32 w 629"/>
                <a:gd name="T17" fmla="*/ 120 h 405"/>
                <a:gd name="T18" fmla="*/ 15 w 629"/>
                <a:gd name="T19" fmla="*/ 137 h 405"/>
                <a:gd name="T20" fmla="*/ 8 w 629"/>
                <a:gd name="T21" fmla="*/ 179 h 405"/>
                <a:gd name="T22" fmla="*/ 35 w 629"/>
                <a:gd name="T23" fmla="*/ 223 h 405"/>
                <a:gd name="T24" fmla="*/ 39 w 629"/>
                <a:gd name="T25" fmla="*/ 259 h 405"/>
                <a:gd name="T26" fmla="*/ 43 w 629"/>
                <a:gd name="T27" fmla="*/ 66 h 405"/>
                <a:gd name="T28" fmla="*/ 81 w 629"/>
                <a:gd name="T29" fmla="*/ 287 h 405"/>
                <a:gd name="T30" fmla="*/ 81 w 629"/>
                <a:gd name="T31" fmla="*/ 294 h 405"/>
                <a:gd name="T32" fmla="*/ 96 w 629"/>
                <a:gd name="T33" fmla="*/ 286 h 405"/>
                <a:gd name="T34" fmla="*/ 105 w 629"/>
                <a:gd name="T35" fmla="*/ 285 h 405"/>
                <a:gd name="T36" fmla="*/ 131 w 629"/>
                <a:gd name="T37" fmla="*/ 318 h 405"/>
                <a:gd name="T38" fmla="*/ 140 w 629"/>
                <a:gd name="T39" fmla="*/ 323 h 405"/>
                <a:gd name="T40" fmla="*/ 157 w 629"/>
                <a:gd name="T41" fmla="*/ 324 h 405"/>
                <a:gd name="T42" fmla="*/ 172 w 629"/>
                <a:gd name="T43" fmla="*/ 322 h 405"/>
                <a:gd name="T44" fmla="*/ 186 w 629"/>
                <a:gd name="T45" fmla="*/ 342 h 405"/>
                <a:gd name="T46" fmla="*/ 186 w 629"/>
                <a:gd name="T47" fmla="*/ 342 h 405"/>
                <a:gd name="T48" fmla="*/ 200 w 629"/>
                <a:gd name="T49" fmla="*/ 362 h 405"/>
                <a:gd name="T50" fmla="*/ 208 w 629"/>
                <a:gd name="T51" fmla="*/ 366 h 405"/>
                <a:gd name="T52" fmla="*/ 301 w 629"/>
                <a:gd name="T53" fmla="*/ 405 h 405"/>
                <a:gd name="T54" fmla="*/ 334 w 629"/>
                <a:gd name="T55" fmla="*/ 354 h 405"/>
                <a:gd name="T56" fmla="*/ 340 w 629"/>
                <a:gd name="T57" fmla="*/ 335 h 405"/>
                <a:gd name="T58" fmla="*/ 386 w 629"/>
                <a:gd name="T59" fmla="*/ 366 h 405"/>
                <a:gd name="T60" fmla="*/ 404 w 629"/>
                <a:gd name="T61" fmla="*/ 338 h 405"/>
                <a:gd name="T62" fmla="*/ 457 w 629"/>
                <a:gd name="T63" fmla="*/ 296 h 405"/>
                <a:gd name="T64" fmla="*/ 440 w 629"/>
                <a:gd name="T65" fmla="*/ 261 h 405"/>
                <a:gd name="T66" fmla="*/ 469 w 629"/>
                <a:gd name="T67" fmla="*/ 242 h 405"/>
                <a:gd name="T68" fmla="*/ 487 w 629"/>
                <a:gd name="T69" fmla="*/ 191 h 405"/>
                <a:gd name="T70" fmla="*/ 541 w 629"/>
                <a:gd name="T71" fmla="*/ 164 h 405"/>
                <a:gd name="T72" fmla="*/ 541 w 629"/>
                <a:gd name="T73" fmla="*/ 155 h 405"/>
                <a:gd name="T74" fmla="*/ 594 w 629"/>
                <a:gd name="T75" fmla="*/ 136 h 405"/>
                <a:gd name="T76" fmla="*/ 626 w 629"/>
                <a:gd name="T77" fmla="*/ 93 h 405"/>
                <a:gd name="T78" fmla="*/ 629 w 629"/>
                <a:gd name="T79" fmla="*/ 74 h 405"/>
                <a:gd name="T80" fmla="*/ 572 w 629"/>
                <a:gd name="T81" fmla="*/ 63 h 405"/>
                <a:gd name="T82" fmla="*/ 551 w 629"/>
                <a:gd name="T83" fmla="*/ 67 h 405"/>
                <a:gd name="T84" fmla="*/ 535 w 629"/>
                <a:gd name="T85" fmla="*/ 53 h 405"/>
                <a:gd name="T86" fmla="*/ 513 w 629"/>
                <a:gd name="T87" fmla="*/ 44 h 405"/>
                <a:gd name="T88" fmla="*/ 488 w 629"/>
                <a:gd name="T89" fmla="*/ 45 h 405"/>
                <a:gd name="T90" fmla="*/ 464 w 629"/>
                <a:gd name="T91" fmla="*/ 47 h 405"/>
                <a:gd name="T92" fmla="*/ 416 w 629"/>
                <a:gd name="T93" fmla="*/ 36 h 405"/>
                <a:gd name="T94" fmla="*/ 372 w 629"/>
                <a:gd name="T95" fmla="*/ 22 h 405"/>
                <a:gd name="T96" fmla="*/ 285 w 629"/>
                <a:gd name="T97" fmla="*/ 15 h 405"/>
                <a:gd name="T98" fmla="*/ 282 w 629"/>
                <a:gd name="T99" fmla="*/ 22 h 405"/>
                <a:gd name="T100" fmla="*/ 275 w 629"/>
                <a:gd name="T101" fmla="*/ 48 h 405"/>
                <a:gd name="T102" fmla="*/ 244 w 629"/>
                <a:gd name="T103" fmla="*/ 53 h 405"/>
                <a:gd name="T104" fmla="*/ 233 w 629"/>
                <a:gd name="T105" fmla="*/ 54 h 405"/>
                <a:gd name="T106" fmla="*/ 193 w 629"/>
                <a:gd name="T107" fmla="*/ 32 h 405"/>
                <a:gd name="T108" fmla="*/ 172 w 629"/>
                <a:gd name="T109" fmla="*/ 14 h 405"/>
                <a:gd name="T110" fmla="*/ 328 w 629"/>
                <a:gd name="T111" fmla="*/ 0 h 405"/>
                <a:gd name="T112" fmla="*/ 292 w 629"/>
                <a:gd name="T113" fmla="*/ 13 h 405"/>
                <a:gd name="T114" fmla="*/ 289 w 629"/>
                <a:gd name="T115" fmla="*/ 13 h 405"/>
                <a:gd name="T116" fmla="*/ 358 w 629"/>
                <a:gd name="T117" fmla="*/ 14 h 405"/>
                <a:gd name="T118" fmla="*/ 331 w 629"/>
                <a:gd name="T119"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9" h="405">
                  <a:moveTo>
                    <a:pt x="154" y="3"/>
                  </a:moveTo>
                  <a:cubicBezTo>
                    <a:pt x="150" y="3"/>
                    <a:pt x="143" y="11"/>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3" y="15"/>
                    <a:pt x="131" y="15"/>
                    <a:pt x="128" y="15"/>
                  </a:cubicBezTo>
                  <a:cubicBezTo>
                    <a:pt x="128" y="15"/>
                    <a:pt x="128" y="15"/>
                    <a:pt x="128" y="15"/>
                  </a:cubicBezTo>
                  <a:cubicBezTo>
                    <a:pt x="128" y="15"/>
                    <a:pt x="128" y="15"/>
                    <a:pt x="128" y="15"/>
                  </a:cubicBezTo>
                  <a:cubicBezTo>
                    <a:pt x="128" y="15"/>
                    <a:pt x="128" y="15"/>
                    <a:pt x="128" y="15"/>
                  </a:cubicBezTo>
                  <a:cubicBezTo>
                    <a:pt x="128" y="15"/>
                    <a:pt x="128" y="15"/>
                    <a:pt x="128" y="15"/>
                  </a:cubicBezTo>
                  <a:cubicBezTo>
                    <a:pt x="127" y="15"/>
                    <a:pt x="126" y="15"/>
                    <a:pt x="125" y="15"/>
                  </a:cubicBezTo>
                  <a:cubicBezTo>
                    <a:pt x="122" y="15"/>
                    <a:pt x="120" y="14"/>
                    <a:pt x="117" y="14"/>
                  </a:cubicBezTo>
                  <a:cubicBezTo>
                    <a:pt x="117" y="14"/>
                    <a:pt x="117" y="14"/>
                    <a:pt x="117" y="14"/>
                  </a:cubicBezTo>
                  <a:cubicBezTo>
                    <a:pt x="108" y="14"/>
                    <a:pt x="107" y="19"/>
                    <a:pt x="103" y="25"/>
                  </a:cubicBezTo>
                  <a:cubicBezTo>
                    <a:pt x="98" y="31"/>
                    <a:pt x="96" y="37"/>
                    <a:pt x="90" y="44"/>
                  </a:cubicBezTo>
                  <a:cubicBezTo>
                    <a:pt x="86" y="48"/>
                    <a:pt x="79" y="53"/>
                    <a:pt x="74" y="54"/>
                  </a:cubicBezTo>
                  <a:cubicBezTo>
                    <a:pt x="65" y="57"/>
                    <a:pt x="63" y="62"/>
                    <a:pt x="52" y="62"/>
                  </a:cubicBezTo>
                  <a:cubicBezTo>
                    <a:pt x="49" y="62"/>
                    <a:pt x="46" y="62"/>
                    <a:pt x="43" y="62"/>
                  </a:cubicBezTo>
                  <a:cubicBezTo>
                    <a:pt x="43" y="63"/>
                    <a:pt x="43" y="64"/>
                    <a:pt x="43" y="66"/>
                  </a:cubicBezTo>
                  <a:cubicBezTo>
                    <a:pt x="43" y="66"/>
                    <a:pt x="43" y="66"/>
                    <a:pt x="43" y="66"/>
                  </a:cubicBezTo>
                  <a:cubicBezTo>
                    <a:pt x="43" y="66"/>
                    <a:pt x="43" y="66"/>
                    <a:pt x="43" y="66"/>
                  </a:cubicBezTo>
                  <a:cubicBezTo>
                    <a:pt x="43" y="66"/>
                    <a:pt x="43" y="66"/>
                    <a:pt x="43" y="66"/>
                  </a:cubicBezTo>
                  <a:cubicBezTo>
                    <a:pt x="43" y="76"/>
                    <a:pt x="33" y="85"/>
                    <a:pt x="28" y="95"/>
                  </a:cubicBezTo>
                  <a:cubicBezTo>
                    <a:pt x="28" y="96"/>
                    <a:pt x="27" y="97"/>
                    <a:pt x="27" y="98"/>
                  </a:cubicBezTo>
                  <a:cubicBezTo>
                    <a:pt x="27" y="105"/>
                    <a:pt x="32" y="114"/>
                    <a:pt x="32" y="120"/>
                  </a:cubicBezTo>
                  <a:cubicBezTo>
                    <a:pt x="32" y="120"/>
                    <a:pt x="32" y="120"/>
                    <a:pt x="32" y="120"/>
                  </a:cubicBezTo>
                  <a:cubicBezTo>
                    <a:pt x="32" y="120"/>
                    <a:pt x="32" y="120"/>
                    <a:pt x="32" y="120"/>
                  </a:cubicBezTo>
                  <a:cubicBezTo>
                    <a:pt x="32" y="131"/>
                    <a:pt x="25" y="135"/>
                    <a:pt x="15" y="137"/>
                  </a:cubicBezTo>
                  <a:cubicBezTo>
                    <a:pt x="8" y="139"/>
                    <a:pt x="3" y="145"/>
                    <a:pt x="1" y="153"/>
                  </a:cubicBezTo>
                  <a:cubicBezTo>
                    <a:pt x="0" y="156"/>
                    <a:pt x="0" y="158"/>
                    <a:pt x="0" y="160"/>
                  </a:cubicBezTo>
                  <a:cubicBezTo>
                    <a:pt x="0" y="168"/>
                    <a:pt x="3" y="174"/>
                    <a:pt x="8" y="179"/>
                  </a:cubicBezTo>
                  <a:cubicBezTo>
                    <a:pt x="15" y="186"/>
                    <a:pt x="20" y="193"/>
                    <a:pt x="28" y="199"/>
                  </a:cubicBezTo>
                  <a:cubicBezTo>
                    <a:pt x="35" y="204"/>
                    <a:pt x="37" y="208"/>
                    <a:pt x="37" y="213"/>
                  </a:cubicBezTo>
                  <a:cubicBezTo>
                    <a:pt x="37" y="216"/>
                    <a:pt x="36" y="219"/>
                    <a:pt x="35" y="223"/>
                  </a:cubicBezTo>
                  <a:cubicBezTo>
                    <a:pt x="33" y="231"/>
                    <a:pt x="24" y="239"/>
                    <a:pt x="21" y="244"/>
                  </a:cubicBezTo>
                  <a:cubicBezTo>
                    <a:pt x="19" y="247"/>
                    <a:pt x="19" y="249"/>
                    <a:pt x="19" y="251"/>
                  </a:cubicBezTo>
                  <a:cubicBezTo>
                    <a:pt x="19" y="259"/>
                    <a:pt x="31" y="259"/>
                    <a:pt x="39" y="259"/>
                  </a:cubicBezTo>
                  <a:cubicBezTo>
                    <a:pt x="47" y="259"/>
                    <a:pt x="55" y="261"/>
                    <a:pt x="64" y="261"/>
                  </a:cubicBezTo>
                  <a:cubicBezTo>
                    <a:pt x="69" y="261"/>
                    <a:pt x="72" y="262"/>
                    <a:pt x="74" y="265"/>
                  </a:cubicBezTo>
                  <a:cubicBezTo>
                    <a:pt x="43" y="66"/>
                    <a:pt x="43" y="66"/>
                    <a:pt x="43" y="66"/>
                  </a:cubicBezTo>
                  <a:cubicBezTo>
                    <a:pt x="74" y="265"/>
                    <a:pt x="74" y="265"/>
                    <a:pt x="74" y="265"/>
                  </a:cubicBezTo>
                  <a:cubicBezTo>
                    <a:pt x="78" y="268"/>
                    <a:pt x="79" y="272"/>
                    <a:pt x="79" y="277"/>
                  </a:cubicBezTo>
                  <a:cubicBezTo>
                    <a:pt x="79" y="283"/>
                    <a:pt x="81" y="284"/>
                    <a:pt x="81" y="287"/>
                  </a:cubicBezTo>
                  <a:cubicBezTo>
                    <a:pt x="81" y="288"/>
                    <a:pt x="81" y="290"/>
                    <a:pt x="79" y="293"/>
                  </a:cubicBezTo>
                  <a:cubicBezTo>
                    <a:pt x="80" y="293"/>
                    <a:pt x="80" y="293"/>
                    <a:pt x="80" y="293"/>
                  </a:cubicBezTo>
                  <a:cubicBezTo>
                    <a:pt x="81" y="294"/>
                    <a:pt x="81" y="294"/>
                    <a:pt x="81" y="294"/>
                  </a:cubicBezTo>
                  <a:cubicBezTo>
                    <a:pt x="83" y="294"/>
                    <a:pt x="85" y="295"/>
                    <a:pt x="86" y="295"/>
                  </a:cubicBezTo>
                  <a:cubicBezTo>
                    <a:pt x="87" y="295"/>
                    <a:pt x="88" y="294"/>
                    <a:pt x="89" y="293"/>
                  </a:cubicBezTo>
                  <a:cubicBezTo>
                    <a:pt x="92" y="291"/>
                    <a:pt x="93" y="289"/>
                    <a:pt x="96" y="286"/>
                  </a:cubicBezTo>
                  <a:cubicBezTo>
                    <a:pt x="97" y="285"/>
                    <a:pt x="99" y="283"/>
                    <a:pt x="101" y="283"/>
                  </a:cubicBezTo>
                  <a:cubicBezTo>
                    <a:pt x="102" y="283"/>
                    <a:pt x="103" y="283"/>
                    <a:pt x="105" y="284"/>
                  </a:cubicBezTo>
                  <a:cubicBezTo>
                    <a:pt x="105" y="284"/>
                    <a:pt x="105" y="285"/>
                    <a:pt x="105" y="285"/>
                  </a:cubicBezTo>
                  <a:cubicBezTo>
                    <a:pt x="109" y="287"/>
                    <a:pt x="117" y="306"/>
                    <a:pt x="119" y="310"/>
                  </a:cubicBezTo>
                  <a:cubicBezTo>
                    <a:pt x="120" y="311"/>
                    <a:pt x="120" y="311"/>
                    <a:pt x="121" y="311"/>
                  </a:cubicBezTo>
                  <a:cubicBezTo>
                    <a:pt x="123" y="313"/>
                    <a:pt x="128" y="315"/>
                    <a:pt x="131" y="318"/>
                  </a:cubicBezTo>
                  <a:cubicBezTo>
                    <a:pt x="132" y="319"/>
                    <a:pt x="135" y="321"/>
                    <a:pt x="137" y="322"/>
                  </a:cubicBezTo>
                  <a:cubicBezTo>
                    <a:pt x="138" y="322"/>
                    <a:pt x="138" y="322"/>
                    <a:pt x="139" y="323"/>
                  </a:cubicBezTo>
                  <a:cubicBezTo>
                    <a:pt x="139" y="323"/>
                    <a:pt x="139" y="323"/>
                    <a:pt x="140" y="323"/>
                  </a:cubicBezTo>
                  <a:cubicBezTo>
                    <a:pt x="141" y="324"/>
                    <a:pt x="144" y="324"/>
                    <a:pt x="146" y="324"/>
                  </a:cubicBezTo>
                  <a:cubicBezTo>
                    <a:pt x="147" y="324"/>
                    <a:pt x="148" y="324"/>
                    <a:pt x="150" y="324"/>
                  </a:cubicBezTo>
                  <a:cubicBezTo>
                    <a:pt x="152" y="324"/>
                    <a:pt x="155" y="324"/>
                    <a:pt x="157" y="324"/>
                  </a:cubicBezTo>
                  <a:cubicBezTo>
                    <a:pt x="161" y="323"/>
                    <a:pt x="164" y="323"/>
                    <a:pt x="166" y="323"/>
                  </a:cubicBezTo>
                  <a:cubicBezTo>
                    <a:pt x="168" y="322"/>
                    <a:pt x="169" y="322"/>
                    <a:pt x="171" y="322"/>
                  </a:cubicBezTo>
                  <a:cubicBezTo>
                    <a:pt x="171" y="322"/>
                    <a:pt x="171" y="322"/>
                    <a:pt x="172" y="322"/>
                  </a:cubicBezTo>
                  <a:cubicBezTo>
                    <a:pt x="175" y="322"/>
                    <a:pt x="179" y="324"/>
                    <a:pt x="180" y="327"/>
                  </a:cubicBezTo>
                  <a:cubicBezTo>
                    <a:pt x="181" y="329"/>
                    <a:pt x="182" y="332"/>
                    <a:pt x="183" y="335"/>
                  </a:cubicBezTo>
                  <a:cubicBezTo>
                    <a:pt x="184" y="337"/>
                    <a:pt x="185" y="339"/>
                    <a:pt x="186" y="342"/>
                  </a:cubicBezTo>
                  <a:cubicBezTo>
                    <a:pt x="186" y="342"/>
                    <a:pt x="187" y="343"/>
                    <a:pt x="187" y="344"/>
                  </a:cubicBezTo>
                  <a:cubicBezTo>
                    <a:pt x="188" y="344"/>
                    <a:pt x="188" y="345"/>
                    <a:pt x="188" y="345"/>
                  </a:cubicBezTo>
                  <a:cubicBezTo>
                    <a:pt x="188" y="345"/>
                    <a:pt x="187" y="345"/>
                    <a:pt x="186" y="342"/>
                  </a:cubicBezTo>
                  <a:cubicBezTo>
                    <a:pt x="187" y="346"/>
                    <a:pt x="189" y="348"/>
                    <a:pt x="191" y="351"/>
                  </a:cubicBezTo>
                  <a:cubicBezTo>
                    <a:pt x="193" y="353"/>
                    <a:pt x="194" y="357"/>
                    <a:pt x="197" y="360"/>
                  </a:cubicBezTo>
                  <a:cubicBezTo>
                    <a:pt x="198" y="361"/>
                    <a:pt x="199" y="362"/>
                    <a:pt x="200" y="362"/>
                  </a:cubicBezTo>
                  <a:cubicBezTo>
                    <a:pt x="200" y="362"/>
                    <a:pt x="200" y="362"/>
                    <a:pt x="201" y="362"/>
                  </a:cubicBezTo>
                  <a:cubicBezTo>
                    <a:pt x="203" y="363"/>
                    <a:pt x="204" y="364"/>
                    <a:pt x="206" y="365"/>
                  </a:cubicBezTo>
                  <a:cubicBezTo>
                    <a:pt x="207" y="365"/>
                    <a:pt x="208" y="366"/>
                    <a:pt x="208" y="366"/>
                  </a:cubicBezTo>
                  <a:cubicBezTo>
                    <a:pt x="216" y="370"/>
                    <a:pt x="233" y="375"/>
                    <a:pt x="242" y="377"/>
                  </a:cubicBezTo>
                  <a:cubicBezTo>
                    <a:pt x="254" y="379"/>
                    <a:pt x="268" y="377"/>
                    <a:pt x="278" y="387"/>
                  </a:cubicBezTo>
                  <a:cubicBezTo>
                    <a:pt x="282" y="391"/>
                    <a:pt x="292" y="405"/>
                    <a:pt x="301" y="405"/>
                  </a:cubicBezTo>
                  <a:cubicBezTo>
                    <a:pt x="303" y="405"/>
                    <a:pt x="305" y="404"/>
                    <a:pt x="306" y="402"/>
                  </a:cubicBezTo>
                  <a:cubicBezTo>
                    <a:pt x="314" y="394"/>
                    <a:pt x="319" y="382"/>
                    <a:pt x="330" y="371"/>
                  </a:cubicBezTo>
                  <a:cubicBezTo>
                    <a:pt x="333" y="368"/>
                    <a:pt x="334" y="361"/>
                    <a:pt x="334" y="354"/>
                  </a:cubicBezTo>
                  <a:cubicBezTo>
                    <a:pt x="334" y="352"/>
                    <a:pt x="333" y="350"/>
                    <a:pt x="333" y="348"/>
                  </a:cubicBezTo>
                  <a:cubicBezTo>
                    <a:pt x="333" y="341"/>
                    <a:pt x="334" y="335"/>
                    <a:pt x="338" y="335"/>
                  </a:cubicBezTo>
                  <a:cubicBezTo>
                    <a:pt x="339" y="335"/>
                    <a:pt x="339" y="335"/>
                    <a:pt x="340" y="335"/>
                  </a:cubicBezTo>
                  <a:cubicBezTo>
                    <a:pt x="355" y="339"/>
                    <a:pt x="342" y="345"/>
                    <a:pt x="355" y="358"/>
                  </a:cubicBezTo>
                  <a:cubicBezTo>
                    <a:pt x="360" y="363"/>
                    <a:pt x="366" y="369"/>
                    <a:pt x="375" y="369"/>
                  </a:cubicBezTo>
                  <a:cubicBezTo>
                    <a:pt x="378" y="369"/>
                    <a:pt x="382" y="368"/>
                    <a:pt x="386" y="366"/>
                  </a:cubicBezTo>
                  <a:cubicBezTo>
                    <a:pt x="386" y="366"/>
                    <a:pt x="386" y="366"/>
                    <a:pt x="386" y="366"/>
                  </a:cubicBezTo>
                  <a:cubicBezTo>
                    <a:pt x="403" y="358"/>
                    <a:pt x="397" y="353"/>
                    <a:pt x="404" y="338"/>
                  </a:cubicBezTo>
                  <a:cubicBezTo>
                    <a:pt x="404" y="338"/>
                    <a:pt x="404" y="338"/>
                    <a:pt x="404" y="338"/>
                  </a:cubicBezTo>
                  <a:cubicBezTo>
                    <a:pt x="414" y="319"/>
                    <a:pt x="423" y="324"/>
                    <a:pt x="435" y="312"/>
                  </a:cubicBezTo>
                  <a:cubicBezTo>
                    <a:pt x="435" y="312"/>
                    <a:pt x="435" y="312"/>
                    <a:pt x="435" y="312"/>
                  </a:cubicBezTo>
                  <a:cubicBezTo>
                    <a:pt x="439" y="309"/>
                    <a:pt x="457" y="305"/>
                    <a:pt x="457" y="296"/>
                  </a:cubicBezTo>
                  <a:cubicBezTo>
                    <a:pt x="457" y="294"/>
                    <a:pt x="456" y="292"/>
                    <a:pt x="453" y="289"/>
                  </a:cubicBezTo>
                  <a:cubicBezTo>
                    <a:pt x="443" y="278"/>
                    <a:pt x="440" y="273"/>
                    <a:pt x="440" y="261"/>
                  </a:cubicBezTo>
                  <a:cubicBezTo>
                    <a:pt x="440" y="261"/>
                    <a:pt x="440" y="261"/>
                    <a:pt x="440" y="261"/>
                  </a:cubicBezTo>
                  <a:cubicBezTo>
                    <a:pt x="440" y="261"/>
                    <a:pt x="440" y="261"/>
                    <a:pt x="440" y="261"/>
                  </a:cubicBezTo>
                  <a:cubicBezTo>
                    <a:pt x="440" y="240"/>
                    <a:pt x="469" y="253"/>
                    <a:pt x="469" y="244"/>
                  </a:cubicBezTo>
                  <a:cubicBezTo>
                    <a:pt x="469" y="244"/>
                    <a:pt x="469" y="243"/>
                    <a:pt x="469" y="242"/>
                  </a:cubicBezTo>
                  <a:cubicBezTo>
                    <a:pt x="467" y="235"/>
                    <a:pt x="461" y="227"/>
                    <a:pt x="461" y="220"/>
                  </a:cubicBezTo>
                  <a:cubicBezTo>
                    <a:pt x="461" y="216"/>
                    <a:pt x="462" y="213"/>
                    <a:pt x="466" y="209"/>
                  </a:cubicBezTo>
                  <a:cubicBezTo>
                    <a:pt x="468" y="207"/>
                    <a:pt x="485" y="191"/>
                    <a:pt x="487" y="191"/>
                  </a:cubicBezTo>
                  <a:cubicBezTo>
                    <a:pt x="494" y="191"/>
                    <a:pt x="504" y="193"/>
                    <a:pt x="514" y="193"/>
                  </a:cubicBezTo>
                  <a:cubicBezTo>
                    <a:pt x="518" y="193"/>
                    <a:pt x="522" y="192"/>
                    <a:pt x="525" y="191"/>
                  </a:cubicBezTo>
                  <a:cubicBezTo>
                    <a:pt x="540" y="185"/>
                    <a:pt x="541" y="177"/>
                    <a:pt x="541" y="164"/>
                  </a:cubicBezTo>
                  <a:cubicBezTo>
                    <a:pt x="541" y="161"/>
                    <a:pt x="541" y="158"/>
                    <a:pt x="541" y="155"/>
                  </a:cubicBezTo>
                  <a:cubicBezTo>
                    <a:pt x="541" y="155"/>
                    <a:pt x="541" y="155"/>
                    <a:pt x="541" y="155"/>
                  </a:cubicBezTo>
                  <a:cubicBezTo>
                    <a:pt x="541" y="155"/>
                    <a:pt x="541" y="155"/>
                    <a:pt x="541" y="155"/>
                  </a:cubicBezTo>
                  <a:cubicBezTo>
                    <a:pt x="541" y="144"/>
                    <a:pt x="544" y="123"/>
                    <a:pt x="558" y="123"/>
                  </a:cubicBezTo>
                  <a:cubicBezTo>
                    <a:pt x="560" y="123"/>
                    <a:pt x="562" y="123"/>
                    <a:pt x="564" y="124"/>
                  </a:cubicBezTo>
                  <a:cubicBezTo>
                    <a:pt x="576" y="129"/>
                    <a:pt x="584" y="136"/>
                    <a:pt x="594" y="136"/>
                  </a:cubicBezTo>
                  <a:cubicBezTo>
                    <a:pt x="599" y="136"/>
                    <a:pt x="604" y="134"/>
                    <a:pt x="611" y="129"/>
                  </a:cubicBezTo>
                  <a:cubicBezTo>
                    <a:pt x="611" y="129"/>
                    <a:pt x="611" y="129"/>
                    <a:pt x="611" y="129"/>
                  </a:cubicBezTo>
                  <a:cubicBezTo>
                    <a:pt x="621" y="121"/>
                    <a:pt x="623" y="106"/>
                    <a:pt x="626" y="93"/>
                  </a:cubicBezTo>
                  <a:cubicBezTo>
                    <a:pt x="626" y="93"/>
                    <a:pt x="626" y="93"/>
                    <a:pt x="626" y="93"/>
                  </a:cubicBezTo>
                  <a:cubicBezTo>
                    <a:pt x="626" y="93"/>
                    <a:pt x="626" y="93"/>
                    <a:pt x="626" y="93"/>
                  </a:cubicBezTo>
                  <a:cubicBezTo>
                    <a:pt x="627" y="90"/>
                    <a:pt x="627" y="81"/>
                    <a:pt x="629" y="74"/>
                  </a:cubicBezTo>
                  <a:cubicBezTo>
                    <a:pt x="625" y="76"/>
                    <a:pt x="615" y="80"/>
                    <a:pt x="605" y="80"/>
                  </a:cubicBezTo>
                  <a:cubicBezTo>
                    <a:pt x="597" y="80"/>
                    <a:pt x="590" y="79"/>
                    <a:pt x="582" y="79"/>
                  </a:cubicBezTo>
                  <a:cubicBezTo>
                    <a:pt x="575" y="79"/>
                    <a:pt x="573" y="69"/>
                    <a:pt x="572" y="63"/>
                  </a:cubicBezTo>
                  <a:cubicBezTo>
                    <a:pt x="572" y="63"/>
                    <a:pt x="572" y="63"/>
                    <a:pt x="572" y="63"/>
                  </a:cubicBezTo>
                  <a:cubicBezTo>
                    <a:pt x="572" y="63"/>
                    <a:pt x="571" y="63"/>
                    <a:pt x="571" y="63"/>
                  </a:cubicBezTo>
                  <a:cubicBezTo>
                    <a:pt x="567" y="63"/>
                    <a:pt x="552" y="67"/>
                    <a:pt x="551" y="67"/>
                  </a:cubicBezTo>
                  <a:cubicBezTo>
                    <a:pt x="551" y="67"/>
                    <a:pt x="551" y="67"/>
                    <a:pt x="551" y="67"/>
                  </a:cubicBezTo>
                  <a:cubicBezTo>
                    <a:pt x="551" y="67"/>
                    <a:pt x="551" y="67"/>
                    <a:pt x="551" y="67"/>
                  </a:cubicBezTo>
                  <a:cubicBezTo>
                    <a:pt x="546" y="67"/>
                    <a:pt x="536" y="54"/>
                    <a:pt x="535" y="53"/>
                  </a:cubicBezTo>
                  <a:cubicBezTo>
                    <a:pt x="535" y="53"/>
                    <a:pt x="535" y="53"/>
                    <a:pt x="535" y="53"/>
                  </a:cubicBezTo>
                  <a:cubicBezTo>
                    <a:pt x="534" y="53"/>
                    <a:pt x="534" y="53"/>
                    <a:pt x="534" y="53"/>
                  </a:cubicBezTo>
                  <a:cubicBezTo>
                    <a:pt x="527" y="47"/>
                    <a:pt x="522" y="46"/>
                    <a:pt x="513" y="44"/>
                  </a:cubicBezTo>
                  <a:cubicBezTo>
                    <a:pt x="513" y="44"/>
                    <a:pt x="513" y="44"/>
                    <a:pt x="513" y="44"/>
                  </a:cubicBezTo>
                  <a:cubicBezTo>
                    <a:pt x="511" y="44"/>
                    <a:pt x="510" y="44"/>
                    <a:pt x="508" y="44"/>
                  </a:cubicBezTo>
                  <a:cubicBezTo>
                    <a:pt x="502" y="44"/>
                    <a:pt x="494" y="45"/>
                    <a:pt x="488" y="45"/>
                  </a:cubicBezTo>
                  <a:cubicBezTo>
                    <a:pt x="481" y="45"/>
                    <a:pt x="472" y="47"/>
                    <a:pt x="464" y="47"/>
                  </a:cubicBezTo>
                  <a:cubicBezTo>
                    <a:pt x="464" y="47"/>
                    <a:pt x="464" y="47"/>
                    <a:pt x="464" y="47"/>
                  </a:cubicBezTo>
                  <a:cubicBezTo>
                    <a:pt x="464" y="47"/>
                    <a:pt x="464" y="47"/>
                    <a:pt x="464" y="47"/>
                  </a:cubicBezTo>
                  <a:cubicBezTo>
                    <a:pt x="456" y="47"/>
                    <a:pt x="448" y="43"/>
                    <a:pt x="441" y="43"/>
                  </a:cubicBezTo>
                  <a:cubicBezTo>
                    <a:pt x="440" y="43"/>
                    <a:pt x="440" y="43"/>
                    <a:pt x="439" y="43"/>
                  </a:cubicBezTo>
                  <a:cubicBezTo>
                    <a:pt x="429" y="43"/>
                    <a:pt x="426" y="36"/>
                    <a:pt x="416" y="36"/>
                  </a:cubicBezTo>
                  <a:cubicBezTo>
                    <a:pt x="416" y="36"/>
                    <a:pt x="416" y="36"/>
                    <a:pt x="416" y="36"/>
                  </a:cubicBezTo>
                  <a:cubicBezTo>
                    <a:pt x="411" y="36"/>
                    <a:pt x="398" y="28"/>
                    <a:pt x="394" y="26"/>
                  </a:cubicBezTo>
                  <a:cubicBezTo>
                    <a:pt x="389" y="23"/>
                    <a:pt x="377" y="23"/>
                    <a:pt x="372" y="22"/>
                  </a:cubicBezTo>
                  <a:cubicBezTo>
                    <a:pt x="372" y="22"/>
                    <a:pt x="372" y="22"/>
                    <a:pt x="372" y="22"/>
                  </a:cubicBezTo>
                  <a:cubicBezTo>
                    <a:pt x="365" y="20"/>
                    <a:pt x="361" y="17"/>
                    <a:pt x="358" y="14"/>
                  </a:cubicBezTo>
                  <a:cubicBezTo>
                    <a:pt x="285" y="15"/>
                    <a:pt x="285" y="15"/>
                    <a:pt x="285" y="15"/>
                  </a:cubicBezTo>
                  <a:cubicBezTo>
                    <a:pt x="285" y="15"/>
                    <a:pt x="285" y="15"/>
                    <a:pt x="285" y="15"/>
                  </a:cubicBezTo>
                  <a:cubicBezTo>
                    <a:pt x="284" y="17"/>
                    <a:pt x="283" y="20"/>
                    <a:pt x="282" y="22"/>
                  </a:cubicBezTo>
                  <a:cubicBezTo>
                    <a:pt x="282" y="22"/>
                    <a:pt x="282" y="22"/>
                    <a:pt x="282" y="22"/>
                  </a:cubicBezTo>
                  <a:cubicBezTo>
                    <a:pt x="282" y="29"/>
                    <a:pt x="287" y="34"/>
                    <a:pt x="290" y="40"/>
                  </a:cubicBezTo>
                  <a:cubicBezTo>
                    <a:pt x="290" y="40"/>
                    <a:pt x="290" y="41"/>
                    <a:pt x="290" y="41"/>
                  </a:cubicBezTo>
                  <a:cubicBezTo>
                    <a:pt x="290" y="45"/>
                    <a:pt x="279" y="46"/>
                    <a:pt x="275" y="48"/>
                  </a:cubicBezTo>
                  <a:cubicBezTo>
                    <a:pt x="275" y="48"/>
                    <a:pt x="274" y="48"/>
                    <a:pt x="274" y="48"/>
                  </a:cubicBezTo>
                  <a:cubicBezTo>
                    <a:pt x="269" y="50"/>
                    <a:pt x="261" y="49"/>
                    <a:pt x="256" y="50"/>
                  </a:cubicBezTo>
                  <a:cubicBezTo>
                    <a:pt x="252" y="51"/>
                    <a:pt x="248" y="52"/>
                    <a:pt x="244" y="53"/>
                  </a:cubicBezTo>
                  <a:cubicBezTo>
                    <a:pt x="244" y="53"/>
                    <a:pt x="244" y="53"/>
                    <a:pt x="244" y="53"/>
                  </a:cubicBezTo>
                  <a:cubicBezTo>
                    <a:pt x="244" y="53"/>
                    <a:pt x="244" y="53"/>
                    <a:pt x="244" y="53"/>
                  </a:cubicBezTo>
                  <a:cubicBezTo>
                    <a:pt x="241" y="54"/>
                    <a:pt x="237" y="54"/>
                    <a:pt x="233" y="54"/>
                  </a:cubicBezTo>
                  <a:cubicBezTo>
                    <a:pt x="222" y="54"/>
                    <a:pt x="220" y="48"/>
                    <a:pt x="212" y="44"/>
                  </a:cubicBezTo>
                  <a:cubicBezTo>
                    <a:pt x="204" y="40"/>
                    <a:pt x="202" y="37"/>
                    <a:pt x="193" y="32"/>
                  </a:cubicBezTo>
                  <a:cubicBezTo>
                    <a:pt x="193" y="32"/>
                    <a:pt x="193" y="32"/>
                    <a:pt x="193" y="32"/>
                  </a:cubicBezTo>
                  <a:cubicBezTo>
                    <a:pt x="187" y="29"/>
                    <a:pt x="180" y="20"/>
                    <a:pt x="173" y="14"/>
                  </a:cubicBezTo>
                  <a:cubicBezTo>
                    <a:pt x="172" y="14"/>
                    <a:pt x="172" y="14"/>
                    <a:pt x="172" y="14"/>
                  </a:cubicBezTo>
                  <a:cubicBezTo>
                    <a:pt x="172" y="14"/>
                    <a:pt x="172" y="14"/>
                    <a:pt x="172" y="14"/>
                  </a:cubicBezTo>
                  <a:cubicBezTo>
                    <a:pt x="166" y="10"/>
                    <a:pt x="162" y="3"/>
                    <a:pt x="154" y="3"/>
                  </a:cubicBezTo>
                  <a:cubicBezTo>
                    <a:pt x="154" y="3"/>
                    <a:pt x="154" y="3"/>
                    <a:pt x="154" y="3"/>
                  </a:cubicBezTo>
                  <a:moveTo>
                    <a:pt x="328" y="0"/>
                  </a:moveTo>
                  <a:cubicBezTo>
                    <a:pt x="323" y="0"/>
                    <a:pt x="313" y="2"/>
                    <a:pt x="310" y="3"/>
                  </a:cubicBezTo>
                  <a:cubicBezTo>
                    <a:pt x="304" y="4"/>
                    <a:pt x="301" y="13"/>
                    <a:pt x="292" y="13"/>
                  </a:cubicBezTo>
                  <a:cubicBezTo>
                    <a:pt x="292" y="13"/>
                    <a:pt x="292" y="13"/>
                    <a:pt x="292" y="13"/>
                  </a:cubicBezTo>
                  <a:cubicBezTo>
                    <a:pt x="292" y="13"/>
                    <a:pt x="292" y="13"/>
                    <a:pt x="292" y="13"/>
                  </a:cubicBezTo>
                  <a:cubicBezTo>
                    <a:pt x="292" y="13"/>
                    <a:pt x="292" y="13"/>
                    <a:pt x="292" y="13"/>
                  </a:cubicBezTo>
                  <a:cubicBezTo>
                    <a:pt x="291" y="13"/>
                    <a:pt x="290" y="13"/>
                    <a:pt x="289" y="13"/>
                  </a:cubicBezTo>
                  <a:cubicBezTo>
                    <a:pt x="288" y="13"/>
                    <a:pt x="287" y="13"/>
                    <a:pt x="286" y="13"/>
                  </a:cubicBezTo>
                  <a:cubicBezTo>
                    <a:pt x="285" y="14"/>
                    <a:pt x="285" y="14"/>
                    <a:pt x="285" y="15"/>
                  </a:cubicBezTo>
                  <a:cubicBezTo>
                    <a:pt x="358" y="14"/>
                    <a:pt x="358" y="14"/>
                    <a:pt x="358" y="14"/>
                  </a:cubicBezTo>
                  <a:cubicBezTo>
                    <a:pt x="357" y="12"/>
                    <a:pt x="355" y="11"/>
                    <a:pt x="353" y="9"/>
                  </a:cubicBezTo>
                  <a:cubicBezTo>
                    <a:pt x="353" y="9"/>
                    <a:pt x="353" y="9"/>
                    <a:pt x="353" y="9"/>
                  </a:cubicBezTo>
                  <a:cubicBezTo>
                    <a:pt x="346" y="4"/>
                    <a:pt x="338" y="2"/>
                    <a:pt x="331" y="0"/>
                  </a:cubicBezTo>
                  <a:cubicBezTo>
                    <a:pt x="331" y="0"/>
                    <a:pt x="331" y="0"/>
                    <a:pt x="331" y="0"/>
                  </a:cubicBezTo>
                  <a:cubicBezTo>
                    <a:pt x="330" y="0"/>
                    <a:pt x="329" y="0"/>
                    <a:pt x="328" y="0"/>
                  </a:cubicBezTo>
                </a:path>
              </a:pathLst>
            </a:custGeom>
            <a:solidFill>
              <a:schemeClr val="accent6">
                <a:lumMod val="20000"/>
                <a:lumOff val="80000"/>
              </a:schemeClr>
            </a:solidFill>
            <a:ln w="9525">
              <a:solidFill>
                <a:srgbClr val="E2F0D9"/>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6" name="Freeform 276"/>
            <p:cNvSpPr>
              <a:spLocks noEditPoints="1"/>
            </p:cNvSpPr>
            <p:nvPr/>
          </p:nvSpPr>
          <p:spPr bwMode="auto">
            <a:xfrm>
              <a:off x="3197416" y="984619"/>
              <a:ext cx="104812" cy="305820"/>
            </a:xfrm>
            <a:custGeom>
              <a:avLst/>
              <a:gdLst>
                <a:gd name="T0" fmla="*/ 81 w 81"/>
                <a:gd name="T1" fmla="*/ 225 h 231"/>
                <a:gd name="T2" fmla="*/ 79 w 81"/>
                <a:gd name="T3" fmla="*/ 231 h 231"/>
                <a:gd name="T4" fmla="*/ 79 w 81"/>
                <a:gd name="T5" fmla="*/ 231 h 231"/>
                <a:gd name="T6" fmla="*/ 81 w 81"/>
                <a:gd name="T7" fmla="*/ 225 h 231"/>
                <a:gd name="T8" fmla="*/ 37 w 81"/>
                <a:gd name="T9" fmla="*/ 151 h 231"/>
                <a:gd name="T10" fmla="*/ 35 w 81"/>
                <a:gd name="T11" fmla="*/ 161 h 231"/>
                <a:gd name="T12" fmla="*/ 21 w 81"/>
                <a:gd name="T13" fmla="*/ 182 h 231"/>
                <a:gd name="T14" fmla="*/ 19 w 81"/>
                <a:gd name="T15" fmla="*/ 189 h 231"/>
                <a:gd name="T16" fmla="*/ 21 w 81"/>
                <a:gd name="T17" fmla="*/ 182 h 231"/>
                <a:gd name="T18" fmla="*/ 35 w 81"/>
                <a:gd name="T19" fmla="*/ 161 h 231"/>
                <a:gd name="T20" fmla="*/ 37 w 81"/>
                <a:gd name="T21" fmla="*/ 151 h 231"/>
                <a:gd name="T22" fmla="*/ 32 w 81"/>
                <a:gd name="T23" fmla="*/ 58 h 231"/>
                <a:gd name="T24" fmla="*/ 15 w 81"/>
                <a:gd name="T25" fmla="*/ 75 h 231"/>
                <a:gd name="T26" fmla="*/ 1 w 81"/>
                <a:gd name="T27" fmla="*/ 91 h 231"/>
                <a:gd name="T28" fmla="*/ 0 w 81"/>
                <a:gd name="T29" fmla="*/ 98 h 231"/>
                <a:gd name="T30" fmla="*/ 1 w 81"/>
                <a:gd name="T31" fmla="*/ 91 h 231"/>
                <a:gd name="T32" fmla="*/ 15 w 81"/>
                <a:gd name="T33" fmla="*/ 75 h 231"/>
                <a:gd name="T34" fmla="*/ 32 w 81"/>
                <a:gd name="T35" fmla="*/ 58 h 231"/>
                <a:gd name="T36" fmla="*/ 32 w 81"/>
                <a:gd name="T37" fmla="*/ 58 h 231"/>
                <a:gd name="T38" fmla="*/ 43 w 81"/>
                <a:gd name="T39" fmla="*/ 4 h 231"/>
                <a:gd name="T40" fmla="*/ 43 w 81"/>
                <a:gd name="T41" fmla="*/ 4 h 231"/>
                <a:gd name="T42" fmla="*/ 28 w 81"/>
                <a:gd name="T43" fmla="*/ 33 h 231"/>
                <a:gd name="T44" fmla="*/ 27 w 81"/>
                <a:gd name="T45" fmla="*/ 36 h 231"/>
                <a:gd name="T46" fmla="*/ 28 w 81"/>
                <a:gd name="T47" fmla="*/ 33 h 231"/>
                <a:gd name="T48" fmla="*/ 43 w 81"/>
                <a:gd name="T49" fmla="*/ 4 h 231"/>
                <a:gd name="T50" fmla="*/ 43 w 81"/>
                <a:gd name="T51" fmla="*/ 4 h 231"/>
                <a:gd name="T52" fmla="*/ 43 w 81"/>
                <a:gd name="T53" fmla="*/ 4 h 231"/>
                <a:gd name="T54" fmla="*/ 43 w 81"/>
                <a:gd name="T55" fmla="*/ 0 h 231"/>
                <a:gd name="T56" fmla="*/ 42 w 81"/>
                <a:gd name="T57" fmla="*/ 0 h 231"/>
                <a:gd name="T58" fmla="*/ 43 w 81"/>
                <a:gd name="T59" fmla="*/ 4 h 231"/>
                <a:gd name="T60" fmla="*/ 43 w 81"/>
                <a:gd name="T61"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1" h="231">
                  <a:moveTo>
                    <a:pt x="81" y="225"/>
                  </a:moveTo>
                  <a:cubicBezTo>
                    <a:pt x="81" y="226"/>
                    <a:pt x="81" y="228"/>
                    <a:pt x="79" y="231"/>
                  </a:cubicBezTo>
                  <a:cubicBezTo>
                    <a:pt x="79" y="231"/>
                    <a:pt x="79" y="231"/>
                    <a:pt x="79" y="231"/>
                  </a:cubicBezTo>
                  <a:cubicBezTo>
                    <a:pt x="81" y="228"/>
                    <a:pt x="81" y="226"/>
                    <a:pt x="81" y="225"/>
                  </a:cubicBezTo>
                  <a:moveTo>
                    <a:pt x="37" y="151"/>
                  </a:moveTo>
                  <a:cubicBezTo>
                    <a:pt x="37" y="154"/>
                    <a:pt x="36" y="157"/>
                    <a:pt x="35" y="161"/>
                  </a:cubicBezTo>
                  <a:cubicBezTo>
                    <a:pt x="33" y="169"/>
                    <a:pt x="24" y="177"/>
                    <a:pt x="21" y="182"/>
                  </a:cubicBezTo>
                  <a:cubicBezTo>
                    <a:pt x="19" y="185"/>
                    <a:pt x="19" y="187"/>
                    <a:pt x="19" y="189"/>
                  </a:cubicBezTo>
                  <a:cubicBezTo>
                    <a:pt x="19" y="187"/>
                    <a:pt x="19" y="185"/>
                    <a:pt x="21" y="182"/>
                  </a:cubicBezTo>
                  <a:cubicBezTo>
                    <a:pt x="24" y="177"/>
                    <a:pt x="33" y="169"/>
                    <a:pt x="35" y="161"/>
                  </a:cubicBezTo>
                  <a:cubicBezTo>
                    <a:pt x="36" y="157"/>
                    <a:pt x="37" y="154"/>
                    <a:pt x="37" y="151"/>
                  </a:cubicBezTo>
                  <a:moveTo>
                    <a:pt x="32" y="58"/>
                  </a:moveTo>
                  <a:cubicBezTo>
                    <a:pt x="32" y="69"/>
                    <a:pt x="25" y="73"/>
                    <a:pt x="15" y="75"/>
                  </a:cubicBezTo>
                  <a:cubicBezTo>
                    <a:pt x="8" y="77"/>
                    <a:pt x="3" y="83"/>
                    <a:pt x="1" y="91"/>
                  </a:cubicBezTo>
                  <a:cubicBezTo>
                    <a:pt x="0" y="94"/>
                    <a:pt x="0" y="96"/>
                    <a:pt x="0" y="98"/>
                  </a:cubicBezTo>
                  <a:cubicBezTo>
                    <a:pt x="0" y="96"/>
                    <a:pt x="0" y="94"/>
                    <a:pt x="1" y="91"/>
                  </a:cubicBezTo>
                  <a:cubicBezTo>
                    <a:pt x="3" y="83"/>
                    <a:pt x="8" y="77"/>
                    <a:pt x="15" y="75"/>
                  </a:cubicBezTo>
                  <a:cubicBezTo>
                    <a:pt x="25" y="73"/>
                    <a:pt x="32" y="69"/>
                    <a:pt x="32" y="58"/>
                  </a:cubicBezTo>
                  <a:cubicBezTo>
                    <a:pt x="32" y="58"/>
                    <a:pt x="32" y="58"/>
                    <a:pt x="32" y="58"/>
                  </a:cubicBezTo>
                  <a:moveTo>
                    <a:pt x="43" y="4"/>
                  </a:moveTo>
                  <a:cubicBezTo>
                    <a:pt x="43" y="4"/>
                    <a:pt x="43" y="4"/>
                    <a:pt x="43" y="4"/>
                  </a:cubicBezTo>
                  <a:cubicBezTo>
                    <a:pt x="43" y="14"/>
                    <a:pt x="33" y="23"/>
                    <a:pt x="28" y="33"/>
                  </a:cubicBezTo>
                  <a:cubicBezTo>
                    <a:pt x="28" y="34"/>
                    <a:pt x="27" y="35"/>
                    <a:pt x="27" y="36"/>
                  </a:cubicBezTo>
                  <a:cubicBezTo>
                    <a:pt x="27" y="35"/>
                    <a:pt x="28" y="34"/>
                    <a:pt x="28" y="33"/>
                  </a:cubicBezTo>
                  <a:cubicBezTo>
                    <a:pt x="33" y="23"/>
                    <a:pt x="43" y="14"/>
                    <a:pt x="43" y="4"/>
                  </a:cubicBezTo>
                  <a:cubicBezTo>
                    <a:pt x="43" y="4"/>
                    <a:pt x="43" y="4"/>
                    <a:pt x="43" y="4"/>
                  </a:cubicBezTo>
                  <a:cubicBezTo>
                    <a:pt x="43" y="4"/>
                    <a:pt x="43" y="4"/>
                    <a:pt x="43" y="4"/>
                  </a:cubicBezTo>
                  <a:moveTo>
                    <a:pt x="43" y="0"/>
                  </a:moveTo>
                  <a:cubicBezTo>
                    <a:pt x="42" y="0"/>
                    <a:pt x="42" y="0"/>
                    <a:pt x="42" y="0"/>
                  </a:cubicBezTo>
                  <a:cubicBezTo>
                    <a:pt x="42" y="1"/>
                    <a:pt x="42" y="3"/>
                    <a:pt x="43" y="4"/>
                  </a:cubicBezTo>
                  <a:cubicBezTo>
                    <a:pt x="43" y="2"/>
                    <a:pt x="43" y="1"/>
                    <a:pt x="43" y="0"/>
                  </a:cubicBezTo>
                </a:path>
              </a:pathLst>
            </a:custGeom>
            <a:solidFill>
              <a:schemeClr val="tx2">
                <a:lumMod val="20000"/>
                <a:lumOff val="80000"/>
              </a:schemeClr>
            </a:solidFill>
            <a:ln w="9525">
              <a:solidFill>
                <a:srgbClr val="E2F0D9"/>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7" name="Freeform 277"/>
            <p:cNvSpPr>
              <a:spLocks noEditPoints="1"/>
            </p:cNvSpPr>
            <p:nvPr/>
          </p:nvSpPr>
          <p:spPr bwMode="auto">
            <a:xfrm>
              <a:off x="3302226" y="997564"/>
              <a:ext cx="705519" cy="394816"/>
            </a:xfrm>
            <a:custGeom>
              <a:avLst/>
              <a:gdLst>
                <a:gd name="T0" fmla="*/ 294 w 551"/>
                <a:gd name="T1" fmla="*/ 297 h 297"/>
                <a:gd name="T2" fmla="*/ 305 w 551"/>
                <a:gd name="T3" fmla="*/ 294 h 297"/>
                <a:gd name="T4" fmla="*/ 125 w 551"/>
                <a:gd name="T5" fmla="*/ 293 h 297"/>
                <a:gd name="T6" fmla="*/ 120 w 551"/>
                <a:gd name="T7" fmla="*/ 290 h 297"/>
                <a:gd name="T8" fmla="*/ 252 w 551"/>
                <a:gd name="T9" fmla="*/ 276 h 297"/>
                <a:gd name="T10" fmla="*/ 252 w 551"/>
                <a:gd name="T11" fmla="*/ 276 h 297"/>
                <a:gd name="T12" fmla="*/ 105 w 551"/>
                <a:gd name="T13" fmla="*/ 270 h 297"/>
                <a:gd name="T14" fmla="*/ 107 w 551"/>
                <a:gd name="T15" fmla="*/ 273 h 297"/>
                <a:gd name="T16" fmla="*/ 105 w 551"/>
                <a:gd name="T17" fmla="*/ 270 h 297"/>
                <a:gd name="T18" fmla="*/ 76 w 551"/>
                <a:gd name="T19" fmla="*/ 252 h 297"/>
                <a:gd name="T20" fmla="*/ 85 w 551"/>
                <a:gd name="T21" fmla="*/ 251 h 297"/>
                <a:gd name="T22" fmla="*/ 57 w 551"/>
                <a:gd name="T23" fmla="*/ 250 h 297"/>
                <a:gd name="T24" fmla="*/ 58 w 551"/>
                <a:gd name="T25" fmla="*/ 251 h 297"/>
                <a:gd name="T26" fmla="*/ 354 w 551"/>
                <a:gd name="T27" fmla="*/ 240 h 297"/>
                <a:gd name="T28" fmla="*/ 354 w 551"/>
                <a:gd name="T29" fmla="*/ 240 h 297"/>
                <a:gd name="T30" fmla="*/ 4 w 551"/>
                <a:gd name="T31" fmla="*/ 223 h 297"/>
                <a:gd name="T32" fmla="*/ 0 w 551"/>
                <a:gd name="T33" fmla="*/ 222 h 297"/>
                <a:gd name="T34" fmla="*/ 28 w 551"/>
                <a:gd name="T35" fmla="*/ 222 h 297"/>
                <a:gd name="T36" fmla="*/ 38 w 551"/>
                <a:gd name="T37" fmla="*/ 238 h 297"/>
                <a:gd name="T38" fmla="*/ 359 w 551"/>
                <a:gd name="T39" fmla="*/ 189 h 297"/>
                <a:gd name="T40" fmla="*/ 372 w 551"/>
                <a:gd name="T41" fmla="*/ 217 h 297"/>
                <a:gd name="T42" fmla="*/ 372 w 551"/>
                <a:gd name="T43" fmla="*/ 217 h 297"/>
                <a:gd name="T44" fmla="*/ 380 w 551"/>
                <a:gd name="T45" fmla="*/ 148 h 297"/>
                <a:gd name="T46" fmla="*/ 388 w 551"/>
                <a:gd name="T47" fmla="*/ 172 h 297"/>
                <a:gd name="T48" fmla="*/ 380 w 551"/>
                <a:gd name="T49" fmla="*/ 148 h 297"/>
                <a:gd name="T50" fmla="*/ 460 w 551"/>
                <a:gd name="T51" fmla="*/ 83 h 297"/>
                <a:gd name="T52" fmla="*/ 460 w 551"/>
                <a:gd name="T53" fmla="*/ 83 h 297"/>
                <a:gd name="T54" fmla="*/ 530 w 551"/>
                <a:gd name="T55" fmla="*/ 57 h 297"/>
                <a:gd name="T56" fmla="*/ 551 w 551"/>
                <a:gd name="T57" fmla="*/ 0 h 297"/>
                <a:gd name="T58" fmla="*/ 545 w 551"/>
                <a:gd name="T59" fmla="*/ 21 h 297"/>
                <a:gd name="T60" fmla="*/ 551 w 551"/>
                <a:gd name="T61" fmla="*/ 0 h 297"/>
                <a:gd name="T62" fmla="*/ 551 w 551"/>
                <a:gd name="T63" fmla="*/ 0 h 297"/>
                <a:gd name="T64" fmla="*/ 551 w 551"/>
                <a:gd name="T65"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1" h="297">
                  <a:moveTo>
                    <a:pt x="305" y="294"/>
                  </a:moveTo>
                  <a:cubicBezTo>
                    <a:pt x="301" y="296"/>
                    <a:pt x="297" y="297"/>
                    <a:pt x="294" y="297"/>
                  </a:cubicBezTo>
                  <a:cubicBezTo>
                    <a:pt x="294" y="297"/>
                    <a:pt x="294" y="297"/>
                    <a:pt x="294" y="297"/>
                  </a:cubicBezTo>
                  <a:cubicBezTo>
                    <a:pt x="297" y="297"/>
                    <a:pt x="301" y="296"/>
                    <a:pt x="305" y="294"/>
                  </a:cubicBezTo>
                  <a:moveTo>
                    <a:pt x="119" y="290"/>
                  </a:moveTo>
                  <a:cubicBezTo>
                    <a:pt x="121" y="291"/>
                    <a:pt x="123" y="292"/>
                    <a:pt x="125" y="293"/>
                  </a:cubicBezTo>
                  <a:cubicBezTo>
                    <a:pt x="125" y="293"/>
                    <a:pt x="125" y="293"/>
                    <a:pt x="125" y="293"/>
                  </a:cubicBezTo>
                  <a:cubicBezTo>
                    <a:pt x="123" y="292"/>
                    <a:pt x="122" y="291"/>
                    <a:pt x="120" y="290"/>
                  </a:cubicBezTo>
                  <a:cubicBezTo>
                    <a:pt x="119" y="290"/>
                    <a:pt x="119" y="290"/>
                    <a:pt x="119" y="290"/>
                  </a:cubicBezTo>
                  <a:moveTo>
                    <a:pt x="252" y="276"/>
                  </a:moveTo>
                  <a:cubicBezTo>
                    <a:pt x="252" y="278"/>
                    <a:pt x="253" y="280"/>
                    <a:pt x="253" y="282"/>
                  </a:cubicBezTo>
                  <a:cubicBezTo>
                    <a:pt x="253" y="280"/>
                    <a:pt x="252" y="278"/>
                    <a:pt x="252" y="276"/>
                  </a:cubicBezTo>
                  <a:moveTo>
                    <a:pt x="105" y="270"/>
                  </a:moveTo>
                  <a:cubicBezTo>
                    <a:pt x="105" y="270"/>
                    <a:pt x="105" y="270"/>
                    <a:pt x="105" y="270"/>
                  </a:cubicBezTo>
                  <a:cubicBezTo>
                    <a:pt x="105" y="270"/>
                    <a:pt x="105" y="270"/>
                    <a:pt x="105" y="270"/>
                  </a:cubicBezTo>
                  <a:cubicBezTo>
                    <a:pt x="106" y="273"/>
                    <a:pt x="107" y="273"/>
                    <a:pt x="107" y="273"/>
                  </a:cubicBezTo>
                  <a:cubicBezTo>
                    <a:pt x="107" y="273"/>
                    <a:pt x="107" y="272"/>
                    <a:pt x="106" y="272"/>
                  </a:cubicBezTo>
                  <a:cubicBezTo>
                    <a:pt x="106" y="271"/>
                    <a:pt x="105" y="270"/>
                    <a:pt x="105" y="270"/>
                  </a:cubicBezTo>
                  <a:moveTo>
                    <a:pt x="85" y="251"/>
                  </a:moveTo>
                  <a:cubicBezTo>
                    <a:pt x="83" y="251"/>
                    <a:pt x="80" y="251"/>
                    <a:pt x="76" y="252"/>
                  </a:cubicBezTo>
                  <a:cubicBezTo>
                    <a:pt x="78" y="252"/>
                    <a:pt x="80" y="252"/>
                    <a:pt x="82" y="252"/>
                  </a:cubicBezTo>
                  <a:cubicBezTo>
                    <a:pt x="83" y="252"/>
                    <a:pt x="84" y="251"/>
                    <a:pt x="85" y="251"/>
                  </a:cubicBezTo>
                  <a:moveTo>
                    <a:pt x="56" y="250"/>
                  </a:moveTo>
                  <a:cubicBezTo>
                    <a:pt x="56" y="250"/>
                    <a:pt x="57" y="250"/>
                    <a:pt x="57" y="250"/>
                  </a:cubicBezTo>
                  <a:cubicBezTo>
                    <a:pt x="58" y="251"/>
                    <a:pt x="58" y="251"/>
                    <a:pt x="59" y="251"/>
                  </a:cubicBezTo>
                  <a:cubicBezTo>
                    <a:pt x="58" y="251"/>
                    <a:pt x="58" y="251"/>
                    <a:pt x="58" y="251"/>
                  </a:cubicBezTo>
                  <a:cubicBezTo>
                    <a:pt x="57" y="250"/>
                    <a:pt x="57" y="250"/>
                    <a:pt x="56" y="250"/>
                  </a:cubicBezTo>
                  <a:moveTo>
                    <a:pt x="354" y="240"/>
                  </a:moveTo>
                  <a:cubicBezTo>
                    <a:pt x="342" y="252"/>
                    <a:pt x="333" y="247"/>
                    <a:pt x="323" y="266"/>
                  </a:cubicBezTo>
                  <a:cubicBezTo>
                    <a:pt x="333" y="247"/>
                    <a:pt x="342" y="252"/>
                    <a:pt x="354" y="240"/>
                  </a:cubicBezTo>
                  <a:moveTo>
                    <a:pt x="0" y="222"/>
                  </a:moveTo>
                  <a:cubicBezTo>
                    <a:pt x="2" y="223"/>
                    <a:pt x="3" y="223"/>
                    <a:pt x="4" y="223"/>
                  </a:cubicBezTo>
                  <a:cubicBezTo>
                    <a:pt x="5" y="223"/>
                    <a:pt x="5" y="223"/>
                    <a:pt x="5" y="223"/>
                  </a:cubicBezTo>
                  <a:cubicBezTo>
                    <a:pt x="4" y="223"/>
                    <a:pt x="2" y="222"/>
                    <a:pt x="0" y="222"/>
                  </a:cubicBezTo>
                  <a:moveTo>
                    <a:pt x="24" y="213"/>
                  </a:moveTo>
                  <a:cubicBezTo>
                    <a:pt x="26" y="215"/>
                    <a:pt x="26" y="219"/>
                    <a:pt x="28" y="222"/>
                  </a:cubicBezTo>
                  <a:cubicBezTo>
                    <a:pt x="29" y="225"/>
                    <a:pt x="33" y="227"/>
                    <a:pt x="33" y="230"/>
                  </a:cubicBezTo>
                  <a:cubicBezTo>
                    <a:pt x="34" y="232"/>
                    <a:pt x="36" y="236"/>
                    <a:pt x="38" y="238"/>
                  </a:cubicBezTo>
                  <a:cubicBezTo>
                    <a:pt x="36" y="234"/>
                    <a:pt x="28" y="215"/>
                    <a:pt x="24" y="213"/>
                  </a:cubicBezTo>
                  <a:moveTo>
                    <a:pt x="359" y="189"/>
                  </a:moveTo>
                  <a:cubicBezTo>
                    <a:pt x="359" y="189"/>
                    <a:pt x="359" y="189"/>
                    <a:pt x="359" y="189"/>
                  </a:cubicBezTo>
                  <a:cubicBezTo>
                    <a:pt x="359" y="201"/>
                    <a:pt x="362" y="206"/>
                    <a:pt x="372" y="217"/>
                  </a:cubicBezTo>
                  <a:cubicBezTo>
                    <a:pt x="375" y="220"/>
                    <a:pt x="376" y="222"/>
                    <a:pt x="376" y="224"/>
                  </a:cubicBezTo>
                  <a:cubicBezTo>
                    <a:pt x="376" y="222"/>
                    <a:pt x="375" y="220"/>
                    <a:pt x="372" y="217"/>
                  </a:cubicBezTo>
                  <a:cubicBezTo>
                    <a:pt x="362" y="206"/>
                    <a:pt x="359" y="201"/>
                    <a:pt x="359" y="189"/>
                  </a:cubicBezTo>
                  <a:moveTo>
                    <a:pt x="380" y="148"/>
                  </a:moveTo>
                  <a:cubicBezTo>
                    <a:pt x="380" y="155"/>
                    <a:pt x="386" y="163"/>
                    <a:pt x="388" y="170"/>
                  </a:cubicBezTo>
                  <a:cubicBezTo>
                    <a:pt x="388" y="171"/>
                    <a:pt x="388" y="172"/>
                    <a:pt x="388" y="172"/>
                  </a:cubicBezTo>
                  <a:cubicBezTo>
                    <a:pt x="388" y="172"/>
                    <a:pt x="388" y="171"/>
                    <a:pt x="388" y="170"/>
                  </a:cubicBezTo>
                  <a:cubicBezTo>
                    <a:pt x="386" y="163"/>
                    <a:pt x="380" y="155"/>
                    <a:pt x="380" y="148"/>
                  </a:cubicBezTo>
                  <a:moveTo>
                    <a:pt x="460" y="83"/>
                  </a:moveTo>
                  <a:cubicBezTo>
                    <a:pt x="460" y="83"/>
                    <a:pt x="460" y="83"/>
                    <a:pt x="460" y="83"/>
                  </a:cubicBezTo>
                  <a:cubicBezTo>
                    <a:pt x="460" y="86"/>
                    <a:pt x="460" y="89"/>
                    <a:pt x="460" y="92"/>
                  </a:cubicBezTo>
                  <a:cubicBezTo>
                    <a:pt x="460" y="89"/>
                    <a:pt x="460" y="86"/>
                    <a:pt x="460" y="83"/>
                  </a:cubicBezTo>
                  <a:moveTo>
                    <a:pt x="545" y="21"/>
                  </a:moveTo>
                  <a:cubicBezTo>
                    <a:pt x="542" y="34"/>
                    <a:pt x="540" y="49"/>
                    <a:pt x="530" y="57"/>
                  </a:cubicBezTo>
                  <a:cubicBezTo>
                    <a:pt x="540" y="49"/>
                    <a:pt x="542" y="34"/>
                    <a:pt x="545" y="21"/>
                  </a:cubicBezTo>
                  <a:moveTo>
                    <a:pt x="551" y="0"/>
                  </a:moveTo>
                  <a:cubicBezTo>
                    <a:pt x="551" y="0"/>
                    <a:pt x="550" y="1"/>
                    <a:pt x="548" y="2"/>
                  </a:cubicBezTo>
                  <a:cubicBezTo>
                    <a:pt x="546" y="9"/>
                    <a:pt x="546" y="18"/>
                    <a:pt x="545" y="21"/>
                  </a:cubicBezTo>
                  <a:cubicBezTo>
                    <a:pt x="545" y="19"/>
                    <a:pt x="546" y="17"/>
                    <a:pt x="546" y="16"/>
                  </a:cubicBezTo>
                  <a:cubicBezTo>
                    <a:pt x="548" y="11"/>
                    <a:pt x="549" y="6"/>
                    <a:pt x="551" y="0"/>
                  </a:cubicBezTo>
                  <a:cubicBezTo>
                    <a:pt x="551" y="0"/>
                    <a:pt x="551" y="0"/>
                    <a:pt x="551" y="0"/>
                  </a:cubicBezTo>
                  <a:cubicBezTo>
                    <a:pt x="551" y="0"/>
                    <a:pt x="551" y="0"/>
                    <a:pt x="551" y="0"/>
                  </a:cubicBezTo>
                  <a:cubicBezTo>
                    <a:pt x="551" y="0"/>
                    <a:pt x="551" y="0"/>
                    <a:pt x="551" y="0"/>
                  </a:cubicBezTo>
                  <a:cubicBezTo>
                    <a:pt x="551" y="0"/>
                    <a:pt x="551" y="0"/>
                    <a:pt x="551"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8" name="Freeform 278"/>
            <p:cNvSpPr>
              <a:spLocks/>
            </p:cNvSpPr>
            <p:nvPr/>
          </p:nvSpPr>
          <p:spPr bwMode="auto">
            <a:xfrm>
              <a:off x="3292840" y="1253224"/>
              <a:ext cx="6257" cy="38834"/>
            </a:xfrm>
            <a:custGeom>
              <a:avLst/>
              <a:gdLst>
                <a:gd name="T0" fmla="*/ 0 w 5"/>
                <a:gd name="T1" fmla="*/ 0 h 29"/>
                <a:gd name="T2" fmla="*/ 5 w 5"/>
                <a:gd name="T3" fmla="*/ 29 h 29"/>
                <a:gd name="T4" fmla="*/ 5 w 5"/>
                <a:gd name="T5" fmla="*/ 28 h 29"/>
                <a:gd name="T6" fmla="*/ 5 w 5"/>
                <a:gd name="T7" fmla="*/ 27 h 29"/>
                <a:gd name="T8" fmla="*/ 0 w 5"/>
                <a:gd name="T9" fmla="*/ 0 h 29"/>
                <a:gd name="T10" fmla="*/ 0 w 5"/>
                <a:gd name="T11" fmla="*/ 0 h 29"/>
              </a:gdLst>
              <a:ahLst/>
              <a:cxnLst>
                <a:cxn ang="0">
                  <a:pos x="T0" y="T1"/>
                </a:cxn>
                <a:cxn ang="0">
                  <a:pos x="T2" y="T3"/>
                </a:cxn>
                <a:cxn ang="0">
                  <a:pos x="T4" y="T5"/>
                </a:cxn>
                <a:cxn ang="0">
                  <a:pos x="T6" y="T7"/>
                </a:cxn>
                <a:cxn ang="0">
                  <a:pos x="T8" y="T9"/>
                </a:cxn>
                <a:cxn ang="0">
                  <a:pos x="T10" y="T11"/>
                </a:cxn>
              </a:cxnLst>
              <a:rect l="0" t="0" r="r" b="b"/>
              <a:pathLst>
                <a:path w="5" h="29">
                  <a:moveTo>
                    <a:pt x="0" y="0"/>
                  </a:moveTo>
                  <a:cubicBezTo>
                    <a:pt x="5" y="29"/>
                    <a:pt x="5" y="29"/>
                    <a:pt x="5" y="29"/>
                  </a:cubicBezTo>
                  <a:cubicBezTo>
                    <a:pt x="5" y="28"/>
                    <a:pt x="5" y="28"/>
                    <a:pt x="5" y="28"/>
                  </a:cubicBezTo>
                  <a:cubicBezTo>
                    <a:pt x="5" y="28"/>
                    <a:pt x="5" y="27"/>
                    <a:pt x="5" y="27"/>
                  </a:cubicBezTo>
                  <a:cubicBezTo>
                    <a:pt x="0" y="0"/>
                    <a:pt x="0" y="0"/>
                    <a:pt x="0" y="0"/>
                  </a:cubicBezTo>
                  <a:cubicBezTo>
                    <a:pt x="0" y="0"/>
                    <a:pt x="0"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9" name="Freeform 279"/>
            <p:cNvSpPr>
              <a:spLocks/>
            </p:cNvSpPr>
            <p:nvPr/>
          </p:nvSpPr>
          <p:spPr bwMode="auto">
            <a:xfrm>
              <a:off x="3047239" y="314726"/>
              <a:ext cx="851003" cy="669893"/>
            </a:xfrm>
            <a:custGeom>
              <a:avLst/>
              <a:gdLst>
                <a:gd name="T0" fmla="*/ 441 w 664"/>
                <a:gd name="T1" fmla="*/ 49 h 505"/>
                <a:gd name="T2" fmla="*/ 398 w 664"/>
                <a:gd name="T3" fmla="*/ 88 h 505"/>
                <a:gd name="T4" fmla="*/ 356 w 664"/>
                <a:gd name="T5" fmla="*/ 82 h 505"/>
                <a:gd name="T6" fmla="*/ 316 w 664"/>
                <a:gd name="T7" fmla="*/ 146 h 505"/>
                <a:gd name="T8" fmla="*/ 263 w 664"/>
                <a:gd name="T9" fmla="*/ 194 h 505"/>
                <a:gd name="T10" fmla="*/ 230 w 664"/>
                <a:gd name="T11" fmla="*/ 208 h 505"/>
                <a:gd name="T12" fmla="*/ 151 w 664"/>
                <a:gd name="T13" fmla="*/ 204 h 505"/>
                <a:gd name="T14" fmla="*/ 120 w 664"/>
                <a:gd name="T15" fmla="*/ 228 h 505"/>
                <a:gd name="T16" fmla="*/ 82 w 664"/>
                <a:gd name="T17" fmla="*/ 243 h 505"/>
                <a:gd name="T18" fmla="*/ 38 w 664"/>
                <a:gd name="T19" fmla="*/ 248 h 505"/>
                <a:gd name="T20" fmla="*/ 9 w 664"/>
                <a:gd name="T21" fmla="*/ 321 h 505"/>
                <a:gd name="T22" fmla="*/ 20 w 664"/>
                <a:gd name="T23" fmla="*/ 336 h 505"/>
                <a:gd name="T24" fmla="*/ 29 w 664"/>
                <a:gd name="T25" fmla="*/ 354 h 505"/>
                <a:gd name="T26" fmla="*/ 46 w 664"/>
                <a:gd name="T27" fmla="*/ 388 h 505"/>
                <a:gd name="T28" fmla="*/ 58 w 664"/>
                <a:gd name="T29" fmla="*/ 430 h 505"/>
                <a:gd name="T30" fmla="*/ 76 w 664"/>
                <a:gd name="T31" fmla="*/ 440 h 505"/>
                <a:gd name="T32" fmla="*/ 141 w 664"/>
                <a:gd name="T33" fmla="*/ 457 h 505"/>
                <a:gd name="T34" fmla="*/ 157 w 664"/>
                <a:gd name="T35" fmla="*/ 480 h 505"/>
                <a:gd name="T36" fmla="*/ 160 w 664"/>
                <a:gd name="T37" fmla="*/ 495 h 505"/>
                <a:gd name="T38" fmla="*/ 192 w 664"/>
                <a:gd name="T39" fmla="*/ 497 h 505"/>
                <a:gd name="T40" fmla="*/ 235 w 664"/>
                <a:gd name="T41" fmla="*/ 457 h 505"/>
                <a:gd name="T42" fmla="*/ 246 w 664"/>
                <a:gd name="T43" fmla="*/ 458 h 505"/>
                <a:gd name="T44" fmla="*/ 255 w 664"/>
                <a:gd name="T45" fmla="*/ 456 h 505"/>
                <a:gd name="T46" fmla="*/ 255 w 664"/>
                <a:gd name="T47" fmla="*/ 456 h 505"/>
                <a:gd name="T48" fmla="*/ 272 w 664"/>
                <a:gd name="T49" fmla="*/ 446 h 505"/>
                <a:gd name="T50" fmla="*/ 290 w 664"/>
                <a:gd name="T51" fmla="*/ 457 h 505"/>
                <a:gd name="T52" fmla="*/ 311 w 664"/>
                <a:gd name="T53" fmla="*/ 475 h 505"/>
                <a:gd name="T54" fmla="*/ 362 w 664"/>
                <a:gd name="T55" fmla="*/ 496 h 505"/>
                <a:gd name="T56" fmla="*/ 374 w 664"/>
                <a:gd name="T57" fmla="*/ 493 h 505"/>
                <a:gd name="T58" fmla="*/ 408 w 664"/>
                <a:gd name="T59" fmla="*/ 484 h 505"/>
                <a:gd name="T60" fmla="*/ 400 w 664"/>
                <a:gd name="T61" fmla="*/ 465 h 505"/>
                <a:gd name="T62" fmla="*/ 402 w 664"/>
                <a:gd name="T63" fmla="*/ 456 h 505"/>
                <a:gd name="T64" fmla="*/ 404 w 664"/>
                <a:gd name="T65" fmla="*/ 454 h 505"/>
                <a:gd name="T66" fmla="*/ 383 w 664"/>
                <a:gd name="T67" fmla="*/ 450 h 505"/>
                <a:gd name="T68" fmla="*/ 348 w 664"/>
                <a:gd name="T69" fmla="*/ 425 h 505"/>
                <a:gd name="T70" fmla="*/ 361 w 664"/>
                <a:gd name="T71" fmla="*/ 422 h 505"/>
                <a:gd name="T72" fmla="*/ 392 w 664"/>
                <a:gd name="T73" fmla="*/ 392 h 505"/>
                <a:gd name="T74" fmla="*/ 433 w 664"/>
                <a:gd name="T75" fmla="*/ 342 h 505"/>
                <a:gd name="T76" fmla="*/ 466 w 664"/>
                <a:gd name="T77" fmla="*/ 382 h 505"/>
                <a:gd name="T78" fmla="*/ 487 w 664"/>
                <a:gd name="T79" fmla="*/ 334 h 505"/>
                <a:gd name="T80" fmla="*/ 527 w 664"/>
                <a:gd name="T81" fmla="*/ 301 h 505"/>
                <a:gd name="T82" fmla="*/ 511 w 664"/>
                <a:gd name="T83" fmla="*/ 271 h 505"/>
                <a:gd name="T84" fmla="*/ 469 w 664"/>
                <a:gd name="T85" fmla="*/ 257 h 505"/>
                <a:gd name="T86" fmla="*/ 498 w 664"/>
                <a:gd name="T87" fmla="*/ 221 h 505"/>
                <a:gd name="T88" fmla="*/ 549 w 664"/>
                <a:gd name="T89" fmla="*/ 234 h 505"/>
                <a:gd name="T90" fmla="*/ 600 w 664"/>
                <a:gd name="T91" fmla="*/ 212 h 505"/>
                <a:gd name="T92" fmla="*/ 664 w 664"/>
                <a:gd name="T93" fmla="*/ 175 h 505"/>
                <a:gd name="T94" fmla="*/ 632 w 664"/>
                <a:gd name="T95" fmla="*/ 126 h 505"/>
                <a:gd name="T96" fmla="*/ 616 w 664"/>
                <a:gd name="T97" fmla="*/ 113 h 505"/>
                <a:gd name="T98" fmla="*/ 556 w 664"/>
                <a:gd name="T99" fmla="*/ 63 h 505"/>
                <a:gd name="T100" fmla="*/ 542 w 664"/>
                <a:gd name="T101" fmla="*/ 55 h 505"/>
                <a:gd name="T102" fmla="*/ 480 w 664"/>
                <a:gd name="T103"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4" h="505">
                  <a:moveTo>
                    <a:pt x="480" y="0"/>
                  </a:moveTo>
                  <a:cubicBezTo>
                    <a:pt x="468" y="0"/>
                    <a:pt x="456" y="12"/>
                    <a:pt x="456" y="22"/>
                  </a:cubicBezTo>
                  <a:cubicBezTo>
                    <a:pt x="456" y="34"/>
                    <a:pt x="445" y="41"/>
                    <a:pt x="441" y="49"/>
                  </a:cubicBezTo>
                  <a:cubicBezTo>
                    <a:pt x="437" y="58"/>
                    <a:pt x="435" y="56"/>
                    <a:pt x="432" y="69"/>
                  </a:cubicBezTo>
                  <a:cubicBezTo>
                    <a:pt x="432" y="70"/>
                    <a:pt x="408" y="84"/>
                    <a:pt x="405" y="86"/>
                  </a:cubicBezTo>
                  <a:cubicBezTo>
                    <a:pt x="402" y="87"/>
                    <a:pt x="400" y="88"/>
                    <a:pt x="398" y="88"/>
                  </a:cubicBezTo>
                  <a:cubicBezTo>
                    <a:pt x="390" y="88"/>
                    <a:pt x="383" y="80"/>
                    <a:pt x="379" y="77"/>
                  </a:cubicBezTo>
                  <a:cubicBezTo>
                    <a:pt x="376" y="73"/>
                    <a:pt x="373" y="72"/>
                    <a:pt x="370" y="72"/>
                  </a:cubicBezTo>
                  <a:cubicBezTo>
                    <a:pt x="365" y="72"/>
                    <a:pt x="360" y="78"/>
                    <a:pt x="356" y="82"/>
                  </a:cubicBezTo>
                  <a:cubicBezTo>
                    <a:pt x="352" y="86"/>
                    <a:pt x="350" y="104"/>
                    <a:pt x="348" y="108"/>
                  </a:cubicBezTo>
                  <a:cubicBezTo>
                    <a:pt x="343" y="118"/>
                    <a:pt x="328" y="113"/>
                    <a:pt x="321" y="117"/>
                  </a:cubicBezTo>
                  <a:cubicBezTo>
                    <a:pt x="319" y="118"/>
                    <a:pt x="317" y="143"/>
                    <a:pt x="316" y="146"/>
                  </a:cubicBezTo>
                  <a:cubicBezTo>
                    <a:pt x="313" y="150"/>
                    <a:pt x="288" y="150"/>
                    <a:pt x="283" y="155"/>
                  </a:cubicBezTo>
                  <a:cubicBezTo>
                    <a:pt x="277" y="161"/>
                    <a:pt x="275" y="174"/>
                    <a:pt x="275" y="184"/>
                  </a:cubicBezTo>
                  <a:cubicBezTo>
                    <a:pt x="275" y="192"/>
                    <a:pt x="270" y="194"/>
                    <a:pt x="263" y="194"/>
                  </a:cubicBezTo>
                  <a:cubicBezTo>
                    <a:pt x="257" y="194"/>
                    <a:pt x="251" y="193"/>
                    <a:pt x="246" y="192"/>
                  </a:cubicBezTo>
                  <a:cubicBezTo>
                    <a:pt x="246" y="192"/>
                    <a:pt x="246" y="192"/>
                    <a:pt x="246" y="192"/>
                  </a:cubicBezTo>
                  <a:cubicBezTo>
                    <a:pt x="243" y="192"/>
                    <a:pt x="233" y="206"/>
                    <a:pt x="230" y="208"/>
                  </a:cubicBezTo>
                  <a:cubicBezTo>
                    <a:pt x="224" y="211"/>
                    <a:pt x="218" y="219"/>
                    <a:pt x="213" y="223"/>
                  </a:cubicBezTo>
                  <a:cubicBezTo>
                    <a:pt x="207" y="228"/>
                    <a:pt x="194" y="228"/>
                    <a:pt x="182" y="228"/>
                  </a:cubicBezTo>
                  <a:cubicBezTo>
                    <a:pt x="174" y="228"/>
                    <a:pt x="154" y="206"/>
                    <a:pt x="151" y="204"/>
                  </a:cubicBezTo>
                  <a:cubicBezTo>
                    <a:pt x="144" y="199"/>
                    <a:pt x="141" y="193"/>
                    <a:pt x="137" y="193"/>
                  </a:cubicBezTo>
                  <a:cubicBezTo>
                    <a:pt x="134" y="193"/>
                    <a:pt x="132" y="195"/>
                    <a:pt x="128" y="199"/>
                  </a:cubicBezTo>
                  <a:cubicBezTo>
                    <a:pt x="124" y="203"/>
                    <a:pt x="122" y="222"/>
                    <a:pt x="120" y="228"/>
                  </a:cubicBezTo>
                  <a:cubicBezTo>
                    <a:pt x="118" y="240"/>
                    <a:pt x="114" y="249"/>
                    <a:pt x="106" y="254"/>
                  </a:cubicBezTo>
                  <a:cubicBezTo>
                    <a:pt x="105" y="254"/>
                    <a:pt x="104" y="254"/>
                    <a:pt x="103" y="254"/>
                  </a:cubicBezTo>
                  <a:cubicBezTo>
                    <a:pt x="95" y="254"/>
                    <a:pt x="85" y="246"/>
                    <a:pt x="82" y="243"/>
                  </a:cubicBezTo>
                  <a:cubicBezTo>
                    <a:pt x="76" y="236"/>
                    <a:pt x="65" y="234"/>
                    <a:pt x="55" y="232"/>
                  </a:cubicBezTo>
                  <a:cubicBezTo>
                    <a:pt x="54" y="232"/>
                    <a:pt x="54" y="231"/>
                    <a:pt x="53" y="231"/>
                  </a:cubicBezTo>
                  <a:cubicBezTo>
                    <a:pt x="46" y="231"/>
                    <a:pt x="40" y="243"/>
                    <a:pt x="38" y="248"/>
                  </a:cubicBezTo>
                  <a:cubicBezTo>
                    <a:pt x="35" y="261"/>
                    <a:pt x="34" y="270"/>
                    <a:pt x="31" y="281"/>
                  </a:cubicBezTo>
                  <a:cubicBezTo>
                    <a:pt x="30" y="285"/>
                    <a:pt x="10" y="298"/>
                    <a:pt x="7" y="299"/>
                  </a:cubicBezTo>
                  <a:cubicBezTo>
                    <a:pt x="0" y="305"/>
                    <a:pt x="6" y="314"/>
                    <a:pt x="9" y="321"/>
                  </a:cubicBezTo>
                  <a:cubicBezTo>
                    <a:pt x="10" y="322"/>
                    <a:pt x="10" y="322"/>
                    <a:pt x="11" y="323"/>
                  </a:cubicBezTo>
                  <a:cubicBezTo>
                    <a:pt x="11" y="323"/>
                    <a:pt x="12" y="323"/>
                    <a:pt x="12" y="324"/>
                  </a:cubicBezTo>
                  <a:cubicBezTo>
                    <a:pt x="14" y="324"/>
                    <a:pt x="16" y="327"/>
                    <a:pt x="20" y="336"/>
                  </a:cubicBezTo>
                  <a:cubicBezTo>
                    <a:pt x="20" y="336"/>
                    <a:pt x="20" y="336"/>
                    <a:pt x="20" y="336"/>
                  </a:cubicBezTo>
                  <a:cubicBezTo>
                    <a:pt x="20" y="336"/>
                    <a:pt x="20" y="336"/>
                    <a:pt x="20" y="336"/>
                  </a:cubicBezTo>
                  <a:cubicBezTo>
                    <a:pt x="23" y="342"/>
                    <a:pt x="26" y="348"/>
                    <a:pt x="29" y="354"/>
                  </a:cubicBezTo>
                  <a:cubicBezTo>
                    <a:pt x="30" y="355"/>
                    <a:pt x="31" y="357"/>
                    <a:pt x="32" y="359"/>
                  </a:cubicBezTo>
                  <a:cubicBezTo>
                    <a:pt x="32" y="360"/>
                    <a:pt x="33" y="360"/>
                    <a:pt x="33" y="361"/>
                  </a:cubicBezTo>
                  <a:cubicBezTo>
                    <a:pt x="38" y="372"/>
                    <a:pt x="43" y="379"/>
                    <a:pt x="46" y="388"/>
                  </a:cubicBezTo>
                  <a:cubicBezTo>
                    <a:pt x="47" y="393"/>
                    <a:pt x="52" y="395"/>
                    <a:pt x="56" y="399"/>
                  </a:cubicBezTo>
                  <a:cubicBezTo>
                    <a:pt x="59" y="400"/>
                    <a:pt x="60" y="402"/>
                    <a:pt x="59" y="407"/>
                  </a:cubicBezTo>
                  <a:cubicBezTo>
                    <a:pt x="60" y="415"/>
                    <a:pt x="58" y="424"/>
                    <a:pt x="58" y="430"/>
                  </a:cubicBezTo>
                  <a:cubicBezTo>
                    <a:pt x="58" y="434"/>
                    <a:pt x="60" y="437"/>
                    <a:pt x="63" y="438"/>
                  </a:cubicBezTo>
                  <a:cubicBezTo>
                    <a:pt x="66" y="438"/>
                    <a:pt x="69" y="438"/>
                    <a:pt x="71" y="439"/>
                  </a:cubicBezTo>
                  <a:cubicBezTo>
                    <a:pt x="73" y="439"/>
                    <a:pt x="74" y="440"/>
                    <a:pt x="76" y="440"/>
                  </a:cubicBezTo>
                  <a:cubicBezTo>
                    <a:pt x="79" y="440"/>
                    <a:pt x="83" y="439"/>
                    <a:pt x="86" y="439"/>
                  </a:cubicBezTo>
                  <a:cubicBezTo>
                    <a:pt x="97" y="439"/>
                    <a:pt x="109" y="444"/>
                    <a:pt x="119" y="447"/>
                  </a:cubicBezTo>
                  <a:cubicBezTo>
                    <a:pt x="128" y="449"/>
                    <a:pt x="134" y="453"/>
                    <a:pt x="141" y="457"/>
                  </a:cubicBezTo>
                  <a:cubicBezTo>
                    <a:pt x="142" y="457"/>
                    <a:pt x="143" y="458"/>
                    <a:pt x="144" y="459"/>
                  </a:cubicBezTo>
                  <a:cubicBezTo>
                    <a:pt x="145" y="459"/>
                    <a:pt x="145" y="459"/>
                    <a:pt x="146" y="460"/>
                  </a:cubicBezTo>
                  <a:cubicBezTo>
                    <a:pt x="150" y="461"/>
                    <a:pt x="156" y="475"/>
                    <a:pt x="157" y="480"/>
                  </a:cubicBezTo>
                  <a:cubicBezTo>
                    <a:pt x="158" y="483"/>
                    <a:pt x="158" y="486"/>
                    <a:pt x="159" y="490"/>
                  </a:cubicBezTo>
                  <a:cubicBezTo>
                    <a:pt x="159" y="490"/>
                    <a:pt x="159" y="491"/>
                    <a:pt x="160" y="492"/>
                  </a:cubicBezTo>
                  <a:cubicBezTo>
                    <a:pt x="160" y="493"/>
                    <a:pt x="160" y="494"/>
                    <a:pt x="160" y="495"/>
                  </a:cubicBezTo>
                  <a:cubicBezTo>
                    <a:pt x="160" y="498"/>
                    <a:pt x="160" y="501"/>
                    <a:pt x="161" y="505"/>
                  </a:cubicBezTo>
                  <a:cubicBezTo>
                    <a:pt x="164" y="505"/>
                    <a:pt x="167" y="505"/>
                    <a:pt x="170" y="505"/>
                  </a:cubicBezTo>
                  <a:cubicBezTo>
                    <a:pt x="181" y="505"/>
                    <a:pt x="183" y="500"/>
                    <a:pt x="192" y="497"/>
                  </a:cubicBezTo>
                  <a:cubicBezTo>
                    <a:pt x="197" y="496"/>
                    <a:pt x="204" y="491"/>
                    <a:pt x="208" y="487"/>
                  </a:cubicBezTo>
                  <a:cubicBezTo>
                    <a:pt x="214" y="480"/>
                    <a:pt x="216" y="474"/>
                    <a:pt x="221" y="468"/>
                  </a:cubicBezTo>
                  <a:cubicBezTo>
                    <a:pt x="225" y="462"/>
                    <a:pt x="226" y="457"/>
                    <a:pt x="235" y="457"/>
                  </a:cubicBezTo>
                  <a:cubicBezTo>
                    <a:pt x="235" y="457"/>
                    <a:pt x="235" y="457"/>
                    <a:pt x="235" y="457"/>
                  </a:cubicBezTo>
                  <a:cubicBezTo>
                    <a:pt x="238" y="457"/>
                    <a:pt x="240" y="458"/>
                    <a:pt x="243" y="458"/>
                  </a:cubicBezTo>
                  <a:cubicBezTo>
                    <a:pt x="244" y="458"/>
                    <a:pt x="245" y="458"/>
                    <a:pt x="246" y="458"/>
                  </a:cubicBezTo>
                  <a:cubicBezTo>
                    <a:pt x="246" y="458"/>
                    <a:pt x="246" y="458"/>
                    <a:pt x="246" y="458"/>
                  </a:cubicBezTo>
                  <a:cubicBezTo>
                    <a:pt x="246" y="458"/>
                    <a:pt x="246" y="458"/>
                    <a:pt x="246" y="458"/>
                  </a:cubicBezTo>
                  <a:cubicBezTo>
                    <a:pt x="249" y="458"/>
                    <a:pt x="251" y="458"/>
                    <a:pt x="255" y="456"/>
                  </a:cubicBezTo>
                  <a:cubicBezTo>
                    <a:pt x="255" y="456"/>
                    <a:pt x="255" y="456"/>
                    <a:pt x="255" y="456"/>
                  </a:cubicBezTo>
                  <a:cubicBezTo>
                    <a:pt x="255" y="456"/>
                    <a:pt x="255" y="456"/>
                    <a:pt x="255" y="456"/>
                  </a:cubicBezTo>
                  <a:cubicBezTo>
                    <a:pt x="255" y="456"/>
                    <a:pt x="255" y="456"/>
                    <a:pt x="255" y="456"/>
                  </a:cubicBezTo>
                  <a:cubicBezTo>
                    <a:pt x="255" y="456"/>
                    <a:pt x="255" y="456"/>
                    <a:pt x="255" y="456"/>
                  </a:cubicBezTo>
                  <a:cubicBezTo>
                    <a:pt x="255" y="456"/>
                    <a:pt x="255" y="456"/>
                    <a:pt x="255" y="456"/>
                  </a:cubicBezTo>
                  <a:cubicBezTo>
                    <a:pt x="261" y="454"/>
                    <a:pt x="268" y="446"/>
                    <a:pt x="272" y="446"/>
                  </a:cubicBezTo>
                  <a:cubicBezTo>
                    <a:pt x="272" y="446"/>
                    <a:pt x="272" y="446"/>
                    <a:pt x="272" y="446"/>
                  </a:cubicBezTo>
                  <a:cubicBezTo>
                    <a:pt x="280" y="446"/>
                    <a:pt x="284" y="453"/>
                    <a:pt x="290" y="457"/>
                  </a:cubicBezTo>
                  <a:cubicBezTo>
                    <a:pt x="290" y="457"/>
                    <a:pt x="290" y="457"/>
                    <a:pt x="290" y="457"/>
                  </a:cubicBezTo>
                  <a:cubicBezTo>
                    <a:pt x="290" y="457"/>
                    <a:pt x="290" y="457"/>
                    <a:pt x="291" y="457"/>
                  </a:cubicBezTo>
                  <a:cubicBezTo>
                    <a:pt x="298" y="463"/>
                    <a:pt x="305" y="472"/>
                    <a:pt x="311" y="475"/>
                  </a:cubicBezTo>
                  <a:cubicBezTo>
                    <a:pt x="311" y="475"/>
                    <a:pt x="311" y="475"/>
                    <a:pt x="311" y="475"/>
                  </a:cubicBezTo>
                  <a:cubicBezTo>
                    <a:pt x="320" y="480"/>
                    <a:pt x="322" y="483"/>
                    <a:pt x="330" y="487"/>
                  </a:cubicBezTo>
                  <a:cubicBezTo>
                    <a:pt x="338" y="491"/>
                    <a:pt x="340" y="497"/>
                    <a:pt x="351" y="497"/>
                  </a:cubicBezTo>
                  <a:cubicBezTo>
                    <a:pt x="355" y="497"/>
                    <a:pt x="359" y="497"/>
                    <a:pt x="362" y="496"/>
                  </a:cubicBezTo>
                  <a:cubicBezTo>
                    <a:pt x="362" y="496"/>
                    <a:pt x="362" y="496"/>
                    <a:pt x="362" y="496"/>
                  </a:cubicBezTo>
                  <a:cubicBezTo>
                    <a:pt x="362" y="496"/>
                    <a:pt x="362" y="496"/>
                    <a:pt x="362" y="496"/>
                  </a:cubicBezTo>
                  <a:cubicBezTo>
                    <a:pt x="366" y="495"/>
                    <a:pt x="370" y="494"/>
                    <a:pt x="374" y="493"/>
                  </a:cubicBezTo>
                  <a:cubicBezTo>
                    <a:pt x="379" y="492"/>
                    <a:pt x="387" y="493"/>
                    <a:pt x="392" y="491"/>
                  </a:cubicBezTo>
                  <a:cubicBezTo>
                    <a:pt x="392" y="491"/>
                    <a:pt x="393" y="491"/>
                    <a:pt x="393" y="491"/>
                  </a:cubicBezTo>
                  <a:cubicBezTo>
                    <a:pt x="397" y="489"/>
                    <a:pt x="408" y="488"/>
                    <a:pt x="408" y="484"/>
                  </a:cubicBezTo>
                  <a:cubicBezTo>
                    <a:pt x="408" y="484"/>
                    <a:pt x="408" y="483"/>
                    <a:pt x="408" y="483"/>
                  </a:cubicBezTo>
                  <a:cubicBezTo>
                    <a:pt x="405" y="477"/>
                    <a:pt x="400" y="472"/>
                    <a:pt x="400" y="465"/>
                  </a:cubicBezTo>
                  <a:cubicBezTo>
                    <a:pt x="400" y="465"/>
                    <a:pt x="400" y="465"/>
                    <a:pt x="400" y="465"/>
                  </a:cubicBezTo>
                  <a:cubicBezTo>
                    <a:pt x="400" y="465"/>
                    <a:pt x="400" y="465"/>
                    <a:pt x="400" y="465"/>
                  </a:cubicBezTo>
                  <a:cubicBezTo>
                    <a:pt x="400" y="465"/>
                    <a:pt x="400" y="465"/>
                    <a:pt x="400" y="465"/>
                  </a:cubicBezTo>
                  <a:cubicBezTo>
                    <a:pt x="400" y="459"/>
                    <a:pt x="400" y="457"/>
                    <a:pt x="402" y="456"/>
                  </a:cubicBezTo>
                  <a:cubicBezTo>
                    <a:pt x="402" y="456"/>
                    <a:pt x="401" y="455"/>
                    <a:pt x="401" y="454"/>
                  </a:cubicBezTo>
                  <a:cubicBezTo>
                    <a:pt x="401" y="451"/>
                    <a:pt x="401" y="450"/>
                    <a:pt x="401" y="450"/>
                  </a:cubicBezTo>
                  <a:cubicBezTo>
                    <a:pt x="401" y="450"/>
                    <a:pt x="402" y="452"/>
                    <a:pt x="404" y="454"/>
                  </a:cubicBezTo>
                  <a:cubicBezTo>
                    <a:pt x="404" y="453"/>
                    <a:pt x="404" y="453"/>
                    <a:pt x="404" y="453"/>
                  </a:cubicBezTo>
                  <a:cubicBezTo>
                    <a:pt x="404" y="449"/>
                    <a:pt x="401" y="448"/>
                    <a:pt x="397" y="448"/>
                  </a:cubicBezTo>
                  <a:cubicBezTo>
                    <a:pt x="392" y="448"/>
                    <a:pt x="385" y="450"/>
                    <a:pt x="383" y="450"/>
                  </a:cubicBezTo>
                  <a:cubicBezTo>
                    <a:pt x="373" y="453"/>
                    <a:pt x="370" y="464"/>
                    <a:pt x="365" y="464"/>
                  </a:cubicBezTo>
                  <a:cubicBezTo>
                    <a:pt x="363" y="464"/>
                    <a:pt x="360" y="463"/>
                    <a:pt x="357" y="460"/>
                  </a:cubicBezTo>
                  <a:cubicBezTo>
                    <a:pt x="350" y="453"/>
                    <a:pt x="352" y="433"/>
                    <a:pt x="348" y="425"/>
                  </a:cubicBezTo>
                  <a:cubicBezTo>
                    <a:pt x="348" y="424"/>
                    <a:pt x="348" y="424"/>
                    <a:pt x="348" y="423"/>
                  </a:cubicBezTo>
                  <a:cubicBezTo>
                    <a:pt x="348" y="422"/>
                    <a:pt x="350" y="421"/>
                    <a:pt x="352" y="421"/>
                  </a:cubicBezTo>
                  <a:cubicBezTo>
                    <a:pt x="355" y="421"/>
                    <a:pt x="358" y="421"/>
                    <a:pt x="361" y="422"/>
                  </a:cubicBezTo>
                  <a:cubicBezTo>
                    <a:pt x="364" y="422"/>
                    <a:pt x="367" y="422"/>
                    <a:pt x="370" y="422"/>
                  </a:cubicBezTo>
                  <a:cubicBezTo>
                    <a:pt x="373" y="422"/>
                    <a:pt x="376" y="422"/>
                    <a:pt x="378" y="421"/>
                  </a:cubicBezTo>
                  <a:cubicBezTo>
                    <a:pt x="390" y="415"/>
                    <a:pt x="392" y="407"/>
                    <a:pt x="392" y="392"/>
                  </a:cubicBezTo>
                  <a:cubicBezTo>
                    <a:pt x="392" y="377"/>
                    <a:pt x="397" y="377"/>
                    <a:pt x="405" y="367"/>
                  </a:cubicBezTo>
                  <a:cubicBezTo>
                    <a:pt x="412" y="357"/>
                    <a:pt x="422" y="353"/>
                    <a:pt x="429" y="345"/>
                  </a:cubicBezTo>
                  <a:cubicBezTo>
                    <a:pt x="430" y="343"/>
                    <a:pt x="431" y="342"/>
                    <a:pt x="433" y="342"/>
                  </a:cubicBezTo>
                  <a:cubicBezTo>
                    <a:pt x="439" y="342"/>
                    <a:pt x="447" y="351"/>
                    <a:pt x="450" y="352"/>
                  </a:cubicBezTo>
                  <a:cubicBezTo>
                    <a:pt x="458" y="354"/>
                    <a:pt x="462" y="374"/>
                    <a:pt x="463" y="379"/>
                  </a:cubicBezTo>
                  <a:cubicBezTo>
                    <a:pt x="464" y="381"/>
                    <a:pt x="465" y="382"/>
                    <a:pt x="466" y="382"/>
                  </a:cubicBezTo>
                  <a:cubicBezTo>
                    <a:pt x="471" y="382"/>
                    <a:pt x="482" y="368"/>
                    <a:pt x="485" y="361"/>
                  </a:cubicBezTo>
                  <a:cubicBezTo>
                    <a:pt x="490" y="351"/>
                    <a:pt x="505" y="362"/>
                    <a:pt x="505" y="347"/>
                  </a:cubicBezTo>
                  <a:cubicBezTo>
                    <a:pt x="505" y="339"/>
                    <a:pt x="490" y="341"/>
                    <a:pt x="487" y="334"/>
                  </a:cubicBezTo>
                  <a:cubicBezTo>
                    <a:pt x="487" y="333"/>
                    <a:pt x="487" y="333"/>
                    <a:pt x="487" y="332"/>
                  </a:cubicBezTo>
                  <a:cubicBezTo>
                    <a:pt x="487" y="326"/>
                    <a:pt x="504" y="327"/>
                    <a:pt x="509" y="321"/>
                  </a:cubicBezTo>
                  <a:cubicBezTo>
                    <a:pt x="516" y="311"/>
                    <a:pt x="513" y="301"/>
                    <a:pt x="527" y="301"/>
                  </a:cubicBezTo>
                  <a:cubicBezTo>
                    <a:pt x="530" y="301"/>
                    <a:pt x="531" y="298"/>
                    <a:pt x="531" y="294"/>
                  </a:cubicBezTo>
                  <a:cubicBezTo>
                    <a:pt x="531" y="289"/>
                    <a:pt x="529" y="281"/>
                    <a:pt x="527" y="277"/>
                  </a:cubicBezTo>
                  <a:cubicBezTo>
                    <a:pt x="525" y="272"/>
                    <a:pt x="518" y="271"/>
                    <a:pt x="511" y="271"/>
                  </a:cubicBezTo>
                  <a:cubicBezTo>
                    <a:pt x="506" y="271"/>
                    <a:pt x="501" y="272"/>
                    <a:pt x="498" y="272"/>
                  </a:cubicBezTo>
                  <a:cubicBezTo>
                    <a:pt x="485" y="272"/>
                    <a:pt x="476" y="270"/>
                    <a:pt x="470" y="263"/>
                  </a:cubicBezTo>
                  <a:cubicBezTo>
                    <a:pt x="469" y="261"/>
                    <a:pt x="469" y="259"/>
                    <a:pt x="469" y="257"/>
                  </a:cubicBezTo>
                  <a:cubicBezTo>
                    <a:pt x="469" y="249"/>
                    <a:pt x="478" y="238"/>
                    <a:pt x="480" y="232"/>
                  </a:cubicBezTo>
                  <a:cubicBezTo>
                    <a:pt x="482" y="222"/>
                    <a:pt x="482" y="221"/>
                    <a:pt x="488" y="221"/>
                  </a:cubicBezTo>
                  <a:cubicBezTo>
                    <a:pt x="491" y="221"/>
                    <a:pt x="494" y="221"/>
                    <a:pt x="498" y="221"/>
                  </a:cubicBezTo>
                  <a:cubicBezTo>
                    <a:pt x="511" y="221"/>
                    <a:pt x="514" y="224"/>
                    <a:pt x="522" y="230"/>
                  </a:cubicBezTo>
                  <a:cubicBezTo>
                    <a:pt x="526" y="233"/>
                    <a:pt x="532" y="234"/>
                    <a:pt x="538" y="234"/>
                  </a:cubicBezTo>
                  <a:cubicBezTo>
                    <a:pt x="541" y="234"/>
                    <a:pt x="545" y="234"/>
                    <a:pt x="549" y="234"/>
                  </a:cubicBezTo>
                  <a:cubicBezTo>
                    <a:pt x="552" y="234"/>
                    <a:pt x="556" y="234"/>
                    <a:pt x="558" y="234"/>
                  </a:cubicBezTo>
                  <a:cubicBezTo>
                    <a:pt x="566" y="234"/>
                    <a:pt x="572" y="233"/>
                    <a:pt x="578" y="230"/>
                  </a:cubicBezTo>
                  <a:cubicBezTo>
                    <a:pt x="585" y="226"/>
                    <a:pt x="594" y="217"/>
                    <a:pt x="600" y="212"/>
                  </a:cubicBezTo>
                  <a:cubicBezTo>
                    <a:pt x="611" y="200"/>
                    <a:pt x="627" y="215"/>
                    <a:pt x="633" y="193"/>
                  </a:cubicBezTo>
                  <a:cubicBezTo>
                    <a:pt x="635" y="185"/>
                    <a:pt x="653" y="181"/>
                    <a:pt x="662" y="181"/>
                  </a:cubicBezTo>
                  <a:cubicBezTo>
                    <a:pt x="663" y="181"/>
                    <a:pt x="664" y="178"/>
                    <a:pt x="664" y="175"/>
                  </a:cubicBezTo>
                  <a:cubicBezTo>
                    <a:pt x="664" y="167"/>
                    <a:pt x="661" y="156"/>
                    <a:pt x="658" y="151"/>
                  </a:cubicBezTo>
                  <a:cubicBezTo>
                    <a:pt x="654" y="146"/>
                    <a:pt x="641" y="136"/>
                    <a:pt x="636" y="131"/>
                  </a:cubicBezTo>
                  <a:cubicBezTo>
                    <a:pt x="634" y="129"/>
                    <a:pt x="633" y="128"/>
                    <a:pt x="632" y="126"/>
                  </a:cubicBezTo>
                  <a:cubicBezTo>
                    <a:pt x="631" y="124"/>
                    <a:pt x="629" y="122"/>
                    <a:pt x="628" y="121"/>
                  </a:cubicBezTo>
                  <a:cubicBezTo>
                    <a:pt x="627" y="119"/>
                    <a:pt x="626" y="118"/>
                    <a:pt x="625" y="117"/>
                  </a:cubicBezTo>
                  <a:cubicBezTo>
                    <a:pt x="623" y="115"/>
                    <a:pt x="621" y="114"/>
                    <a:pt x="616" y="113"/>
                  </a:cubicBezTo>
                  <a:cubicBezTo>
                    <a:pt x="603" y="111"/>
                    <a:pt x="597" y="95"/>
                    <a:pt x="593" y="86"/>
                  </a:cubicBezTo>
                  <a:cubicBezTo>
                    <a:pt x="588" y="77"/>
                    <a:pt x="577" y="70"/>
                    <a:pt x="569" y="66"/>
                  </a:cubicBezTo>
                  <a:cubicBezTo>
                    <a:pt x="564" y="63"/>
                    <a:pt x="560" y="63"/>
                    <a:pt x="556" y="63"/>
                  </a:cubicBezTo>
                  <a:cubicBezTo>
                    <a:pt x="556" y="63"/>
                    <a:pt x="556" y="63"/>
                    <a:pt x="555" y="63"/>
                  </a:cubicBezTo>
                  <a:cubicBezTo>
                    <a:pt x="555" y="63"/>
                    <a:pt x="554" y="63"/>
                    <a:pt x="554" y="63"/>
                  </a:cubicBezTo>
                  <a:cubicBezTo>
                    <a:pt x="549" y="63"/>
                    <a:pt x="545" y="63"/>
                    <a:pt x="542" y="55"/>
                  </a:cubicBezTo>
                  <a:cubicBezTo>
                    <a:pt x="538" y="47"/>
                    <a:pt x="521" y="46"/>
                    <a:pt x="512" y="44"/>
                  </a:cubicBezTo>
                  <a:cubicBezTo>
                    <a:pt x="506" y="42"/>
                    <a:pt x="508" y="16"/>
                    <a:pt x="505" y="9"/>
                  </a:cubicBezTo>
                  <a:cubicBezTo>
                    <a:pt x="501" y="2"/>
                    <a:pt x="489" y="0"/>
                    <a:pt x="480" y="0"/>
                  </a:cubicBezTo>
                </a:path>
              </a:pathLst>
            </a:custGeom>
            <a:solidFill>
              <a:schemeClr val="accent6">
                <a:lumMod val="60000"/>
                <a:lumOff val="4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0" name="Freeform 280"/>
            <p:cNvSpPr>
              <a:spLocks noEditPoints="1"/>
            </p:cNvSpPr>
            <p:nvPr/>
          </p:nvSpPr>
          <p:spPr bwMode="auto">
            <a:xfrm>
              <a:off x="3061318" y="745141"/>
              <a:ext cx="192415" cy="244333"/>
            </a:xfrm>
            <a:custGeom>
              <a:avLst/>
              <a:gdLst>
                <a:gd name="T0" fmla="*/ 148 w 149"/>
                <a:gd name="T1" fmla="*/ 171 h 185"/>
                <a:gd name="T2" fmla="*/ 149 w 149"/>
                <a:gd name="T3" fmla="*/ 185 h 185"/>
                <a:gd name="T4" fmla="*/ 148 w 149"/>
                <a:gd name="T5" fmla="*/ 181 h 185"/>
                <a:gd name="T6" fmla="*/ 148 w 149"/>
                <a:gd name="T7" fmla="*/ 181 h 185"/>
                <a:gd name="T8" fmla="*/ 148 w 149"/>
                <a:gd name="T9" fmla="*/ 181 h 185"/>
                <a:gd name="T10" fmla="*/ 149 w 149"/>
                <a:gd name="T11" fmla="*/ 181 h 185"/>
                <a:gd name="T12" fmla="*/ 148 w 149"/>
                <a:gd name="T13" fmla="*/ 171 h 185"/>
                <a:gd name="T14" fmla="*/ 132 w 149"/>
                <a:gd name="T15" fmla="*/ 135 h 185"/>
                <a:gd name="T16" fmla="*/ 139 w 149"/>
                <a:gd name="T17" fmla="*/ 144 h 185"/>
                <a:gd name="T18" fmla="*/ 144 w 149"/>
                <a:gd name="T19" fmla="*/ 156 h 185"/>
                <a:gd name="T20" fmla="*/ 147 w 149"/>
                <a:gd name="T21" fmla="*/ 166 h 185"/>
                <a:gd name="T22" fmla="*/ 145 w 149"/>
                <a:gd name="T23" fmla="*/ 156 h 185"/>
                <a:gd name="T24" fmla="*/ 134 w 149"/>
                <a:gd name="T25" fmla="*/ 136 h 185"/>
                <a:gd name="T26" fmla="*/ 132 w 149"/>
                <a:gd name="T27" fmla="*/ 135 h 185"/>
                <a:gd name="T28" fmla="*/ 74 w 149"/>
                <a:gd name="T29" fmla="*/ 115 h 185"/>
                <a:gd name="T30" fmla="*/ 64 w 149"/>
                <a:gd name="T31" fmla="*/ 116 h 185"/>
                <a:gd name="T32" fmla="*/ 69 w 149"/>
                <a:gd name="T33" fmla="*/ 116 h 185"/>
                <a:gd name="T34" fmla="*/ 74 w 149"/>
                <a:gd name="T35" fmla="*/ 116 h 185"/>
                <a:gd name="T36" fmla="*/ 76 w 149"/>
                <a:gd name="T37" fmla="*/ 116 h 185"/>
                <a:gd name="T38" fmla="*/ 88 w 149"/>
                <a:gd name="T39" fmla="*/ 118 h 185"/>
                <a:gd name="T40" fmla="*/ 101 w 149"/>
                <a:gd name="T41" fmla="*/ 123 h 185"/>
                <a:gd name="T42" fmla="*/ 115 w 149"/>
                <a:gd name="T43" fmla="*/ 126 h 185"/>
                <a:gd name="T44" fmla="*/ 129 w 149"/>
                <a:gd name="T45" fmla="*/ 133 h 185"/>
                <a:gd name="T46" fmla="*/ 129 w 149"/>
                <a:gd name="T47" fmla="*/ 133 h 185"/>
                <a:gd name="T48" fmla="*/ 107 w 149"/>
                <a:gd name="T49" fmla="*/ 123 h 185"/>
                <a:gd name="T50" fmla="*/ 74 w 149"/>
                <a:gd name="T51" fmla="*/ 115 h 185"/>
                <a:gd name="T52" fmla="*/ 47 w 149"/>
                <a:gd name="T53" fmla="*/ 83 h 185"/>
                <a:gd name="T54" fmla="*/ 47 w 149"/>
                <a:gd name="T55" fmla="*/ 84 h 185"/>
                <a:gd name="T56" fmla="*/ 46 w 149"/>
                <a:gd name="T57" fmla="*/ 110 h 185"/>
                <a:gd name="T58" fmla="*/ 51 w 149"/>
                <a:gd name="T59" fmla="*/ 114 h 185"/>
                <a:gd name="T60" fmla="*/ 46 w 149"/>
                <a:gd name="T61" fmla="*/ 106 h 185"/>
                <a:gd name="T62" fmla="*/ 47 w 149"/>
                <a:gd name="T63" fmla="*/ 83 h 185"/>
                <a:gd name="T64" fmla="*/ 20 w 149"/>
                <a:gd name="T65" fmla="*/ 35 h 185"/>
                <a:gd name="T66" fmla="*/ 21 w 149"/>
                <a:gd name="T67" fmla="*/ 37 h 185"/>
                <a:gd name="T68" fmla="*/ 27 w 149"/>
                <a:gd name="T69" fmla="*/ 54 h 185"/>
                <a:gd name="T70" fmla="*/ 33 w 149"/>
                <a:gd name="T71" fmla="*/ 65 h 185"/>
                <a:gd name="T72" fmla="*/ 41 w 149"/>
                <a:gd name="T73" fmla="*/ 74 h 185"/>
                <a:gd name="T74" fmla="*/ 44 w 149"/>
                <a:gd name="T75" fmla="*/ 75 h 185"/>
                <a:gd name="T76" fmla="*/ 34 w 149"/>
                <a:gd name="T77" fmla="*/ 64 h 185"/>
                <a:gd name="T78" fmla="*/ 21 w 149"/>
                <a:gd name="T79" fmla="*/ 37 h 185"/>
                <a:gd name="T80" fmla="*/ 20 w 149"/>
                <a:gd name="T81" fmla="*/ 35 h 185"/>
                <a:gd name="T82" fmla="*/ 8 w 149"/>
                <a:gd name="T83" fmla="*/ 12 h 185"/>
                <a:gd name="T84" fmla="*/ 14 w 149"/>
                <a:gd name="T85" fmla="*/ 25 h 185"/>
                <a:gd name="T86" fmla="*/ 17 w 149"/>
                <a:gd name="T87" fmla="*/ 30 h 185"/>
                <a:gd name="T88" fmla="*/ 8 w 149"/>
                <a:gd name="T89" fmla="*/ 12 h 185"/>
                <a:gd name="T90" fmla="*/ 1 w 149"/>
                <a:gd name="T91" fmla="*/ 3 h 185"/>
                <a:gd name="T92" fmla="*/ 3 w 149"/>
                <a:gd name="T93" fmla="*/ 5 h 185"/>
                <a:gd name="T94" fmla="*/ 3 w 149"/>
                <a:gd name="T95" fmla="*/ 5 h 185"/>
                <a:gd name="T96" fmla="*/ 1 w 149"/>
                <a:gd name="T97" fmla="*/ 3 h 185"/>
                <a:gd name="T98" fmla="*/ 0 w 149"/>
                <a:gd name="T99" fmla="*/ 0 h 185"/>
                <a:gd name="T100" fmla="*/ 2 w 149"/>
                <a:gd name="T101" fmla="*/ 4 h 185"/>
                <a:gd name="T102" fmla="*/ 3 w 149"/>
                <a:gd name="T103" fmla="*/ 5 h 185"/>
                <a:gd name="T104" fmla="*/ 8 w 149"/>
                <a:gd name="T105" fmla="*/ 12 h 185"/>
                <a:gd name="T106" fmla="*/ 0 w 149"/>
                <a:gd name="T107"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9" h="185">
                  <a:moveTo>
                    <a:pt x="148" y="171"/>
                  </a:moveTo>
                  <a:cubicBezTo>
                    <a:pt x="148" y="175"/>
                    <a:pt x="148" y="184"/>
                    <a:pt x="149" y="185"/>
                  </a:cubicBezTo>
                  <a:cubicBezTo>
                    <a:pt x="148" y="184"/>
                    <a:pt x="148" y="182"/>
                    <a:pt x="148" y="181"/>
                  </a:cubicBezTo>
                  <a:cubicBezTo>
                    <a:pt x="148" y="181"/>
                    <a:pt x="148" y="181"/>
                    <a:pt x="148" y="181"/>
                  </a:cubicBezTo>
                  <a:cubicBezTo>
                    <a:pt x="148" y="181"/>
                    <a:pt x="148" y="181"/>
                    <a:pt x="148" y="181"/>
                  </a:cubicBezTo>
                  <a:cubicBezTo>
                    <a:pt x="148" y="181"/>
                    <a:pt x="148" y="181"/>
                    <a:pt x="149" y="181"/>
                  </a:cubicBezTo>
                  <a:cubicBezTo>
                    <a:pt x="148" y="177"/>
                    <a:pt x="148" y="174"/>
                    <a:pt x="148" y="171"/>
                  </a:cubicBezTo>
                  <a:moveTo>
                    <a:pt x="132" y="135"/>
                  </a:moveTo>
                  <a:cubicBezTo>
                    <a:pt x="135" y="137"/>
                    <a:pt x="136" y="140"/>
                    <a:pt x="139" y="144"/>
                  </a:cubicBezTo>
                  <a:cubicBezTo>
                    <a:pt x="141" y="147"/>
                    <a:pt x="143" y="150"/>
                    <a:pt x="144" y="156"/>
                  </a:cubicBezTo>
                  <a:cubicBezTo>
                    <a:pt x="145" y="160"/>
                    <a:pt x="146" y="162"/>
                    <a:pt x="147" y="166"/>
                  </a:cubicBezTo>
                  <a:cubicBezTo>
                    <a:pt x="146" y="162"/>
                    <a:pt x="146" y="159"/>
                    <a:pt x="145" y="156"/>
                  </a:cubicBezTo>
                  <a:cubicBezTo>
                    <a:pt x="144" y="151"/>
                    <a:pt x="138" y="137"/>
                    <a:pt x="134" y="136"/>
                  </a:cubicBezTo>
                  <a:cubicBezTo>
                    <a:pt x="133" y="135"/>
                    <a:pt x="133" y="135"/>
                    <a:pt x="132" y="135"/>
                  </a:cubicBezTo>
                  <a:moveTo>
                    <a:pt x="74" y="115"/>
                  </a:moveTo>
                  <a:cubicBezTo>
                    <a:pt x="71" y="115"/>
                    <a:pt x="67" y="116"/>
                    <a:pt x="64" y="116"/>
                  </a:cubicBezTo>
                  <a:cubicBezTo>
                    <a:pt x="65" y="116"/>
                    <a:pt x="67" y="116"/>
                    <a:pt x="69" y="116"/>
                  </a:cubicBezTo>
                  <a:cubicBezTo>
                    <a:pt x="71" y="116"/>
                    <a:pt x="72" y="116"/>
                    <a:pt x="74" y="116"/>
                  </a:cubicBezTo>
                  <a:cubicBezTo>
                    <a:pt x="75" y="116"/>
                    <a:pt x="75" y="116"/>
                    <a:pt x="76" y="116"/>
                  </a:cubicBezTo>
                  <a:cubicBezTo>
                    <a:pt x="81" y="116"/>
                    <a:pt x="83" y="116"/>
                    <a:pt x="88" y="118"/>
                  </a:cubicBezTo>
                  <a:cubicBezTo>
                    <a:pt x="92" y="121"/>
                    <a:pt x="96" y="122"/>
                    <a:pt x="101" y="123"/>
                  </a:cubicBezTo>
                  <a:cubicBezTo>
                    <a:pt x="106" y="124"/>
                    <a:pt x="109" y="125"/>
                    <a:pt x="115" y="126"/>
                  </a:cubicBezTo>
                  <a:cubicBezTo>
                    <a:pt x="120" y="128"/>
                    <a:pt x="124" y="132"/>
                    <a:pt x="129" y="133"/>
                  </a:cubicBezTo>
                  <a:cubicBezTo>
                    <a:pt x="129" y="133"/>
                    <a:pt x="129" y="133"/>
                    <a:pt x="129" y="133"/>
                  </a:cubicBezTo>
                  <a:cubicBezTo>
                    <a:pt x="122" y="129"/>
                    <a:pt x="116" y="125"/>
                    <a:pt x="107" y="123"/>
                  </a:cubicBezTo>
                  <a:cubicBezTo>
                    <a:pt x="97" y="120"/>
                    <a:pt x="85" y="115"/>
                    <a:pt x="74" y="115"/>
                  </a:cubicBezTo>
                  <a:moveTo>
                    <a:pt x="47" y="83"/>
                  </a:moveTo>
                  <a:cubicBezTo>
                    <a:pt x="47" y="83"/>
                    <a:pt x="47" y="84"/>
                    <a:pt x="47" y="84"/>
                  </a:cubicBezTo>
                  <a:cubicBezTo>
                    <a:pt x="46" y="86"/>
                    <a:pt x="44" y="107"/>
                    <a:pt x="46" y="110"/>
                  </a:cubicBezTo>
                  <a:cubicBezTo>
                    <a:pt x="47" y="113"/>
                    <a:pt x="49" y="113"/>
                    <a:pt x="51" y="114"/>
                  </a:cubicBezTo>
                  <a:cubicBezTo>
                    <a:pt x="48" y="113"/>
                    <a:pt x="46" y="110"/>
                    <a:pt x="46" y="106"/>
                  </a:cubicBezTo>
                  <a:cubicBezTo>
                    <a:pt x="46" y="100"/>
                    <a:pt x="48" y="91"/>
                    <a:pt x="47" y="83"/>
                  </a:cubicBezTo>
                  <a:moveTo>
                    <a:pt x="20" y="35"/>
                  </a:moveTo>
                  <a:cubicBezTo>
                    <a:pt x="20" y="35"/>
                    <a:pt x="20" y="36"/>
                    <a:pt x="21" y="37"/>
                  </a:cubicBezTo>
                  <a:cubicBezTo>
                    <a:pt x="22" y="43"/>
                    <a:pt x="25" y="50"/>
                    <a:pt x="27" y="54"/>
                  </a:cubicBezTo>
                  <a:cubicBezTo>
                    <a:pt x="29" y="57"/>
                    <a:pt x="31" y="63"/>
                    <a:pt x="33" y="65"/>
                  </a:cubicBezTo>
                  <a:cubicBezTo>
                    <a:pt x="33" y="66"/>
                    <a:pt x="40" y="74"/>
                    <a:pt x="41" y="74"/>
                  </a:cubicBezTo>
                  <a:cubicBezTo>
                    <a:pt x="42" y="75"/>
                    <a:pt x="43" y="75"/>
                    <a:pt x="44" y="75"/>
                  </a:cubicBezTo>
                  <a:cubicBezTo>
                    <a:pt x="40" y="71"/>
                    <a:pt x="35" y="69"/>
                    <a:pt x="34" y="64"/>
                  </a:cubicBezTo>
                  <a:cubicBezTo>
                    <a:pt x="31" y="55"/>
                    <a:pt x="26" y="48"/>
                    <a:pt x="21" y="37"/>
                  </a:cubicBezTo>
                  <a:cubicBezTo>
                    <a:pt x="21" y="36"/>
                    <a:pt x="20" y="36"/>
                    <a:pt x="20" y="35"/>
                  </a:cubicBezTo>
                  <a:moveTo>
                    <a:pt x="8" y="12"/>
                  </a:moveTo>
                  <a:cubicBezTo>
                    <a:pt x="11" y="17"/>
                    <a:pt x="10" y="21"/>
                    <a:pt x="14" y="25"/>
                  </a:cubicBezTo>
                  <a:cubicBezTo>
                    <a:pt x="15" y="27"/>
                    <a:pt x="16" y="28"/>
                    <a:pt x="17" y="30"/>
                  </a:cubicBezTo>
                  <a:cubicBezTo>
                    <a:pt x="14" y="24"/>
                    <a:pt x="11" y="18"/>
                    <a:pt x="8" y="12"/>
                  </a:cubicBezTo>
                  <a:moveTo>
                    <a:pt x="1" y="3"/>
                  </a:moveTo>
                  <a:cubicBezTo>
                    <a:pt x="3" y="5"/>
                    <a:pt x="3" y="5"/>
                    <a:pt x="3" y="5"/>
                  </a:cubicBezTo>
                  <a:cubicBezTo>
                    <a:pt x="3" y="5"/>
                    <a:pt x="3" y="5"/>
                    <a:pt x="3" y="5"/>
                  </a:cubicBezTo>
                  <a:cubicBezTo>
                    <a:pt x="2" y="4"/>
                    <a:pt x="1" y="4"/>
                    <a:pt x="1" y="3"/>
                  </a:cubicBezTo>
                  <a:moveTo>
                    <a:pt x="0" y="0"/>
                  </a:moveTo>
                  <a:cubicBezTo>
                    <a:pt x="1" y="1"/>
                    <a:pt x="1" y="3"/>
                    <a:pt x="2" y="4"/>
                  </a:cubicBezTo>
                  <a:cubicBezTo>
                    <a:pt x="2" y="4"/>
                    <a:pt x="2" y="5"/>
                    <a:pt x="3" y="5"/>
                  </a:cubicBezTo>
                  <a:cubicBezTo>
                    <a:pt x="5" y="7"/>
                    <a:pt x="8" y="11"/>
                    <a:pt x="8" y="12"/>
                  </a:cubicBezTo>
                  <a:cubicBezTo>
                    <a:pt x="4" y="3"/>
                    <a:pt x="2"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1" name="Freeform 281"/>
            <p:cNvSpPr>
              <a:spLocks noEditPoints="1"/>
            </p:cNvSpPr>
            <p:nvPr/>
          </p:nvSpPr>
          <p:spPr bwMode="auto">
            <a:xfrm>
              <a:off x="3347593" y="906951"/>
              <a:ext cx="222137" cy="66342"/>
            </a:xfrm>
            <a:custGeom>
              <a:avLst/>
              <a:gdLst>
                <a:gd name="T0" fmla="*/ 127 w 173"/>
                <a:gd name="T1" fmla="*/ 50 h 50"/>
                <a:gd name="T2" fmla="*/ 127 w 173"/>
                <a:gd name="T3" fmla="*/ 50 h 50"/>
                <a:gd name="T4" fmla="*/ 127 w 173"/>
                <a:gd name="T5" fmla="*/ 50 h 50"/>
                <a:gd name="T6" fmla="*/ 157 w 173"/>
                <a:gd name="T7" fmla="*/ 45 h 50"/>
                <a:gd name="T8" fmla="*/ 139 w 173"/>
                <a:gd name="T9" fmla="*/ 47 h 50"/>
                <a:gd name="T10" fmla="*/ 127 w 173"/>
                <a:gd name="T11" fmla="*/ 50 h 50"/>
                <a:gd name="T12" fmla="*/ 139 w 173"/>
                <a:gd name="T13" fmla="*/ 47 h 50"/>
                <a:gd name="T14" fmla="*/ 157 w 173"/>
                <a:gd name="T15" fmla="*/ 45 h 50"/>
                <a:gd name="T16" fmla="*/ 165 w 173"/>
                <a:gd name="T17" fmla="*/ 19 h 50"/>
                <a:gd name="T18" fmla="*/ 165 w 173"/>
                <a:gd name="T19" fmla="*/ 19 h 50"/>
                <a:gd name="T20" fmla="*/ 173 w 173"/>
                <a:gd name="T21" fmla="*/ 37 h 50"/>
                <a:gd name="T22" fmla="*/ 173 w 173"/>
                <a:gd name="T23" fmla="*/ 38 h 50"/>
                <a:gd name="T24" fmla="*/ 173 w 173"/>
                <a:gd name="T25" fmla="*/ 37 h 50"/>
                <a:gd name="T26" fmla="*/ 165 w 173"/>
                <a:gd name="T27" fmla="*/ 19 h 50"/>
                <a:gd name="T28" fmla="*/ 11 w 173"/>
                <a:gd name="T29" fmla="*/ 12 h 50"/>
                <a:gd name="T30" fmla="*/ 11 w 173"/>
                <a:gd name="T31" fmla="*/ 12 h 50"/>
                <a:gd name="T32" fmla="*/ 11 w 173"/>
                <a:gd name="T33" fmla="*/ 12 h 50"/>
                <a:gd name="T34" fmla="*/ 11 w 173"/>
                <a:gd name="T35" fmla="*/ 12 h 50"/>
                <a:gd name="T36" fmla="*/ 56 w 173"/>
                <a:gd name="T37" fmla="*/ 11 h 50"/>
                <a:gd name="T38" fmla="*/ 76 w 173"/>
                <a:gd name="T39" fmla="*/ 29 h 50"/>
                <a:gd name="T40" fmla="*/ 56 w 173"/>
                <a:gd name="T41" fmla="*/ 11 h 50"/>
                <a:gd name="T42" fmla="*/ 0 w 173"/>
                <a:gd name="T43" fmla="*/ 11 h 50"/>
                <a:gd name="T44" fmla="*/ 8 w 173"/>
                <a:gd name="T45" fmla="*/ 12 h 50"/>
                <a:gd name="T46" fmla="*/ 0 w 173"/>
                <a:gd name="T47" fmla="*/ 11 h 50"/>
                <a:gd name="T48" fmla="*/ 167 w 173"/>
                <a:gd name="T49" fmla="*/ 10 h 50"/>
                <a:gd name="T50" fmla="*/ 165 w 173"/>
                <a:gd name="T51" fmla="*/ 19 h 50"/>
                <a:gd name="T52" fmla="*/ 168 w 173"/>
                <a:gd name="T53" fmla="*/ 12 h 50"/>
                <a:gd name="T54" fmla="*/ 168 w 173"/>
                <a:gd name="T55" fmla="*/ 12 h 50"/>
                <a:gd name="T56" fmla="*/ 167 w 173"/>
                <a:gd name="T57" fmla="*/ 10 h 50"/>
                <a:gd name="T58" fmla="*/ 20 w 173"/>
                <a:gd name="T59" fmla="*/ 10 h 50"/>
                <a:gd name="T60" fmla="*/ 11 w 173"/>
                <a:gd name="T61" fmla="*/ 12 h 50"/>
                <a:gd name="T62" fmla="*/ 20 w 173"/>
                <a:gd name="T63" fmla="*/ 10 h 50"/>
                <a:gd name="T64" fmla="*/ 20 w 173"/>
                <a:gd name="T65" fmla="*/ 10 h 50"/>
                <a:gd name="T66" fmla="*/ 20 w 173"/>
                <a:gd name="T67" fmla="*/ 10 h 50"/>
                <a:gd name="T68" fmla="*/ 20 w 173"/>
                <a:gd name="T69" fmla="*/ 10 h 50"/>
                <a:gd name="T70" fmla="*/ 20 w 173"/>
                <a:gd name="T71" fmla="*/ 10 h 50"/>
                <a:gd name="T72" fmla="*/ 20 w 173"/>
                <a:gd name="T73" fmla="*/ 10 h 50"/>
                <a:gd name="T74" fmla="*/ 20 w 173"/>
                <a:gd name="T75" fmla="*/ 10 h 50"/>
                <a:gd name="T76" fmla="*/ 37 w 173"/>
                <a:gd name="T77" fmla="*/ 0 h 50"/>
                <a:gd name="T78" fmla="*/ 55 w 173"/>
                <a:gd name="T79" fmla="*/ 11 h 50"/>
                <a:gd name="T80" fmla="*/ 37 w 173"/>
                <a:gd name="T8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3" h="50">
                  <a:moveTo>
                    <a:pt x="127" y="50"/>
                  </a:moveTo>
                  <a:cubicBezTo>
                    <a:pt x="127" y="50"/>
                    <a:pt x="127" y="50"/>
                    <a:pt x="127" y="50"/>
                  </a:cubicBezTo>
                  <a:cubicBezTo>
                    <a:pt x="127" y="50"/>
                    <a:pt x="127" y="50"/>
                    <a:pt x="127" y="50"/>
                  </a:cubicBezTo>
                  <a:moveTo>
                    <a:pt x="157" y="45"/>
                  </a:moveTo>
                  <a:cubicBezTo>
                    <a:pt x="152" y="47"/>
                    <a:pt x="144" y="46"/>
                    <a:pt x="139" y="47"/>
                  </a:cubicBezTo>
                  <a:cubicBezTo>
                    <a:pt x="135" y="48"/>
                    <a:pt x="131" y="49"/>
                    <a:pt x="127" y="50"/>
                  </a:cubicBezTo>
                  <a:cubicBezTo>
                    <a:pt x="131" y="49"/>
                    <a:pt x="135" y="48"/>
                    <a:pt x="139" y="47"/>
                  </a:cubicBezTo>
                  <a:cubicBezTo>
                    <a:pt x="144" y="46"/>
                    <a:pt x="152" y="47"/>
                    <a:pt x="157" y="45"/>
                  </a:cubicBezTo>
                  <a:moveTo>
                    <a:pt x="165" y="19"/>
                  </a:moveTo>
                  <a:cubicBezTo>
                    <a:pt x="165" y="19"/>
                    <a:pt x="165" y="19"/>
                    <a:pt x="165" y="19"/>
                  </a:cubicBezTo>
                  <a:cubicBezTo>
                    <a:pt x="165" y="26"/>
                    <a:pt x="170" y="31"/>
                    <a:pt x="173" y="37"/>
                  </a:cubicBezTo>
                  <a:cubicBezTo>
                    <a:pt x="173" y="37"/>
                    <a:pt x="173" y="38"/>
                    <a:pt x="173" y="38"/>
                  </a:cubicBezTo>
                  <a:cubicBezTo>
                    <a:pt x="173" y="38"/>
                    <a:pt x="173" y="37"/>
                    <a:pt x="173" y="37"/>
                  </a:cubicBezTo>
                  <a:cubicBezTo>
                    <a:pt x="170" y="31"/>
                    <a:pt x="165" y="26"/>
                    <a:pt x="165" y="19"/>
                  </a:cubicBezTo>
                  <a:moveTo>
                    <a:pt x="11" y="12"/>
                  </a:moveTo>
                  <a:cubicBezTo>
                    <a:pt x="11" y="12"/>
                    <a:pt x="11" y="12"/>
                    <a:pt x="11" y="12"/>
                  </a:cubicBezTo>
                  <a:cubicBezTo>
                    <a:pt x="11" y="12"/>
                    <a:pt x="11" y="12"/>
                    <a:pt x="11" y="12"/>
                  </a:cubicBezTo>
                  <a:cubicBezTo>
                    <a:pt x="11" y="12"/>
                    <a:pt x="11" y="12"/>
                    <a:pt x="11" y="12"/>
                  </a:cubicBezTo>
                  <a:moveTo>
                    <a:pt x="56" y="11"/>
                  </a:moveTo>
                  <a:cubicBezTo>
                    <a:pt x="63" y="17"/>
                    <a:pt x="70" y="26"/>
                    <a:pt x="76" y="29"/>
                  </a:cubicBezTo>
                  <a:cubicBezTo>
                    <a:pt x="70" y="26"/>
                    <a:pt x="63" y="17"/>
                    <a:pt x="56" y="11"/>
                  </a:cubicBezTo>
                  <a:moveTo>
                    <a:pt x="0" y="11"/>
                  </a:moveTo>
                  <a:cubicBezTo>
                    <a:pt x="3" y="11"/>
                    <a:pt x="5" y="12"/>
                    <a:pt x="8" y="12"/>
                  </a:cubicBezTo>
                  <a:cubicBezTo>
                    <a:pt x="5" y="12"/>
                    <a:pt x="3" y="11"/>
                    <a:pt x="0" y="11"/>
                  </a:cubicBezTo>
                  <a:moveTo>
                    <a:pt x="167" y="10"/>
                  </a:moveTo>
                  <a:cubicBezTo>
                    <a:pt x="165" y="11"/>
                    <a:pt x="165" y="13"/>
                    <a:pt x="165" y="19"/>
                  </a:cubicBezTo>
                  <a:cubicBezTo>
                    <a:pt x="166" y="17"/>
                    <a:pt x="167" y="14"/>
                    <a:pt x="168" y="12"/>
                  </a:cubicBezTo>
                  <a:cubicBezTo>
                    <a:pt x="168" y="12"/>
                    <a:pt x="168" y="12"/>
                    <a:pt x="168" y="12"/>
                  </a:cubicBezTo>
                  <a:cubicBezTo>
                    <a:pt x="168" y="11"/>
                    <a:pt x="168" y="11"/>
                    <a:pt x="167" y="10"/>
                  </a:cubicBezTo>
                  <a:moveTo>
                    <a:pt x="20" y="10"/>
                  </a:moveTo>
                  <a:cubicBezTo>
                    <a:pt x="16" y="12"/>
                    <a:pt x="14" y="12"/>
                    <a:pt x="11" y="12"/>
                  </a:cubicBezTo>
                  <a:cubicBezTo>
                    <a:pt x="14" y="12"/>
                    <a:pt x="16" y="12"/>
                    <a:pt x="20" y="10"/>
                  </a:cubicBezTo>
                  <a:moveTo>
                    <a:pt x="20" y="10"/>
                  </a:moveTo>
                  <a:cubicBezTo>
                    <a:pt x="20" y="10"/>
                    <a:pt x="20" y="10"/>
                    <a:pt x="20" y="10"/>
                  </a:cubicBezTo>
                  <a:cubicBezTo>
                    <a:pt x="20" y="10"/>
                    <a:pt x="20" y="10"/>
                    <a:pt x="20" y="10"/>
                  </a:cubicBezTo>
                  <a:moveTo>
                    <a:pt x="20" y="10"/>
                  </a:moveTo>
                  <a:cubicBezTo>
                    <a:pt x="20" y="10"/>
                    <a:pt x="20" y="10"/>
                    <a:pt x="20" y="10"/>
                  </a:cubicBezTo>
                  <a:cubicBezTo>
                    <a:pt x="20" y="10"/>
                    <a:pt x="20" y="10"/>
                    <a:pt x="20" y="10"/>
                  </a:cubicBezTo>
                  <a:moveTo>
                    <a:pt x="37" y="0"/>
                  </a:moveTo>
                  <a:cubicBezTo>
                    <a:pt x="45" y="0"/>
                    <a:pt x="49" y="7"/>
                    <a:pt x="55" y="11"/>
                  </a:cubicBezTo>
                  <a:cubicBezTo>
                    <a:pt x="49" y="7"/>
                    <a:pt x="45" y="0"/>
                    <a:pt x="37"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2" name="Freeform 282"/>
            <p:cNvSpPr>
              <a:spLocks/>
            </p:cNvSpPr>
            <p:nvPr/>
          </p:nvSpPr>
          <p:spPr bwMode="auto">
            <a:xfrm>
              <a:off x="3493076" y="423139"/>
              <a:ext cx="1237396" cy="506465"/>
            </a:xfrm>
            <a:custGeom>
              <a:avLst/>
              <a:gdLst>
                <a:gd name="T0" fmla="*/ 326 w 965"/>
                <a:gd name="T1" fmla="*/ 0 h 382"/>
                <a:gd name="T2" fmla="*/ 277 w 965"/>
                <a:gd name="T3" fmla="*/ 35 h 382"/>
                <a:gd name="T4" fmla="*/ 288 w 965"/>
                <a:gd name="T5" fmla="*/ 49 h 382"/>
                <a:gd name="T6" fmla="*/ 316 w 965"/>
                <a:gd name="T7" fmla="*/ 93 h 382"/>
                <a:gd name="T8" fmla="*/ 285 w 965"/>
                <a:gd name="T9" fmla="*/ 111 h 382"/>
                <a:gd name="T10" fmla="*/ 230 w 965"/>
                <a:gd name="T11" fmla="*/ 148 h 382"/>
                <a:gd name="T12" fmla="*/ 201 w 965"/>
                <a:gd name="T13" fmla="*/ 152 h 382"/>
                <a:gd name="T14" fmla="*/ 174 w 965"/>
                <a:gd name="T15" fmla="*/ 148 h 382"/>
                <a:gd name="T16" fmla="*/ 140 w 965"/>
                <a:gd name="T17" fmla="*/ 139 h 382"/>
                <a:gd name="T18" fmla="*/ 121 w 965"/>
                <a:gd name="T19" fmla="*/ 175 h 382"/>
                <a:gd name="T20" fmla="*/ 150 w 965"/>
                <a:gd name="T21" fmla="*/ 190 h 382"/>
                <a:gd name="T22" fmla="*/ 179 w 965"/>
                <a:gd name="T23" fmla="*/ 195 h 382"/>
                <a:gd name="T24" fmla="*/ 179 w 965"/>
                <a:gd name="T25" fmla="*/ 219 h 382"/>
                <a:gd name="T26" fmla="*/ 139 w 965"/>
                <a:gd name="T27" fmla="*/ 250 h 382"/>
                <a:gd name="T28" fmla="*/ 157 w 965"/>
                <a:gd name="T29" fmla="*/ 265 h 382"/>
                <a:gd name="T30" fmla="*/ 157 w 965"/>
                <a:gd name="T31" fmla="*/ 265 h 382"/>
                <a:gd name="T32" fmla="*/ 118 w 965"/>
                <a:gd name="T33" fmla="*/ 300 h 382"/>
                <a:gd name="T34" fmla="*/ 102 w 965"/>
                <a:gd name="T35" fmla="*/ 270 h 382"/>
                <a:gd name="T36" fmla="*/ 81 w 965"/>
                <a:gd name="T37" fmla="*/ 263 h 382"/>
                <a:gd name="T38" fmla="*/ 44 w 965"/>
                <a:gd name="T39" fmla="*/ 310 h 382"/>
                <a:gd name="T40" fmla="*/ 22 w 965"/>
                <a:gd name="T41" fmla="*/ 340 h 382"/>
                <a:gd name="T42" fmla="*/ 4 w 965"/>
                <a:gd name="T43" fmla="*/ 339 h 382"/>
                <a:gd name="T44" fmla="*/ 0 w 965"/>
                <a:gd name="T45" fmla="*/ 343 h 382"/>
                <a:gd name="T46" fmla="*/ 17 w 965"/>
                <a:gd name="T47" fmla="*/ 382 h 382"/>
                <a:gd name="T48" fmla="*/ 49 w 965"/>
                <a:gd name="T49" fmla="*/ 366 h 382"/>
                <a:gd name="T50" fmla="*/ 56 w 965"/>
                <a:gd name="T51" fmla="*/ 372 h 382"/>
                <a:gd name="T52" fmla="*/ 62 w 965"/>
                <a:gd name="T53" fmla="*/ 374 h 382"/>
                <a:gd name="T54" fmla="*/ 98 w 965"/>
                <a:gd name="T55" fmla="*/ 361 h 382"/>
                <a:gd name="T56" fmla="*/ 101 w 965"/>
                <a:gd name="T57" fmla="*/ 361 h 382"/>
                <a:gd name="T58" fmla="*/ 123 w 965"/>
                <a:gd name="T59" fmla="*/ 370 h 382"/>
                <a:gd name="T60" fmla="*/ 556 w 965"/>
                <a:gd name="T61" fmla="*/ 371 h 382"/>
                <a:gd name="T62" fmla="*/ 562 w 965"/>
                <a:gd name="T63" fmla="*/ 357 h 382"/>
                <a:gd name="T64" fmla="*/ 570 w 965"/>
                <a:gd name="T65" fmla="*/ 341 h 382"/>
                <a:gd name="T66" fmla="*/ 571 w 965"/>
                <a:gd name="T67" fmla="*/ 341 h 382"/>
                <a:gd name="T68" fmla="*/ 627 w 965"/>
                <a:gd name="T69" fmla="*/ 296 h 382"/>
                <a:gd name="T70" fmla="*/ 655 w 965"/>
                <a:gd name="T71" fmla="*/ 305 h 382"/>
                <a:gd name="T72" fmla="*/ 667 w 965"/>
                <a:gd name="T73" fmla="*/ 302 h 382"/>
                <a:gd name="T74" fmla="*/ 700 w 965"/>
                <a:gd name="T75" fmla="*/ 284 h 382"/>
                <a:gd name="T76" fmla="*/ 734 w 965"/>
                <a:gd name="T77" fmla="*/ 299 h 382"/>
                <a:gd name="T78" fmla="*/ 775 w 965"/>
                <a:gd name="T79" fmla="*/ 302 h 382"/>
                <a:gd name="T80" fmla="*/ 855 w 965"/>
                <a:gd name="T81" fmla="*/ 289 h 382"/>
                <a:gd name="T82" fmla="*/ 896 w 965"/>
                <a:gd name="T83" fmla="*/ 292 h 382"/>
                <a:gd name="T84" fmla="*/ 927 w 965"/>
                <a:gd name="T85" fmla="*/ 276 h 382"/>
                <a:gd name="T86" fmla="*/ 936 w 965"/>
                <a:gd name="T87" fmla="*/ 244 h 382"/>
                <a:gd name="T88" fmla="*/ 942 w 965"/>
                <a:gd name="T89" fmla="*/ 241 h 382"/>
                <a:gd name="T90" fmla="*/ 949 w 965"/>
                <a:gd name="T91" fmla="*/ 234 h 382"/>
                <a:gd name="T92" fmla="*/ 959 w 965"/>
                <a:gd name="T93" fmla="*/ 224 h 382"/>
                <a:gd name="T94" fmla="*/ 965 w 965"/>
                <a:gd name="T95" fmla="*/ 212 h 382"/>
                <a:gd name="T96" fmla="*/ 936 w 965"/>
                <a:gd name="T97" fmla="*/ 216 h 382"/>
                <a:gd name="T98" fmla="*/ 906 w 965"/>
                <a:gd name="T99" fmla="*/ 186 h 382"/>
                <a:gd name="T100" fmla="*/ 876 w 965"/>
                <a:gd name="T101" fmla="*/ 132 h 382"/>
                <a:gd name="T102" fmla="*/ 809 w 965"/>
                <a:gd name="T103" fmla="*/ 98 h 382"/>
                <a:gd name="T104" fmla="*/ 770 w 965"/>
                <a:gd name="T105" fmla="*/ 41 h 382"/>
                <a:gd name="T106" fmla="*/ 736 w 965"/>
                <a:gd name="T107" fmla="*/ 31 h 382"/>
                <a:gd name="T108" fmla="*/ 673 w 965"/>
                <a:gd name="T109" fmla="*/ 57 h 382"/>
                <a:gd name="T110" fmla="*/ 631 w 965"/>
                <a:gd name="T111" fmla="*/ 67 h 382"/>
                <a:gd name="T112" fmla="*/ 558 w 965"/>
                <a:gd name="T113" fmla="*/ 62 h 382"/>
                <a:gd name="T114" fmla="*/ 503 w 965"/>
                <a:gd name="T115" fmla="*/ 33 h 382"/>
                <a:gd name="T116" fmla="*/ 460 w 965"/>
                <a:gd name="T117" fmla="*/ 52 h 382"/>
                <a:gd name="T118" fmla="*/ 432 w 965"/>
                <a:gd name="T119" fmla="*/ 44 h 382"/>
                <a:gd name="T120" fmla="*/ 370 w 965"/>
                <a:gd name="T121" fmla="*/ 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5" h="382">
                  <a:moveTo>
                    <a:pt x="340" y="0"/>
                  </a:moveTo>
                  <a:cubicBezTo>
                    <a:pt x="336" y="0"/>
                    <a:pt x="331" y="0"/>
                    <a:pt x="326" y="0"/>
                  </a:cubicBezTo>
                  <a:cubicBezTo>
                    <a:pt x="310" y="0"/>
                    <a:pt x="308" y="13"/>
                    <a:pt x="298" y="13"/>
                  </a:cubicBezTo>
                  <a:cubicBezTo>
                    <a:pt x="287" y="13"/>
                    <a:pt x="271" y="22"/>
                    <a:pt x="277" y="35"/>
                  </a:cubicBezTo>
                  <a:cubicBezTo>
                    <a:pt x="280" y="37"/>
                    <a:pt x="282" y="40"/>
                    <a:pt x="284" y="44"/>
                  </a:cubicBezTo>
                  <a:cubicBezTo>
                    <a:pt x="285" y="46"/>
                    <a:pt x="287" y="48"/>
                    <a:pt x="288" y="49"/>
                  </a:cubicBezTo>
                  <a:cubicBezTo>
                    <a:pt x="293" y="54"/>
                    <a:pt x="306" y="64"/>
                    <a:pt x="310" y="69"/>
                  </a:cubicBezTo>
                  <a:cubicBezTo>
                    <a:pt x="313" y="74"/>
                    <a:pt x="316" y="85"/>
                    <a:pt x="316" y="93"/>
                  </a:cubicBezTo>
                  <a:cubicBezTo>
                    <a:pt x="316" y="96"/>
                    <a:pt x="315" y="99"/>
                    <a:pt x="314" y="99"/>
                  </a:cubicBezTo>
                  <a:cubicBezTo>
                    <a:pt x="305" y="99"/>
                    <a:pt x="287" y="103"/>
                    <a:pt x="285" y="111"/>
                  </a:cubicBezTo>
                  <a:cubicBezTo>
                    <a:pt x="279" y="133"/>
                    <a:pt x="263" y="118"/>
                    <a:pt x="252" y="130"/>
                  </a:cubicBezTo>
                  <a:cubicBezTo>
                    <a:pt x="246" y="135"/>
                    <a:pt x="237" y="144"/>
                    <a:pt x="230" y="148"/>
                  </a:cubicBezTo>
                  <a:cubicBezTo>
                    <a:pt x="224" y="151"/>
                    <a:pt x="218" y="152"/>
                    <a:pt x="210" y="152"/>
                  </a:cubicBezTo>
                  <a:cubicBezTo>
                    <a:pt x="208" y="152"/>
                    <a:pt x="204" y="152"/>
                    <a:pt x="201" y="152"/>
                  </a:cubicBezTo>
                  <a:cubicBezTo>
                    <a:pt x="197" y="152"/>
                    <a:pt x="193" y="152"/>
                    <a:pt x="190" y="152"/>
                  </a:cubicBezTo>
                  <a:cubicBezTo>
                    <a:pt x="184" y="152"/>
                    <a:pt x="178" y="151"/>
                    <a:pt x="174" y="148"/>
                  </a:cubicBezTo>
                  <a:cubicBezTo>
                    <a:pt x="166" y="142"/>
                    <a:pt x="163" y="139"/>
                    <a:pt x="150" y="139"/>
                  </a:cubicBezTo>
                  <a:cubicBezTo>
                    <a:pt x="146" y="139"/>
                    <a:pt x="143" y="139"/>
                    <a:pt x="140" y="139"/>
                  </a:cubicBezTo>
                  <a:cubicBezTo>
                    <a:pt x="134" y="139"/>
                    <a:pt x="134" y="140"/>
                    <a:pt x="132" y="150"/>
                  </a:cubicBezTo>
                  <a:cubicBezTo>
                    <a:pt x="130" y="156"/>
                    <a:pt x="121" y="167"/>
                    <a:pt x="121" y="175"/>
                  </a:cubicBezTo>
                  <a:cubicBezTo>
                    <a:pt x="121" y="177"/>
                    <a:pt x="121" y="179"/>
                    <a:pt x="122" y="181"/>
                  </a:cubicBezTo>
                  <a:cubicBezTo>
                    <a:pt x="128" y="188"/>
                    <a:pt x="137" y="190"/>
                    <a:pt x="150" y="190"/>
                  </a:cubicBezTo>
                  <a:cubicBezTo>
                    <a:pt x="153" y="190"/>
                    <a:pt x="158" y="189"/>
                    <a:pt x="163" y="189"/>
                  </a:cubicBezTo>
                  <a:cubicBezTo>
                    <a:pt x="170" y="189"/>
                    <a:pt x="177" y="190"/>
                    <a:pt x="179" y="195"/>
                  </a:cubicBezTo>
                  <a:cubicBezTo>
                    <a:pt x="181" y="199"/>
                    <a:pt x="183" y="207"/>
                    <a:pt x="183" y="212"/>
                  </a:cubicBezTo>
                  <a:cubicBezTo>
                    <a:pt x="183" y="216"/>
                    <a:pt x="182" y="219"/>
                    <a:pt x="179" y="219"/>
                  </a:cubicBezTo>
                  <a:cubicBezTo>
                    <a:pt x="165" y="219"/>
                    <a:pt x="168" y="229"/>
                    <a:pt x="161" y="239"/>
                  </a:cubicBezTo>
                  <a:cubicBezTo>
                    <a:pt x="156" y="245"/>
                    <a:pt x="139" y="244"/>
                    <a:pt x="139" y="250"/>
                  </a:cubicBezTo>
                  <a:cubicBezTo>
                    <a:pt x="139" y="251"/>
                    <a:pt x="139" y="251"/>
                    <a:pt x="139" y="252"/>
                  </a:cubicBezTo>
                  <a:cubicBezTo>
                    <a:pt x="142" y="259"/>
                    <a:pt x="157" y="257"/>
                    <a:pt x="157" y="265"/>
                  </a:cubicBezTo>
                  <a:cubicBezTo>
                    <a:pt x="157" y="265"/>
                    <a:pt x="157" y="265"/>
                    <a:pt x="157" y="265"/>
                  </a:cubicBezTo>
                  <a:cubicBezTo>
                    <a:pt x="157" y="265"/>
                    <a:pt x="157" y="265"/>
                    <a:pt x="157" y="265"/>
                  </a:cubicBezTo>
                  <a:cubicBezTo>
                    <a:pt x="157" y="280"/>
                    <a:pt x="142" y="269"/>
                    <a:pt x="137" y="279"/>
                  </a:cubicBezTo>
                  <a:cubicBezTo>
                    <a:pt x="134" y="286"/>
                    <a:pt x="123" y="300"/>
                    <a:pt x="118" y="300"/>
                  </a:cubicBezTo>
                  <a:cubicBezTo>
                    <a:pt x="117" y="300"/>
                    <a:pt x="116" y="299"/>
                    <a:pt x="115" y="297"/>
                  </a:cubicBezTo>
                  <a:cubicBezTo>
                    <a:pt x="114" y="292"/>
                    <a:pt x="110" y="272"/>
                    <a:pt x="102" y="270"/>
                  </a:cubicBezTo>
                  <a:cubicBezTo>
                    <a:pt x="99" y="269"/>
                    <a:pt x="91" y="260"/>
                    <a:pt x="85" y="260"/>
                  </a:cubicBezTo>
                  <a:cubicBezTo>
                    <a:pt x="83" y="260"/>
                    <a:pt x="82" y="261"/>
                    <a:pt x="81" y="263"/>
                  </a:cubicBezTo>
                  <a:cubicBezTo>
                    <a:pt x="74" y="271"/>
                    <a:pt x="64" y="275"/>
                    <a:pt x="57" y="285"/>
                  </a:cubicBezTo>
                  <a:cubicBezTo>
                    <a:pt x="49" y="295"/>
                    <a:pt x="44" y="295"/>
                    <a:pt x="44" y="310"/>
                  </a:cubicBezTo>
                  <a:cubicBezTo>
                    <a:pt x="44" y="325"/>
                    <a:pt x="42" y="333"/>
                    <a:pt x="30" y="339"/>
                  </a:cubicBezTo>
                  <a:cubicBezTo>
                    <a:pt x="28" y="340"/>
                    <a:pt x="25" y="340"/>
                    <a:pt x="22" y="340"/>
                  </a:cubicBezTo>
                  <a:cubicBezTo>
                    <a:pt x="19" y="340"/>
                    <a:pt x="16" y="340"/>
                    <a:pt x="13" y="340"/>
                  </a:cubicBezTo>
                  <a:cubicBezTo>
                    <a:pt x="10" y="339"/>
                    <a:pt x="7" y="339"/>
                    <a:pt x="4" y="339"/>
                  </a:cubicBezTo>
                  <a:cubicBezTo>
                    <a:pt x="2" y="339"/>
                    <a:pt x="0" y="340"/>
                    <a:pt x="0" y="341"/>
                  </a:cubicBezTo>
                  <a:cubicBezTo>
                    <a:pt x="0" y="342"/>
                    <a:pt x="0" y="342"/>
                    <a:pt x="0" y="343"/>
                  </a:cubicBezTo>
                  <a:cubicBezTo>
                    <a:pt x="4" y="351"/>
                    <a:pt x="2" y="371"/>
                    <a:pt x="9" y="378"/>
                  </a:cubicBezTo>
                  <a:cubicBezTo>
                    <a:pt x="12" y="381"/>
                    <a:pt x="15" y="382"/>
                    <a:pt x="17" y="382"/>
                  </a:cubicBezTo>
                  <a:cubicBezTo>
                    <a:pt x="22" y="382"/>
                    <a:pt x="25" y="371"/>
                    <a:pt x="35" y="368"/>
                  </a:cubicBezTo>
                  <a:cubicBezTo>
                    <a:pt x="37" y="368"/>
                    <a:pt x="44" y="366"/>
                    <a:pt x="49" y="366"/>
                  </a:cubicBezTo>
                  <a:cubicBezTo>
                    <a:pt x="53" y="366"/>
                    <a:pt x="56" y="367"/>
                    <a:pt x="56" y="371"/>
                  </a:cubicBezTo>
                  <a:cubicBezTo>
                    <a:pt x="56" y="371"/>
                    <a:pt x="56" y="371"/>
                    <a:pt x="56" y="372"/>
                  </a:cubicBezTo>
                  <a:cubicBezTo>
                    <a:pt x="58" y="373"/>
                    <a:pt x="60" y="374"/>
                    <a:pt x="62" y="374"/>
                  </a:cubicBezTo>
                  <a:cubicBezTo>
                    <a:pt x="62" y="374"/>
                    <a:pt x="62" y="374"/>
                    <a:pt x="62" y="374"/>
                  </a:cubicBezTo>
                  <a:cubicBezTo>
                    <a:pt x="71" y="374"/>
                    <a:pt x="74" y="365"/>
                    <a:pt x="80" y="364"/>
                  </a:cubicBezTo>
                  <a:cubicBezTo>
                    <a:pt x="83" y="363"/>
                    <a:pt x="93" y="361"/>
                    <a:pt x="98" y="361"/>
                  </a:cubicBezTo>
                  <a:cubicBezTo>
                    <a:pt x="99" y="361"/>
                    <a:pt x="100" y="361"/>
                    <a:pt x="101" y="361"/>
                  </a:cubicBezTo>
                  <a:cubicBezTo>
                    <a:pt x="101" y="361"/>
                    <a:pt x="101" y="361"/>
                    <a:pt x="101" y="361"/>
                  </a:cubicBezTo>
                  <a:cubicBezTo>
                    <a:pt x="108" y="363"/>
                    <a:pt x="116" y="365"/>
                    <a:pt x="123" y="370"/>
                  </a:cubicBezTo>
                  <a:cubicBezTo>
                    <a:pt x="123" y="370"/>
                    <a:pt x="123" y="370"/>
                    <a:pt x="123" y="370"/>
                  </a:cubicBezTo>
                  <a:cubicBezTo>
                    <a:pt x="125" y="372"/>
                    <a:pt x="127" y="373"/>
                    <a:pt x="128" y="375"/>
                  </a:cubicBezTo>
                  <a:cubicBezTo>
                    <a:pt x="556" y="371"/>
                    <a:pt x="556" y="371"/>
                    <a:pt x="556" y="371"/>
                  </a:cubicBezTo>
                  <a:cubicBezTo>
                    <a:pt x="556" y="371"/>
                    <a:pt x="557" y="370"/>
                    <a:pt x="558" y="369"/>
                  </a:cubicBezTo>
                  <a:cubicBezTo>
                    <a:pt x="562" y="357"/>
                    <a:pt x="562" y="357"/>
                    <a:pt x="562" y="357"/>
                  </a:cubicBezTo>
                  <a:cubicBezTo>
                    <a:pt x="562" y="353"/>
                    <a:pt x="563" y="345"/>
                    <a:pt x="567" y="343"/>
                  </a:cubicBezTo>
                  <a:cubicBezTo>
                    <a:pt x="568" y="342"/>
                    <a:pt x="569" y="342"/>
                    <a:pt x="570" y="341"/>
                  </a:cubicBezTo>
                  <a:cubicBezTo>
                    <a:pt x="571" y="341"/>
                    <a:pt x="571" y="341"/>
                    <a:pt x="571" y="341"/>
                  </a:cubicBezTo>
                  <a:cubicBezTo>
                    <a:pt x="571" y="341"/>
                    <a:pt x="571" y="341"/>
                    <a:pt x="571" y="341"/>
                  </a:cubicBezTo>
                  <a:cubicBezTo>
                    <a:pt x="577" y="338"/>
                    <a:pt x="608" y="337"/>
                    <a:pt x="610" y="330"/>
                  </a:cubicBezTo>
                  <a:cubicBezTo>
                    <a:pt x="611" y="327"/>
                    <a:pt x="616" y="296"/>
                    <a:pt x="627" y="296"/>
                  </a:cubicBezTo>
                  <a:cubicBezTo>
                    <a:pt x="627" y="296"/>
                    <a:pt x="628" y="297"/>
                    <a:pt x="628" y="297"/>
                  </a:cubicBezTo>
                  <a:cubicBezTo>
                    <a:pt x="638" y="299"/>
                    <a:pt x="646" y="305"/>
                    <a:pt x="655" y="305"/>
                  </a:cubicBezTo>
                  <a:cubicBezTo>
                    <a:pt x="659" y="305"/>
                    <a:pt x="662" y="304"/>
                    <a:pt x="667" y="302"/>
                  </a:cubicBezTo>
                  <a:cubicBezTo>
                    <a:pt x="667" y="302"/>
                    <a:pt x="667" y="302"/>
                    <a:pt x="667" y="302"/>
                  </a:cubicBezTo>
                  <a:cubicBezTo>
                    <a:pt x="673" y="298"/>
                    <a:pt x="695" y="284"/>
                    <a:pt x="700" y="284"/>
                  </a:cubicBezTo>
                  <a:cubicBezTo>
                    <a:pt x="700" y="284"/>
                    <a:pt x="700" y="284"/>
                    <a:pt x="700" y="284"/>
                  </a:cubicBezTo>
                  <a:cubicBezTo>
                    <a:pt x="700" y="284"/>
                    <a:pt x="700" y="284"/>
                    <a:pt x="700" y="284"/>
                  </a:cubicBezTo>
                  <a:cubicBezTo>
                    <a:pt x="711" y="287"/>
                    <a:pt x="724" y="299"/>
                    <a:pt x="734" y="299"/>
                  </a:cubicBezTo>
                  <a:cubicBezTo>
                    <a:pt x="745" y="299"/>
                    <a:pt x="757" y="303"/>
                    <a:pt x="767" y="303"/>
                  </a:cubicBezTo>
                  <a:cubicBezTo>
                    <a:pt x="770" y="303"/>
                    <a:pt x="773" y="302"/>
                    <a:pt x="775" y="302"/>
                  </a:cubicBezTo>
                  <a:cubicBezTo>
                    <a:pt x="790" y="299"/>
                    <a:pt x="801" y="292"/>
                    <a:pt x="816" y="292"/>
                  </a:cubicBezTo>
                  <a:cubicBezTo>
                    <a:pt x="831" y="292"/>
                    <a:pt x="842" y="289"/>
                    <a:pt x="855" y="289"/>
                  </a:cubicBezTo>
                  <a:cubicBezTo>
                    <a:pt x="866" y="289"/>
                    <a:pt x="875" y="292"/>
                    <a:pt x="886" y="292"/>
                  </a:cubicBezTo>
                  <a:cubicBezTo>
                    <a:pt x="890" y="292"/>
                    <a:pt x="893" y="292"/>
                    <a:pt x="896" y="292"/>
                  </a:cubicBezTo>
                  <a:cubicBezTo>
                    <a:pt x="897" y="291"/>
                    <a:pt x="898" y="291"/>
                    <a:pt x="899" y="291"/>
                  </a:cubicBezTo>
                  <a:cubicBezTo>
                    <a:pt x="910" y="290"/>
                    <a:pt x="927" y="290"/>
                    <a:pt x="927" y="276"/>
                  </a:cubicBezTo>
                  <a:cubicBezTo>
                    <a:pt x="927" y="263"/>
                    <a:pt x="927" y="253"/>
                    <a:pt x="935" y="245"/>
                  </a:cubicBezTo>
                  <a:cubicBezTo>
                    <a:pt x="936" y="244"/>
                    <a:pt x="936" y="244"/>
                    <a:pt x="936" y="244"/>
                  </a:cubicBezTo>
                  <a:cubicBezTo>
                    <a:pt x="938" y="242"/>
                    <a:pt x="938" y="242"/>
                    <a:pt x="938" y="242"/>
                  </a:cubicBezTo>
                  <a:cubicBezTo>
                    <a:pt x="939" y="242"/>
                    <a:pt x="940" y="241"/>
                    <a:pt x="942" y="241"/>
                  </a:cubicBezTo>
                  <a:cubicBezTo>
                    <a:pt x="943" y="239"/>
                    <a:pt x="943" y="239"/>
                    <a:pt x="943" y="239"/>
                  </a:cubicBezTo>
                  <a:cubicBezTo>
                    <a:pt x="944" y="239"/>
                    <a:pt x="947" y="237"/>
                    <a:pt x="949" y="234"/>
                  </a:cubicBezTo>
                  <a:cubicBezTo>
                    <a:pt x="955" y="229"/>
                    <a:pt x="955" y="229"/>
                    <a:pt x="955" y="229"/>
                  </a:cubicBezTo>
                  <a:cubicBezTo>
                    <a:pt x="956" y="227"/>
                    <a:pt x="958" y="226"/>
                    <a:pt x="959" y="224"/>
                  </a:cubicBezTo>
                  <a:cubicBezTo>
                    <a:pt x="960" y="223"/>
                    <a:pt x="961" y="221"/>
                    <a:pt x="963" y="219"/>
                  </a:cubicBezTo>
                  <a:cubicBezTo>
                    <a:pt x="964" y="217"/>
                    <a:pt x="964" y="214"/>
                    <a:pt x="965" y="212"/>
                  </a:cubicBezTo>
                  <a:cubicBezTo>
                    <a:pt x="965" y="212"/>
                    <a:pt x="964" y="212"/>
                    <a:pt x="963" y="212"/>
                  </a:cubicBezTo>
                  <a:cubicBezTo>
                    <a:pt x="955" y="212"/>
                    <a:pt x="944" y="216"/>
                    <a:pt x="936" y="216"/>
                  </a:cubicBezTo>
                  <a:cubicBezTo>
                    <a:pt x="931" y="216"/>
                    <a:pt x="928" y="215"/>
                    <a:pt x="925" y="212"/>
                  </a:cubicBezTo>
                  <a:cubicBezTo>
                    <a:pt x="916" y="203"/>
                    <a:pt x="910" y="198"/>
                    <a:pt x="906" y="186"/>
                  </a:cubicBezTo>
                  <a:cubicBezTo>
                    <a:pt x="904" y="177"/>
                    <a:pt x="904" y="161"/>
                    <a:pt x="901" y="150"/>
                  </a:cubicBezTo>
                  <a:cubicBezTo>
                    <a:pt x="897" y="134"/>
                    <a:pt x="890" y="135"/>
                    <a:pt x="876" y="132"/>
                  </a:cubicBezTo>
                  <a:cubicBezTo>
                    <a:pt x="862" y="128"/>
                    <a:pt x="854" y="120"/>
                    <a:pt x="842" y="114"/>
                  </a:cubicBezTo>
                  <a:cubicBezTo>
                    <a:pt x="832" y="109"/>
                    <a:pt x="816" y="104"/>
                    <a:pt x="809" y="98"/>
                  </a:cubicBezTo>
                  <a:cubicBezTo>
                    <a:pt x="797" y="89"/>
                    <a:pt x="799" y="78"/>
                    <a:pt x="796" y="65"/>
                  </a:cubicBezTo>
                  <a:cubicBezTo>
                    <a:pt x="792" y="49"/>
                    <a:pt x="782" y="53"/>
                    <a:pt x="770" y="41"/>
                  </a:cubicBezTo>
                  <a:cubicBezTo>
                    <a:pt x="767" y="38"/>
                    <a:pt x="755" y="28"/>
                    <a:pt x="745" y="28"/>
                  </a:cubicBezTo>
                  <a:cubicBezTo>
                    <a:pt x="742" y="28"/>
                    <a:pt x="739" y="29"/>
                    <a:pt x="736" y="31"/>
                  </a:cubicBezTo>
                  <a:cubicBezTo>
                    <a:pt x="730" y="37"/>
                    <a:pt x="715" y="51"/>
                    <a:pt x="703" y="54"/>
                  </a:cubicBezTo>
                  <a:cubicBezTo>
                    <a:pt x="693" y="57"/>
                    <a:pt x="683" y="57"/>
                    <a:pt x="673" y="57"/>
                  </a:cubicBezTo>
                  <a:cubicBezTo>
                    <a:pt x="670" y="57"/>
                    <a:pt x="667" y="57"/>
                    <a:pt x="664" y="57"/>
                  </a:cubicBezTo>
                  <a:cubicBezTo>
                    <a:pt x="649" y="57"/>
                    <a:pt x="645" y="64"/>
                    <a:pt x="631" y="67"/>
                  </a:cubicBezTo>
                  <a:cubicBezTo>
                    <a:pt x="621" y="70"/>
                    <a:pt x="611" y="72"/>
                    <a:pt x="597" y="72"/>
                  </a:cubicBezTo>
                  <a:cubicBezTo>
                    <a:pt x="580" y="72"/>
                    <a:pt x="574" y="66"/>
                    <a:pt x="558" y="62"/>
                  </a:cubicBezTo>
                  <a:cubicBezTo>
                    <a:pt x="543" y="58"/>
                    <a:pt x="541" y="46"/>
                    <a:pt x="527" y="39"/>
                  </a:cubicBezTo>
                  <a:cubicBezTo>
                    <a:pt x="522" y="36"/>
                    <a:pt x="513" y="33"/>
                    <a:pt x="503" y="33"/>
                  </a:cubicBezTo>
                  <a:cubicBezTo>
                    <a:pt x="500" y="33"/>
                    <a:pt x="497" y="33"/>
                    <a:pt x="494" y="34"/>
                  </a:cubicBezTo>
                  <a:cubicBezTo>
                    <a:pt x="474" y="38"/>
                    <a:pt x="474" y="45"/>
                    <a:pt x="460" y="52"/>
                  </a:cubicBezTo>
                  <a:cubicBezTo>
                    <a:pt x="453" y="56"/>
                    <a:pt x="449" y="58"/>
                    <a:pt x="446" y="58"/>
                  </a:cubicBezTo>
                  <a:cubicBezTo>
                    <a:pt x="441" y="58"/>
                    <a:pt x="439" y="53"/>
                    <a:pt x="432" y="44"/>
                  </a:cubicBezTo>
                  <a:cubicBezTo>
                    <a:pt x="422" y="31"/>
                    <a:pt x="403" y="36"/>
                    <a:pt x="396" y="26"/>
                  </a:cubicBezTo>
                  <a:cubicBezTo>
                    <a:pt x="387" y="14"/>
                    <a:pt x="385" y="6"/>
                    <a:pt x="370" y="3"/>
                  </a:cubicBezTo>
                  <a:cubicBezTo>
                    <a:pt x="361" y="0"/>
                    <a:pt x="351" y="0"/>
                    <a:pt x="340" y="0"/>
                  </a:cubicBezTo>
                </a:path>
              </a:pathLst>
            </a:custGeom>
            <a:solidFill>
              <a:schemeClr val="accent6">
                <a:lumMod val="60000"/>
                <a:lumOff val="40000"/>
              </a:schemeClr>
            </a:solidFill>
            <a:ln w="9525">
              <a:solidFill>
                <a:srgbClr val="A9D18E"/>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3" name="Freeform 283"/>
            <p:cNvSpPr>
              <a:spLocks noEditPoints="1"/>
            </p:cNvSpPr>
            <p:nvPr/>
          </p:nvSpPr>
          <p:spPr bwMode="auto">
            <a:xfrm>
              <a:off x="4691364" y="704689"/>
              <a:ext cx="42238" cy="43688"/>
            </a:xfrm>
            <a:custGeom>
              <a:avLst/>
              <a:gdLst>
                <a:gd name="T0" fmla="*/ 3 w 33"/>
                <a:gd name="T1" fmla="*/ 30 h 33"/>
                <a:gd name="T2" fmla="*/ 1 w 33"/>
                <a:gd name="T3" fmla="*/ 32 h 33"/>
                <a:gd name="T4" fmla="*/ 0 w 33"/>
                <a:gd name="T5" fmla="*/ 33 h 33"/>
                <a:gd name="T6" fmla="*/ 3 w 33"/>
                <a:gd name="T7" fmla="*/ 30 h 33"/>
                <a:gd name="T8" fmla="*/ 8 w 33"/>
                <a:gd name="T9" fmla="*/ 27 h 33"/>
                <a:gd name="T10" fmla="*/ 7 w 33"/>
                <a:gd name="T11" fmla="*/ 29 h 33"/>
                <a:gd name="T12" fmla="*/ 8 w 33"/>
                <a:gd name="T13" fmla="*/ 28 h 33"/>
                <a:gd name="T14" fmla="*/ 8 w 33"/>
                <a:gd name="T15" fmla="*/ 27 h 33"/>
                <a:gd name="T16" fmla="*/ 20 w 33"/>
                <a:gd name="T17" fmla="*/ 17 h 33"/>
                <a:gd name="T18" fmla="*/ 14 w 33"/>
                <a:gd name="T19" fmla="*/ 22 h 33"/>
                <a:gd name="T20" fmla="*/ 20 w 33"/>
                <a:gd name="T21" fmla="*/ 17 h 33"/>
                <a:gd name="T22" fmla="*/ 30 w 33"/>
                <a:gd name="T23" fmla="*/ 0 h 33"/>
                <a:gd name="T24" fmla="*/ 28 w 33"/>
                <a:gd name="T25" fmla="*/ 7 h 33"/>
                <a:gd name="T26" fmla="*/ 24 w 33"/>
                <a:gd name="T27" fmla="*/ 12 h 33"/>
                <a:gd name="T28" fmla="*/ 30 w 33"/>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3">
                  <a:moveTo>
                    <a:pt x="3" y="30"/>
                  </a:moveTo>
                  <a:cubicBezTo>
                    <a:pt x="1" y="32"/>
                    <a:pt x="1" y="32"/>
                    <a:pt x="1" y="32"/>
                  </a:cubicBezTo>
                  <a:cubicBezTo>
                    <a:pt x="0" y="33"/>
                    <a:pt x="0" y="33"/>
                    <a:pt x="0" y="33"/>
                  </a:cubicBezTo>
                  <a:cubicBezTo>
                    <a:pt x="1" y="32"/>
                    <a:pt x="2" y="31"/>
                    <a:pt x="3" y="30"/>
                  </a:cubicBezTo>
                  <a:moveTo>
                    <a:pt x="8" y="27"/>
                  </a:moveTo>
                  <a:cubicBezTo>
                    <a:pt x="7" y="29"/>
                    <a:pt x="7" y="29"/>
                    <a:pt x="7" y="29"/>
                  </a:cubicBezTo>
                  <a:cubicBezTo>
                    <a:pt x="7" y="28"/>
                    <a:pt x="7" y="28"/>
                    <a:pt x="8" y="28"/>
                  </a:cubicBezTo>
                  <a:cubicBezTo>
                    <a:pt x="8" y="28"/>
                    <a:pt x="8" y="28"/>
                    <a:pt x="8" y="27"/>
                  </a:cubicBezTo>
                  <a:moveTo>
                    <a:pt x="20" y="17"/>
                  </a:moveTo>
                  <a:cubicBezTo>
                    <a:pt x="14" y="22"/>
                    <a:pt x="14" y="22"/>
                    <a:pt x="14" y="22"/>
                  </a:cubicBezTo>
                  <a:cubicBezTo>
                    <a:pt x="16" y="21"/>
                    <a:pt x="18" y="19"/>
                    <a:pt x="20" y="17"/>
                  </a:cubicBezTo>
                  <a:moveTo>
                    <a:pt x="30" y="0"/>
                  </a:moveTo>
                  <a:cubicBezTo>
                    <a:pt x="29" y="2"/>
                    <a:pt x="29" y="5"/>
                    <a:pt x="28" y="7"/>
                  </a:cubicBezTo>
                  <a:cubicBezTo>
                    <a:pt x="26" y="9"/>
                    <a:pt x="25" y="11"/>
                    <a:pt x="24" y="12"/>
                  </a:cubicBezTo>
                  <a:cubicBezTo>
                    <a:pt x="29" y="7"/>
                    <a:pt x="33" y="1"/>
                    <a:pt x="3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4" name="Freeform 284"/>
            <p:cNvSpPr>
              <a:spLocks noEditPoints="1"/>
            </p:cNvSpPr>
            <p:nvPr/>
          </p:nvSpPr>
          <p:spPr bwMode="auto">
            <a:xfrm>
              <a:off x="3572858" y="902097"/>
              <a:ext cx="78217" cy="17799"/>
            </a:xfrm>
            <a:custGeom>
              <a:avLst/>
              <a:gdLst>
                <a:gd name="T0" fmla="*/ 0 w 61"/>
                <a:gd name="T1" fmla="*/ 13 h 13"/>
                <a:gd name="T2" fmla="*/ 0 w 61"/>
                <a:gd name="T3" fmla="*/ 13 h 13"/>
                <a:gd name="T4" fmla="*/ 0 w 61"/>
                <a:gd name="T5" fmla="*/ 13 h 13"/>
                <a:gd name="T6" fmla="*/ 0 w 61"/>
                <a:gd name="T7" fmla="*/ 13 h 13"/>
                <a:gd name="T8" fmla="*/ 39 w 61"/>
                <a:gd name="T9" fmla="*/ 0 h 13"/>
                <a:gd name="T10" fmla="*/ 61 w 61"/>
                <a:gd name="T11" fmla="*/ 9 h 13"/>
                <a:gd name="T12" fmla="*/ 39 w 6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1" h="13">
                  <a:moveTo>
                    <a:pt x="0" y="13"/>
                  </a:moveTo>
                  <a:cubicBezTo>
                    <a:pt x="0" y="13"/>
                    <a:pt x="0" y="13"/>
                    <a:pt x="0" y="13"/>
                  </a:cubicBezTo>
                  <a:cubicBezTo>
                    <a:pt x="0" y="13"/>
                    <a:pt x="0" y="13"/>
                    <a:pt x="0" y="13"/>
                  </a:cubicBezTo>
                  <a:cubicBezTo>
                    <a:pt x="0" y="13"/>
                    <a:pt x="0" y="13"/>
                    <a:pt x="0" y="13"/>
                  </a:cubicBezTo>
                  <a:moveTo>
                    <a:pt x="39" y="0"/>
                  </a:moveTo>
                  <a:cubicBezTo>
                    <a:pt x="46" y="2"/>
                    <a:pt x="54" y="4"/>
                    <a:pt x="61" y="9"/>
                  </a:cubicBezTo>
                  <a:cubicBezTo>
                    <a:pt x="54" y="4"/>
                    <a:pt x="46" y="2"/>
                    <a:pt x="39"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5" name="Freeform 285"/>
            <p:cNvSpPr>
              <a:spLocks noEditPoints="1"/>
            </p:cNvSpPr>
            <p:nvPr/>
          </p:nvSpPr>
          <p:spPr bwMode="auto">
            <a:xfrm>
              <a:off x="3493076" y="470064"/>
              <a:ext cx="405165" cy="446596"/>
            </a:xfrm>
            <a:custGeom>
              <a:avLst/>
              <a:gdLst>
                <a:gd name="T0" fmla="*/ 56 w 316"/>
                <a:gd name="T1" fmla="*/ 337 h 337"/>
                <a:gd name="T2" fmla="*/ 56 w 316"/>
                <a:gd name="T3" fmla="*/ 336 h 337"/>
                <a:gd name="T4" fmla="*/ 81 w 316"/>
                <a:gd name="T5" fmla="*/ 228 h 337"/>
                <a:gd name="T6" fmla="*/ 44 w 316"/>
                <a:gd name="T7" fmla="*/ 275 h 337"/>
                <a:gd name="T8" fmla="*/ 22 w 316"/>
                <a:gd name="T9" fmla="*/ 305 h 337"/>
                <a:gd name="T10" fmla="*/ 4 w 316"/>
                <a:gd name="T11" fmla="*/ 304 h 337"/>
                <a:gd name="T12" fmla="*/ 4 w 316"/>
                <a:gd name="T13" fmla="*/ 304 h 337"/>
                <a:gd name="T14" fmla="*/ 22 w 316"/>
                <a:gd name="T15" fmla="*/ 305 h 337"/>
                <a:gd name="T16" fmla="*/ 44 w 316"/>
                <a:gd name="T17" fmla="*/ 275 h 337"/>
                <a:gd name="T18" fmla="*/ 81 w 316"/>
                <a:gd name="T19" fmla="*/ 228 h 337"/>
                <a:gd name="T20" fmla="*/ 102 w 316"/>
                <a:gd name="T21" fmla="*/ 235 h 337"/>
                <a:gd name="T22" fmla="*/ 118 w 316"/>
                <a:gd name="T23" fmla="*/ 265 h 337"/>
                <a:gd name="T24" fmla="*/ 157 w 316"/>
                <a:gd name="T25" fmla="*/ 230 h 337"/>
                <a:gd name="T26" fmla="*/ 137 w 316"/>
                <a:gd name="T27" fmla="*/ 244 h 337"/>
                <a:gd name="T28" fmla="*/ 115 w 316"/>
                <a:gd name="T29" fmla="*/ 262 h 337"/>
                <a:gd name="T30" fmla="*/ 85 w 316"/>
                <a:gd name="T31" fmla="*/ 225 h 337"/>
                <a:gd name="T32" fmla="*/ 179 w 316"/>
                <a:gd name="T33" fmla="*/ 184 h 337"/>
                <a:gd name="T34" fmla="*/ 139 w 316"/>
                <a:gd name="T35" fmla="*/ 215 h 337"/>
                <a:gd name="T36" fmla="*/ 179 w 316"/>
                <a:gd name="T37" fmla="*/ 184 h 337"/>
                <a:gd name="T38" fmla="*/ 316 w 316"/>
                <a:gd name="T39" fmla="*/ 58 h 337"/>
                <a:gd name="T40" fmla="*/ 285 w 316"/>
                <a:gd name="T41" fmla="*/ 76 h 337"/>
                <a:gd name="T42" fmla="*/ 230 w 316"/>
                <a:gd name="T43" fmla="*/ 113 h 337"/>
                <a:gd name="T44" fmla="*/ 201 w 316"/>
                <a:gd name="T45" fmla="*/ 117 h 337"/>
                <a:gd name="T46" fmla="*/ 174 w 316"/>
                <a:gd name="T47" fmla="*/ 113 h 337"/>
                <a:gd name="T48" fmla="*/ 140 w 316"/>
                <a:gd name="T49" fmla="*/ 104 h 337"/>
                <a:gd name="T50" fmla="*/ 121 w 316"/>
                <a:gd name="T51" fmla="*/ 140 h 337"/>
                <a:gd name="T52" fmla="*/ 140 w 316"/>
                <a:gd name="T53" fmla="*/ 104 h 337"/>
                <a:gd name="T54" fmla="*/ 174 w 316"/>
                <a:gd name="T55" fmla="*/ 113 h 337"/>
                <a:gd name="T56" fmla="*/ 201 w 316"/>
                <a:gd name="T57" fmla="*/ 117 h 337"/>
                <a:gd name="T58" fmla="*/ 230 w 316"/>
                <a:gd name="T59" fmla="*/ 113 h 337"/>
                <a:gd name="T60" fmla="*/ 285 w 316"/>
                <a:gd name="T61" fmla="*/ 76 h 337"/>
                <a:gd name="T62" fmla="*/ 316 w 316"/>
                <a:gd name="T63" fmla="*/ 58 h 337"/>
                <a:gd name="T64" fmla="*/ 280 w 316"/>
                <a:gd name="T65" fmla="*/ 4 h 337"/>
                <a:gd name="T66" fmla="*/ 277 w 316"/>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337">
                  <a:moveTo>
                    <a:pt x="56" y="336"/>
                  </a:moveTo>
                  <a:cubicBezTo>
                    <a:pt x="56" y="336"/>
                    <a:pt x="56" y="336"/>
                    <a:pt x="56" y="337"/>
                  </a:cubicBezTo>
                  <a:cubicBezTo>
                    <a:pt x="56" y="337"/>
                    <a:pt x="56" y="337"/>
                    <a:pt x="56" y="337"/>
                  </a:cubicBezTo>
                  <a:cubicBezTo>
                    <a:pt x="56" y="336"/>
                    <a:pt x="56" y="336"/>
                    <a:pt x="56" y="336"/>
                  </a:cubicBezTo>
                  <a:moveTo>
                    <a:pt x="85" y="225"/>
                  </a:moveTo>
                  <a:cubicBezTo>
                    <a:pt x="83" y="225"/>
                    <a:pt x="82" y="226"/>
                    <a:pt x="81" y="228"/>
                  </a:cubicBezTo>
                  <a:cubicBezTo>
                    <a:pt x="74" y="236"/>
                    <a:pt x="64" y="240"/>
                    <a:pt x="57" y="250"/>
                  </a:cubicBezTo>
                  <a:cubicBezTo>
                    <a:pt x="49" y="260"/>
                    <a:pt x="44" y="260"/>
                    <a:pt x="44" y="275"/>
                  </a:cubicBezTo>
                  <a:cubicBezTo>
                    <a:pt x="44" y="290"/>
                    <a:pt x="42" y="298"/>
                    <a:pt x="30" y="304"/>
                  </a:cubicBezTo>
                  <a:cubicBezTo>
                    <a:pt x="28" y="305"/>
                    <a:pt x="25" y="305"/>
                    <a:pt x="22" y="305"/>
                  </a:cubicBezTo>
                  <a:cubicBezTo>
                    <a:pt x="19" y="305"/>
                    <a:pt x="16" y="305"/>
                    <a:pt x="13" y="305"/>
                  </a:cubicBezTo>
                  <a:cubicBezTo>
                    <a:pt x="10" y="304"/>
                    <a:pt x="7" y="304"/>
                    <a:pt x="4" y="304"/>
                  </a:cubicBezTo>
                  <a:cubicBezTo>
                    <a:pt x="2" y="304"/>
                    <a:pt x="0" y="305"/>
                    <a:pt x="0" y="306"/>
                  </a:cubicBezTo>
                  <a:cubicBezTo>
                    <a:pt x="0" y="305"/>
                    <a:pt x="2" y="304"/>
                    <a:pt x="4" y="304"/>
                  </a:cubicBezTo>
                  <a:cubicBezTo>
                    <a:pt x="7" y="304"/>
                    <a:pt x="10" y="304"/>
                    <a:pt x="13" y="305"/>
                  </a:cubicBezTo>
                  <a:cubicBezTo>
                    <a:pt x="16" y="305"/>
                    <a:pt x="19" y="305"/>
                    <a:pt x="22" y="305"/>
                  </a:cubicBezTo>
                  <a:cubicBezTo>
                    <a:pt x="25" y="305"/>
                    <a:pt x="28" y="305"/>
                    <a:pt x="30" y="304"/>
                  </a:cubicBezTo>
                  <a:cubicBezTo>
                    <a:pt x="42" y="298"/>
                    <a:pt x="44" y="290"/>
                    <a:pt x="44" y="275"/>
                  </a:cubicBezTo>
                  <a:cubicBezTo>
                    <a:pt x="44" y="260"/>
                    <a:pt x="49" y="260"/>
                    <a:pt x="57" y="250"/>
                  </a:cubicBezTo>
                  <a:cubicBezTo>
                    <a:pt x="64" y="240"/>
                    <a:pt x="74" y="236"/>
                    <a:pt x="81" y="228"/>
                  </a:cubicBezTo>
                  <a:cubicBezTo>
                    <a:pt x="82" y="226"/>
                    <a:pt x="83" y="225"/>
                    <a:pt x="85" y="225"/>
                  </a:cubicBezTo>
                  <a:cubicBezTo>
                    <a:pt x="91" y="225"/>
                    <a:pt x="99" y="234"/>
                    <a:pt x="102" y="235"/>
                  </a:cubicBezTo>
                  <a:cubicBezTo>
                    <a:pt x="110" y="237"/>
                    <a:pt x="114" y="257"/>
                    <a:pt x="115" y="262"/>
                  </a:cubicBezTo>
                  <a:cubicBezTo>
                    <a:pt x="116" y="264"/>
                    <a:pt x="117" y="265"/>
                    <a:pt x="118" y="265"/>
                  </a:cubicBezTo>
                  <a:cubicBezTo>
                    <a:pt x="123" y="265"/>
                    <a:pt x="134" y="251"/>
                    <a:pt x="137" y="244"/>
                  </a:cubicBezTo>
                  <a:cubicBezTo>
                    <a:pt x="142" y="234"/>
                    <a:pt x="157" y="245"/>
                    <a:pt x="157" y="230"/>
                  </a:cubicBezTo>
                  <a:cubicBezTo>
                    <a:pt x="157" y="230"/>
                    <a:pt x="157" y="230"/>
                    <a:pt x="157" y="230"/>
                  </a:cubicBezTo>
                  <a:cubicBezTo>
                    <a:pt x="157" y="245"/>
                    <a:pt x="142" y="234"/>
                    <a:pt x="137" y="244"/>
                  </a:cubicBezTo>
                  <a:cubicBezTo>
                    <a:pt x="134" y="251"/>
                    <a:pt x="123" y="265"/>
                    <a:pt x="118" y="265"/>
                  </a:cubicBezTo>
                  <a:cubicBezTo>
                    <a:pt x="117" y="265"/>
                    <a:pt x="116" y="264"/>
                    <a:pt x="115" y="262"/>
                  </a:cubicBezTo>
                  <a:cubicBezTo>
                    <a:pt x="114" y="257"/>
                    <a:pt x="110" y="237"/>
                    <a:pt x="102" y="235"/>
                  </a:cubicBezTo>
                  <a:cubicBezTo>
                    <a:pt x="99" y="234"/>
                    <a:pt x="91" y="225"/>
                    <a:pt x="85" y="225"/>
                  </a:cubicBezTo>
                  <a:moveTo>
                    <a:pt x="183" y="177"/>
                  </a:moveTo>
                  <a:cubicBezTo>
                    <a:pt x="183" y="181"/>
                    <a:pt x="182" y="184"/>
                    <a:pt x="179" y="184"/>
                  </a:cubicBezTo>
                  <a:cubicBezTo>
                    <a:pt x="165" y="184"/>
                    <a:pt x="168" y="194"/>
                    <a:pt x="161" y="204"/>
                  </a:cubicBezTo>
                  <a:cubicBezTo>
                    <a:pt x="156" y="210"/>
                    <a:pt x="139" y="209"/>
                    <a:pt x="139" y="215"/>
                  </a:cubicBezTo>
                  <a:cubicBezTo>
                    <a:pt x="139" y="209"/>
                    <a:pt x="156" y="210"/>
                    <a:pt x="161" y="204"/>
                  </a:cubicBezTo>
                  <a:cubicBezTo>
                    <a:pt x="168" y="194"/>
                    <a:pt x="165" y="184"/>
                    <a:pt x="179" y="184"/>
                  </a:cubicBezTo>
                  <a:cubicBezTo>
                    <a:pt x="182" y="184"/>
                    <a:pt x="183" y="181"/>
                    <a:pt x="183" y="177"/>
                  </a:cubicBezTo>
                  <a:moveTo>
                    <a:pt x="316" y="58"/>
                  </a:moveTo>
                  <a:cubicBezTo>
                    <a:pt x="316" y="61"/>
                    <a:pt x="315" y="64"/>
                    <a:pt x="314" y="64"/>
                  </a:cubicBezTo>
                  <a:cubicBezTo>
                    <a:pt x="305" y="64"/>
                    <a:pt x="287" y="68"/>
                    <a:pt x="285" y="76"/>
                  </a:cubicBezTo>
                  <a:cubicBezTo>
                    <a:pt x="279" y="98"/>
                    <a:pt x="263" y="83"/>
                    <a:pt x="252" y="95"/>
                  </a:cubicBezTo>
                  <a:cubicBezTo>
                    <a:pt x="246" y="100"/>
                    <a:pt x="237" y="109"/>
                    <a:pt x="230" y="113"/>
                  </a:cubicBezTo>
                  <a:cubicBezTo>
                    <a:pt x="224" y="116"/>
                    <a:pt x="218" y="117"/>
                    <a:pt x="210" y="117"/>
                  </a:cubicBezTo>
                  <a:cubicBezTo>
                    <a:pt x="208" y="117"/>
                    <a:pt x="204" y="117"/>
                    <a:pt x="201" y="117"/>
                  </a:cubicBezTo>
                  <a:cubicBezTo>
                    <a:pt x="197" y="117"/>
                    <a:pt x="193" y="117"/>
                    <a:pt x="190" y="117"/>
                  </a:cubicBezTo>
                  <a:cubicBezTo>
                    <a:pt x="184" y="117"/>
                    <a:pt x="178" y="116"/>
                    <a:pt x="174" y="113"/>
                  </a:cubicBezTo>
                  <a:cubicBezTo>
                    <a:pt x="166" y="107"/>
                    <a:pt x="163" y="104"/>
                    <a:pt x="150" y="104"/>
                  </a:cubicBezTo>
                  <a:cubicBezTo>
                    <a:pt x="146" y="104"/>
                    <a:pt x="143" y="104"/>
                    <a:pt x="140" y="104"/>
                  </a:cubicBezTo>
                  <a:cubicBezTo>
                    <a:pt x="134" y="104"/>
                    <a:pt x="134" y="105"/>
                    <a:pt x="132" y="115"/>
                  </a:cubicBezTo>
                  <a:cubicBezTo>
                    <a:pt x="130" y="121"/>
                    <a:pt x="121" y="132"/>
                    <a:pt x="121" y="140"/>
                  </a:cubicBezTo>
                  <a:cubicBezTo>
                    <a:pt x="121" y="132"/>
                    <a:pt x="130" y="121"/>
                    <a:pt x="132" y="115"/>
                  </a:cubicBezTo>
                  <a:cubicBezTo>
                    <a:pt x="134" y="105"/>
                    <a:pt x="134" y="104"/>
                    <a:pt x="140" y="104"/>
                  </a:cubicBezTo>
                  <a:cubicBezTo>
                    <a:pt x="143" y="104"/>
                    <a:pt x="146" y="104"/>
                    <a:pt x="150" y="104"/>
                  </a:cubicBezTo>
                  <a:cubicBezTo>
                    <a:pt x="163" y="104"/>
                    <a:pt x="166" y="107"/>
                    <a:pt x="174" y="113"/>
                  </a:cubicBezTo>
                  <a:cubicBezTo>
                    <a:pt x="178" y="116"/>
                    <a:pt x="184" y="117"/>
                    <a:pt x="190" y="117"/>
                  </a:cubicBezTo>
                  <a:cubicBezTo>
                    <a:pt x="193" y="117"/>
                    <a:pt x="197" y="117"/>
                    <a:pt x="201" y="117"/>
                  </a:cubicBezTo>
                  <a:cubicBezTo>
                    <a:pt x="204" y="117"/>
                    <a:pt x="208" y="117"/>
                    <a:pt x="210" y="117"/>
                  </a:cubicBezTo>
                  <a:cubicBezTo>
                    <a:pt x="218" y="117"/>
                    <a:pt x="224" y="116"/>
                    <a:pt x="230" y="113"/>
                  </a:cubicBezTo>
                  <a:cubicBezTo>
                    <a:pt x="237" y="109"/>
                    <a:pt x="246" y="100"/>
                    <a:pt x="252" y="95"/>
                  </a:cubicBezTo>
                  <a:cubicBezTo>
                    <a:pt x="263" y="83"/>
                    <a:pt x="279" y="98"/>
                    <a:pt x="285" y="76"/>
                  </a:cubicBezTo>
                  <a:cubicBezTo>
                    <a:pt x="287" y="68"/>
                    <a:pt x="305" y="64"/>
                    <a:pt x="314" y="64"/>
                  </a:cubicBezTo>
                  <a:cubicBezTo>
                    <a:pt x="315" y="64"/>
                    <a:pt x="316" y="61"/>
                    <a:pt x="316" y="58"/>
                  </a:cubicBezTo>
                  <a:moveTo>
                    <a:pt x="277" y="0"/>
                  </a:moveTo>
                  <a:cubicBezTo>
                    <a:pt x="278" y="1"/>
                    <a:pt x="279" y="2"/>
                    <a:pt x="280" y="4"/>
                  </a:cubicBezTo>
                  <a:cubicBezTo>
                    <a:pt x="281" y="5"/>
                    <a:pt x="283" y="7"/>
                    <a:pt x="284" y="9"/>
                  </a:cubicBezTo>
                  <a:cubicBezTo>
                    <a:pt x="282" y="5"/>
                    <a:pt x="280" y="2"/>
                    <a:pt x="277"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6" name="Freeform 286"/>
            <p:cNvSpPr>
              <a:spLocks/>
            </p:cNvSpPr>
            <p:nvPr/>
          </p:nvSpPr>
          <p:spPr bwMode="auto">
            <a:xfrm>
              <a:off x="3563472" y="921514"/>
              <a:ext cx="93861" cy="0"/>
            </a:xfrm>
            <a:custGeom>
              <a:avLst/>
              <a:gdLst>
                <a:gd name="T0" fmla="*/ 73 w 73"/>
                <a:gd name="T1" fmla="*/ 0 h 1"/>
                <a:gd name="T2" fmla="*/ 0 w 73"/>
                <a:gd name="T3" fmla="*/ 1 h 1"/>
                <a:gd name="T4" fmla="*/ 0 w 73"/>
                <a:gd name="T5" fmla="*/ 1 h 1"/>
                <a:gd name="T6" fmla="*/ 73 w 73"/>
                <a:gd name="T7" fmla="*/ 0 h 1"/>
                <a:gd name="T8" fmla="*/ 73 w 73"/>
                <a:gd name="T9" fmla="*/ 0 h 1"/>
              </a:gdLst>
              <a:ahLst/>
              <a:cxnLst>
                <a:cxn ang="0">
                  <a:pos x="T0" y="T1"/>
                </a:cxn>
                <a:cxn ang="0">
                  <a:pos x="T2" y="T3"/>
                </a:cxn>
                <a:cxn ang="0">
                  <a:pos x="T4" y="T5"/>
                </a:cxn>
                <a:cxn ang="0">
                  <a:pos x="T6" y="T7"/>
                </a:cxn>
                <a:cxn ang="0">
                  <a:pos x="T8" y="T9"/>
                </a:cxn>
              </a:cxnLst>
              <a:rect l="0" t="0" r="r" b="b"/>
              <a:pathLst>
                <a:path w="73" h="1">
                  <a:moveTo>
                    <a:pt x="73" y="0"/>
                  </a:moveTo>
                  <a:cubicBezTo>
                    <a:pt x="0" y="1"/>
                    <a:pt x="0" y="1"/>
                    <a:pt x="0" y="1"/>
                  </a:cubicBezTo>
                  <a:cubicBezTo>
                    <a:pt x="0" y="1"/>
                    <a:pt x="0" y="1"/>
                    <a:pt x="0" y="1"/>
                  </a:cubicBezTo>
                  <a:cubicBezTo>
                    <a:pt x="73" y="0"/>
                    <a:pt x="73" y="0"/>
                    <a:pt x="73" y="0"/>
                  </a:cubicBezTo>
                  <a:cubicBezTo>
                    <a:pt x="73" y="0"/>
                    <a:pt x="73" y="0"/>
                    <a:pt x="73"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7" name="Freeform 287"/>
            <p:cNvSpPr>
              <a:spLocks/>
            </p:cNvSpPr>
            <p:nvPr/>
          </p:nvSpPr>
          <p:spPr bwMode="auto">
            <a:xfrm>
              <a:off x="3560344" y="911805"/>
              <a:ext cx="4694" cy="8090"/>
            </a:xfrm>
            <a:custGeom>
              <a:avLst/>
              <a:gdLst>
                <a:gd name="T0" fmla="*/ 0 w 3"/>
                <a:gd name="T1" fmla="*/ 0 h 6"/>
                <a:gd name="T2" fmla="*/ 0 w 3"/>
                <a:gd name="T3" fmla="*/ 4 h 6"/>
                <a:gd name="T4" fmla="*/ 1 w 3"/>
                <a:gd name="T5" fmla="*/ 6 h 6"/>
                <a:gd name="T6" fmla="*/ 3 w 3"/>
                <a:gd name="T7" fmla="*/ 6 h 6"/>
                <a:gd name="T8" fmla="*/ 3 w 3"/>
                <a:gd name="T9" fmla="*/ 4 h 6"/>
                <a:gd name="T10" fmla="*/ 0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0" y="0"/>
                  </a:moveTo>
                  <a:cubicBezTo>
                    <a:pt x="0" y="0"/>
                    <a:pt x="0" y="1"/>
                    <a:pt x="0" y="4"/>
                  </a:cubicBezTo>
                  <a:cubicBezTo>
                    <a:pt x="0" y="5"/>
                    <a:pt x="1" y="6"/>
                    <a:pt x="1" y="6"/>
                  </a:cubicBezTo>
                  <a:cubicBezTo>
                    <a:pt x="2" y="6"/>
                    <a:pt x="2" y="6"/>
                    <a:pt x="3" y="6"/>
                  </a:cubicBezTo>
                  <a:cubicBezTo>
                    <a:pt x="3" y="5"/>
                    <a:pt x="3" y="5"/>
                    <a:pt x="3" y="4"/>
                  </a:cubicBezTo>
                  <a:cubicBezTo>
                    <a:pt x="1" y="2"/>
                    <a:pt x="0"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8" name="Freeform 288"/>
            <p:cNvSpPr>
              <a:spLocks/>
            </p:cNvSpPr>
            <p:nvPr/>
          </p:nvSpPr>
          <p:spPr bwMode="auto">
            <a:xfrm>
              <a:off x="3561907" y="919895"/>
              <a:ext cx="3129" cy="1618"/>
            </a:xfrm>
            <a:custGeom>
              <a:avLst/>
              <a:gdLst>
                <a:gd name="T0" fmla="*/ 2 w 2"/>
                <a:gd name="T1" fmla="*/ 0 h 2"/>
                <a:gd name="T2" fmla="*/ 0 w 2"/>
                <a:gd name="T3" fmla="*/ 0 h 2"/>
                <a:gd name="T4" fmla="*/ 1 w 2"/>
                <a:gd name="T5" fmla="*/ 2 h 2"/>
                <a:gd name="T6" fmla="*/ 1 w 2"/>
                <a:gd name="T7" fmla="*/ 2 h 2"/>
                <a:gd name="T8" fmla="*/ 1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1" y="0"/>
                    <a:pt x="1" y="0"/>
                    <a:pt x="0" y="0"/>
                  </a:cubicBezTo>
                  <a:cubicBezTo>
                    <a:pt x="1" y="1"/>
                    <a:pt x="1" y="1"/>
                    <a:pt x="1" y="2"/>
                  </a:cubicBezTo>
                  <a:cubicBezTo>
                    <a:pt x="1" y="2"/>
                    <a:pt x="1" y="2"/>
                    <a:pt x="1" y="2"/>
                  </a:cubicBezTo>
                  <a:cubicBezTo>
                    <a:pt x="1" y="2"/>
                    <a:pt x="1" y="2"/>
                    <a:pt x="1" y="2"/>
                  </a:cubicBezTo>
                  <a:cubicBezTo>
                    <a:pt x="1" y="1"/>
                    <a:pt x="1" y="1"/>
                    <a:pt x="2"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9" name="Freeform 289"/>
            <p:cNvSpPr>
              <a:spLocks/>
            </p:cNvSpPr>
            <p:nvPr/>
          </p:nvSpPr>
          <p:spPr bwMode="auto">
            <a:xfrm>
              <a:off x="3657333" y="916659"/>
              <a:ext cx="549085" cy="92231"/>
            </a:xfrm>
            <a:custGeom>
              <a:avLst/>
              <a:gdLst>
                <a:gd name="T0" fmla="*/ 428 w 428"/>
                <a:gd name="T1" fmla="*/ 0 h 69"/>
                <a:gd name="T2" fmla="*/ 0 w 428"/>
                <a:gd name="T3" fmla="*/ 3 h 69"/>
                <a:gd name="T4" fmla="*/ 14 w 428"/>
                <a:gd name="T5" fmla="*/ 11 h 69"/>
                <a:gd name="T6" fmla="*/ 14 w 428"/>
                <a:gd name="T7" fmla="*/ 11 h 69"/>
                <a:gd name="T8" fmla="*/ 36 w 428"/>
                <a:gd name="T9" fmla="*/ 15 h 69"/>
                <a:gd name="T10" fmla="*/ 58 w 428"/>
                <a:gd name="T11" fmla="*/ 25 h 69"/>
                <a:gd name="T12" fmla="*/ 58 w 428"/>
                <a:gd name="T13" fmla="*/ 25 h 69"/>
                <a:gd name="T14" fmla="*/ 81 w 428"/>
                <a:gd name="T15" fmla="*/ 32 h 69"/>
                <a:gd name="T16" fmla="*/ 83 w 428"/>
                <a:gd name="T17" fmla="*/ 32 h 69"/>
                <a:gd name="T18" fmla="*/ 106 w 428"/>
                <a:gd name="T19" fmla="*/ 36 h 69"/>
                <a:gd name="T20" fmla="*/ 130 w 428"/>
                <a:gd name="T21" fmla="*/ 34 h 69"/>
                <a:gd name="T22" fmla="*/ 150 w 428"/>
                <a:gd name="T23" fmla="*/ 33 h 69"/>
                <a:gd name="T24" fmla="*/ 155 w 428"/>
                <a:gd name="T25" fmla="*/ 33 h 69"/>
                <a:gd name="T26" fmla="*/ 155 w 428"/>
                <a:gd name="T27" fmla="*/ 33 h 69"/>
                <a:gd name="T28" fmla="*/ 176 w 428"/>
                <a:gd name="T29" fmla="*/ 42 h 69"/>
                <a:gd name="T30" fmla="*/ 177 w 428"/>
                <a:gd name="T31" fmla="*/ 42 h 69"/>
                <a:gd name="T32" fmla="*/ 177 w 428"/>
                <a:gd name="T33" fmla="*/ 42 h 69"/>
                <a:gd name="T34" fmla="*/ 193 w 428"/>
                <a:gd name="T35" fmla="*/ 56 h 69"/>
                <a:gd name="T36" fmla="*/ 193 w 428"/>
                <a:gd name="T37" fmla="*/ 56 h 69"/>
                <a:gd name="T38" fmla="*/ 193 w 428"/>
                <a:gd name="T39" fmla="*/ 56 h 69"/>
                <a:gd name="T40" fmla="*/ 213 w 428"/>
                <a:gd name="T41" fmla="*/ 52 h 69"/>
                <a:gd name="T42" fmla="*/ 213 w 428"/>
                <a:gd name="T43" fmla="*/ 52 h 69"/>
                <a:gd name="T44" fmla="*/ 213 w 428"/>
                <a:gd name="T45" fmla="*/ 52 h 69"/>
                <a:gd name="T46" fmla="*/ 214 w 428"/>
                <a:gd name="T47" fmla="*/ 52 h 69"/>
                <a:gd name="T48" fmla="*/ 214 w 428"/>
                <a:gd name="T49" fmla="*/ 52 h 69"/>
                <a:gd name="T50" fmla="*/ 224 w 428"/>
                <a:gd name="T51" fmla="*/ 68 h 69"/>
                <a:gd name="T52" fmla="*/ 247 w 428"/>
                <a:gd name="T53" fmla="*/ 69 h 69"/>
                <a:gd name="T54" fmla="*/ 271 w 428"/>
                <a:gd name="T55" fmla="*/ 63 h 69"/>
                <a:gd name="T56" fmla="*/ 276 w 428"/>
                <a:gd name="T57" fmla="*/ 52 h 69"/>
                <a:gd name="T58" fmla="*/ 283 w 428"/>
                <a:gd name="T59" fmla="*/ 47 h 69"/>
                <a:gd name="T60" fmla="*/ 294 w 428"/>
                <a:gd name="T61" fmla="*/ 54 h 69"/>
                <a:gd name="T62" fmla="*/ 305 w 428"/>
                <a:gd name="T63" fmla="*/ 60 h 69"/>
                <a:gd name="T64" fmla="*/ 306 w 428"/>
                <a:gd name="T65" fmla="*/ 61 h 69"/>
                <a:gd name="T66" fmla="*/ 316 w 428"/>
                <a:gd name="T67" fmla="*/ 62 h 69"/>
                <a:gd name="T68" fmla="*/ 330 w 428"/>
                <a:gd name="T69" fmla="*/ 59 h 69"/>
                <a:gd name="T70" fmla="*/ 340 w 428"/>
                <a:gd name="T71" fmla="*/ 55 h 69"/>
                <a:gd name="T72" fmla="*/ 341 w 428"/>
                <a:gd name="T73" fmla="*/ 54 h 69"/>
                <a:gd name="T74" fmla="*/ 347 w 428"/>
                <a:gd name="T75" fmla="*/ 53 h 69"/>
                <a:gd name="T76" fmla="*/ 355 w 428"/>
                <a:gd name="T77" fmla="*/ 52 h 69"/>
                <a:gd name="T78" fmla="*/ 361 w 428"/>
                <a:gd name="T79" fmla="*/ 54 h 69"/>
                <a:gd name="T80" fmla="*/ 367 w 428"/>
                <a:gd name="T81" fmla="*/ 57 h 69"/>
                <a:gd name="T82" fmla="*/ 369 w 428"/>
                <a:gd name="T83" fmla="*/ 57 h 69"/>
                <a:gd name="T84" fmla="*/ 371 w 428"/>
                <a:gd name="T85" fmla="*/ 56 h 69"/>
                <a:gd name="T86" fmla="*/ 374 w 428"/>
                <a:gd name="T87" fmla="*/ 55 h 69"/>
                <a:gd name="T88" fmla="*/ 381 w 428"/>
                <a:gd name="T89" fmla="*/ 49 h 69"/>
                <a:gd name="T90" fmla="*/ 381 w 428"/>
                <a:gd name="T91" fmla="*/ 49 h 69"/>
                <a:gd name="T92" fmla="*/ 386 w 428"/>
                <a:gd name="T93" fmla="*/ 42 h 69"/>
                <a:gd name="T94" fmla="*/ 394 w 428"/>
                <a:gd name="T95" fmla="*/ 37 h 69"/>
                <a:gd name="T96" fmla="*/ 402 w 428"/>
                <a:gd name="T97" fmla="*/ 29 h 69"/>
                <a:gd name="T98" fmla="*/ 408 w 428"/>
                <a:gd name="T99" fmla="*/ 23 h 69"/>
                <a:gd name="T100" fmla="*/ 413 w 428"/>
                <a:gd name="T101" fmla="*/ 18 h 69"/>
                <a:gd name="T102" fmla="*/ 415 w 428"/>
                <a:gd name="T103" fmla="*/ 15 h 69"/>
                <a:gd name="T104" fmla="*/ 426 w 428"/>
                <a:gd name="T105" fmla="*/ 3 h 69"/>
                <a:gd name="T106" fmla="*/ 428 w 428"/>
                <a:gd name="T10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8" h="69">
                  <a:moveTo>
                    <a:pt x="428" y="0"/>
                  </a:moveTo>
                  <a:cubicBezTo>
                    <a:pt x="0" y="3"/>
                    <a:pt x="0" y="3"/>
                    <a:pt x="0" y="3"/>
                  </a:cubicBezTo>
                  <a:cubicBezTo>
                    <a:pt x="3" y="6"/>
                    <a:pt x="7" y="9"/>
                    <a:pt x="14" y="11"/>
                  </a:cubicBezTo>
                  <a:cubicBezTo>
                    <a:pt x="14" y="11"/>
                    <a:pt x="14" y="11"/>
                    <a:pt x="14" y="11"/>
                  </a:cubicBezTo>
                  <a:cubicBezTo>
                    <a:pt x="19" y="12"/>
                    <a:pt x="31" y="12"/>
                    <a:pt x="36" y="15"/>
                  </a:cubicBezTo>
                  <a:cubicBezTo>
                    <a:pt x="40" y="17"/>
                    <a:pt x="53" y="25"/>
                    <a:pt x="58" y="25"/>
                  </a:cubicBezTo>
                  <a:cubicBezTo>
                    <a:pt x="58" y="25"/>
                    <a:pt x="58" y="25"/>
                    <a:pt x="58" y="25"/>
                  </a:cubicBezTo>
                  <a:cubicBezTo>
                    <a:pt x="68" y="25"/>
                    <a:pt x="71" y="32"/>
                    <a:pt x="81" y="32"/>
                  </a:cubicBezTo>
                  <a:cubicBezTo>
                    <a:pt x="82" y="32"/>
                    <a:pt x="82" y="32"/>
                    <a:pt x="83" y="32"/>
                  </a:cubicBezTo>
                  <a:cubicBezTo>
                    <a:pt x="90" y="32"/>
                    <a:pt x="98" y="36"/>
                    <a:pt x="106" y="36"/>
                  </a:cubicBezTo>
                  <a:cubicBezTo>
                    <a:pt x="114" y="36"/>
                    <a:pt x="123" y="34"/>
                    <a:pt x="130" y="34"/>
                  </a:cubicBezTo>
                  <a:cubicBezTo>
                    <a:pt x="136" y="34"/>
                    <a:pt x="144" y="33"/>
                    <a:pt x="150" y="33"/>
                  </a:cubicBezTo>
                  <a:cubicBezTo>
                    <a:pt x="152" y="33"/>
                    <a:pt x="153" y="33"/>
                    <a:pt x="155" y="33"/>
                  </a:cubicBezTo>
                  <a:cubicBezTo>
                    <a:pt x="155" y="33"/>
                    <a:pt x="155" y="33"/>
                    <a:pt x="155" y="33"/>
                  </a:cubicBezTo>
                  <a:cubicBezTo>
                    <a:pt x="164" y="35"/>
                    <a:pt x="169" y="36"/>
                    <a:pt x="176" y="42"/>
                  </a:cubicBezTo>
                  <a:cubicBezTo>
                    <a:pt x="176" y="42"/>
                    <a:pt x="176" y="42"/>
                    <a:pt x="177" y="42"/>
                  </a:cubicBezTo>
                  <a:cubicBezTo>
                    <a:pt x="177" y="42"/>
                    <a:pt x="177" y="42"/>
                    <a:pt x="177" y="42"/>
                  </a:cubicBezTo>
                  <a:cubicBezTo>
                    <a:pt x="178" y="43"/>
                    <a:pt x="188" y="56"/>
                    <a:pt x="193" y="56"/>
                  </a:cubicBezTo>
                  <a:cubicBezTo>
                    <a:pt x="193" y="56"/>
                    <a:pt x="193" y="56"/>
                    <a:pt x="193" y="56"/>
                  </a:cubicBezTo>
                  <a:cubicBezTo>
                    <a:pt x="193" y="56"/>
                    <a:pt x="193" y="56"/>
                    <a:pt x="193" y="56"/>
                  </a:cubicBezTo>
                  <a:cubicBezTo>
                    <a:pt x="194" y="56"/>
                    <a:pt x="209" y="52"/>
                    <a:pt x="213" y="52"/>
                  </a:cubicBezTo>
                  <a:cubicBezTo>
                    <a:pt x="213" y="52"/>
                    <a:pt x="213" y="52"/>
                    <a:pt x="213" y="52"/>
                  </a:cubicBezTo>
                  <a:cubicBezTo>
                    <a:pt x="213" y="52"/>
                    <a:pt x="213" y="52"/>
                    <a:pt x="213" y="52"/>
                  </a:cubicBezTo>
                  <a:cubicBezTo>
                    <a:pt x="213" y="52"/>
                    <a:pt x="214" y="52"/>
                    <a:pt x="214" y="52"/>
                  </a:cubicBezTo>
                  <a:cubicBezTo>
                    <a:pt x="214" y="52"/>
                    <a:pt x="214" y="52"/>
                    <a:pt x="214" y="52"/>
                  </a:cubicBezTo>
                  <a:cubicBezTo>
                    <a:pt x="215" y="58"/>
                    <a:pt x="217" y="68"/>
                    <a:pt x="224" y="68"/>
                  </a:cubicBezTo>
                  <a:cubicBezTo>
                    <a:pt x="232" y="68"/>
                    <a:pt x="239" y="69"/>
                    <a:pt x="247" y="69"/>
                  </a:cubicBezTo>
                  <a:cubicBezTo>
                    <a:pt x="257" y="69"/>
                    <a:pt x="267" y="65"/>
                    <a:pt x="271" y="63"/>
                  </a:cubicBezTo>
                  <a:cubicBezTo>
                    <a:pt x="273" y="59"/>
                    <a:pt x="274" y="55"/>
                    <a:pt x="276" y="52"/>
                  </a:cubicBezTo>
                  <a:cubicBezTo>
                    <a:pt x="277" y="49"/>
                    <a:pt x="278" y="47"/>
                    <a:pt x="283" y="47"/>
                  </a:cubicBezTo>
                  <a:cubicBezTo>
                    <a:pt x="285" y="47"/>
                    <a:pt x="294" y="53"/>
                    <a:pt x="294" y="54"/>
                  </a:cubicBezTo>
                  <a:cubicBezTo>
                    <a:pt x="298" y="58"/>
                    <a:pt x="302" y="59"/>
                    <a:pt x="305" y="60"/>
                  </a:cubicBezTo>
                  <a:cubicBezTo>
                    <a:pt x="306" y="60"/>
                    <a:pt x="306" y="61"/>
                    <a:pt x="306" y="61"/>
                  </a:cubicBezTo>
                  <a:cubicBezTo>
                    <a:pt x="309" y="62"/>
                    <a:pt x="312" y="62"/>
                    <a:pt x="316" y="62"/>
                  </a:cubicBezTo>
                  <a:cubicBezTo>
                    <a:pt x="320" y="62"/>
                    <a:pt x="325" y="61"/>
                    <a:pt x="330" y="59"/>
                  </a:cubicBezTo>
                  <a:cubicBezTo>
                    <a:pt x="331" y="58"/>
                    <a:pt x="335" y="56"/>
                    <a:pt x="340" y="55"/>
                  </a:cubicBezTo>
                  <a:cubicBezTo>
                    <a:pt x="340" y="54"/>
                    <a:pt x="341" y="54"/>
                    <a:pt x="341" y="54"/>
                  </a:cubicBezTo>
                  <a:cubicBezTo>
                    <a:pt x="342" y="53"/>
                    <a:pt x="344" y="53"/>
                    <a:pt x="347" y="53"/>
                  </a:cubicBezTo>
                  <a:cubicBezTo>
                    <a:pt x="349" y="52"/>
                    <a:pt x="352" y="52"/>
                    <a:pt x="355" y="52"/>
                  </a:cubicBezTo>
                  <a:cubicBezTo>
                    <a:pt x="357" y="52"/>
                    <a:pt x="360" y="52"/>
                    <a:pt x="361" y="54"/>
                  </a:cubicBezTo>
                  <a:cubicBezTo>
                    <a:pt x="364" y="54"/>
                    <a:pt x="365" y="55"/>
                    <a:pt x="367" y="57"/>
                  </a:cubicBezTo>
                  <a:cubicBezTo>
                    <a:pt x="368" y="57"/>
                    <a:pt x="368" y="57"/>
                    <a:pt x="369" y="57"/>
                  </a:cubicBezTo>
                  <a:cubicBezTo>
                    <a:pt x="370" y="57"/>
                    <a:pt x="371" y="57"/>
                    <a:pt x="371" y="56"/>
                  </a:cubicBezTo>
                  <a:cubicBezTo>
                    <a:pt x="372" y="56"/>
                    <a:pt x="373" y="55"/>
                    <a:pt x="374" y="55"/>
                  </a:cubicBezTo>
                  <a:cubicBezTo>
                    <a:pt x="376" y="53"/>
                    <a:pt x="378" y="51"/>
                    <a:pt x="381" y="49"/>
                  </a:cubicBezTo>
                  <a:cubicBezTo>
                    <a:pt x="381" y="49"/>
                    <a:pt x="381" y="49"/>
                    <a:pt x="381" y="49"/>
                  </a:cubicBezTo>
                  <a:cubicBezTo>
                    <a:pt x="383" y="46"/>
                    <a:pt x="384" y="44"/>
                    <a:pt x="386" y="42"/>
                  </a:cubicBezTo>
                  <a:cubicBezTo>
                    <a:pt x="388" y="40"/>
                    <a:pt x="391" y="39"/>
                    <a:pt x="394" y="37"/>
                  </a:cubicBezTo>
                  <a:cubicBezTo>
                    <a:pt x="402" y="29"/>
                    <a:pt x="402" y="29"/>
                    <a:pt x="402" y="29"/>
                  </a:cubicBezTo>
                  <a:cubicBezTo>
                    <a:pt x="404" y="27"/>
                    <a:pt x="406" y="25"/>
                    <a:pt x="408" y="23"/>
                  </a:cubicBezTo>
                  <a:cubicBezTo>
                    <a:pt x="413" y="18"/>
                    <a:pt x="413" y="18"/>
                    <a:pt x="413" y="18"/>
                  </a:cubicBezTo>
                  <a:cubicBezTo>
                    <a:pt x="414" y="17"/>
                    <a:pt x="414" y="16"/>
                    <a:pt x="415" y="15"/>
                  </a:cubicBezTo>
                  <a:cubicBezTo>
                    <a:pt x="426" y="3"/>
                    <a:pt x="426" y="3"/>
                    <a:pt x="426" y="3"/>
                  </a:cubicBezTo>
                  <a:cubicBezTo>
                    <a:pt x="427" y="2"/>
                    <a:pt x="428" y="1"/>
                    <a:pt x="428" y="0"/>
                  </a:cubicBezTo>
                </a:path>
              </a:pathLst>
            </a:custGeom>
            <a:solidFill>
              <a:schemeClr val="accent6">
                <a:lumMod val="60000"/>
                <a:lumOff val="40000"/>
              </a:schemeClr>
            </a:solidFill>
            <a:ln w="9525">
              <a:solidFill>
                <a:srgbClr val="A9D18E"/>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50" name="Freeform 290"/>
            <p:cNvSpPr>
              <a:spLocks noEditPoints="1"/>
            </p:cNvSpPr>
            <p:nvPr/>
          </p:nvSpPr>
          <p:spPr bwMode="auto">
            <a:xfrm>
              <a:off x="4004617" y="986238"/>
              <a:ext cx="115761" cy="14562"/>
            </a:xfrm>
            <a:custGeom>
              <a:avLst/>
              <a:gdLst>
                <a:gd name="T0" fmla="*/ 69 w 90"/>
                <a:gd name="T1" fmla="*/ 3 h 11"/>
                <a:gd name="T2" fmla="*/ 59 w 90"/>
                <a:gd name="T3" fmla="*/ 7 h 11"/>
                <a:gd name="T4" fmla="*/ 45 w 90"/>
                <a:gd name="T5" fmla="*/ 10 h 11"/>
                <a:gd name="T6" fmla="*/ 35 w 90"/>
                <a:gd name="T7" fmla="*/ 9 h 11"/>
                <a:gd name="T8" fmla="*/ 46 w 90"/>
                <a:gd name="T9" fmla="*/ 11 h 11"/>
                <a:gd name="T10" fmla="*/ 60 w 90"/>
                <a:gd name="T11" fmla="*/ 6 h 11"/>
                <a:gd name="T12" fmla="*/ 69 w 90"/>
                <a:gd name="T13" fmla="*/ 3 h 11"/>
                <a:gd name="T14" fmla="*/ 5 w 90"/>
                <a:gd name="T15" fmla="*/ 0 h 11"/>
                <a:gd name="T16" fmla="*/ 0 w 90"/>
                <a:gd name="T17" fmla="*/ 11 h 11"/>
                <a:gd name="T18" fmla="*/ 3 w 90"/>
                <a:gd name="T19" fmla="*/ 9 h 11"/>
                <a:gd name="T20" fmla="*/ 3 w 90"/>
                <a:gd name="T21" fmla="*/ 9 h 11"/>
                <a:gd name="T22" fmla="*/ 4 w 90"/>
                <a:gd name="T23" fmla="*/ 6 h 11"/>
                <a:gd name="T24" fmla="*/ 5 w 90"/>
                <a:gd name="T25" fmla="*/ 0 h 11"/>
                <a:gd name="T26" fmla="*/ 84 w 90"/>
                <a:gd name="T27" fmla="*/ 0 h 11"/>
                <a:gd name="T28" fmla="*/ 76 w 90"/>
                <a:gd name="T29" fmla="*/ 1 h 11"/>
                <a:gd name="T30" fmla="*/ 77 w 90"/>
                <a:gd name="T31" fmla="*/ 1 h 11"/>
                <a:gd name="T32" fmla="*/ 85 w 90"/>
                <a:gd name="T33" fmla="*/ 1 h 11"/>
                <a:gd name="T34" fmla="*/ 90 w 90"/>
                <a:gd name="T35" fmla="*/ 2 h 11"/>
                <a:gd name="T36" fmla="*/ 84 w 90"/>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11">
                  <a:moveTo>
                    <a:pt x="69" y="3"/>
                  </a:moveTo>
                  <a:cubicBezTo>
                    <a:pt x="64" y="4"/>
                    <a:pt x="60" y="6"/>
                    <a:pt x="59" y="7"/>
                  </a:cubicBezTo>
                  <a:cubicBezTo>
                    <a:pt x="54" y="9"/>
                    <a:pt x="49" y="10"/>
                    <a:pt x="45" y="10"/>
                  </a:cubicBezTo>
                  <a:cubicBezTo>
                    <a:pt x="41" y="10"/>
                    <a:pt x="38" y="10"/>
                    <a:pt x="35" y="9"/>
                  </a:cubicBezTo>
                  <a:cubicBezTo>
                    <a:pt x="38" y="10"/>
                    <a:pt x="42" y="11"/>
                    <a:pt x="46" y="11"/>
                  </a:cubicBezTo>
                  <a:cubicBezTo>
                    <a:pt x="51" y="11"/>
                    <a:pt x="55" y="9"/>
                    <a:pt x="60" y="6"/>
                  </a:cubicBezTo>
                  <a:cubicBezTo>
                    <a:pt x="64" y="4"/>
                    <a:pt x="66" y="5"/>
                    <a:pt x="69" y="3"/>
                  </a:cubicBezTo>
                  <a:moveTo>
                    <a:pt x="5" y="0"/>
                  </a:moveTo>
                  <a:cubicBezTo>
                    <a:pt x="3" y="3"/>
                    <a:pt x="2" y="7"/>
                    <a:pt x="0" y="11"/>
                  </a:cubicBezTo>
                  <a:cubicBezTo>
                    <a:pt x="2" y="10"/>
                    <a:pt x="3" y="9"/>
                    <a:pt x="3" y="9"/>
                  </a:cubicBezTo>
                  <a:cubicBezTo>
                    <a:pt x="3" y="9"/>
                    <a:pt x="3" y="9"/>
                    <a:pt x="3" y="9"/>
                  </a:cubicBezTo>
                  <a:cubicBezTo>
                    <a:pt x="4" y="8"/>
                    <a:pt x="4" y="7"/>
                    <a:pt x="4" y="6"/>
                  </a:cubicBezTo>
                  <a:cubicBezTo>
                    <a:pt x="5" y="3"/>
                    <a:pt x="5" y="1"/>
                    <a:pt x="5" y="0"/>
                  </a:cubicBezTo>
                  <a:moveTo>
                    <a:pt x="84" y="0"/>
                  </a:moveTo>
                  <a:cubicBezTo>
                    <a:pt x="81" y="0"/>
                    <a:pt x="78" y="0"/>
                    <a:pt x="76" y="1"/>
                  </a:cubicBezTo>
                  <a:cubicBezTo>
                    <a:pt x="76" y="1"/>
                    <a:pt x="76" y="1"/>
                    <a:pt x="77" y="1"/>
                  </a:cubicBezTo>
                  <a:cubicBezTo>
                    <a:pt x="80" y="1"/>
                    <a:pt x="84" y="1"/>
                    <a:pt x="85" y="1"/>
                  </a:cubicBezTo>
                  <a:cubicBezTo>
                    <a:pt x="88" y="1"/>
                    <a:pt x="89" y="1"/>
                    <a:pt x="90" y="2"/>
                  </a:cubicBezTo>
                  <a:cubicBezTo>
                    <a:pt x="89" y="0"/>
                    <a:pt x="86" y="0"/>
                    <a:pt x="84"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51" name="Freeform 291"/>
            <p:cNvSpPr>
              <a:spLocks noEditPoints="1"/>
            </p:cNvSpPr>
            <p:nvPr/>
          </p:nvSpPr>
          <p:spPr bwMode="auto">
            <a:xfrm>
              <a:off x="3674540" y="931223"/>
              <a:ext cx="256552" cy="59869"/>
            </a:xfrm>
            <a:custGeom>
              <a:avLst/>
              <a:gdLst>
                <a:gd name="T0" fmla="*/ 199 w 200"/>
                <a:gd name="T1" fmla="*/ 41 h 45"/>
                <a:gd name="T2" fmla="*/ 199 w 200"/>
                <a:gd name="T3" fmla="*/ 41 h 45"/>
                <a:gd name="T4" fmla="*/ 200 w 200"/>
                <a:gd name="T5" fmla="*/ 41 h 45"/>
                <a:gd name="T6" fmla="*/ 199 w 200"/>
                <a:gd name="T7" fmla="*/ 41 h 45"/>
                <a:gd name="T8" fmla="*/ 163 w 200"/>
                <a:gd name="T9" fmla="*/ 31 h 45"/>
                <a:gd name="T10" fmla="*/ 179 w 200"/>
                <a:gd name="T11" fmla="*/ 45 h 45"/>
                <a:gd name="T12" fmla="*/ 179 w 200"/>
                <a:gd name="T13" fmla="*/ 45 h 45"/>
                <a:gd name="T14" fmla="*/ 179 w 200"/>
                <a:gd name="T15" fmla="*/ 45 h 45"/>
                <a:gd name="T16" fmla="*/ 163 w 200"/>
                <a:gd name="T17" fmla="*/ 31 h 45"/>
                <a:gd name="T18" fmla="*/ 141 w 200"/>
                <a:gd name="T19" fmla="*/ 22 h 45"/>
                <a:gd name="T20" fmla="*/ 162 w 200"/>
                <a:gd name="T21" fmla="*/ 31 h 45"/>
                <a:gd name="T22" fmla="*/ 141 w 200"/>
                <a:gd name="T23" fmla="*/ 22 h 45"/>
                <a:gd name="T24" fmla="*/ 69 w 200"/>
                <a:gd name="T25" fmla="*/ 21 h 45"/>
                <a:gd name="T26" fmla="*/ 92 w 200"/>
                <a:gd name="T27" fmla="*/ 25 h 45"/>
                <a:gd name="T28" fmla="*/ 92 w 200"/>
                <a:gd name="T29" fmla="*/ 25 h 45"/>
                <a:gd name="T30" fmla="*/ 69 w 200"/>
                <a:gd name="T31" fmla="*/ 21 h 45"/>
                <a:gd name="T32" fmla="*/ 0 w 200"/>
                <a:gd name="T33" fmla="*/ 0 h 45"/>
                <a:gd name="T34" fmla="*/ 22 w 200"/>
                <a:gd name="T35" fmla="*/ 4 h 45"/>
                <a:gd name="T36" fmla="*/ 44 w 200"/>
                <a:gd name="T37" fmla="*/ 14 h 45"/>
                <a:gd name="T38" fmla="*/ 22 w 200"/>
                <a:gd name="T39" fmla="*/ 4 h 45"/>
                <a:gd name="T40" fmla="*/ 0 w 200"/>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 h="45">
                  <a:moveTo>
                    <a:pt x="199" y="41"/>
                  </a:moveTo>
                  <a:cubicBezTo>
                    <a:pt x="199" y="41"/>
                    <a:pt x="199" y="41"/>
                    <a:pt x="199" y="41"/>
                  </a:cubicBezTo>
                  <a:cubicBezTo>
                    <a:pt x="199" y="41"/>
                    <a:pt x="200" y="41"/>
                    <a:pt x="200" y="41"/>
                  </a:cubicBezTo>
                  <a:cubicBezTo>
                    <a:pt x="200" y="41"/>
                    <a:pt x="199" y="41"/>
                    <a:pt x="199" y="41"/>
                  </a:cubicBezTo>
                  <a:moveTo>
                    <a:pt x="163" y="31"/>
                  </a:moveTo>
                  <a:cubicBezTo>
                    <a:pt x="164" y="32"/>
                    <a:pt x="174" y="45"/>
                    <a:pt x="179" y="45"/>
                  </a:cubicBezTo>
                  <a:cubicBezTo>
                    <a:pt x="179" y="45"/>
                    <a:pt x="179" y="45"/>
                    <a:pt x="179" y="45"/>
                  </a:cubicBezTo>
                  <a:cubicBezTo>
                    <a:pt x="179" y="45"/>
                    <a:pt x="179" y="45"/>
                    <a:pt x="179" y="45"/>
                  </a:cubicBezTo>
                  <a:cubicBezTo>
                    <a:pt x="174" y="45"/>
                    <a:pt x="164" y="32"/>
                    <a:pt x="163" y="31"/>
                  </a:cubicBezTo>
                  <a:moveTo>
                    <a:pt x="141" y="22"/>
                  </a:moveTo>
                  <a:cubicBezTo>
                    <a:pt x="150" y="24"/>
                    <a:pt x="155" y="25"/>
                    <a:pt x="162" y="31"/>
                  </a:cubicBezTo>
                  <a:cubicBezTo>
                    <a:pt x="155" y="25"/>
                    <a:pt x="150" y="24"/>
                    <a:pt x="141" y="22"/>
                  </a:cubicBezTo>
                  <a:moveTo>
                    <a:pt x="69" y="21"/>
                  </a:moveTo>
                  <a:cubicBezTo>
                    <a:pt x="76" y="21"/>
                    <a:pt x="84" y="25"/>
                    <a:pt x="92" y="25"/>
                  </a:cubicBezTo>
                  <a:cubicBezTo>
                    <a:pt x="92" y="25"/>
                    <a:pt x="92" y="25"/>
                    <a:pt x="92" y="25"/>
                  </a:cubicBezTo>
                  <a:cubicBezTo>
                    <a:pt x="84" y="25"/>
                    <a:pt x="76" y="21"/>
                    <a:pt x="69" y="21"/>
                  </a:cubicBezTo>
                  <a:moveTo>
                    <a:pt x="0" y="0"/>
                  </a:moveTo>
                  <a:cubicBezTo>
                    <a:pt x="5" y="1"/>
                    <a:pt x="17" y="1"/>
                    <a:pt x="22" y="4"/>
                  </a:cubicBezTo>
                  <a:cubicBezTo>
                    <a:pt x="26" y="6"/>
                    <a:pt x="39" y="14"/>
                    <a:pt x="44" y="14"/>
                  </a:cubicBezTo>
                  <a:cubicBezTo>
                    <a:pt x="39" y="14"/>
                    <a:pt x="26" y="6"/>
                    <a:pt x="22" y="4"/>
                  </a:cubicBezTo>
                  <a:cubicBezTo>
                    <a:pt x="17" y="1"/>
                    <a:pt x="5" y="1"/>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52" name="Freeform 292"/>
            <p:cNvSpPr>
              <a:spLocks/>
            </p:cNvSpPr>
            <p:nvPr/>
          </p:nvSpPr>
          <p:spPr bwMode="auto">
            <a:xfrm>
              <a:off x="4007746" y="9975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53" name="Freeform 293"/>
            <p:cNvSpPr>
              <a:spLocks/>
            </p:cNvSpPr>
            <p:nvPr/>
          </p:nvSpPr>
          <p:spPr bwMode="auto">
            <a:xfrm>
              <a:off x="4057805" y="788830"/>
              <a:ext cx="705519" cy="771833"/>
            </a:xfrm>
            <a:custGeom>
              <a:avLst/>
              <a:gdLst>
                <a:gd name="T0" fmla="*/ 445 w 550"/>
                <a:gd name="T1" fmla="*/ 16 h 581"/>
                <a:gd name="T2" fmla="*/ 326 w 550"/>
                <a:gd name="T3" fmla="*/ 27 h 581"/>
                <a:gd name="T4" fmla="*/ 259 w 550"/>
                <a:gd name="T5" fmla="*/ 8 h 581"/>
                <a:gd name="T6" fmla="*/ 187 w 550"/>
                <a:gd name="T7" fmla="*/ 21 h 581"/>
                <a:gd name="T8" fmla="*/ 130 w 550"/>
                <a:gd name="T9" fmla="*/ 65 h 581"/>
                <a:gd name="T10" fmla="*/ 113 w 550"/>
                <a:gd name="T11" fmla="*/ 99 h 581"/>
                <a:gd name="T12" fmla="*/ 100 w 550"/>
                <a:gd name="T13" fmla="*/ 114 h 581"/>
                <a:gd name="T14" fmla="*/ 89 w 550"/>
                <a:gd name="T15" fmla="*/ 125 h 581"/>
                <a:gd name="T16" fmla="*/ 73 w 550"/>
                <a:gd name="T17" fmla="*/ 139 h 581"/>
                <a:gd name="T18" fmla="*/ 54 w 550"/>
                <a:gd name="T19" fmla="*/ 154 h 581"/>
                <a:gd name="T20" fmla="*/ 50 w 550"/>
                <a:gd name="T21" fmla="*/ 155 h 581"/>
                <a:gd name="T22" fmla="*/ 53 w 550"/>
                <a:gd name="T23" fmla="*/ 196 h 581"/>
                <a:gd name="T24" fmla="*/ 25 w 550"/>
                <a:gd name="T25" fmla="*/ 185 h 581"/>
                <a:gd name="T26" fmla="*/ 24 w 550"/>
                <a:gd name="T27" fmla="*/ 185 h 581"/>
                <a:gd name="T28" fmla="*/ 7 w 550"/>
                <a:gd name="T29" fmla="*/ 222 h 581"/>
                <a:gd name="T30" fmla="*/ 63 w 550"/>
                <a:gd name="T31" fmla="*/ 312 h 581"/>
                <a:gd name="T32" fmla="*/ 87 w 550"/>
                <a:gd name="T33" fmla="*/ 397 h 581"/>
                <a:gd name="T34" fmla="*/ 128 w 550"/>
                <a:gd name="T35" fmla="*/ 503 h 581"/>
                <a:gd name="T36" fmla="*/ 125 w 550"/>
                <a:gd name="T37" fmla="*/ 553 h 581"/>
                <a:gd name="T38" fmla="*/ 127 w 550"/>
                <a:gd name="T39" fmla="*/ 553 h 581"/>
                <a:gd name="T40" fmla="*/ 196 w 550"/>
                <a:gd name="T41" fmla="*/ 572 h 581"/>
                <a:gd name="T42" fmla="*/ 225 w 550"/>
                <a:gd name="T43" fmla="*/ 581 h 581"/>
                <a:gd name="T44" fmla="*/ 272 w 550"/>
                <a:gd name="T45" fmla="*/ 559 h 581"/>
                <a:gd name="T46" fmla="*/ 282 w 550"/>
                <a:gd name="T47" fmla="*/ 543 h 581"/>
                <a:gd name="T48" fmla="*/ 304 w 550"/>
                <a:gd name="T49" fmla="*/ 483 h 581"/>
                <a:gd name="T50" fmla="*/ 333 w 550"/>
                <a:gd name="T51" fmla="*/ 444 h 581"/>
                <a:gd name="T52" fmla="*/ 374 w 550"/>
                <a:gd name="T53" fmla="*/ 483 h 581"/>
                <a:gd name="T54" fmla="*/ 370 w 550"/>
                <a:gd name="T55" fmla="*/ 449 h 581"/>
                <a:gd name="T56" fmla="*/ 387 w 550"/>
                <a:gd name="T57" fmla="*/ 415 h 581"/>
                <a:gd name="T58" fmla="*/ 419 w 550"/>
                <a:gd name="T59" fmla="*/ 383 h 581"/>
                <a:gd name="T60" fmla="*/ 451 w 550"/>
                <a:gd name="T61" fmla="*/ 331 h 581"/>
                <a:gd name="T62" fmla="*/ 471 w 550"/>
                <a:gd name="T63" fmla="*/ 331 h 581"/>
                <a:gd name="T64" fmla="*/ 514 w 550"/>
                <a:gd name="T65" fmla="*/ 318 h 581"/>
                <a:gd name="T66" fmla="*/ 521 w 550"/>
                <a:gd name="T67" fmla="*/ 284 h 581"/>
                <a:gd name="T68" fmla="*/ 523 w 550"/>
                <a:gd name="T69" fmla="*/ 242 h 581"/>
                <a:gd name="T70" fmla="*/ 518 w 550"/>
                <a:gd name="T71" fmla="*/ 233 h 581"/>
                <a:gd name="T72" fmla="*/ 514 w 550"/>
                <a:gd name="T73" fmla="*/ 211 h 581"/>
                <a:gd name="T74" fmla="*/ 518 w 550"/>
                <a:gd name="T75" fmla="*/ 191 h 581"/>
                <a:gd name="T76" fmla="*/ 533 w 550"/>
                <a:gd name="T77" fmla="*/ 169 h 581"/>
                <a:gd name="T78" fmla="*/ 527 w 550"/>
                <a:gd name="T79" fmla="*/ 143 h 581"/>
                <a:gd name="T80" fmla="*/ 524 w 550"/>
                <a:gd name="T81" fmla="*/ 116 h 581"/>
                <a:gd name="T82" fmla="*/ 536 w 550"/>
                <a:gd name="T83" fmla="*/ 116 h 581"/>
                <a:gd name="T84" fmla="*/ 549 w 550"/>
                <a:gd name="T85" fmla="*/ 105 h 581"/>
                <a:gd name="T86" fmla="*/ 545 w 550"/>
                <a:gd name="T87" fmla="*/ 74 h 581"/>
                <a:gd name="T88" fmla="*/ 543 w 550"/>
                <a:gd name="T89" fmla="*/ 40 h 581"/>
                <a:gd name="T90" fmla="*/ 518 w 550"/>
                <a:gd name="T91" fmla="*/ 48 h 581"/>
                <a:gd name="T92" fmla="*/ 503 w 550"/>
                <a:gd name="T93" fmla="*/ 37 h 581"/>
                <a:gd name="T94" fmla="*/ 491 w 550"/>
                <a:gd name="T95" fmla="*/ 9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0" h="581">
                  <a:moveTo>
                    <a:pt x="486" y="0"/>
                  </a:moveTo>
                  <a:cubicBezTo>
                    <a:pt x="486" y="14"/>
                    <a:pt x="469" y="14"/>
                    <a:pt x="458" y="15"/>
                  </a:cubicBezTo>
                  <a:cubicBezTo>
                    <a:pt x="457" y="15"/>
                    <a:pt x="456" y="15"/>
                    <a:pt x="455" y="16"/>
                  </a:cubicBezTo>
                  <a:cubicBezTo>
                    <a:pt x="452" y="16"/>
                    <a:pt x="449" y="16"/>
                    <a:pt x="445" y="16"/>
                  </a:cubicBezTo>
                  <a:cubicBezTo>
                    <a:pt x="434" y="16"/>
                    <a:pt x="425" y="13"/>
                    <a:pt x="414" y="13"/>
                  </a:cubicBezTo>
                  <a:cubicBezTo>
                    <a:pt x="401" y="13"/>
                    <a:pt x="390" y="16"/>
                    <a:pt x="375" y="16"/>
                  </a:cubicBezTo>
                  <a:cubicBezTo>
                    <a:pt x="360" y="16"/>
                    <a:pt x="349" y="23"/>
                    <a:pt x="334" y="26"/>
                  </a:cubicBezTo>
                  <a:cubicBezTo>
                    <a:pt x="332" y="26"/>
                    <a:pt x="329" y="27"/>
                    <a:pt x="326" y="27"/>
                  </a:cubicBezTo>
                  <a:cubicBezTo>
                    <a:pt x="316" y="27"/>
                    <a:pt x="304" y="23"/>
                    <a:pt x="293" y="23"/>
                  </a:cubicBezTo>
                  <a:cubicBezTo>
                    <a:pt x="283" y="23"/>
                    <a:pt x="270" y="11"/>
                    <a:pt x="259" y="8"/>
                  </a:cubicBezTo>
                  <a:cubicBezTo>
                    <a:pt x="259" y="8"/>
                    <a:pt x="259" y="8"/>
                    <a:pt x="259" y="8"/>
                  </a:cubicBezTo>
                  <a:cubicBezTo>
                    <a:pt x="259" y="8"/>
                    <a:pt x="259" y="8"/>
                    <a:pt x="259" y="8"/>
                  </a:cubicBezTo>
                  <a:cubicBezTo>
                    <a:pt x="254" y="8"/>
                    <a:pt x="232" y="22"/>
                    <a:pt x="226" y="26"/>
                  </a:cubicBezTo>
                  <a:cubicBezTo>
                    <a:pt x="226" y="26"/>
                    <a:pt x="226" y="26"/>
                    <a:pt x="226" y="26"/>
                  </a:cubicBezTo>
                  <a:cubicBezTo>
                    <a:pt x="221" y="28"/>
                    <a:pt x="218" y="29"/>
                    <a:pt x="214" y="29"/>
                  </a:cubicBezTo>
                  <a:cubicBezTo>
                    <a:pt x="205" y="29"/>
                    <a:pt x="197" y="23"/>
                    <a:pt x="187" y="21"/>
                  </a:cubicBezTo>
                  <a:cubicBezTo>
                    <a:pt x="187" y="21"/>
                    <a:pt x="186" y="20"/>
                    <a:pt x="186" y="20"/>
                  </a:cubicBezTo>
                  <a:cubicBezTo>
                    <a:pt x="175" y="20"/>
                    <a:pt x="170" y="51"/>
                    <a:pt x="169" y="54"/>
                  </a:cubicBezTo>
                  <a:cubicBezTo>
                    <a:pt x="167" y="61"/>
                    <a:pt x="136" y="62"/>
                    <a:pt x="130" y="65"/>
                  </a:cubicBezTo>
                  <a:cubicBezTo>
                    <a:pt x="130" y="65"/>
                    <a:pt x="130" y="65"/>
                    <a:pt x="130" y="65"/>
                  </a:cubicBezTo>
                  <a:cubicBezTo>
                    <a:pt x="130" y="65"/>
                    <a:pt x="130" y="65"/>
                    <a:pt x="129" y="65"/>
                  </a:cubicBezTo>
                  <a:cubicBezTo>
                    <a:pt x="122" y="70"/>
                    <a:pt x="121" y="86"/>
                    <a:pt x="117" y="93"/>
                  </a:cubicBezTo>
                  <a:cubicBezTo>
                    <a:pt x="116" y="96"/>
                    <a:pt x="116" y="96"/>
                    <a:pt x="116" y="96"/>
                  </a:cubicBezTo>
                  <a:cubicBezTo>
                    <a:pt x="113" y="99"/>
                    <a:pt x="113" y="99"/>
                    <a:pt x="113" y="99"/>
                  </a:cubicBezTo>
                  <a:cubicBezTo>
                    <a:pt x="113" y="99"/>
                    <a:pt x="112" y="100"/>
                    <a:pt x="111" y="102"/>
                  </a:cubicBezTo>
                  <a:cubicBezTo>
                    <a:pt x="108" y="105"/>
                    <a:pt x="106" y="107"/>
                    <a:pt x="103" y="111"/>
                  </a:cubicBezTo>
                  <a:cubicBezTo>
                    <a:pt x="102" y="111"/>
                    <a:pt x="102" y="111"/>
                    <a:pt x="102" y="111"/>
                  </a:cubicBezTo>
                  <a:cubicBezTo>
                    <a:pt x="100" y="114"/>
                    <a:pt x="100" y="114"/>
                    <a:pt x="100" y="114"/>
                  </a:cubicBezTo>
                  <a:cubicBezTo>
                    <a:pt x="98" y="115"/>
                    <a:pt x="97" y="117"/>
                    <a:pt x="95" y="119"/>
                  </a:cubicBezTo>
                  <a:cubicBezTo>
                    <a:pt x="95" y="119"/>
                    <a:pt x="95" y="119"/>
                    <a:pt x="95" y="119"/>
                  </a:cubicBezTo>
                  <a:cubicBezTo>
                    <a:pt x="90" y="125"/>
                    <a:pt x="90" y="125"/>
                    <a:pt x="90" y="125"/>
                  </a:cubicBezTo>
                  <a:cubicBezTo>
                    <a:pt x="89" y="125"/>
                    <a:pt x="89" y="125"/>
                    <a:pt x="89" y="125"/>
                  </a:cubicBezTo>
                  <a:cubicBezTo>
                    <a:pt x="88" y="127"/>
                    <a:pt x="87" y="128"/>
                    <a:pt x="85" y="130"/>
                  </a:cubicBezTo>
                  <a:cubicBezTo>
                    <a:pt x="84" y="131"/>
                    <a:pt x="82" y="132"/>
                    <a:pt x="81" y="133"/>
                  </a:cubicBezTo>
                  <a:cubicBezTo>
                    <a:pt x="79" y="135"/>
                    <a:pt x="79" y="135"/>
                    <a:pt x="79" y="135"/>
                  </a:cubicBezTo>
                  <a:cubicBezTo>
                    <a:pt x="78" y="136"/>
                    <a:pt x="74" y="138"/>
                    <a:pt x="73" y="139"/>
                  </a:cubicBezTo>
                  <a:cubicBezTo>
                    <a:pt x="71" y="141"/>
                    <a:pt x="70" y="143"/>
                    <a:pt x="68" y="145"/>
                  </a:cubicBezTo>
                  <a:cubicBezTo>
                    <a:pt x="68" y="145"/>
                    <a:pt x="67" y="146"/>
                    <a:pt x="66" y="147"/>
                  </a:cubicBezTo>
                  <a:cubicBezTo>
                    <a:pt x="65" y="149"/>
                    <a:pt x="61" y="151"/>
                    <a:pt x="58" y="152"/>
                  </a:cubicBezTo>
                  <a:cubicBezTo>
                    <a:pt x="57" y="153"/>
                    <a:pt x="55" y="154"/>
                    <a:pt x="54" y="154"/>
                  </a:cubicBezTo>
                  <a:cubicBezTo>
                    <a:pt x="52" y="154"/>
                    <a:pt x="51" y="153"/>
                    <a:pt x="52" y="152"/>
                  </a:cubicBezTo>
                  <a:cubicBezTo>
                    <a:pt x="51" y="152"/>
                    <a:pt x="51" y="154"/>
                    <a:pt x="50" y="155"/>
                  </a:cubicBezTo>
                  <a:cubicBezTo>
                    <a:pt x="50" y="155"/>
                    <a:pt x="50" y="155"/>
                    <a:pt x="50" y="155"/>
                  </a:cubicBezTo>
                  <a:cubicBezTo>
                    <a:pt x="50" y="155"/>
                    <a:pt x="50" y="155"/>
                    <a:pt x="50" y="155"/>
                  </a:cubicBezTo>
                  <a:cubicBezTo>
                    <a:pt x="50" y="155"/>
                    <a:pt x="50" y="155"/>
                    <a:pt x="50" y="155"/>
                  </a:cubicBezTo>
                  <a:cubicBezTo>
                    <a:pt x="50" y="161"/>
                    <a:pt x="55" y="179"/>
                    <a:pt x="55" y="189"/>
                  </a:cubicBezTo>
                  <a:cubicBezTo>
                    <a:pt x="55" y="193"/>
                    <a:pt x="55" y="195"/>
                    <a:pt x="53" y="196"/>
                  </a:cubicBezTo>
                  <a:cubicBezTo>
                    <a:pt x="53" y="196"/>
                    <a:pt x="53" y="196"/>
                    <a:pt x="53" y="196"/>
                  </a:cubicBezTo>
                  <a:cubicBezTo>
                    <a:pt x="50" y="198"/>
                    <a:pt x="47" y="198"/>
                    <a:pt x="46" y="198"/>
                  </a:cubicBezTo>
                  <a:cubicBezTo>
                    <a:pt x="41" y="198"/>
                    <a:pt x="39" y="195"/>
                    <a:pt x="36" y="192"/>
                  </a:cubicBezTo>
                  <a:cubicBezTo>
                    <a:pt x="34" y="188"/>
                    <a:pt x="31" y="185"/>
                    <a:pt x="26" y="185"/>
                  </a:cubicBezTo>
                  <a:cubicBezTo>
                    <a:pt x="26" y="185"/>
                    <a:pt x="25" y="185"/>
                    <a:pt x="25" y="185"/>
                  </a:cubicBezTo>
                  <a:cubicBezTo>
                    <a:pt x="25" y="185"/>
                    <a:pt x="25" y="185"/>
                    <a:pt x="25" y="185"/>
                  </a:cubicBezTo>
                  <a:cubicBezTo>
                    <a:pt x="25" y="185"/>
                    <a:pt x="25" y="185"/>
                    <a:pt x="25" y="185"/>
                  </a:cubicBezTo>
                  <a:cubicBezTo>
                    <a:pt x="25" y="185"/>
                    <a:pt x="24" y="185"/>
                    <a:pt x="24" y="185"/>
                  </a:cubicBezTo>
                  <a:cubicBezTo>
                    <a:pt x="24" y="185"/>
                    <a:pt x="24" y="185"/>
                    <a:pt x="24" y="185"/>
                  </a:cubicBezTo>
                  <a:cubicBezTo>
                    <a:pt x="24" y="185"/>
                    <a:pt x="24" y="185"/>
                    <a:pt x="24" y="185"/>
                  </a:cubicBezTo>
                  <a:cubicBezTo>
                    <a:pt x="24" y="185"/>
                    <a:pt x="24" y="185"/>
                    <a:pt x="23" y="185"/>
                  </a:cubicBezTo>
                  <a:cubicBezTo>
                    <a:pt x="23" y="185"/>
                    <a:pt x="23" y="186"/>
                    <a:pt x="22" y="186"/>
                  </a:cubicBezTo>
                  <a:cubicBezTo>
                    <a:pt x="3" y="190"/>
                    <a:pt x="14" y="206"/>
                    <a:pt x="7" y="222"/>
                  </a:cubicBezTo>
                  <a:cubicBezTo>
                    <a:pt x="3" y="228"/>
                    <a:pt x="0" y="240"/>
                    <a:pt x="0" y="250"/>
                  </a:cubicBezTo>
                  <a:cubicBezTo>
                    <a:pt x="0" y="257"/>
                    <a:pt x="1" y="262"/>
                    <a:pt x="4" y="266"/>
                  </a:cubicBezTo>
                  <a:cubicBezTo>
                    <a:pt x="11" y="275"/>
                    <a:pt x="28" y="281"/>
                    <a:pt x="32" y="289"/>
                  </a:cubicBezTo>
                  <a:cubicBezTo>
                    <a:pt x="42" y="304"/>
                    <a:pt x="53" y="302"/>
                    <a:pt x="63" y="312"/>
                  </a:cubicBezTo>
                  <a:cubicBezTo>
                    <a:pt x="70" y="319"/>
                    <a:pt x="83" y="324"/>
                    <a:pt x="89" y="330"/>
                  </a:cubicBezTo>
                  <a:cubicBezTo>
                    <a:pt x="94" y="335"/>
                    <a:pt x="97" y="342"/>
                    <a:pt x="97" y="350"/>
                  </a:cubicBezTo>
                  <a:cubicBezTo>
                    <a:pt x="97" y="354"/>
                    <a:pt x="97" y="359"/>
                    <a:pt x="94" y="364"/>
                  </a:cubicBezTo>
                  <a:cubicBezTo>
                    <a:pt x="88" y="377"/>
                    <a:pt x="87" y="385"/>
                    <a:pt x="87" y="397"/>
                  </a:cubicBezTo>
                  <a:cubicBezTo>
                    <a:pt x="87" y="400"/>
                    <a:pt x="86" y="406"/>
                    <a:pt x="86" y="412"/>
                  </a:cubicBezTo>
                  <a:cubicBezTo>
                    <a:pt x="86" y="420"/>
                    <a:pt x="87" y="428"/>
                    <a:pt x="89" y="433"/>
                  </a:cubicBezTo>
                  <a:cubicBezTo>
                    <a:pt x="96" y="448"/>
                    <a:pt x="114" y="452"/>
                    <a:pt x="117" y="467"/>
                  </a:cubicBezTo>
                  <a:cubicBezTo>
                    <a:pt x="119" y="474"/>
                    <a:pt x="128" y="496"/>
                    <a:pt x="128" y="503"/>
                  </a:cubicBezTo>
                  <a:cubicBezTo>
                    <a:pt x="128" y="504"/>
                    <a:pt x="128" y="506"/>
                    <a:pt x="128" y="507"/>
                  </a:cubicBezTo>
                  <a:cubicBezTo>
                    <a:pt x="128" y="518"/>
                    <a:pt x="128" y="529"/>
                    <a:pt x="125" y="539"/>
                  </a:cubicBezTo>
                  <a:cubicBezTo>
                    <a:pt x="125" y="541"/>
                    <a:pt x="125" y="543"/>
                    <a:pt x="125" y="545"/>
                  </a:cubicBezTo>
                  <a:cubicBezTo>
                    <a:pt x="125" y="549"/>
                    <a:pt x="125" y="551"/>
                    <a:pt x="125" y="553"/>
                  </a:cubicBezTo>
                  <a:cubicBezTo>
                    <a:pt x="126" y="553"/>
                    <a:pt x="127" y="553"/>
                    <a:pt x="128" y="553"/>
                  </a:cubicBezTo>
                  <a:cubicBezTo>
                    <a:pt x="130" y="554"/>
                    <a:pt x="130" y="554"/>
                    <a:pt x="130" y="554"/>
                  </a:cubicBezTo>
                  <a:cubicBezTo>
                    <a:pt x="129" y="554"/>
                    <a:pt x="129" y="554"/>
                    <a:pt x="128" y="553"/>
                  </a:cubicBezTo>
                  <a:cubicBezTo>
                    <a:pt x="127" y="553"/>
                    <a:pt x="127" y="553"/>
                    <a:pt x="127" y="553"/>
                  </a:cubicBezTo>
                  <a:cubicBezTo>
                    <a:pt x="128" y="554"/>
                    <a:pt x="131" y="555"/>
                    <a:pt x="136" y="557"/>
                  </a:cubicBezTo>
                  <a:cubicBezTo>
                    <a:pt x="138" y="557"/>
                    <a:pt x="153" y="565"/>
                    <a:pt x="155" y="566"/>
                  </a:cubicBezTo>
                  <a:cubicBezTo>
                    <a:pt x="161" y="569"/>
                    <a:pt x="168" y="570"/>
                    <a:pt x="175" y="571"/>
                  </a:cubicBezTo>
                  <a:cubicBezTo>
                    <a:pt x="182" y="572"/>
                    <a:pt x="189" y="572"/>
                    <a:pt x="196" y="572"/>
                  </a:cubicBezTo>
                  <a:cubicBezTo>
                    <a:pt x="201" y="572"/>
                    <a:pt x="209" y="567"/>
                    <a:pt x="212" y="566"/>
                  </a:cubicBezTo>
                  <a:cubicBezTo>
                    <a:pt x="213" y="565"/>
                    <a:pt x="214" y="565"/>
                    <a:pt x="215" y="565"/>
                  </a:cubicBezTo>
                  <a:cubicBezTo>
                    <a:pt x="221" y="565"/>
                    <a:pt x="223" y="574"/>
                    <a:pt x="223" y="579"/>
                  </a:cubicBezTo>
                  <a:cubicBezTo>
                    <a:pt x="223" y="580"/>
                    <a:pt x="224" y="581"/>
                    <a:pt x="225" y="581"/>
                  </a:cubicBezTo>
                  <a:cubicBezTo>
                    <a:pt x="229" y="581"/>
                    <a:pt x="237" y="576"/>
                    <a:pt x="240" y="572"/>
                  </a:cubicBezTo>
                  <a:cubicBezTo>
                    <a:pt x="240" y="572"/>
                    <a:pt x="240" y="572"/>
                    <a:pt x="240" y="572"/>
                  </a:cubicBezTo>
                  <a:cubicBezTo>
                    <a:pt x="244" y="569"/>
                    <a:pt x="251" y="569"/>
                    <a:pt x="257" y="569"/>
                  </a:cubicBezTo>
                  <a:cubicBezTo>
                    <a:pt x="259" y="569"/>
                    <a:pt x="267" y="561"/>
                    <a:pt x="272" y="559"/>
                  </a:cubicBezTo>
                  <a:cubicBezTo>
                    <a:pt x="282" y="557"/>
                    <a:pt x="282" y="555"/>
                    <a:pt x="282" y="548"/>
                  </a:cubicBezTo>
                  <a:cubicBezTo>
                    <a:pt x="282" y="546"/>
                    <a:pt x="282" y="545"/>
                    <a:pt x="282" y="543"/>
                  </a:cubicBezTo>
                  <a:cubicBezTo>
                    <a:pt x="282" y="543"/>
                    <a:pt x="282" y="543"/>
                    <a:pt x="282" y="543"/>
                  </a:cubicBezTo>
                  <a:cubicBezTo>
                    <a:pt x="282" y="543"/>
                    <a:pt x="282" y="543"/>
                    <a:pt x="282" y="543"/>
                  </a:cubicBezTo>
                  <a:cubicBezTo>
                    <a:pt x="282" y="537"/>
                    <a:pt x="285" y="526"/>
                    <a:pt x="288" y="521"/>
                  </a:cubicBezTo>
                  <a:cubicBezTo>
                    <a:pt x="291" y="514"/>
                    <a:pt x="294" y="507"/>
                    <a:pt x="295" y="500"/>
                  </a:cubicBezTo>
                  <a:cubicBezTo>
                    <a:pt x="297" y="492"/>
                    <a:pt x="302" y="488"/>
                    <a:pt x="304" y="483"/>
                  </a:cubicBezTo>
                  <a:cubicBezTo>
                    <a:pt x="304" y="483"/>
                    <a:pt x="304" y="483"/>
                    <a:pt x="304" y="483"/>
                  </a:cubicBezTo>
                  <a:cubicBezTo>
                    <a:pt x="308" y="477"/>
                    <a:pt x="306" y="469"/>
                    <a:pt x="311" y="463"/>
                  </a:cubicBezTo>
                  <a:cubicBezTo>
                    <a:pt x="311" y="463"/>
                    <a:pt x="311" y="463"/>
                    <a:pt x="311" y="463"/>
                  </a:cubicBezTo>
                  <a:cubicBezTo>
                    <a:pt x="314" y="458"/>
                    <a:pt x="319" y="454"/>
                    <a:pt x="322" y="451"/>
                  </a:cubicBezTo>
                  <a:cubicBezTo>
                    <a:pt x="327" y="447"/>
                    <a:pt x="329" y="444"/>
                    <a:pt x="333" y="444"/>
                  </a:cubicBezTo>
                  <a:cubicBezTo>
                    <a:pt x="335" y="444"/>
                    <a:pt x="337" y="445"/>
                    <a:pt x="340" y="446"/>
                  </a:cubicBezTo>
                  <a:cubicBezTo>
                    <a:pt x="347" y="449"/>
                    <a:pt x="350" y="461"/>
                    <a:pt x="352" y="467"/>
                  </a:cubicBezTo>
                  <a:cubicBezTo>
                    <a:pt x="356" y="476"/>
                    <a:pt x="359" y="480"/>
                    <a:pt x="369" y="482"/>
                  </a:cubicBezTo>
                  <a:cubicBezTo>
                    <a:pt x="371" y="483"/>
                    <a:pt x="373" y="483"/>
                    <a:pt x="374" y="483"/>
                  </a:cubicBezTo>
                  <a:cubicBezTo>
                    <a:pt x="380" y="483"/>
                    <a:pt x="384" y="480"/>
                    <a:pt x="387" y="474"/>
                  </a:cubicBezTo>
                  <a:cubicBezTo>
                    <a:pt x="387" y="474"/>
                    <a:pt x="387" y="473"/>
                    <a:pt x="387" y="473"/>
                  </a:cubicBezTo>
                  <a:cubicBezTo>
                    <a:pt x="387" y="468"/>
                    <a:pt x="379" y="462"/>
                    <a:pt x="378" y="459"/>
                  </a:cubicBezTo>
                  <a:cubicBezTo>
                    <a:pt x="375" y="453"/>
                    <a:pt x="370" y="454"/>
                    <a:pt x="370" y="449"/>
                  </a:cubicBezTo>
                  <a:cubicBezTo>
                    <a:pt x="370" y="448"/>
                    <a:pt x="370" y="447"/>
                    <a:pt x="370" y="446"/>
                  </a:cubicBezTo>
                  <a:cubicBezTo>
                    <a:pt x="372" y="439"/>
                    <a:pt x="380" y="439"/>
                    <a:pt x="380" y="428"/>
                  </a:cubicBezTo>
                  <a:cubicBezTo>
                    <a:pt x="380" y="424"/>
                    <a:pt x="379" y="422"/>
                    <a:pt x="379" y="420"/>
                  </a:cubicBezTo>
                  <a:cubicBezTo>
                    <a:pt x="379" y="419"/>
                    <a:pt x="380" y="418"/>
                    <a:pt x="387" y="415"/>
                  </a:cubicBezTo>
                  <a:cubicBezTo>
                    <a:pt x="394" y="412"/>
                    <a:pt x="397" y="406"/>
                    <a:pt x="402" y="401"/>
                  </a:cubicBezTo>
                  <a:cubicBezTo>
                    <a:pt x="402" y="401"/>
                    <a:pt x="402" y="401"/>
                    <a:pt x="403" y="401"/>
                  </a:cubicBezTo>
                  <a:cubicBezTo>
                    <a:pt x="408" y="395"/>
                    <a:pt x="414" y="388"/>
                    <a:pt x="419" y="383"/>
                  </a:cubicBezTo>
                  <a:cubicBezTo>
                    <a:pt x="419" y="383"/>
                    <a:pt x="419" y="383"/>
                    <a:pt x="419" y="383"/>
                  </a:cubicBezTo>
                  <a:cubicBezTo>
                    <a:pt x="425" y="377"/>
                    <a:pt x="428" y="368"/>
                    <a:pt x="431" y="362"/>
                  </a:cubicBezTo>
                  <a:cubicBezTo>
                    <a:pt x="434" y="356"/>
                    <a:pt x="433" y="348"/>
                    <a:pt x="435" y="343"/>
                  </a:cubicBezTo>
                  <a:cubicBezTo>
                    <a:pt x="435" y="343"/>
                    <a:pt x="435" y="343"/>
                    <a:pt x="435" y="342"/>
                  </a:cubicBezTo>
                  <a:cubicBezTo>
                    <a:pt x="437" y="338"/>
                    <a:pt x="449" y="333"/>
                    <a:pt x="451" y="331"/>
                  </a:cubicBezTo>
                  <a:cubicBezTo>
                    <a:pt x="452" y="331"/>
                    <a:pt x="454" y="330"/>
                    <a:pt x="457" y="330"/>
                  </a:cubicBezTo>
                  <a:cubicBezTo>
                    <a:pt x="457" y="330"/>
                    <a:pt x="457" y="330"/>
                    <a:pt x="457" y="330"/>
                  </a:cubicBezTo>
                  <a:cubicBezTo>
                    <a:pt x="457" y="330"/>
                    <a:pt x="457" y="330"/>
                    <a:pt x="457" y="330"/>
                  </a:cubicBezTo>
                  <a:cubicBezTo>
                    <a:pt x="462" y="330"/>
                    <a:pt x="468" y="331"/>
                    <a:pt x="471" y="331"/>
                  </a:cubicBezTo>
                  <a:cubicBezTo>
                    <a:pt x="476" y="331"/>
                    <a:pt x="484" y="329"/>
                    <a:pt x="491" y="329"/>
                  </a:cubicBezTo>
                  <a:cubicBezTo>
                    <a:pt x="499" y="329"/>
                    <a:pt x="507" y="321"/>
                    <a:pt x="513" y="318"/>
                  </a:cubicBezTo>
                  <a:cubicBezTo>
                    <a:pt x="513" y="318"/>
                    <a:pt x="513" y="318"/>
                    <a:pt x="513" y="318"/>
                  </a:cubicBezTo>
                  <a:cubicBezTo>
                    <a:pt x="513" y="318"/>
                    <a:pt x="514" y="318"/>
                    <a:pt x="514" y="318"/>
                  </a:cubicBezTo>
                  <a:cubicBezTo>
                    <a:pt x="517" y="317"/>
                    <a:pt x="518" y="314"/>
                    <a:pt x="519" y="312"/>
                  </a:cubicBezTo>
                  <a:cubicBezTo>
                    <a:pt x="519" y="311"/>
                    <a:pt x="519" y="311"/>
                    <a:pt x="518" y="311"/>
                  </a:cubicBezTo>
                  <a:cubicBezTo>
                    <a:pt x="521" y="295"/>
                    <a:pt x="521" y="295"/>
                    <a:pt x="521" y="295"/>
                  </a:cubicBezTo>
                  <a:cubicBezTo>
                    <a:pt x="521" y="291"/>
                    <a:pt x="521" y="288"/>
                    <a:pt x="521" y="284"/>
                  </a:cubicBezTo>
                  <a:cubicBezTo>
                    <a:pt x="521" y="276"/>
                    <a:pt x="522" y="268"/>
                    <a:pt x="522" y="260"/>
                  </a:cubicBezTo>
                  <a:cubicBezTo>
                    <a:pt x="522" y="257"/>
                    <a:pt x="522" y="254"/>
                    <a:pt x="523" y="251"/>
                  </a:cubicBezTo>
                  <a:cubicBezTo>
                    <a:pt x="523" y="244"/>
                    <a:pt x="523" y="244"/>
                    <a:pt x="523" y="244"/>
                  </a:cubicBezTo>
                  <a:cubicBezTo>
                    <a:pt x="523" y="243"/>
                    <a:pt x="523" y="242"/>
                    <a:pt x="523" y="242"/>
                  </a:cubicBezTo>
                  <a:cubicBezTo>
                    <a:pt x="523" y="242"/>
                    <a:pt x="523" y="242"/>
                    <a:pt x="523" y="242"/>
                  </a:cubicBezTo>
                  <a:cubicBezTo>
                    <a:pt x="523" y="242"/>
                    <a:pt x="523" y="242"/>
                    <a:pt x="523" y="242"/>
                  </a:cubicBezTo>
                  <a:cubicBezTo>
                    <a:pt x="522" y="241"/>
                    <a:pt x="522" y="240"/>
                    <a:pt x="522" y="240"/>
                  </a:cubicBezTo>
                  <a:cubicBezTo>
                    <a:pt x="521" y="236"/>
                    <a:pt x="520" y="235"/>
                    <a:pt x="518" y="233"/>
                  </a:cubicBezTo>
                  <a:cubicBezTo>
                    <a:pt x="517" y="233"/>
                    <a:pt x="516" y="232"/>
                    <a:pt x="516" y="232"/>
                  </a:cubicBezTo>
                  <a:cubicBezTo>
                    <a:pt x="512" y="230"/>
                    <a:pt x="511" y="228"/>
                    <a:pt x="511" y="225"/>
                  </a:cubicBezTo>
                  <a:cubicBezTo>
                    <a:pt x="509" y="220"/>
                    <a:pt x="510" y="221"/>
                    <a:pt x="511" y="217"/>
                  </a:cubicBezTo>
                  <a:cubicBezTo>
                    <a:pt x="511" y="215"/>
                    <a:pt x="512" y="213"/>
                    <a:pt x="514" y="211"/>
                  </a:cubicBezTo>
                  <a:cubicBezTo>
                    <a:pt x="516" y="208"/>
                    <a:pt x="515" y="206"/>
                    <a:pt x="516" y="202"/>
                  </a:cubicBezTo>
                  <a:cubicBezTo>
                    <a:pt x="517" y="201"/>
                    <a:pt x="517" y="200"/>
                    <a:pt x="517" y="199"/>
                  </a:cubicBezTo>
                  <a:cubicBezTo>
                    <a:pt x="517" y="197"/>
                    <a:pt x="517" y="194"/>
                    <a:pt x="518" y="192"/>
                  </a:cubicBezTo>
                  <a:cubicBezTo>
                    <a:pt x="518" y="192"/>
                    <a:pt x="518" y="192"/>
                    <a:pt x="518" y="191"/>
                  </a:cubicBezTo>
                  <a:cubicBezTo>
                    <a:pt x="518" y="188"/>
                    <a:pt x="518" y="184"/>
                    <a:pt x="520" y="182"/>
                  </a:cubicBezTo>
                  <a:cubicBezTo>
                    <a:pt x="522" y="180"/>
                    <a:pt x="524" y="178"/>
                    <a:pt x="527" y="177"/>
                  </a:cubicBezTo>
                  <a:cubicBezTo>
                    <a:pt x="529" y="176"/>
                    <a:pt x="532" y="173"/>
                    <a:pt x="533" y="171"/>
                  </a:cubicBezTo>
                  <a:cubicBezTo>
                    <a:pt x="533" y="170"/>
                    <a:pt x="533" y="170"/>
                    <a:pt x="533" y="169"/>
                  </a:cubicBezTo>
                  <a:cubicBezTo>
                    <a:pt x="533" y="169"/>
                    <a:pt x="533" y="169"/>
                    <a:pt x="533" y="169"/>
                  </a:cubicBezTo>
                  <a:cubicBezTo>
                    <a:pt x="533" y="167"/>
                    <a:pt x="532" y="165"/>
                    <a:pt x="532" y="162"/>
                  </a:cubicBezTo>
                  <a:cubicBezTo>
                    <a:pt x="532" y="159"/>
                    <a:pt x="531" y="156"/>
                    <a:pt x="530" y="153"/>
                  </a:cubicBezTo>
                  <a:cubicBezTo>
                    <a:pt x="528" y="150"/>
                    <a:pt x="528" y="148"/>
                    <a:pt x="527" y="143"/>
                  </a:cubicBezTo>
                  <a:cubicBezTo>
                    <a:pt x="516" y="125"/>
                    <a:pt x="516" y="125"/>
                    <a:pt x="516" y="125"/>
                  </a:cubicBezTo>
                  <a:cubicBezTo>
                    <a:pt x="517" y="118"/>
                    <a:pt x="517" y="118"/>
                    <a:pt x="517" y="118"/>
                  </a:cubicBezTo>
                  <a:cubicBezTo>
                    <a:pt x="518" y="118"/>
                    <a:pt x="518" y="118"/>
                    <a:pt x="518" y="118"/>
                  </a:cubicBezTo>
                  <a:cubicBezTo>
                    <a:pt x="519" y="117"/>
                    <a:pt x="521" y="116"/>
                    <a:pt x="524" y="116"/>
                  </a:cubicBezTo>
                  <a:cubicBezTo>
                    <a:pt x="525" y="116"/>
                    <a:pt x="525" y="116"/>
                    <a:pt x="525" y="116"/>
                  </a:cubicBezTo>
                  <a:cubicBezTo>
                    <a:pt x="526" y="116"/>
                    <a:pt x="526" y="116"/>
                    <a:pt x="526" y="116"/>
                  </a:cubicBezTo>
                  <a:cubicBezTo>
                    <a:pt x="526" y="116"/>
                    <a:pt x="527" y="116"/>
                    <a:pt x="527" y="116"/>
                  </a:cubicBezTo>
                  <a:cubicBezTo>
                    <a:pt x="530" y="116"/>
                    <a:pt x="533" y="116"/>
                    <a:pt x="536" y="116"/>
                  </a:cubicBezTo>
                  <a:cubicBezTo>
                    <a:pt x="540" y="116"/>
                    <a:pt x="544" y="116"/>
                    <a:pt x="547" y="114"/>
                  </a:cubicBezTo>
                  <a:cubicBezTo>
                    <a:pt x="547" y="114"/>
                    <a:pt x="547" y="114"/>
                    <a:pt x="547" y="114"/>
                  </a:cubicBezTo>
                  <a:cubicBezTo>
                    <a:pt x="548" y="113"/>
                    <a:pt x="549" y="112"/>
                    <a:pt x="549" y="110"/>
                  </a:cubicBezTo>
                  <a:cubicBezTo>
                    <a:pt x="549" y="105"/>
                    <a:pt x="549" y="105"/>
                    <a:pt x="549" y="105"/>
                  </a:cubicBezTo>
                  <a:cubicBezTo>
                    <a:pt x="546" y="99"/>
                    <a:pt x="538" y="97"/>
                    <a:pt x="540" y="87"/>
                  </a:cubicBezTo>
                  <a:cubicBezTo>
                    <a:pt x="541" y="85"/>
                    <a:pt x="541" y="82"/>
                    <a:pt x="542" y="80"/>
                  </a:cubicBezTo>
                  <a:cubicBezTo>
                    <a:pt x="543" y="78"/>
                    <a:pt x="543" y="78"/>
                    <a:pt x="543" y="78"/>
                  </a:cubicBezTo>
                  <a:cubicBezTo>
                    <a:pt x="545" y="74"/>
                    <a:pt x="545" y="74"/>
                    <a:pt x="545" y="74"/>
                  </a:cubicBezTo>
                  <a:cubicBezTo>
                    <a:pt x="547" y="68"/>
                    <a:pt x="549" y="63"/>
                    <a:pt x="549" y="60"/>
                  </a:cubicBezTo>
                  <a:cubicBezTo>
                    <a:pt x="549" y="58"/>
                    <a:pt x="550" y="50"/>
                    <a:pt x="549" y="44"/>
                  </a:cubicBezTo>
                  <a:cubicBezTo>
                    <a:pt x="548" y="43"/>
                    <a:pt x="548" y="43"/>
                    <a:pt x="548" y="43"/>
                  </a:cubicBezTo>
                  <a:cubicBezTo>
                    <a:pt x="543" y="40"/>
                    <a:pt x="543" y="40"/>
                    <a:pt x="543" y="40"/>
                  </a:cubicBezTo>
                  <a:cubicBezTo>
                    <a:pt x="540" y="42"/>
                    <a:pt x="540" y="42"/>
                    <a:pt x="540" y="42"/>
                  </a:cubicBezTo>
                  <a:cubicBezTo>
                    <a:pt x="537" y="46"/>
                    <a:pt x="534" y="50"/>
                    <a:pt x="529" y="50"/>
                  </a:cubicBezTo>
                  <a:cubicBezTo>
                    <a:pt x="527" y="50"/>
                    <a:pt x="526" y="50"/>
                    <a:pt x="524" y="49"/>
                  </a:cubicBezTo>
                  <a:cubicBezTo>
                    <a:pt x="518" y="48"/>
                    <a:pt x="518" y="48"/>
                    <a:pt x="518" y="48"/>
                  </a:cubicBezTo>
                  <a:cubicBezTo>
                    <a:pt x="516" y="47"/>
                    <a:pt x="516" y="47"/>
                    <a:pt x="516" y="47"/>
                  </a:cubicBezTo>
                  <a:cubicBezTo>
                    <a:pt x="509" y="45"/>
                    <a:pt x="501" y="42"/>
                    <a:pt x="504" y="40"/>
                  </a:cubicBezTo>
                  <a:cubicBezTo>
                    <a:pt x="504" y="39"/>
                    <a:pt x="504" y="39"/>
                    <a:pt x="504" y="39"/>
                  </a:cubicBezTo>
                  <a:cubicBezTo>
                    <a:pt x="503" y="37"/>
                    <a:pt x="503" y="37"/>
                    <a:pt x="503" y="37"/>
                  </a:cubicBezTo>
                  <a:cubicBezTo>
                    <a:pt x="510" y="30"/>
                    <a:pt x="510" y="30"/>
                    <a:pt x="510" y="30"/>
                  </a:cubicBezTo>
                  <a:cubicBezTo>
                    <a:pt x="513" y="25"/>
                    <a:pt x="513" y="25"/>
                    <a:pt x="513" y="25"/>
                  </a:cubicBezTo>
                  <a:cubicBezTo>
                    <a:pt x="514" y="23"/>
                    <a:pt x="513" y="20"/>
                    <a:pt x="509" y="20"/>
                  </a:cubicBezTo>
                  <a:cubicBezTo>
                    <a:pt x="498" y="17"/>
                    <a:pt x="497" y="19"/>
                    <a:pt x="491" y="9"/>
                  </a:cubicBezTo>
                  <a:cubicBezTo>
                    <a:pt x="489" y="6"/>
                    <a:pt x="488" y="3"/>
                    <a:pt x="486" y="0"/>
                  </a:cubicBezTo>
                </a:path>
              </a:pathLst>
            </a:custGeom>
            <a:solidFill>
              <a:schemeClr val="accent6">
                <a:lumMod val="60000"/>
                <a:lumOff val="4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54" name="Freeform 294"/>
            <p:cNvSpPr>
              <a:spLocks noEditPoints="1"/>
            </p:cNvSpPr>
            <p:nvPr/>
          </p:nvSpPr>
          <p:spPr bwMode="auto">
            <a:xfrm>
              <a:off x="4703878" y="822809"/>
              <a:ext cx="59445" cy="380253"/>
            </a:xfrm>
            <a:custGeom>
              <a:avLst/>
              <a:gdLst>
                <a:gd name="T0" fmla="*/ 15 w 46"/>
                <a:gd name="T1" fmla="*/ 286 h 287"/>
                <a:gd name="T2" fmla="*/ 18 w 46"/>
                <a:gd name="T3" fmla="*/ 273 h 287"/>
                <a:gd name="T4" fmla="*/ 20 w 46"/>
                <a:gd name="T5" fmla="*/ 219 h 287"/>
                <a:gd name="T6" fmla="*/ 20 w 46"/>
                <a:gd name="T7" fmla="*/ 219 h 287"/>
                <a:gd name="T8" fmla="*/ 20 w 46"/>
                <a:gd name="T9" fmla="*/ 217 h 287"/>
                <a:gd name="T10" fmla="*/ 20 w 46"/>
                <a:gd name="T11" fmla="*/ 217 h 287"/>
                <a:gd name="T12" fmla="*/ 13 w 46"/>
                <a:gd name="T13" fmla="*/ 177 h 287"/>
                <a:gd name="T14" fmla="*/ 8 w 46"/>
                <a:gd name="T15" fmla="*/ 192 h 287"/>
                <a:gd name="T16" fmla="*/ 13 w 46"/>
                <a:gd name="T17" fmla="*/ 207 h 287"/>
                <a:gd name="T18" fmla="*/ 8 w 46"/>
                <a:gd name="T19" fmla="*/ 198 h 287"/>
                <a:gd name="T20" fmla="*/ 14 w 46"/>
                <a:gd name="T21" fmla="*/ 174 h 287"/>
                <a:gd name="T22" fmla="*/ 30 w 46"/>
                <a:gd name="T23" fmla="*/ 146 h 287"/>
                <a:gd name="T24" fmla="*/ 17 w 46"/>
                <a:gd name="T25" fmla="*/ 157 h 287"/>
                <a:gd name="T26" fmla="*/ 15 w 46"/>
                <a:gd name="T27" fmla="*/ 167 h 287"/>
                <a:gd name="T28" fmla="*/ 30 w 46"/>
                <a:gd name="T29" fmla="*/ 144 h 287"/>
                <a:gd name="T30" fmla="*/ 14 w 46"/>
                <a:gd name="T31" fmla="*/ 93 h 287"/>
                <a:gd name="T32" fmla="*/ 24 w 46"/>
                <a:gd name="T33" fmla="*/ 118 h 287"/>
                <a:gd name="T34" fmla="*/ 29 w 46"/>
                <a:gd name="T35" fmla="*/ 137 h 287"/>
                <a:gd name="T36" fmla="*/ 30 w 46"/>
                <a:gd name="T37" fmla="*/ 140 h 287"/>
                <a:gd name="T38" fmla="*/ 23 w 46"/>
                <a:gd name="T39" fmla="*/ 114 h 287"/>
                <a:gd name="T40" fmla="*/ 17 w 46"/>
                <a:gd name="T41" fmla="*/ 104 h 287"/>
                <a:gd name="T42" fmla="*/ 22 w 46"/>
                <a:gd name="T43" fmla="*/ 91 h 287"/>
                <a:gd name="T44" fmla="*/ 23 w 46"/>
                <a:gd name="T45" fmla="*/ 91 h 287"/>
                <a:gd name="T46" fmla="*/ 44 w 46"/>
                <a:gd name="T47" fmla="*/ 89 h 287"/>
                <a:gd name="T48" fmla="*/ 44 w 46"/>
                <a:gd name="T49" fmla="*/ 89 h 287"/>
                <a:gd name="T50" fmla="*/ 46 w 46"/>
                <a:gd name="T51" fmla="*/ 85 h 287"/>
                <a:gd name="T52" fmla="*/ 46 w 46"/>
                <a:gd name="T53" fmla="*/ 80 h 287"/>
                <a:gd name="T54" fmla="*/ 40 w 46"/>
                <a:gd name="T55" fmla="*/ 53 h 287"/>
                <a:gd name="T56" fmla="*/ 42 w 46"/>
                <a:gd name="T57" fmla="*/ 49 h 287"/>
                <a:gd name="T58" fmla="*/ 15 w 46"/>
                <a:gd name="T59" fmla="*/ 23 h 287"/>
                <a:gd name="T60" fmla="*/ 21 w 46"/>
                <a:gd name="T61" fmla="*/ 24 h 287"/>
                <a:gd name="T62" fmla="*/ 43 w 46"/>
                <a:gd name="T63" fmla="*/ 12 h 287"/>
                <a:gd name="T64" fmla="*/ 37 w 46"/>
                <a:gd name="T65" fmla="*/ 17 h 287"/>
                <a:gd name="T66" fmla="*/ 45 w 46"/>
                <a:gd name="T67" fmla="*/ 18 h 287"/>
                <a:gd name="T68" fmla="*/ 43 w 46"/>
                <a:gd name="T69" fmla="*/ 12 h 287"/>
                <a:gd name="T70" fmla="*/ 7 w 46"/>
                <a:gd name="T71" fmla="*/ 5 h 287"/>
                <a:gd name="T72" fmla="*/ 1 w 46"/>
                <a:gd name="T73" fmla="*/ 1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 h="287">
                  <a:moveTo>
                    <a:pt x="18" y="270"/>
                  </a:moveTo>
                  <a:cubicBezTo>
                    <a:pt x="15" y="286"/>
                    <a:pt x="15" y="286"/>
                    <a:pt x="15" y="286"/>
                  </a:cubicBezTo>
                  <a:cubicBezTo>
                    <a:pt x="16" y="286"/>
                    <a:pt x="16" y="286"/>
                    <a:pt x="16" y="287"/>
                  </a:cubicBezTo>
                  <a:cubicBezTo>
                    <a:pt x="18" y="283"/>
                    <a:pt x="18" y="278"/>
                    <a:pt x="18" y="273"/>
                  </a:cubicBezTo>
                  <a:cubicBezTo>
                    <a:pt x="18" y="272"/>
                    <a:pt x="18" y="271"/>
                    <a:pt x="18" y="270"/>
                  </a:cubicBezTo>
                  <a:moveTo>
                    <a:pt x="20" y="219"/>
                  </a:moveTo>
                  <a:cubicBezTo>
                    <a:pt x="20" y="226"/>
                    <a:pt x="20" y="226"/>
                    <a:pt x="20" y="226"/>
                  </a:cubicBezTo>
                  <a:cubicBezTo>
                    <a:pt x="20" y="224"/>
                    <a:pt x="20" y="221"/>
                    <a:pt x="20" y="219"/>
                  </a:cubicBezTo>
                  <a:moveTo>
                    <a:pt x="20" y="217"/>
                  </a:moveTo>
                  <a:cubicBezTo>
                    <a:pt x="20" y="217"/>
                    <a:pt x="20" y="217"/>
                    <a:pt x="20" y="217"/>
                  </a:cubicBezTo>
                  <a:cubicBezTo>
                    <a:pt x="20" y="217"/>
                    <a:pt x="20" y="217"/>
                    <a:pt x="20" y="217"/>
                  </a:cubicBezTo>
                  <a:cubicBezTo>
                    <a:pt x="20" y="217"/>
                    <a:pt x="20" y="217"/>
                    <a:pt x="20" y="217"/>
                  </a:cubicBezTo>
                  <a:moveTo>
                    <a:pt x="14" y="174"/>
                  </a:moveTo>
                  <a:cubicBezTo>
                    <a:pt x="14" y="175"/>
                    <a:pt x="14" y="176"/>
                    <a:pt x="13" y="177"/>
                  </a:cubicBezTo>
                  <a:cubicBezTo>
                    <a:pt x="12" y="181"/>
                    <a:pt x="13" y="183"/>
                    <a:pt x="11" y="186"/>
                  </a:cubicBezTo>
                  <a:cubicBezTo>
                    <a:pt x="9" y="188"/>
                    <a:pt x="8" y="190"/>
                    <a:pt x="8" y="192"/>
                  </a:cubicBezTo>
                  <a:cubicBezTo>
                    <a:pt x="7" y="196"/>
                    <a:pt x="6" y="195"/>
                    <a:pt x="8" y="200"/>
                  </a:cubicBezTo>
                  <a:cubicBezTo>
                    <a:pt x="8" y="203"/>
                    <a:pt x="9" y="205"/>
                    <a:pt x="13" y="207"/>
                  </a:cubicBezTo>
                  <a:cubicBezTo>
                    <a:pt x="13" y="207"/>
                    <a:pt x="14" y="208"/>
                    <a:pt x="15" y="208"/>
                  </a:cubicBezTo>
                  <a:cubicBezTo>
                    <a:pt x="12" y="206"/>
                    <a:pt x="9" y="204"/>
                    <a:pt x="8" y="198"/>
                  </a:cubicBezTo>
                  <a:cubicBezTo>
                    <a:pt x="7" y="195"/>
                    <a:pt x="14" y="184"/>
                    <a:pt x="14" y="177"/>
                  </a:cubicBezTo>
                  <a:cubicBezTo>
                    <a:pt x="14" y="176"/>
                    <a:pt x="14" y="175"/>
                    <a:pt x="14" y="174"/>
                  </a:cubicBezTo>
                  <a:moveTo>
                    <a:pt x="30" y="144"/>
                  </a:moveTo>
                  <a:cubicBezTo>
                    <a:pt x="30" y="145"/>
                    <a:pt x="30" y="145"/>
                    <a:pt x="30" y="146"/>
                  </a:cubicBezTo>
                  <a:cubicBezTo>
                    <a:pt x="29" y="148"/>
                    <a:pt x="26" y="151"/>
                    <a:pt x="24" y="152"/>
                  </a:cubicBezTo>
                  <a:cubicBezTo>
                    <a:pt x="21" y="153"/>
                    <a:pt x="19" y="155"/>
                    <a:pt x="17" y="157"/>
                  </a:cubicBezTo>
                  <a:cubicBezTo>
                    <a:pt x="15" y="159"/>
                    <a:pt x="15" y="163"/>
                    <a:pt x="15" y="166"/>
                  </a:cubicBezTo>
                  <a:cubicBezTo>
                    <a:pt x="15" y="167"/>
                    <a:pt x="15" y="167"/>
                    <a:pt x="15" y="167"/>
                  </a:cubicBezTo>
                  <a:cubicBezTo>
                    <a:pt x="15" y="163"/>
                    <a:pt x="17" y="161"/>
                    <a:pt x="20" y="158"/>
                  </a:cubicBezTo>
                  <a:cubicBezTo>
                    <a:pt x="27" y="153"/>
                    <a:pt x="31" y="152"/>
                    <a:pt x="30" y="144"/>
                  </a:cubicBezTo>
                  <a:moveTo>
                    <a:pt x="15" y="93"/>
                  </a:moveTo>
                  <a:cubicBezTo>
                    <a:pt x="14" y="93"/>
                    <a:pt x="14" y="93"/>
                    <a:pt x="14" y="93"/>
                  </a:cubicBezTo>
                  <a:cubicBezTo>
                    <a:pt x="13" y="100"/>
                    <a:pt x="13" y="100"/>
                    <a:pt x="13" y="100"/>
                  </a:cubicBezTo>
                  <a:cubicBezTo>
                    <a:pt x="24" y="118"/>
                    <a:pt x="24" y="118"/>
                    <a:pt x="24" y="118"/>
                  </a:cubicBezTo>
                  <a:cubicBezTo>
                    <a:pt x="25" y="123"/>
                    <a:pt x="25" y="125"/>
                    <a:pt x="27" y="128"/>
                  </a:cubicBezTo>
                  <a:cubicBezTo>
                    <a:pt x="28" y="131"/>
                    <a:pt x="29" y="134"/>
                    <a:pt x="29" y="137"/>
                  </a:cubicBezTo>
                  <a:cubicBezTo>
                    <a:pt x="29" y="140"/>
                    <a:pt x="30" y="142"/>
                    <a:pt x="30" y="144"/>
                  </a:cubicBezTo>
                  <a:cubicBezTo>
                    <a:pt x="30" y="142"/>
                    <a:pt x="30" y="141"/>
                    <a:pt x="30" y="140"/>
                  </a:cubicBezTo>
                  <a:cubicBezTo>
                    <a:pt x="28" y="132"/>
                    <a:pt x="28" y="124"/>
                    <a:pt x="26" y="119"/>
                  </a:cubicBezTo>
                  <a:cubicBezTo>
                    <a:pt x="25" y="117"/>
                    <a:pt x="24" y="117"/>
                    <a:pt x="23" y="114"/>
                  </a:cubicBezTo>
                  <a:cubicBezTo>
                    <a:pt x="22" y="114"/>
                    <a:pt x="22" y="114"/>
                    <a:pt x="22" y="114"/>
                  </a:cubicBezTo>
                  <a:cubicBezTo>
                    <a:pt x="21" y="111"/>
                    <a:pt x="20" y="109"/>
                    <a:pt x="17" y="104"/>
                  </a:cubicBezTo>
                  <a:cubicBezTo>
                    <a:pt x="15" y="99"/>
                    <a:pt x="12" y="95"/>
                    <a:pt x="15" y="93"/>
                  </a:cubicBezTo>
                  <a:moveTo>
                    <a:pt x="22" y="91"/>
                  </a:moveTo>
                  <a:cubicBezTo>
                    <a:pt x="21" y="91"/>
                    <a:pt x="21" y="91"/>
                    <a:pt x="21" y="91"/>
                  </a:cubicBezTo>
                  <a:cubicBezTo>
                    <a:pt x="22" y="91"/>
                    <a:pt x="22" y="91"/>
                    <a:pt x="23" y="91"/>
                  </a:cubicBezTo>
                  <a:cubicBezTo>
                    <a:pt x="22" y="91"/>
                    <a:pt x="22" y="91"/>
                    <a:pt x="22" y="91"/>
                  </a:cubicBezTo>
                  <a:moveTo>
                    <a:pt x="44" y="89"/>
                  </a:moveTo>
                  <a:cubicBezTo>
                    <a:pt x="44" y="89"/>
                    <a:pt x="44" y="89"/>
                    <a:pt x="44" y="89"/>
                  </a:cubicBezTo>
                  <a:cubicBezTo>
                    <a:pt x="44" y="89"/>
                    <a:pt x="44" y="89"/>
                    <a:pt x="44" y="89"/>
                  </a:cubicBezTo>
                  <a:moveTo>
                    <a:pt x="46" y="80"/>
                  </a:moveTo>
                  <a:cubicBezTo>
                    <a:pt x="46" y="85"/>
                    <a:pt x="46" y="85"/>
                    <a:pt x="46" y="85"/>
                  </a:cubicBezTo>
                  <a:cubicBezTo>
                    <a:pt x="46" y="85"/>
                    <a:pt x="46" y="84"/>
                    <a:pt x="46" y="84"/>
                  </a:cubicBezTo>
                  <a:cubicBezTo>
                    <a:pt x="46" y="83"/>
                    <a:pt x="46" y="81"/>
                    <a:pt x="46" y="80"/>
                  </a:cubicBezTo>
                  <a:moveTo>
                    <a:pt x="42" y="49"/>
                  </a:moveTo>
                  <a:cubicBezTo>
                    <a:pt x="40" y="53"/>
                    <a:pt x="40" y="53"/>
                    <a:pt x="40" y="53"/>
                  </a:cubicBezTo>
                  <a:cubicBezTo>
                    <a:pt x="39" y="55"/>
                    <a:pt x="39" y="55"/>
                    <a:pt x="39" y="55"/>
                  </a:cubicBezTo>
                  <a:cubicBezTo>
                    <a:pt x="40" y="53"/>
                    <a:pt x="41" y="51"/>
                    <a:pt x="42" y="49"/>
                  </a:cubicBezTo>
                  <a:moveTo>
                    <a:pt x="13" y="22"/>
                  </a:moveTo>
                  <a:cubicBezTo>
                    <a:pt x="15" y="23"/>
                    <a:pt x="15" y="23"/>
                    <a:pt x="15" y="23"/>
                  </a:cubicBezTo>
                  <a:cubicBezTo>
                    <a:pt x="21" y="24"/>
                    <a:pt x="21" y="24"/>
                    <a:pt x="21" y="24"/>
                  </a:cubicBezTo>
                  <a:cubicBezTo>
                    <a:pt x="21" y="24"/>
                    <a:pt x="21" y="24"/>
                    <a:pt x="21" y="24"/>
                  </a:cubicBezTo>
                  <a:cubicBezTo>
                    <a:pt x="20" y="23"/>
                    <a:pt x="17" y="23"/>
                    <a:pt x="13" y="22"/>
                  </a:cubicBezTo>
                  <a:moveTo>
                    <a:pt x="43" y="12"/>
                  </a:moveTo>
                  <a:cubicBezTo>
                    <a:pt x="42" y="12"/>
                    <a:pt x="42" y="12"/>
                    <a:pt x="41" y="13"/>
                  </a:cubicBezTo>
                  <a:cubicBezTo>
                    <a:pt x="40" y="14"/>
                    <a:pt x="38" y="15"/>
                    <a:pt x="37" y="17"/>
                  </a:cubicBezTo>
                  <a:cubicBezTo>
                    <a:pt x="40" y="15"/>
                    <a:pt x="40" y="15"/>
                    <a:pt x="40" y="15"/>
                  </a:cubicBezTo>
                  <a:cubicBezTo>
                    <a:pt x="45" y="18"/>
                    <a:pt x="45" y="18"/>
                    <a:pt x="45" y="18"/>
                  </a:cubicBezTo>
                  <a:cubicBezTo>
                    <a:pt x="46" y="19"/>
                    <a:pt x="46" y="19"/>
                    <a:pt x="46" y="19"/>
                  </a:cubicBezTo>
                  <a:cubicBezTo>
                    <a:pt x="46" y="15"/>
                    <a:pt x="45" y="12"/>
                    <a:pt x="43" y="12"/>
                  </a:cubicBezTo>
                  <a:moveTo>
                    <a:pt x="10" y="0"/>
                  </a:moveTo>
                  <a:cubicBezTo>
                    <a:pt x="7" y="5"/>
                    <a:pt x="7" y="5"/>
                    <a:pt x="7" y="5"/>
                  </a:cubicBezTo>
                  <a:cubicBezTo>
                    <a:pt x="0" y="12"/>
                    <a:pt x="0" y="12"/>
                    <a:pt x="0" y="12"/>
                  </a:cubicBezTo>
                  <a:cubicBezTo>
                    <a:pt x="1" y="14"/>
                    <a:pt x="1" y="14"/>
                    <a:pt x="1" y="14"/>
                  </a:cubicBezTo>
                  <a:cubicBezTo>
                    <a:pt x="3" y="12"/>
                    <a:pt x="10" y="5"/>
                    <a:pt x="1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55" name="Freeform 295"/>
            <p:cNvSpPr>
              <a:spLocks noEditPoints="1"/>
            </p:cNvSpPr>
            <p:nvPr/>
          </p:nvSpPr>
          <p:spPr bwMode="auto">
            <a:xfrm>
              <a:off x="4218932" y="1211153"/>
              <a:ext cx="499026" cy="349510"/>
            </a:xfrm>
            <a:custGeom>
              <a:avLst/>
              <a:gdLst>
                <a:gd name="T0" fmla="*/ 115 w 389"/>
                <a:gd name="T1" fmla="*/ 254 h 263"/>
                <a:gd name="T2" fmla="*/ 100 w 389"/>
                <a:gd name="T3" fmla="*/ 263 h 263"/>
                <a:gd name="T4" fmla="*/ 100 w 389"/>
                <a:gd name="T5" fmla="*/ 263 h 263"/>
                <a:gd name="T6" fmla="*/ 115 w 389"/>
                <a:gd name="T7" fmla="*/ 254 h 263"/>
                <a:gd name="T8" fmla="*/ 3 w 389"/>
                <a:gd name="T9" fmla="*/ 235 h 263"/>
                <a:gd name="T10" fmla="*/ 5 w 389"/>
                <a:gd name="T11" fmla="*/ 236 h 263"/>
                <a:gd name="T12" fmla="*/ 3 w 389"/>
                <a:gd name="T13" fmla="*/ 235 h 263"/>
                <a:gd name="T14" fmla="*/ 0 w 389"/>
                <a:gd name="T15" fmla="*/ 235 h 263"/>
                <a:gd name="T16" fmla="*/ 10 w 389"/>
                <a:gd name="T17" fmla="*/ 239 h 263"/>
                <a:gd name="T18" fmla="*/ 11 w 389"/>
                <a:gd name="T19" fmla="*/ 239 h 263"/>
                <a:gd name="T20" fmla="*/ 2 w 389"/>
                <a:gd name="T21" fmla="*/ 235 h 263"/>
                <a:gd name="T22" fmla="*/ 3 w 389"/>
                <a:gd name="T23" fmla="*/ 235 h 263"/>
                <a:gd name="T24" fmla="*/ 0 w 389"/>
                <a:gd name="T25" fmla="*/ 235 h 263"/>
                <a:gd name="T26" fmla="*/ 157 w 389"/>
                <a:gd name="T27" fmla="*/ 225 h 263"/>
                <a:gd name="T28" fmla="*/ 157 w 389"/>
                <a:gd name="T29" fmla="*/ 225 h 263"/>
                <a:gd name="T30" fmla="*/ 157 w 389"/>
                <a:gd name="T31" fmla="*/ 230 h 263"/>
                <a:gd name="T32" fmla="*/ 157 w 389"/>
                <a:gd name="T33" fmla="*/ 225 h 263"/>
                <a:gd name="T34" fmla="*/ 186 w 389"/>
                <a:gd name="T35" fmla="*/ 145 h 263"/>
                <a:gd name="T36" fmla="*/ 179 w 389"/>
                <a:gd name="T37" fmla="*/ 165 h 263"/>
                <a:gd name="T38" fmla="*/ 186 w 389"/>
                <a:gd name="T39" fmla="*/ 145 h 263"/>
                <a:gd name="T40" fmla="*/ 245 w 389"/>
                <a:gd name="T41" fmla="*/ 131 h 263"/>
                <a:gd name="T42" fmla="*/ 253 w 389"/>
                <a:gd name="T43" fmla="*/ 141 h 263"/>
                <a:gd name="T44" fmla="*/ 262 w 389"/>
                <a:gd name="T45" fmla="*/ 155 h 263"/>
                <a:gd name="T46" fmla="*/ 253 w 389"/>
                <a:gd name="T47" fmla="*/ 141 h 263"/>
                <a:gd name="T48" fmla="*/ 245 w 389"/>
                <a:gd name="T49" fmla="*/ 131 h 263"/>
                <a:gd name="T50" fmla="*/ 254 w 389"/>
                <a:gd name="T51" fmla="*/ 102 h 263"/>
                <a:gd name="T52" fmla="*/ 255 w 389"/>
                <a:gd name="T53" fmla="*/ 110 h 263"/>
                <a:gd name="T54" fmla="*/ 255 w 389"/>
                <a:gd name="T55" fmla="*/ 110 h 263"/>
                <a:gd name="T56" fmla="*/ 254 w 389"/>
                <a:gd name="T57" fmla="*/ 102 h 263"/>
                <a:gd name="T58" fmla="*/ 294 w 389"/>
                <a:gd name="T59" fmla="*/ 65 h 263"/>
                <a:gd name="T60" fmla="*/ 278 w 389"/>
                <a:gd name="T61" fmla="*/ 83 h 263"/>
                <a:gd name="T62" fmla="*/ 294 w 389"/>
                <a:gd name="T63" fmla="*/ 65 h 263"/>
                <a:gd name="T64" fmla="*/ 332 w 389"/>
                <a:gd name="T65" fmla="*/ 12 h 263"/>
                <a:gd name="T66" fmla="*/ 326 w 389"/>
                <a:gd name="T67" fmla="*/ 13 h 263"/>
                <a:gd name="T68" fmla="*/ 310 w 389"/>
                <a:gd name="T69" fmla="*/ 24 h 263"/>
                <a:gd name="T70" fmla="*/ 326 w 389"/>
                <a:gd name="T71" fmla="*/ 13 h 263"/>
                <a:gd name="T72" fmla="*/ 332 w 389"/>
                <a:gd name="T73" fmla="*/ 12 h 263"/>
                <a:gd name="T74" fmla="*/ 332 w 389"/>
                <a:gd name="T75" fmla="*/ 12 h 263"/>
                <a:gd name="T76" fmla="*/ 389 w 389"/>
                <a:gd name="T77" fmla="*/ 0 h 263"/>
                <a:gd name="T78" fmla="*/ 388 w 389"/>
                <a:gd name="T79" fmla="*/ 0 h 263"/>
                <a:gd name="T80" fmla="*/ 389 w 389"/>
                <a:gd name="T81"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9" h="263">
                  <a:moveTo>
                    <a:pt x="115" y="254"/>
                  </a:moveTo>
                  <a:cubicBezTo>
                    <a:pt x="112" y="258"/>
                    <a:pt x="104" y="263"/>
                    <a:pt x="100" y="263"/>
                  </a:cubicBezTo>
                  <a:cubicBezTo>
                    <a:pt x="100" y="263"/>
                    <a:pt x="100" y="263"/>
                    <a:pt x="100" y="263"/>
                  </a:cubicBezTo>
                  <a:cubicBezTo>
                    <a:pt x="104" y="263"/>
                    <a:pt x="112" y="258"/>
                    <a:pt x="115" y="254"/>
                  </a:cubicBezTo>
                  <a:moveTo>
                    <a:pt x="3" y="235"/>
                  </a:moveTo>
                  <a:cubicBezTo>
                    <a:pt x="4" y="236"/>
                    <a:pt x="4" y="236"/>
                    <a:pt x="5" y="236"/>
                  </a:cubicBezTo>
                  <a:cubicBezTo>
                    <a:pt x="3" y="235"/>
                    <a:pt x="3" y="235"/>
                    <a:pt x="3" y="235"/>
                  </a:cubicBezTo>
                  <a:moveTo>
                    <a:pt x="0" y="235"/>
                  </a:moveTo>
                  <a:cubicBezTo>
                    <a:pt x="1" y="238"/>
                    <a:pt x="3" y="239"/>
                    <a:pt x="10" y="239"/>
                  </a:cubicBezTo>
                  <a:cubicBezTo>
                    <a:pt x="10" y="239"/>
                    <a:pt x="10" y="239"/>
                    <a:pt x="11" y="239"/>
                  </a:cubicBezTo>
                  <a:cubicBezTo>
                    <a:pt x="6" y="237"/>
                    <a:pt x="3" y="236"/>
                    <a:pt x="2" y="235"/>
                  </a:cubicBezTo>
                  <a:cubicBezTo>
                    <a:pt x="3" y="235"/>
                    <a:pt x="3" y="235"/>
                    <a:pt x="3" y="235"/>
                  </a:cubicBezTo>
                  <a:cubicBezTo>
                    <a:pt x="2" y="235"/>
                    <a:pt x="1" y="235"/>
                    <a:pt x="0" y="235"/>
                  </a:cubicBezTo>
                  <a:moveTo>
                    <a:pt x="157" y="225"/>
                  </a:moveTo>
                  <a:cubicBezTo>
                    <a:pt x="157" y="225"/>
                    <a:pt x="157" y="225"/>
                    <a:pt x="157" y="225"/>
                  </a:cubicBezTo>
                  <a:cubicBezTo>
                    <a:pt x="157" y="227"/>
                    <a:pt x="157" y="228"/>
                    <a:pt x="157" y="230"/>
                  </a:cubicBezTo>
                  <a:cubicBezTo>
                    <a:pt x="157" y="228"/>
                    <a:pt x="157" y="227"/>
                    <a:pt x="157" y="225"/>
                  </a:cubicBezTo>
                  <a:moveTo>
                    <a:pt x="186" y="145"/>
                  </a:moveTo>
                  <a:cubicBezTo>
                    <a:pt x="181" y="151"/>
                    <a:pt x="183" y="159"/>
                    <a:pt x="179" y="165"/>
                  </a:cubicBezTo>
                  <a:cubicBezTo>
                    <a:pt x="183" y="159"/>
                    <a:pt x="181" y="151"/>
                    <a:pt x="186" y="145"/>
                  </a:cubicBezTo>
                  <a:moveTo>
                    <a:pt x="245" y="131"/>
                  </a:moveTo>
                  <a:cubicBezTo>
                    <a:pt x="245" y="136"/>
                    <a:pt x="250" y="135"/>
                    <a:pt x="253" y="141"/>
                  </a:cubicBezTo>
                  <a:cubicBezTo>
                    <a:pt x="254" y="144"/>
                    <a:pt x="262" y="150"/>
                    <a:pt x="262" y="155"/>
                  </a:cubicBezTo>
                  <a:cubicBezTo>
                    <a:pt x="262" y="150"/>
                    <a:pt x="254" y="144"/>
                    <a:pt x="253" y="141"/>
                  </a:cubicBezTo>
                  <a:cubicBezTo>
                    <a:pt x="250" y="135"/>
                    <a:pt x="245" y="136"/>
                    <a:pt x="245" y="131"/>
                  </a:cubicBezTo>
                  <a:moveTo>
                    <a:pt x="254" y="102"/>
                  </a:moveTo>
                  <a:cubicBezTo>
                    <a:pt x="254" y="104"/>
                    <a:pt x="255" y="106"/>
                    <a:pt x="255" y="110"/>
                  </a:cubicBezTo>
                  <a:cubicBezTo>
                    <a:pt x="255" y="110"/>
                    <a:pt x="255" y="110"/>
                    <a:pt x="255" y="110"/>
                  </a:cubicBezTo>
                  <a:cubicBezTo>
                    <a:pt x="255" y="106"/>
                    <a:pt x="254" y="104"/>
                    <a:pt x="254" y="102"/>
                  </a:cubicBezTo>
                  <a:moveTo>
                    <a:pt x="294" y="65"/>
                  </a:moveTo>
                  <a:cubicBezTo>
                    <a:pt x="289" y="70"/>
                    <a:pt x="283" y="77"/>
                    <a:pt x="278" y="83"/>
                  </a:cubicBezTo>
                  <a:cubicBezTo>
                    <a:pt x="283" y="77"/>
                    <a:pt x="289" y="70"/>
                    <a:pt x="294" y="65"/>
                  </a:cubicBezTo>
                  <a:moveTo>
                    <a:pt x="332" y="12"/>
                  </a:moveTo>
                  <a:cubicBezTo>
                    <a:pt x="329" y="12"/>
                    <a:pt x="327" y="13"/>
                    <a:pt x="326" y="13"/>
                  </a:cubicBezTo>
                  <a:cubicBezTo>
                    <a:pt x="324" y="15"/>
                    <a:pt x="312" y="20"/>
                    <a:pt x="310" y="24"/>
                  </a:cubicBezTo>
                  <a:cubicBezTo>
                    <a:pt x="312" y="20"/>
                    <a:pt x="324" y="15"/>
                    <a:pt x="326" y="13"/>
                  </a:cubicBezTo>
                  <a:cubicBezTo>
                    <a:pt x="327" y="13"/>
                    <a:pt x="329" y="12"/>
                    <a:pt x="332" y="12"/>
                  </a:cubicBezTo>
                  <a:cubicBezTo>
                    <a:pt x="332" y="12"/>
                    <a:pt x="332" y="12"/>
                    <a:pt x="332" y="12"/>
                  </a:cubicBezTo>
                  <a:moveTo>
                    <a:pt x="389" y="0"/>
                  </a:moveTo>
                  <a:cubicBezTo>
                    <a:pt x="389" y="0"/>
                    <a:pt x="388" y="0"/>
                    <a:pt x="388" y="0"/>
                  </a:cubicBezTo>
                  <a:cubicBezTo>
                    <a:pt x="388" y="0"/>
                    <a:pt x="389" y="0"/>
                    <a:pt x="389"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56" name="Freeform 296"/>
            <p:cNvSpPr>
              <a:spLocks/>
            </p:cNvSpPr>
            <p:nvPr/>
          </p:nvSpPr>
          <p:spPr bwMode="auto">
            <a:xfrm>
              <a:off x="4125071" y="989474"/>
              <a:ext cx="0" cy="1618"/>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cubicBezTo>
                    <a:pt x="0" y="0"/>
                    <a:pt x="0"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57" name="Freeform 297"/>
            <p:cNvSpPr>
              <a:spLocks noEditPoints="1"/>
            </p:cNvSpPr>
            <p:nvPr/>
          </p:nvSpPr>
          <p:spPr bwMode="auto">
            <a:xfrm>
              <a:off x="4132893" y="800156"/>
              <a:ext cx="513105" cy="190936"/>
            </a:xfrm>
            <a:custGeom>
              <a:avLst/>
              <a:gdLst>
                <a:gd name="T0" fmla="*/ 10 w 400"/>
                <a:gd name="T1" fmla="*/ 137 h 144"/>
                <a:gd name="T2" fmla="*/ 10 w 400"/>
                <a:gd name="T3" fmla="*/ 137 h 144"/>
                <a:gd name="T4" fmla="*/ 3 w 400"/>
                <a:gd name="T5" fmla="*/ 143 h 144"/>
                <a:gd name="T6" fmla="*/ 0 w 400"/>
                <a:gd name="T7" fmla="*/ 144 h 144"/>
                <a:gd name="T8" fmla="*/ 8 w 400"/>
                <a:gd name="T9" fmla="*/ 139 h 144"/>
                <a:gd name="T10" fmla="*/ 10 w 400"/>
                <a:gd name="T11" fmla="*/ 137 h 144"/>
                <a:gd name="T12" fmla="*/ 31 w 400"/>
                <a:gd name="T13" fmla="*/ 117 h 144"/>
                <a:gd name="T14" fmla="*/ 23 w 400"/>
                <a:gd name="T15" fmla="*/ 125 h 144"/>
                <a:gd name="T16" fmla="*/ 27 w 400"/>
                <a:gd name="T17" fmla="*/ 122 h 144"/>
                <a:gd name="T18" fmla="*/ 31 w 400"/>
                <a:gd name="T19" fmla="*/ 117 h 144"/>
                <a:gd name="T20" fmla="*/ 42 w 400"/>
                <a:gd name="T21" fmla="*/ 106 h 144"/>
                <a:gd name="T22" fmla="*/ 37 w 400"/>
                <a:gd name="T23" fmla="*/ 111 h 144"/>
                <a:gd name="T24" fmla="*/ 37 w 400"/>
                <a:gd name="T25" fmla="*/ 111 h 144"/>
                <a:gd name="T26" fmla="*/ 42 w 400"/>
                <a:gd name="T27" fmla="*/ 106 h 144"/>
                <a:gd name="T28" fmla="*/ 55 w 400"/>
                <a:gd name="T29" fmla="*/ 91 h 144"/>
                <a:gd name="T30" fmla="*/ 44 w 400"/>
                <a:gd name="T31" fmla="*/ 103 h 144"/>
                <a:gd name="T32" fmla="*/ 45 w 400"/>
                <a:gd name="T33" fmla="*/ 103 h 144"/>
                <a:gd name="T34" fmla="*/ 53 w 400"/>
                <a:gd name="T35" fmla="*/ 94 h 144"/>
                <a:gd name="T36" fmla="*/ 55 w 400"/>
                <a:gd name="T37" fmla="*/ 91 h 144"/>
                <a:gd name="T38" fmla="*/ 71 w 400"/>
                <a:gd name="T39" fmla="*/ 57 h 144"/>
                <a:gd name="T40" fmla="*/ 68 w 400"/>
                <a:gd name="T41" fmla="*/ 59 h 144"/>
                <a:gd name="T42" fmla="*/ 63 w 400"/>
                <a:gd name="T43" fmla="*/ 73 h 144"/>
                <a:gd name="T44" fmla="*/ 59 w 400"/>
                <a:gd name="T45" fmla="*/ 85 h 144"/>
                <a:gd name="T46" fmla="*/ 71 w 400"/>
                <a:gd name="T47" fmla="*/ 57 h 144"/>
                <a:gd name="T48" fmla="*/ 128 w 400"/>
                <a:gd name="T49" fmla="*/ 12 h 144"/>
                <a:gd name="T50" fmla="*/ 111 w 400"/>
                <a:gd name="T51" fmla="*/ 46 h 144"/>
                <a:gd name="T52" fmla="*/ 72 w 400"/>
                <a:gd name="T53" fmla="*/ 57 h 144"/>
                <a:gd name="T54" fmla="*/ 72 w 400"/>
                <a:gd name="T55" fmla="*/ 57 h 144"/>
                <a:gd name="T56" fmla="*/ 72 w 400"/>
                <a:gd name="T57" fmla="*/ 57 h 144"/>
                <a:gd name="T58" fmla="*/ 111 w 400"/>
                <a:gd name="T59" fmla="*/ 46 h 144"/>
                <a:gd name="T60" fmla="*/ 128 w 400"/>
                <a:gd name="T61" fmla="*/ 12 h 144"/>
                <a:gd name="T62" fmla="*/ 129 w 400"/>
                <a:gd name="T63" fmla="*/ 13 h 144"/>
                <a:gd name="T64" fmla="*/ 156 w 400"/>
                <a:gd name="T65" fmla="*/ 21 h 144"/>
                <a:gd name="T66" fmla="*/ 168 w 400"/>
                <a:gd name="T67" fmla="*/ 18 h 144"/>
                <a:gd name="T68" fmla="*/ 168 w 400"/>
                <a:gd name="T69" fmla="*/ 18 h 144"/>
                <a:gd name="T70" fmla="*/ 168 w 400"/>
                <a:gd name="T71" fmla="*/ 18 h 144"/>
                <a:gd name="T72" fmla="*/ 156 w 400"/>
                <a:gd name="T73" fmla="*/ 21 h 144"/>
                <a:gd name="T74" fmla="*/ 129 w 400"/>
                <a:gd name="T75" fmla="*/ 13 h 144"/>
                <a:gd name="T76" fmla="*/ 128 w 400"/>
                <a:gd name="T77" fmla="*/ 12 h 144"/>
                <a:gd name="T78" fmla="*/ 201 w 400"/>
                <a:gd name="T79" fmla="*/ 0 h 144"/>
                <a:gd name="T80" fmla="*/ 201 w 400"/>
                <a:gd name="T81" fmla="*/ 0 h 144"/>
                <a:gd name="T82" fmla="*/ 235 w 400"/>
                <a:gd name="T83" fmla="*/ 15 h 144"/>
                <a:gd name="T84" fmla="*/ 268 w 400"/>
                <a:gd name="T85" fmla="*/ 19 h 144"/>
                <a:gd name="T86" fmla="*/ 276 w 400"/>
                <a:gd name="T87" fmla="*/ 18 h 144"/>
                <a:gd name="T88" fmla="*/ 317 w 400"/>
                <a:gd name="T89" fmla="*/ 8 h 144"/>
                <a:gd name="T90" fmla="*/ 356 w 400"/>
                <a:gd name="T91" fmla="*/ 5 h 144"/>
                <a:gd name="T92" fmla="*/ 387 w 400"/>
                <a:gd name="T93" fmla="*/ 8 h 144"/>
                <a:gd name="T94" fmla="*/ 397 w 400"/>
                <a:gd name="T95" fmla="*/ 8 h 144"/>
                <a:gd name="T96" fmla="*/ 400 w 400"/>
                <a:gd name="T97" fmla="*/ 7 h 144"/>
                <a:gd name="T98" fmla="*/ 397 w 400"/>
                <a:gd name="T99" fmla="*/ 8 h 144"/>
                <a:gd name="T100" fmla="*/ 387 w 400"/>
                <a:gd name="T101" fmla="*/ 8 h 144"/>
                <a:gd name="T102" fmla="*/ 356 w 400"/>
                <a:gd name="T103" fmla="*/ 5 h 144"/>
                <a:gd name="T104" fmla="*/ 317 w 400"/>
                <a:gd name="T105" fmla="*/ 8 h 144"/>
                <a:gd name="T106" fmla="*/ 276 w 400"/>
                <a:gd name="T107" fmla="*/ 18 h 144"/>
                <a:gd name="T108" fmla="*/ 268 w 400"/>
                <a:gd name="T109" fmla="*/ 19 h 144"/>
                <a:gd name="T110" fmla="*/ 235 w 400"/>
                <a:gd name="T111" fmla="*/ 15 h 144"/>
                <a:gd name="T112" fmla="*/ 201 w 400"/>
                <a:gd name="T113" fmla="*/ 0 h 144"/>
                <a:gd name="T114" fmla="*/ 201 w 400"/>
                <a:gd name="T11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0" h="144">
                  <a:moveTo>
                    <a:pt x="10" y="137"/>
                  </a:moveTo>
                  <a:cubicBezTo>
                    <a:pt x="10" y="137"/>
                    <a:pt x="10" y="137"/>
                    <a:pt x="10" y="137"/>
                  </a:cubicBezTo>
                  <a:cubicBezTo>
                    <a:pt x="7" y="139"/>
                    <a:pt x="5" y="141"/>
                    <a:pt x="3" y="143"/>
                  </a:cubicBezTo>
                  <a:cubicBezTo>
                    <a:pt x="2" y="143"/>
                    <a:pt x="1" y="144"/>
                    <a:pt x="0" y="144"/>
                  </a:cubicBezTo>
                  <a:cubicBezTo>
                    <a:pt x="3" y="143"/>
                    <a:pt x="7" y="141"/>
                    <a:pt x="8" y="139"/>
                  </a:cubicBezTo>
                  <a:cubicBezTo>
                    <a:pt x="9" y="138"/>
                    <a:pt x="10" y="137"/>
                    <a:pt x="10" y="137"/>
                  </a:cubicBezTo>
                  <a:moveTo>
                    <a:pt x="31" y="117"/>
                  </a:moveTo>
                  <a:cubicBezTo>
                    <a:pt x="23" y="125"/>
                    <a:pt x="23" y="125"/>
                    <a:pt x="23" y="125"/>
                  </a:cubicBezTo>
                  <a:cubicBezTo>
                    <a:pt x="24" y="124"/>
                    <a:pt x="26" y="123"/>
                    <a:pt x="27" y="122"/>
                  </a:cubicBezTo>
                  <a:cubicBezTo>
                    <a:pt x="29" y="120"/>
                    <a:pt x="30" y="119"/>
                    <a:pt x="31" y="117"/>
                  </a:cubicBezTo>
                  <a:moveTo>
                    <a:pt x="42" y="106"/>
                  </a:moveTo>
                  <a:cubicBezTo>
                    <a:pt x="37" y="111"/>
                    <a:pt x="37" y="111"/>
                    <a:pt x="37" y="111"/>
                  </a:cubicBezTo>
                  <a:cubicBezTo>
                    <a:pt x="37" y="111"/>
                    <a:pt x="37" y="111"/>
                    <a:pt x="37" y="111"/>
                  </a:cubicBezTo>
                  <a:cubicBezTo>
                    <a:pt x="39" y="109"/>
                    <a:pt x="40" y="107"/>
                    <a:pt x="42" y="106"/>
                  </a:cubicBezTo>
                  <a:moveTo>
                    <a:pt x="55" y="91"/>
                  </a:moveTo>
                  <a:cubicBezTo>
                    <a:pt x="44" y="103"/>
                    <a:pt x="44" y="103"/>
                    <a:pt x="44" y="103"/>
                  </a:cubicBezTo>
                  <a:cubicBezTo>
                    <a:pt x="44" y="103"/>
                    <a:pt x="44" y="103"/>
                    <a:pt x="45" y="103"/>
                  </a:cubicBezTo>
                  <a:cubicBezTo>
                    <a:pt x="48" y="99"/>
                    <a:pt x="50" y="97"/>
                    <a:pt x="53" y="94"/>
                  </a:cubicBezTo>
                  <a:cubicBezTo>
                    <a:pt x="54" y="92"/>
                    <a:pt x="55" y="91"/>
                    <a:pt x="55" y="91"/>
                  </a:cubicBezTo>
                  <a:moveTo>
                    <a:pt x="71" y="57"/>
                  </a:moveTo>
                  <a:cubicBezTo>
                    <a:pt x="70" y="58"/>
                    <a:pt x="69" y="58"/>
                    <a:pt x="68" y="59"/>
                  </a:cubicBezTo>
                  <a:cubicBezTo>
                    <a:pt x="64" y="61"/>
                    <a:pt x="63" y="69"/>
                    <a:pt x="63" y="73"/>
                  </a:cubicBezTo>
                  <a:cubicBezTo>
                    <a:pt x="59" y="85"/>
                    <a:pt x="59" y="85"/>
                    <a:pt x="59" y="85"/>
                  </a:cubicBezTo>
                  <a:cubicBezTo>
                    <a:pt x="63" y="78"/>
                    <a:pt x="64" y="62"/>
                    <a:pt x="71" y="57"/>
                  </a:cubicBezTo>
                  <a:moveTo>
                    <a:pt x="128" y="12"/>
                  </a:moveTo>
                  <a:cubicBezTo>
                    <a:pt x="117" y="12"/>
                    <a:pt x="112" y="43"/>
                    <a:pt x="111" y="46"/>
                  </a:cubicBezTo>
                  <a:cubicBezTo>
                    <a:pt x="109" y="53"/>
                    <a:pt x="78" y="54"/>
                    <a:pt x="72" y="57"/>
                  </a:cubicBezTo>
                  <a:cubicBezTo>
                    <a:pt x="72" y="57"/>
                    <a:pt x="72" y="57"/>
                    <a:pt x="72" y="57"/>
                  </a:cubicBezTo>
                  <a:cubicBezTo>
                    <a:pt x="72" y="57"/>
                    <a:pt x="72" y="57"/>
                    <a:pt x="72" y="57"/>
                  </a:cubicBezTo>
                  <a:cubicBezTo>
                    <a:pt x="78" y="54"/>
                    <a:pt x="109" y="53"/>
                    <a:pt x="111" y="46"/>
                  </a:cubicBezTo>
                  <a:cubicBezTo>
                    <a:pt x="112" y="43"/>
                    <a:pt x="117" y="12"/>
                    <a:pt x="128" y="12"/>
                  </a:cubicBezTo>
                  <a:cubicBezTo>
                    <a:pt x="128" y="12"/>
                    <a:pt x="129" y="13"/>
                    <a:pt x="129" y="13"/>
                  </a:cubicBezTo>
                  <a:cubicBezTo>
                    <a:pt x="139" y="15"/>
                    <a:pt x="147" y="21"/>
                    <a:pt x="156" y="21"/>
                  </a:cubicBezTo>
                  <a:cubicBezTo>
                    <a:pt x="160" y="21"/>
                    <a:pt x="163" y="20"/>
                    <a:pt x="168" y="18"/>
                  </a:cubicBezTo>
                  <a:cubicBezTo>
                    <a:pt x="168" y="18"/>
                    <a:pt x="168" y="18"/>
                    <a:pt x="168" y="18"/>
                  </a:cubicBezTo>
                  <a:cubicBezTo>
                    <a:pt x="168" y="18"/>
                    <a:pt x="168" y="18"/>
                    <a:pt x="168" y="18"/>
                  </a:cubicBezTo>
                  <a:cubicBezTo>
                    <a:pt x="163" y="20"/>
                    <a:pt x="160" y="21"/>
                    <a:pt x="156" y="21"/>
                  </a:cubicBezTo>
                  <a:cubicBezTo>
                    <a:pt x="147" y="21"/>
                    <a:pt x="139" y="15"/>
                    <a:pt x="129" y="13"/>
                  </a:cubicBezTo>
                  <a:cubicBezTo>
                    <a:pt x="129" y="13"/>
                    <a:pt x="128" y="12"/>
                    <a:pt x="128" y="12"/>
                  </a:cubicBezTo>
                  <a:moveTo>
                    <a:pt x="201" y="0"/>
                  </a:moveTo>
                  <a:cubicBezTo>
                    <a:pt x="201" y="0"/>
                    <a:pt x="201" y="0"/>
                    <a:pt x="201" y="0"/>
                  </a:cubicBezTo>
                  <a:cubicBezTo>
                    <a:pt x="212" y="3"/>
                    <a:pt x="225" y="15"/>
                    <a:pt x="235" y="15"/>
                  </a:cubicBezTo>
                  <a:cubicBezTo>
                    <a:pt x="246" y="15"/>
                    <a:pt x="258" y="19"/>
                    <a:pt x="268" y="19"/>
                  </a:cubicBezTo>
                  <a:cubicBezTo>
                    <a:pt x="271" y="19"/>
                    <a:pt x="274" y="18"/>
                    <a:pt x="276" y="18"/>
                  </a:cubicBezTo>
                  <a:cubicBezTo>
                    <a:pt x="291" y="15"/>
                    <a:pt x="302" y="8"/>
                    <a:pt x="317" y="8"/>
                  </a:cubicBezTo>
                  <a:cubicBezTo>
                    <a:pt x="332" y="8"/>
                    <a:pt x="343" y="5"/>
                    <a:pt x="356" y="5"/>
                  </a:cubicBezTo>
                  <a:cubicBezTo>
                    <a:pt x="367" y="5"/>
                    <a:pt x="376" y="8"/>
                    <a:pt x="387" y="8"/>
                  </a:cubicBezTo>
                  <a:cubicBezTo>
                    <a:pt x="391" y="8"/>
                    <a:pt x="394" y="8"/>
                    <a:pt x="397" y="8"/>
                  </a:cubicBezTo>
                  <a:cubicBezTo>
                    <a:pt x="398" y="7"/>
                    <a:pt x="399" y="7"/>
                    <a:pt x="400" y="7"/>
                  </a:cubicBezTo>
                  <a:cubicBezTo>
                    <a:pt x="399" y="7"/>
                    <a:pt x="398" y="7"/>
                    <a:pt x="397" y="8"/>
                  </a:cubicBezTo>
                  <a:cubicBezTo>
                    <a:pt x="394" y="8"/>
                    <a:pt x="391" y="8"/>
                    <a:pt x="387" y="8"/>
                  </a:cubicBezTo>
                  <a:cubicBezTo>
                    <a:pt x="376" y="8"/>
                    <a:pt x="367" y="5"/>
                    <a:pt x="356" y="5"/>
                  </a:cubicBezTo>
                  <a:cubicBezTo>
                    <a:pt x="343" y="5"/>
                    <a:pt x="332" y="8"/>
                    <a:pt x="317" y="8"/>
                  </a:cubicBezTo>
                  <a:cubicBezTo>
                    <a:pt x="302" y="8"/>
                    <a:pt x="291" y="15"/>
                    <a:pt x="276" y="18"/>
                  </a:cubicBezTo>
                  <a:cubicBezTo>
                    <a:pt x="274" y="18"/>
                    <a:pt x="271" y="19"/>
                    <a:pt x="268" y="19"/>
                  </a:cubicBezTo>
                  <a:cubicBezTo>
                    <a:pt x="258" y="19"/>
                    <a:pt x="246" y="15"/>
                    <a:pt x="235" y="15"/>
                  </a:cubicBezTo>
                  <a:cubicBezTo>
                    <a:pt x="225" y="15"/>
                    <a:pt x="212" y="3"/>
                    <a:pt x="201" y="0"/>
                  </a:cubicBezTo>
                  <a:cubicBezTo>
                    <a:pt x="201" y="0"/>
                    <a:pt x="201" y="0"/>
                    <a:pt x="201"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58" name="Freeform 298"/>
            <p:cNvSpPr>
              <a:spLocks/>
            </p:cNvSpPr>
            <p:nvPr/>
          </p:nvSpPr>
          <p:spPr bwMode="auto">
            <a:xfrm>
              <a:off x="3089476" y="1902082"/>
              <a:ext cx="747756" cy="988659"/>
            </a:xfrm>
            <a:custGeom>
              <a:avLst/>
              <a:gdLst>
                <a:gd name="T0" fmla="*/ 157 w 583"/>
                <a:gd name="T1" fmla="*/ 13 h 745"/>
                <a:gd name="T2" fmla="*/ 145 w 583"/>
                <a:gd name="T3" fmla="*/ 50 h 745"/>
                <a:gd name="T4" fmla="*/ 101 w 583"/>
                <a:gd name="T5" fmla="*/ 77 h 745"/>
                <a:gd name="T6" fmla="*/ 100 w 583"/>
                <a:gd name="T7" fmla="*/ 78 h 745"/>
                <a:gd name="T8" fmla="*/ 92 w 583"/>
                <a:gd name="T9" fmla="*/ 78 h 745"/>
                <a:gd name="T10" fmla="*/ 73 w 583"/>
                <a:gd name="T11" fmla="*/ 78 h 745"/>
                <a:gd name="T12" fmla="*/ 61 w 583"/>
                <a:gd name="T13" fmla="*/ 73 h 745"/>
                <a:gd name="T14" fmla="*/ 42 w 583"/>
                <a:gd name="T15" fmla="*/ 85 h 745"/>
                <a:gd name="T16" fmla="*/ 50 w 583"/>
                <a:gd name="T17" fmla="*/ 125 h 745"/>
                <a:gd name="T18" fmla="*/ 23 w 583"/>
                <a:gd name="T19" fmla="*/ 147 h 745"/>
                <a:gd name="T20" fmla="*/ 14 w 583"/>
                <a:gd name="T21" fmla="*/ 170 h 745"/>
                <a:gd name="T22" fmla="*/ 31 w 583"/>
                <a:gd name="T23" fmla="*/ 200 h 745"/>
                <a:gd name="T24" fmla="*/ 18 w 583"/>
                <a:gd name="T25" fmla="*/ 237 h 745"/>
                <a:gd name="T26" fmla="*/ 6 w 583"/>
                <a:gd name="T27" fmla="*/ 258 h 745"/>
                <a:gd name="T28" fmla="*/ 18 w 583"/>
                <a:gd name="T29" fmla="*/ 275 h 745"/>
                <a:gd name="T30" fmla="*/ 6 w 583"/>
                <a:gd name="T31" fmla="*/ 311 h 745"/>
                <a:gd name="T32" fmla="*/ 17 w 583"/>
                <a:gd name="T33" fmla="*/ 330 h 745"/>
                <a:gd name="T34" fmla="*/ 69 w 583"/>
                <a:gd name="T35" fmla="*/ 378 h 745"/>
                <a:gd name="T36" fmla="*/ 53 w 583"/>
                <a:gd name="T37" fmla="*/ 396 h 745"/>
                <a:gd name="T38" fmla="*/ 8 w 583"/>
                <a:gd name="T39" fmla="*/ 438 h 745"/>
                <a:gd name="T40" fmla="*/ 8 w 583"/>
                <a:gd name="T41" fmla="*/ 455 h 745"/>
                <a:gd name="T42" fmla="*/ 41 w 583"/>
                <a:gd name="T43" fmla="*/ 485 h 745"/>
                <a:gd name="T44" fmla="*/ 75 w 583"/>
                <a:gd name="T45" fmla="*/ 516 h 745"/>
                <a:gd name="T46" fmla="*/ 120 w 583"/>
                <a:gd name="T47" fmla="*/ 544 h 745"/>
                <a:gd name="T48" fmla="*/ 131 w 583"/>
                <a:gd name="T49" fmla="*/ 602 h 745"/>
                <a:gd name="T50" fmla="*/ 117 w 583"/>
                <a:gd name="T51" fmla="*/ 645 h 745"/>
                <a:gd name="T52" fmla="*/ 128 w 583"/>
                <a:gd name="T53" fmla="*/ 684 h 745"/>
                <a:gd name="T54" fmla="*/ 115 w 583"/>
                <a:gd name="T55" fmla="*/ 745 h 745"/>
                <a:gd name="T56" fmla="*/ 175 w 583"/>
                <a:gd name="T57" fmla="*/ 740 h 745"/>
                <a:gd name="T58" fmla="*/ 245 w 583"/>
                <a:gd name="T59" fmla="*/ 741 h 745"/>
                <a:gd name="T60" fmla="*/ 298 w 583"/>
                <a:gd name="T61" fmla="*/ 739 h 745"/>
                <a:gd name="T62" fmla="*/ 349 w 583"/>
                <a:gd name="T63" fmla="*/ 728 h 745"/>
                <a:gd name="T64" fmla="*/ 412 w 583"/>
                <a:gd name="T65" fmla="*/ 716 h 745"/>
                <a:gd name="T66" fmla="*/ 468 w 583"/>
                <a:gd name="T67" fmla="*/ 705 h 745"/>
                <a:gd name="T68" fmla="*/ 517 w 583"/>
                <a:gd name="T69" fmla="*/ 694 h 745"/>
                <a:gd name="T70" fmla="*/ 536 w 583"/>
                <a:gd name="T71" fmla="*/ 692 h 745"/>
                <a:gd name="T72" fmla="*/ 544 w 583"/>
                <a:gd name="T73" fmla="*/ 689 h 745"/>
                <a:gd name="T74" fmla="*/ 554 w 583"/>
                <a:gd name="T75" fmla="*/ 691 h 745"/>
                <a:gd name="T76" fmla="*/ 566 w 583"/>
                <a:gd name="T77" fmla="*/ 684 h 745"/>
                <a:gd name="T78" fmla="*/ 570 w 583"/>
                <a:gd name="T79" fmla="*/ 646 h 745"/>
                <a:gd name="T80" fmla="*/ 579 w 583"/>
                <a:gd name="T81" fmla="*/ 622 h 745"/>
                <a:gd name="T82" fmla="*/ 566 w 583"/>
                <a:gd name="T83" fmla="*/ 579 h 745"/>
                <a:gd name="T84" fmla="*/ 512 w 583"/>
                <a:gd name="T85" fmla="*/ 533 h 745"/>
                <a:gd name="T86" fmla="*/ 501 w 583"/>
                <a:gd name="T87" fmla="*/ 522 h 745"/>
                <a:gd name="T88" fmla="*/ 482 w 583"/>
                <a:gd name="T89" fmla="*/ 478 h 745"/>
                <a:gd name="T90" fmla="*/ 465 w 583"/>
                <a:gd name="T91" fmla="*/ 435 h 745"/>
                <a:gd name="T92" fmla="*/ 469 w 583"/>
                <a:gd name="T93" fmla="*/ 379 h 745"/>
                <a:gd name="T94" fmla="*/ 442 w 583"/>
                <a:gd name="T95" fmla="*/ 302 h 745"/>
                <a:gd name="T96" fmla="*/ 424 w 583"/>
                <a:gd name="T97" fmla="*/ 261 h 745"/>
                <a:gd name="T98" fmla="*/ 387 w 583"/>
                <a:gd name="T99" fmla="*/ 217 h 745"/>
                <a:gd name="T100" fmla="*/ 352 w 583"/>
                <a:gd name="T101" fmla="*/ 218 h 745"/>
                <a:gd name="T102" fmla="*/ 345 w 583"/>
                <a:gd name="T103" fmla="*/ 178 h 745"/>
                <a:gd name="T104" fmla="*/ 331 w 583"/>
                <a:gd name="T105" fmla="*/ 142 h 745"/>
                <a:gd name="T106" fmla="*/ 336 w 583"/>
                <a:gd name="T107" fmla="*/ 102 h 745"/>
                <a:gd name="T108" fmla="*/ 289 w 583"/>
                <a:gd name="T109" fmla="*/ 79 h 745"/>
                <a:gd name="T110" fmla="*/ 283 w 583"/>
                <a:gd name="T111" fmla="*/ 49 h 745"/>
                <a:gd name="T112" fmla="*/ 265 w 583"/>
                <a:gd name="T113" fmla="*/ 25 h 745"/>
                <a:gd name="T114" fmla="*/ 234 w 583"/>
                <a:gd name="T115" fmla="*/ 13 h 745"/>
                <a:gd name="T116" fmla="*/ 226 w 583"/>
                <a:gd name="T117" fmla="*/ 13 h 745"/>
                <a:gd name="T118" fmla="*/ 191 w 583"/>
                <a:gd name="T119" fmla="*/ 1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3" h="745">
                  <a:moveTo>
                    <a:pt x="187" y="0"/>
                  </a:moveTo>
                  <a:cubicBezTo>
                    <a:pt x="183" y="0"/>
                    <a:pt x="175" y="0"/>
                    <a:pt x="171" y="0"/>
                  </a:cubicBezTo>
                  <a:cubicBezTo>
                    <a:pt x="165" y="2"/>
                    <a:pt x="161" y="10"/>
                    <a:pt x="157" y="13"/>
                  </a:cubicBezTo>
                  <a:cubicBezTo>
                    <a:pt x="157" y="13"/>
                    <a:pt x="157" y="13"/>
                    <a:pt x="157" y="13"/>
                  </a:cubicBezTo>
                  <a:cubicBezTo>
                    <a:pt x="157" y="13"/>
                    <a:pt x="157" y="13"/>
                    <a:pt x="156" y="14"/>
                  </a:cubicBezTo>
                  <a:cubicBezTo>
                    <a:pt x="154" y="17"/>
                    <a:pt x="154" y="25"/>
                    <a:pt x="153" y="30"/>
                  </a:cubicBezTo>
                  <a:cubicBezTo>
                    <a:pt x="151" y="38"/>
                    <a:pt x="147" y="43"/>
                    <a:pt x="146" y="50"/>
                  </a:cubicBezTo>
                  <a:cubicBezTo>
                    <a:pt x="146" y="50"/>
                    <a:pt x="145" y="50"/>
                    <a:pt x="145" y="50"/>
                  </a:cubicBezTo>
                  <a:cubicBezTo>
                    <a:pt x="144" y="56"/>
                    <a:pt x="139" y="63"/>
                    <a:pt x="138" y="67"/>
                  </a:cubicBezTo>
                  <a:cubicBezTo>
                    <a:pt x="136" y="73"/>
                    <a:pt x="126" y="71"/>
                    <a:pt x="120" y="72"/>
                  </a:cubicBezTo>
                  <a:cubicBezTo>
                    <a:pt x="120" y="72"/>
                    <a:pt x="120" y="72"/>
                    <a:pt x="120" y="72"/>
                  </a:cubicBezTo>
                  <a:cubicBezTo>
                    <a:pt x="113" y="74"/>
                    <a:pt x="107" y="76"/>
                    <a:pt x="101" y="77"/>
                  </a:cubicBezTo>
                  <a:cubicBezTo>
                    <a:pt x="101" y="77"/>
                    <a:pt x="100" y="78"/>
                    <a:pt x="100" y="78"/>
                  </a:cubicBezTo>
                  <a:cubicBezTo>
                    <a:pt x="100" y="78"/>
                    <a:pt x="100" y="78"/>
                    <a:pt x="100" y="78"/>
                  </a:cubicBezTo>
                  <a:cubicBezTo>
                    <a:pt x="100" y="78"/>
                    <a:pt x="100" y="78"/>
                    <a:pt x="100" y="78"/>
                  </a:cubicBezTo>
                  <a:cubicBezTo>
                    <a:pt x="100" y="78"/>
                    <a:pt x="100" y="78"/>
                    <a:pt x="100" y="78"/>
                  </a:cubicBezTo>
                  <a:cubicBezTo>
                    <a:pt x="100" y="78"/>
                    <a:pt x="100" y="78"/>
                    <a:pt x="100" y="78"/>
                  </a:cubicBezTo>
                  <a:cubicBezTo>
                    <a:pt x="98" y="78"/>
                    <a:pt x="95" y="78"/>
                    <a:pt x="92" y="78"/>
                  </a:cubicBezTo>
                  <a:cubicBezTo>
                    <a:pt x="92" y="78"/>
                    <a:pt x="92" y="78"/>
                    <a:pt x="92" y="78"/>
                  </a:cubicBezTo>
                  <a:cubicBezTo>
                    <a:pt x="92" y="78"/>
                    <a:pt x="92" y="78"/>
                    <a:pt x="92" y="78"/>
                  </a:cubicBezTo>
                  <a:cubicBezTo>
                    <a:pt x="92" y="78"/>
                    <a:pt x="92" y="78"/>
                    <a:pt x="92" y="78"/>
                  </a:cubicBezTo>
                  <a:cubicBezTo>
                    <a:pt x="92" y="78"/>
                    <a:pt x="92" y="78"/>
                    <a:pt x="92" y="78"/>
                  </a:cubicBezTo>
                  <a:cubicBezTo>
                    <a:pt x="89" y="78"/>
                    <a:pt x="86" y="78"/>
                    <a:pt x="84" y="78"/>
                  </a:cubicBezTo>
                  <a:cubicBezTo>
                    <a:pt x="80" y="78"/>
                    <a:pt x="77" y="78"/>
                    <a:pt x="73" y="78"/>
                  </a:cubicBezTo>
                  <a:cubicBezTo>
                    <a:pt x="72" y="78"/>
                    <a:pt x="71" y="77"/>
                    <a:pt x="70" y="77"/>
                  </a:cubicBezTo>
                  <a:cubicBezTo>
                    <a:pt x="67" y="76"/>
                    <a:pt x="65" y="73"/>
                    <a:pt x="61" y="73"/>
                  </a:cubicBezTo>
                  <a:cubicBezTo>
                    <a:pt x="61" y="73"/>
                    <a:pt x="61" y="73"/>
                    <a:pt x="61" y="73"/>
                  </a:cubicBezTo>
                  <a:cubicBezTo>
                    <a:pt x="61" y="73"/>
                    <a:pt x="61" y="73"/>
                    <a:pt x="61" y="73"/>
                  </a:cubicBezTo>
                  <a:cubicBezTo>
                    <a:pt x="60" y="73"/>
                    <a:pt x="59" y="73"/>
                    <a:pt x="58" y="74"/>
                  </a:cubicBezTo>
                  <a:cubicBezTo>
                    <a:pt x="58" y="74"/>
                    <a:pt x="58" y="74"/>
                    <a:pt x="58" y="74"/>
                  </a:cubicBezTo>
                  <a:cubicBezTo>
                    <a:pt x="49" y="76"/>
                    <a:pt x="44" y="77"/>
                    <a:pt x="42" y="85"/>
                  </a:cubicBezTo>
                  <a:cubicBezTo>
                    <a:pt x="42" y="85"/>
                    <a:pt x="42" y="85"/>
                    <a:pt x="42" y="85"/>
                  </a:cubicBezTo>
                  <a:cubicBezTo>
                    <a:pt x="42" y="86"/>
                    <a:pt x="42" y="86"/>
                    <a:pt x="42" y="87"/>
                  </a:cubicBezTo>
                  <a:cubicBezTo>
                    <a:pt x="42" y="92"/>
                    <a:pt x="47" y="102"/>
                    <a:pt x="49" y="105"/>
                  </a:cubicBezTo>
                  <a:cubicBezTo>
                    <a:pt x="50" y="107"/>
                    <a:pt x="50" y="112"/>
                    <a:pt x="50" y="117"/>
                  </a:cubicBezTo>
                  <a:cubicBezTo>
                    <a:pt x="50" y="121"/>
                    <a:pt x="50" y="124"/>
                    <a:pt x="50" y="125"/>
                  </a:cubicBezTo>
                  <a:cubicBezTo>
                    <a:pt x="50" y="128"/>
                    <a:pt x="40" y="138"/>
                    <a:pt x="38" y="139"/>
                  </a:cubicBezTo>
                  <a:cubicBezTo>
                    <a:pt x="38" y="139"/>
                    <a:pt x="38" y="139"/>
                    <a:pt x="38" y="139"/>
                  </a:cubicBezTo>
                  <a:cubicBezTo>
                    <a:pt x="34" y="144"/>
                    <a:pt x="30" y="145"/>
                    <a:pt x="23" y="147"/>
                  </a:cubicBezTo>
                  <a:cubicBezTo>
                    <a:pt x="23" y="147"/>
                    <a:pt x="23" y="147"/>
                    <a:pt x="23" y="147"/>
                  </a:cubicBezTo>
                  <a:cubicBezTo>
                    <a:pt x="22" y="147"/>
                    <a:pt x="22" y="147"/>
                    <a:pt x="21" y="148"/>
                  </a:cubicBezTo>
                  <a:cubicBezTo>
                    <a:pt x="14" y="150"/>
                    <a:pt x="14" y="156"/>
                    <a:pt x="14" y="164"/>
                  </a:cubicBezTo>
                  <a:cubicBezTo>
                    <a:pt x="14" y="164"/>
                    <a:pt x="14" y="165"/>
                    <a:pt x="14" y="165"/>
                  </a:cubicBezTo>
                  <a:cubicBezTo>
                    <a:pt x="14" y="167"/>
                    <a:pt x="14" y="169"/>
                    <a:pt x="14" y="170"/>
                  </a:cubicBezTo>
                  <a:cubicBezTo>
                    <a:pt x="15" y="176"/>
                    <a:pt x="18" y="181"/>
                    <a:pt x="20" y="186"/>
                  </a:cubicBezTo>
                  <a:cubicBezTo>
                    <a:pt x="21" y="187"/>
                    <a:pt x="22" y="189"/>
                    <a:pt x="23" y="191"/>
                  </a:cubicBezTo>
                  <a:cubicBezTo>
                    <a:pt x="26" y="194"/>
                    <a:pt x="28" y="198"/>
                    <a:pt x="31" y="200"/>
                  </a:cubicBezTo>
                  <a:cubicBezTo>
                    <a:pt x="31" y="200"/>
                    <a:pt x="31" y="200"/>
                    <a:pt x="31" y="200"/>
                  </a:cubicBezTo>
                  <a:cubicBezTo>
                    <a:pt x="32" y="201"/>
                    <a:pt x="32" y="203"/>
                    <a:pt x="32" y="205"/>
                  </a:cubicBezTo>
                  <a:cubicBezTo>
                    <a:pt x="32" y="210"/>
                    <a:pt x="30" y="217"/>
                    <a:pt x="29" y="219"/>
                  </a:cubicBezTo>
                  <a:cubicBezTo>
                    <a:pt x="29" y="219"/>
                    <a:pt x="29" y="220"/>
                    <a:pt x="29" y="220"/>
                  </a:cubicBezTo>
                  <a:cubicBezTo>
                    <a:pt x="28" y="225"/>
                    <a:pt x="21" y="234"/>
                    <a:pt x="18" y="237"/>
                  </a:cubicBezTo>
                  <a:cubicBezTo>
                    <a:pt x="13" y="242"/>
                    <a:pt x="6" y="241"/>
                    <a:pt x="1" y="245"/>
                  </a:cubicBezTo>
                  <a:cubicBezTo>
                    <a:pt x="1" y="246"/>
                    <a:pt x="0" y="246"/>
                    <a:pt x="0" y="246"/>
                  </a:cubicBezTo>
                  <a:cubicBezTo>
                    <a:pt x="0" y="251"/>
                    <a:pt x="0" y="251"/>
                    <a:pt x="0" y="251"/>
                  </a:cubicBezTo>
                  <a:cubicBezTo>
                    <a:pt x="1" y="253"/>
                    <a:pt x="4" y="256"/>
                    <a:pt x="6" y="258"/>
                  </a:cubicBezTo>
                  <a:cubicBezTo>
                    <a:pt x="11" y="263"/>
                    <a:pt x="17" y="265"/>
                    <a:pt x="18" y="273"/>
                  </a:cubicBezTo>
                  <a:cubicBezTo>
                    <a:pt x="18" y="274"/>
                    <a:pt x="18" y="274"/>
                    <a:pt x="18" y="275"/>
                  </a:cubicBezTo>
                  <a:cubicBezTo>
                    <a:pt x="18" y="275"/>
                    <a:pt x="18" y="275"/>
                    <a:pt x="18" y="275"/>
                  </a:cubicBezTo>
                  <a:cubicBezTo>
                    <a:pt x="18" y="275"/>
                    <a:pt x="18" y="275"/>
                    <a:pt x="18" y="275"/>
                  </a:cubicBezTo>
                  <a:cubicBezTo>
                    <a:pt x="18" y="281"/>
                    <a:pt x="11" y="287"/>
                    <a:pt x="8" y="292"/>
                  </a:cubicBezTo>
                  <a:cubicBezTo>
                    <a:pt x="7" y="292"/>
                    <a:pt x="7" y="292"/>
                    <a:pt x="7" y="292"/>
                  </a:cubicBezTo>
                  <a:cubicBezTo>
                    <a:pt x="6" y="294"/>
                    <a:pt x="6" y="297"/>
                    <a:pt x="6" y="300"/>
                  </a:cubicBezTo>
                  <a:cubicBezTo>
                    <a:pt x="6" y="304"/>
                    <a:pt x="6" y="308"/>
                    <a:pt x="6" y="311"/>
                  </a:cubicBezTo>
                  <a:cubicBezTo>
                    <a:pt x="6" y="311"/>
                    <a:pt x="6" y="311"/>
                    <a:pt x="6" y="311"/>
                  </a:cubicBezTo>
                  <a:cubicBezTo>
                    <a:pt x="6" y="311"/>
                    <a:pt x="6" y="311"/>
                    <a:pt x="6" y="311"/>
                  </a:cubicBezTo>
                  <a:cubicBezTo>
                    <a:pt x="6" y="320"/>
                    <a:pt x="9" y="325"/>
                    <a:pt x="16" y="330"/>
                  </a:cubicBezTo>
                  <a:cubicBezTo>
                    <a:pt x="16" y="330"/>
                    <a:pt x="16" y="330"/>
                    <a:pt x="17" y="330"/>
                  </a:cubicBezTo>
                  <a:cubicBezTo>
                    <a:pt x="24" y="336"/>
                    <a:pt x="28" y="343"/>
                    <a:pt x="32" y="348"/>
                  </a:cubicBezTo>
                  <a:cubicBezTo>
                    <a:pt x="35" y="352"/>
                    <a:pt x="42" y="357"/>
                    <a:pt x="46" y="360"/>
                  </a:cubicBezTo>
                  <a:cubicBezTo>
                    <a:pt x="53" y="365"/>
                    <a:pt x="61" y="365"/>
                    <a:pt x="66" y="369"/>
                  </a:cubicBezTo>
                  <a:cubicBezTo>
                    <a:pt x="68" y="371"/>
                    <a:pt x="69" y="374"/>
                    <a:pt x="69" y="378"/>
                  </a:cubicBezTo>
                  <a:cubicBezTo>
                    <a:pt x="69" y="380"/>
                    <a:pt x="69" y="383"/>
                    <a:pt x="68" y="386"/>
                  </a:cubicBezTo>
                  <a:cubicBezTo>
                    <a:pt x="68" y="386"/>
                    <a:pt x="68" y="386"/>
                    <a:pt x="68" y="386"/>
                  </a:cubicBezTo>
                  <a:cubicBezTo>
                    <a:pt x="67" y="388"/>
                    <a:pt x="55" y="395"/>
                    <a:pt x="53" y="396"/>
                  </a:cubicBezTo>
                  <a:cubicBezTo>
                    <a:pt x="53" y="396"/>
                    <a:pt x="53" y="396"/>
                    <a:pt x="53" y="396"/>
                  </a:cubicBezTo>
                  <a:cubicBezTo>
                    <a:pt x="52" y="396"/>
                    <a:pt x="51" y="397"/>
                    <a:pt x="51" y="397"/>
                  </a:cubicBezTo>
                  <a:cubicBezTo>
                    <a:pt x="44" y="401"/>
                    <a:pt x="41" y="405"/>
                    <a:pt x="36" y="410"/>
                  </a:cubicBezTo>
                  <a:cubicBezTo>
                    <a:pt x="32" y="414"/>
                    <a:pt x="25" y="419"/>
                    <a:pt x="20" y="422"/>
                  </a:cubicBezTo>
                  <a:cubicBezTo>
                    <a:pt x="16" y="424"/>
                    <a:pt x="11" y="434"/>
                    <a:pt x="8" y="438"/>
                  </a:cubicBezTo>
                  <a:cubicBezTo>
                    <a:pt x="8" y="438"/>
                    <a:pt x="8" y="438"/>
                    <a:pt x="8" y="438"/>
                  </a:cubicBezTo>
                  <a:cubicBezTo>
                    <a:pt x="8" y="439"/>
                    <a:pt x="6" y="441"/>
                    <a:pt x="5" y="443"/>
                  </a:cubicBezTo>
                  <a:cubicBezTo>
                    <a:pt x="3" y="447"/>
                    <a:pt x="5" y="452"/>
                    <a:pt x="8" y="455"/>
                  </a:cubicBezTo>
                  <a:cubicBezTo>
                    <a:pt x="8" y="455"/>
                    <a:pt x="8" y="455"/>
                    <a:pt x="8" y="455"/>
                  </a:cubicBezTo>
                  <a:cubicBezTo>
                    <a:pt x="8" y="455"/>
                    <a:pt x="8" y="455"/>
                    <a:pt x="8" y="456"/>
                  </a:cubicBezTo>
                  <a:cubicBezTo>
                    <a:pt x="12" y="461"/>
                    <a:pt x="19" y="467"/>
                    <a:pt x="23" y="471"/>
                  </a:cubicBezTo>
                  <a:cubicBezTo>
                    <a:pt x="23" y="471"/>
                    <a:pt x="23" y="471"/>
                    <a:pt x="23" y="471"/>
                  </a:cubicBezTo>
                  <a:cubicBezTo>
                    <a:pt x="29" y="475"/>
                    <a:pt x="36" y="480"/>
                    <a:pt x="41" y="485"/>
                  </a:cubicBezTo>
                  <a:cubicBezTo>
                    <a:pt x="45" y="489"/>
                    <a:pt x="49" y="489"/>
                    <a:pt x="49" y="496"/>
                  </a:cubicBezTo>
                  <a:cubicBezTo>
                    <a:pt x="57" y="505"/>
                    <a:pt x="54" y="513"/>
                    <a:pt x="66" y="516"/>
                  </a:cubicBezTo>
                  <a:cubicBezTo>
                    <a:pt x="68" y="516"/>
                    <a:pt x="70" y="517"/>
                    <a:pt x="72" y="517"/>
                  </a:cubicBezTo>
                  <a:cubicBezTo>
                    <a:pt x="73" y="517"/>
                    <a:pt x="74" y="517"/>
                    <a:pt x="75" y="516"/>
                  </a:cubicBezTo>
                  <a:cubicBezTo>
                    <a:pt x="76" y="516"/>
                    <a:pt x="76" y="516"/>
                    <a:pt x="78" y="516"/>
                  </a:cubicBezTo>
                  <a:cubicBezTo>
                    <a:pt x="79" y="516"/>
                    <a:pt x="81" y="516"/>
                    <a:pt x="84" y="517"/>
                  </a:cubicBezTo>
                  <a:cubicBezTo>
                    <a:pt x="90" y="519"/>
                    <a:pt x="100" y="523"/>
                    <a:pt x="103" y="529"/>
                  </a:cubicBezTo>
                  <a:cubicBezTo>
                    <a:pt x="106" y="535"/>
                    <a:pt x="116" y="536"/>
                    <a:pt x="120" y="544"/>
                  </a:cubicBezTo>
                  <a:cubicBezTo>
                    <a:pt x="124" y="552"/>
                    <a:pt x="128" y="555"/>
                    <a:pt x="130" y="564"/>
                  </a:cubicBezTo>
                  <a:cubicBezTo>
                    <a:pt x="132" y="570"/>
                    <a:pt x="131" y="577"/>
                    <a:pt x="133" y="583"/>
                  </a:cubicBezTo>
                  <a:cubicBezTo>
                    <a:pt x="133" y="585"/>
                    <a:pt x="133" y="586"/>
                    <a:pt x="133" y="588"/>
                  </a:cubicBezTo>
                  <a:cubicBezTo>
                    <a:pt x="133" y="593"/>
                    <a:pt x="132" y="599"/>
                    <a:pt x="131" y="602"/>
                  </a:cubicBezTo>
                  <a:cubicBezTo>
                    <a:pt x="131" y="604"/>
                    <a:pt x="131" y="607"/>
                    <a:pt x="131" y="609"/>
                  </a:cubicBezTo>
                  <a:cubicBezTo>
                    <a:pt x="131" y="612"/>
                    <a:pt x="131" y="614"/>
                    <a:pt x="131" y="617"/>
                  </a:cubicBezTo>
                  <a:cubicBezTo>
                    <a:pt x="131" y="619"/>
                    <a:pt x="131" y="622"/>
                    <a:pt x="130" y="624"/>
                  </a:cubicBezTo>
                  <a:cubicBezTo>
                    <a:pt x="129" y="630"/>
                    <a:pt x="120" y="642"/>
                    <a:pt x="117" y="645"/>
                  </a:cubicBezTo>
                  <a:cubicBezTo>
                    <a:pt x="112" y="650"/>
                    <a:pt x="109" y="661"/>
                    <a:pt x="108" y="667"/>
                  </a:cubicBezTo>
                  <a:cubicBezTo>
                    <a:pt x="108" y="667"/>
                    <a:pt x="108" y="667"/>
                    <a:pt x="108" y="668"/>
                  </a:cubicBezTo>
                  <a:cubicBezTo>
                    <a:pt x="108" y="674"/>
                    <a:pt x="119" y="677"/>
                    <a:pt x="122" y="678"/>
                  </a:cubicBezTo>
                  <a:cubicBezTo>
                    <a:pt x="127" y="679"/>
                    <a:pt x="128" y="681"/>
                    <a:pt x="128" y="684"/>
                  </a:cubicBezTo>
                  <a:cubicBezTo>
                    <a:pt x="128" y="686"/>
                    <a:pt x="127" y="688"/>
                    <a:pt x="127" y="691"/>
                  </a:cubicBezTo>
                  <a:cubicBezTo>
                    <a:pt x="127" y="699"/>
                    <a:pt x="122" y="709"/>
                    <a:pt x="118" y="716"/>
                  </a:cubicBezTo>
                  <a:cubicBezTo>
                    <a:pt x="114" y="725"/>
                    <a:pt x="112" y="730"/>
                    <a:pt x="112" y="740"/>
                  </a:cubicBezTo>
                  <a:cubicBezTo>
                    <a:pt x="112" y="744"/>
                    <a:pt x="113" y="745"/>
                    <a:pt x="115" y="745"/>
                  </a:cubicBezTo>
                  <a:cubicBezTo>
                    <a:pt x="120" y="745"/>
                    <a:pt x="126" y="740"/>
                    <a:pt x="129" y="738"/>
                  </a:cubicBezTo>
                  <a:cubicBezTo>
                    <a:pt x="132" y="734"/>
                    <a:pt x="141" y="734"/>
                    <a:pt x="148" y="734"/>
                  </a:cubicBezTo>
                  <a:cubicBezTo>
                    <a:pt x="151" y="734"/>
                    <a:pt x="154" y="734"/>
                    <a:pt x="156" y="734"/>
                  </a:cubicBezTo>
                  <a:cubicBezTo>
                    <a:pt x="161" y="734"/>
                    <a:pt x="172" y="738"/>
                    <a:pt x="175" y="740"/>
                  </a:cubicBezTo>
                  <a:cubicBezTo>
                    <a:pt x="175" y="740"/>
                    <a:pt x="178" y="741"/>
                    <a:pt x="181" y="741"/>
                  </a:cubicBezTo>
                  <a:cubicBezTo>
                    <a:pt x="187" y="741"/>
                    <a:pt x="195" y="740"/>
                    <a:pt x="197" y="740"/>
                  </a:cubicBezTo>
                  <a:cubicBezTo>
                    <a:pt x="206" y="740"/>
                    <a:pt x="215" y="740"/>
                    <a:pt x="224" y="740"/>
                  </a:cubicBezTo>
                  <a:cubicBezTo>
                    <a:pt x="232" y="740"/>
                    <a:pt x="241" y="740"/>
                    <a:pt x="245" y="741"/>
                  </a:cubicBezTo>
                  <a:cubicBezTo>
                    <a:pt x="247" y="742"/>
                    <a:pt x="249" y="742"/>
                    <a:pt x="251" y="742"/>
                  </a:cubicBezTo>
                  <a:cubicBezTo>
                    <a:pt x="258" y="742"/>
                    <a:pt x="266" y="740"/>
                    <a:pt x="272" y="739"/>
                  </a:cubicBezTo>
                  <a:cubicBezTo>
                    <a:pt x="274" y="738"/>
                    <a:pt x="279" y="738"/>
                    <a:pt x="284" y="738"/>
                  </a:cubicBezTo>
                  <a:cubicBezTo>
                    <a:pt x="290" y="738"/>
                    <a:pt x="295" y="738"/>
                    <a:pt x="298" y="739"/>
                  </a:cubicBezTo>
                  <a:cubicBezTo>
                    <a:pt x="299" y="739"/>
                    <a:pt x="301" y="739"/>
                    <a:pt x="302" y="739"/>
                  </a:cubicBezTo>
                  <a:cubicBezTo>
                    <a:pt x="311" y="739"/>
                    <a:pt x="317" y="734"/>
                    <a:pt x="327" y="734"/>
                  </a:cubicBezTo>
                  <a:cubicBezTo>
                    <a:pt x="333" y="734"/>
                    <a:pt x="338" y="728"/>
                    <a:pt x="346" y="728"/>
                  </a:cubicBezTo>
                  <a:cubicBezTo>
                    <a:pt x="347" y="728"/>
                    <a:pt x="348" y="728"/>
                    <a:pt x="349" y="728"/>
                  </a:cubicBezTo>
                  <a:cubicBezTo>
                    <a:pt x="351" y="729"/>
                    <a:pt x="354" y="729"/>
                    <a:pt x="356" y="729"/>
                  </a:cubicBezTo>
                  <a:cubicBezTo>
                    <a:pt x="361" y="729"/>
                    <a:pt x="366" y="728"/>
                    <a:pt x="371" y="728"/>
                  </a:cubicBezTo>
                  <a:cubicBezTo>
                    <a:pt x="373" y="728"/>
                    <a:pt x="386" y="722"/>
                    <a:pt x="389" y="721"/>
                  </a:cubicBezTo>
                  <a:cubicBezTo>
                    <a:pt x="397" y="717"/>
                    <a:pt x="403" y="716"/>
                    <a:pt x="412" y="716"/>
                  </a:cubicBezTo>
                  <a:cubicBezTo>
                    <a:pt x="413" y="716"/>
                    <a:pt x="426" y="703"/>
                    <a:pt x="428" y="701"/>
                  </a:cubicBezTo>
                  <a:cubicBezTo>
                    <a:pt x="430" y="699"/>
                    <a:pt x="434" y="698"/>
                    <a:pt x="438" y="698"/>
                  </a:cubicBezTo>
                  <a:cubicBezTo>
                    <a:pt x="442" y="698"/>
                    <a:pt x="446" y="699"/>
                    <a:pt x="448" y="699"/>
                  </a:cubicBezTo>
                  <a:cubicBezTo>
                    <a:pt x="454" y="699"/>
                    <a:pt x="463" y="703"/>
                    <a:pt x="468" y="705"/>
                  </a:cubicBezTo>
                  <a:cubicBezTo>
                    <a:pt x="472" y="707"/>
                    <a:pt x="482" y="707"/>
                    <a:pt x="486" y="708"/>
                  </a:cubicBezTo>
                  <a:cubicBezTo>
                    <a:pt x="491" y="709"/>
                    <a:pt x="494" y="711"/>
                    <a:pt x="497" y="711"/>
                  </a:cubicBezTo>
                  <a:cubicBezTo>
                    <a:pt x="499" y="711"/>
                    <a:pt x="501" y="710"/>
                    <a:pt x="504" y="708"/>
                  </a:cubicBezTo>
                  <a:cubicBezTo>
                    <a:pt x="508" y="705"/>
                    <a:pt x="512" y="698"/>
                    <a:pt x="517" y="694"/>
                  </a:cubicBezTo>
                  <a:cubicBezTo>
                    <a:pt x="517" y="694"/>
                    <a:pt x="517" y="694"/>
                    <a:pt x="517" y="694"/>
                  </a:cubicBezTo>
                  <a:cubicBezTo>
                    <a:pt x="519" y="692"/>
                    <a:pt x="524" y="692"/>
                    <a:pt x="530" y="692"/>
                  </a:cubicBezTo>
                  <a:cubicBezTo>
                    <a:pt x="531" y="692"/>
                    <a:pt x="532" y="692"/>
                    <a:pt x="533" y="692"/>
                  </a:cubicBezTo>
                  <a:cubicBezTo>
                    <a:pt x="534" y="692"/>
                    <a:pt x="535" y="692"/>
                    <a:pt x="536" y="692"/>
                  </a:cubicBezTo>
                  <a:cubicBezTo>
                    <a:pt x="538" y="692"/>
                    <a:pt x="540" y="692"/>
                    <a:pt x="542" y="691"/>
                  </a:cubicBezTo>
                  <a:cubicBezTo>
                    <a:pt x="542" y="691"/>
                    <a:pt x="542" y="691"/>
                    <a:pt x="542" y="691"/>
                  </a:cubicBezTo>
                  <a:cubicBezTo>
                    <a:pt x="543" y="691"/>
                    <a:pt x="543" y="691"/>
                    <a:pt x="544" y="690"/>
                  </a:cubicBezTo>
                  <a:cubicBezTo>
                    <a:pt x="544" y="690"/>
                    <a:pt x="544" y="689"/>
                    <a:pt x="544" y="689"/>
                  </a:cubicBezTo>
                  <a:cubicBezTo>
                    <a:pt x="545" y="687"/>
                    <a:pt x="546" y="686"/>
                    <a:pt x="548" y="686"/>
                  </a:cubicBezTo>
                  <a:cubicBezTo>
                    <a:pt x="548" y="686"/>
                    <a:pt x="548" y="686"/>
                    <a:pt x="549" y="686"/>
                  </a:cubicBezTo>
                  <a:cubicBezTo>
                    <a:pt x="549" y="686"/>
                    <a:pt x="549" y="687"/>
                    <a:pt x="550" y="687"/>
                  </a:cubicBezTo>
                  <a:cubicBezTo>
                    <a:pt x="552" y="687"/>
                    <a:pt x="553" y="690"/>
                    <a:pt x="554" y="691"/>
                  </a:cubicBezTo>
                  <a:cubicBezTo>
                    <a:pt x="555" y="692"/>
                    <a:pt x="555" y="692"/>
                    <a:pt x="555" y="692"/>
                  </a:cubicBezTo>
                  <a:cubicBezTo>
                    <a:pt x="556" y="692"/>
                    <a:pt x="556" y="692"/>
                    <a:pt x="556" y="692"/>
                  </a:cubicBezTo>
                  <a:cubicBezTo>
                    <a:pt x="559" y="692"/>
                    <a:pt x="561" y="691"/>
                    <a:pt x="562" y="690"/>
                  </a:cubicBezTo>
                  <a:cubicBezTo>
                    <a:pt x="564" y="687"/>
                    <a:pt x="565" y="686"/>
                    <a:pt x="566" y="684"/>
                  </a:cubicBezTo>
                  <a:cubicBezTo>
                    <a:pt x="566" y="684"/>
                    <a:pt x="566" y="684"/>
                    <a:pt x="566" y="684"/>
                  </a:cubicBezTo>
                  <a:cubicBezTo>
                    <a:pt x="572" y="676"/>
                    <a:pt x="570" y="673"/>
                    <a:pt x="570" y="659"/>
                  </a:cubicBezTo>
                  <a:cubicBezTo>
                    <a:pt x="570" y="657"/>
                    <a:pt x="570" y="656"/>
                    <a:pt x="570" y="654"/>
                  </a:cubicBezTo>
                  <a:cubicBezTo>
                    <a:pt x="570" y="652"/>
                    <a:pt x="570" y="649"/>
                    <a:pt x="570" y="646"/>
                  </a:cubicBezTo>
                  <a:cubicBezTo>
                    <a:pt x="570" y="641"/>
                    <a:pt x="570" y="636"/>
                    <a:pt x="571" y="632"/>
                  </a:cubicBezTo>
                  <a:cubicBezTo>
                    <a:pt x="571" y="632"/>
                    <a:pt x="571" y="631"/>
                    <a:pt x="571" y="631"/>
                  </a:cubicBezTo>
                  <a:cubicBezTo>
                    <a:pt x="572" y="631"/>
                    <a:pt x="572" y="631"/>
                    <a:pt x="572" y="631"/>
                  </a:cubicBezTo>
                  <a:cubicBezTo>
                    <a:pt x="573" y="628"/>
                    <a:pt x="576" y="625"/>
                    <a:pt x="579" y="622"/>
                  </a:cubicBezTo>
                  <a:cubicBezTo>
                    <a:pt x="580" y="622"/>
                    <a:pt x="580" y="621"/>
                    <a:pt x="581" y="620"/>
                  </a:cubicBezTo>
                  <a:cubicBezTo>
                    <a:pt x="582" y="618"/>
                    <a:pt x="583" y="615"/>
                    <a:pt x="582" y="612"/>
                  </a:cubicBezTo>
                  <a:cubicBezTo>
                    <a:pt x="582" y="609"/>
                    <a:pt x="579" y="603"/>
                    <a:pt x="579" y="601"/>
                  </a:cubicBezTo>
                  <a:cubicBezTo>
                    <a:pt x="575" y="596"/>
                    <a:pt x="571" y="585"/>
                    <a:pt x="566" y="579"/>
                  </a:cubicBezTo>
                  <a:cubicBezTo>
                    <a:pt x="559" y="573"/>
                    <a:pt x="553" y="569"/>
                    <a:pt x="549" y="561"/>
                  </a:cubicBezTo>
                  <a:cubicBezTo>
                    <a:pt x="546" y="556"/>
                    <a:pt x="534" y="549"/>
                    <a:pt x="531" y="545"/>
                  </a:cubicBezTo>
                  <a:cubicBezTo>
                    <a:pt x="523" y="537"/>
                    <a:pt x="522" y="535"/>
                    <a:pt x="513" y="533"/>
                  </a:cubicBezTo>
                  <a:cubicBezTo>
                    <a:pt x="513" y="533"/>
                    <a:pt x="513" y="533"/>
                    <a:pt x="512" y="533"/>
                  </a:cubicBezTo>
                  <a:cubicBezTo>
                    <a:pt x="509" y="533"/>
                    <a:pt x="499" y="541"/>
                    <a:pt x="499" y="542"/>
                  </a:cubicBezTo>
                  <a:cubicBezTo>
                    <a:pt x="499" y="542"/>
                    <a:pt x="499" y="542"/>
                    <a:pt x="499" y="542"/>
                  </a:cubicBezTo>
                  <a:cubicBezTo>
                    <a:pt x="498" y="542"/>
                    <a:pt x="498" y="541"/>
                    <a:pt x="498" y="540"/>
                  </a:cubicBezTo>
                  <a:cubicBezTo>
                    <a:pt x="498" y="536"/>
                    <a:pt x="501" y="524"/>
                    <a:pt x="501" y="522"/>
                  </a:cubicBezTo>
                  <a:cubicBezTo>
                    <a:pt x="501" y="519"/>
                    <a:pt x="487" y="514"/>
                    <a:pt x="483" y="511"/>
                  </a:cubicBezTo>
                  <a:cubicBezTo>
                    <a:pt x="476" y="505"/>
                    <a:pt x="473" y="507"/>
                    <a:pt x="473" y="504"/>
                  </a:cubicBezTo>
                  <a:cubicBezTo>
                    <a:pt x="473" y="503"/>
                    <a:pt x="474" y="501"/>
                    <a:pt x="474" y="499"/>
                  </a:cubicBezTo>
                  <a:cubicBezTo>
                    <a:pt x="476" y="492"/>
                    <a:pt x="480" y="487"/>
                    <a:pt x="482" y="478"/>
                  </a:cubicBezTo>
                  <a:cubicBezTo>
                    <a:pt x="483" y="474"/>
                    <a:pt x="483" y="470"/>
                    <a:pt x="483" y="465"/>
                  </a:cubicBezTo>
                  <a:cubicBezTo>
                    <a:pt x="483" y="462"/>
                    <a:pt x="483" y="460"/>
                    <a:pt x="483" y="457"/>
                  </a:cubicBezTo>
                  <a:cubicBezTo>
                    <a:pt x="483" y="450"/>
                    <a:pt x="470" y="443"/>
                    <a:pt x="468" y="441"/>
                  </a:cubicBezTo>
                  <a:cubicBezTo>
                    <a:pt x="466" y="439"/>
                    <a:pt x="465" y="437"/>
                    <a:pt x="465" y="435"/>
                  </a:cubicBezTo>
                  <a:cubicBezTo>
                    <a:pt x="465" y="430"/>
                    <a:pt x="468" y="425"/>
                    <a:pt x="469" y="423"/>
                  </a:cubicBezTo>
                  <a:cubicBezTo>
                    <a:pt x="469" y="421"/>
                    <a:pt x="470" y="418"/>
                    <a:pt x="470" y="416"/>
                  </a:cubicBezTo>
                  <a:cubicBezTo>
                    <a:pt x="470" y="411"/>
                    <a:pt x="469" y="405"/>
                    <a:pt x="469" y="401"/>
                  </a:cubicBezTo>
                  <a:cubicBezTo>
                    <a:pt x="469" y="394"/>
                    <a:pt x="469" y="386"/>
                    <a:pt x="469" y="379"/>
                  </a:cubicBezTo>
                  <a:cubicBezTo>
                    <a:pt x="469" y="372"/>
                    <a:pt x="468" y="365"/>
                    <a:pt x="466" y="359"/>
                  </a:cubicBezTo>
                  <a:cubicBezTo>
                    <a:pt x="465" y="351"/>
                    <a:pt x="464" y="342"/>
                    <a:pt x="463" y="335"/>
                  </a:cubicBezTo>
                  <a:cubicBezTo>
                    <a:pt x="462" y="331"/>
                    <a:pt x="454" y="325"/>
                    <a:pt x="451" y="322"/>
                  </a:cubicBezTo>
                  <a:cubicBezTo>
                    <a:pt x="446" y="317"/>
                    <a:pt x="444" y="310"/>
                    <a:pt x="442" y="302"/>
                  </a:cubicBezTo>
                  <a:cubicBezTo>
                    <a:pt x="442" y="302"/>
                    <a:pt x="442" y="302"/>
                    <a:pt x="442" y="302"/>
                  </a:cubicBezTo>
                  <a:cubicBezTo>
                    <a:pt x="440" y="294"/>
                    <a:pt x="439" y="287"/>
                    <a:pt x="435" y="280"/>
                  </a:cubicBezTo>
                  <a:cubicBezTo>
                    <a:pt x="435" y="280"/>
                    <a:pt x="435" y="280"/>
                    <a:pt x="435" y="280"/>
                  </a:cubicBezTo>
                  <a:cubicBezTo>
                    <a:pt x="432" y="272"/>
                    <a:pt x="426" y="270"/>
                    <a:pt x="424" y="261"/>
                  </a:cubicBezTo>
                  <a:cubicBezTo>
                    <a:pt x="422" y="252"/>
                    <a:pt x="408" y="243"/>
                    <a:pt x="405" y="239"/>
                  </a:cubicBezTo>
                  <a:cubicBezTo>
                    <a:pt x="399" y="233"/>
                    <a:pt x="397" y="223"/>
                    <a:pt x="395" y="217"/>
                  </a:cubicBezTo>
                  <a:cubicBezTo>
                    <a:pt x="395" y="215"/>
                    <a:pt x="394" y="215"/>
                    <a:pt x="393" y="215"/>
                  </a:cubicBezTo>
                  <a:cubicBezTo>
                    <a:pt x="392" y="215"/>
                    <a:pt x="390" y="216"/>
                    <a:pt x="387" y="217"/>
                  </a:cubicBezTo>
                  <a:cubicBezTo>
                    <a:pt x="385" y="218"/>
                    <a:pt x="383" y="218"/>
                    <a:pt x="381" y="218"/>
                  </a:cubicBezTo>
                  <a:cubicBezTo>
                    <a:pt x="380" y="218"/>
                    <a:pt x="379" y="218"/>
                    <a:pt x="379" y="218"/>
                  </a:cubicBezTo>
                  <a:cubicBezTo>
                    <a:pt x="377" y="217"/>
                    <a:pt x="374" y="217"/>
                    <a:pt x="371" y="217"/>
                  </a:cubicBezTo>
                  <a:cubicBezTo>
                    <a:pt x="364" y="217"/>
                    <a:pt x="356" y="218"/>
                    <a:pt x="352" y="218"/>
                  </a:cubicBezTo>
                  <a:cubicBezTo>
                    <a:pt x="346" y="218"/>
                    <a:pt x="344" y="204"/>
                    <a:pt x="344" y="199"/>
                  </a:cubicBezTo>
                  <a:cubicBezTo>
                    <a:pt x="344" y="199"/>
                    <a:pt x="344" y="199"/>
                    <a:pt x="344" y="199"/>
                  </a:cubicBezTo>
                  <a:cubicBezTo>
                    <a:pt x="344" y="199"/>
                    <a:pt x="344" y="199"/>
                    <a:pt x="344" y="199"/>
                  </a:cubicBezTo>
                  <a:cubicBezTo>
                    <a:pt x="344" y="190"/>
                    <a:pt x="347" y="186"/>
                    <a:pt x="345" y="178"/>
                  </a:cubicBezTo>
                  <a:cubicBezTo>
                    <a:pt x="345" y="178"/>
                    <a:pt x="345" y="178"/>
                    <a:pt x="345" y="178"/>
                  </a:cubicBezTo>
                  <a:cubicBezTo>
                    <a:pt x="344" y="171"/>
                    <a:pt x="339" y="166"/>
                    <a:pt x="337" y="160"/>
                  </a:cubicBezTo>
                  <a:cubicBezTo>
                    <a:pt x="336" y="152"/>
                    <a:pt x="331" y="150"/>
                    <a:pt x="331" y="142"/>
                  </a:cubicBezTo>
                  <a:cubicBezTo>
                    <a:pt x="331" y="142"/>
                    <a:pt x="331" y="142"/>
                    <a:pt x="331" y="142"/>
                  </a:cubicBezTo>
                  <a:cubicBezTo>
                    <a:pt x="331" y="142"/>
                    <a:pt x="331" y="142"/>
                    <a:pt x="331" y="142"/>
                  </a:cubicBezTo>
                  <a:cubicBezTo>
                    <a:pt x="331" y="138"/>
                    <a:pt x="337" y="132"/>
                    <a:pt x="337" y="125"/>
                  </a:cubicBezTo>
                  <a:cubicBezTo>
                    <a:pt x="337" y="122"/>
                    <a:pt x="338" y="120"/>
                    <a:pt x="338" y="117"/>
                  </a:cubicBezTo>
                  <a:cubicBezTo>
                    <a:pt x="338" y="112"/>
                    <a:pt x="337" y="107"/>
                    <a:pt x="336" y="102"/>
                  </a:cubicBezTo>
                  <a:cubicBezTo>
                    <a:pt x="335" y="97"/>
                    <a:pt x="319" y="92"/>
                    <a:pt x="316" y="88"/>
                  </a:cubicBezTo>
                  <a:cubicBezTo>
                    <a:pt x="311" y="83"/>
                    <a:pt x="302" y="80"/>
                    <a:pt x="296" y="79"/>
                  </a:cubicBezTo>
                  <a:cubicBezTo>
                    <a:pt x="295" y="78"/>
                    <a:pt x="293" y="78"/>
                    <a:pt x="292" y="78"/>
                  </a:cubicBezTo>
                  <a:cubicBezTo>
                    <a:pt x="291" y="78"/>
                    <a:pt x="290" y="78"/>
                    <a:pt x="289" y="79"/>
                  </a:cubicBezTo>
                  <a:cubicBezTo>
                    <a:pt x="289" y="79"/>
                    <a:pt x="288" y="79"/>
                    <a:pt x="287" y="79"/>
                  </a:cubicBezTo>
                  <a:cubicBezTo>
                    <a:pt x="286" y="79"/>
                    <a:pt x="285" y="78"/>
                    <a:pt x="283" y="72"/>
                  </a:cubicBezTo>
                  <a:cubicBezTo>
                    <a:pt x="283" y="70"/>
                    <a:pt x="283" y="68"/>
                    <a:pt x="283" y="65"/>
                  </a:cubicBezTo>
                  <a:cubicBezTo>
                    <a:pt x="283" y="60"/>
                    <a:pt x="283" y="54"/>
                    <a:pt x="283" y="49"/>
                  </a:cubicBezTo>
                  <a:cubicBezTo>
                    <a:pt x="283" y="49"/>
                    <a:pt x="283" y="49"/>
                    <a:pt x="283" y="49"/>
                  </a:cubicBezTo>
                  <a:cubicBezTo>
                    <a:pt x="283" y="49"/>
                    <a:pt x="283" y="49"/>
                    <a:pt x="283" y="49"/>
                  </a:cubicBezTo>
                  <a:cubicBezTo>
                    <a:pt x="283" y="47"/>
                    <a:pt x="281" y="43"/>
                    <a:pt x="281" y="41"/>
                  </a:cubicBezTo>
                  <a:cubicBezTo>
                    <a:pt x="280" y="36"/>
                    <a:pt x="269" y="27"/>
                    <a:pt x="265" y="25"/>
                  </a:cubicBezTo>
                  <a:cubicBezTo>
                    <a:pt x="265" y="25"/>
                    <a:pt x="265" y="24"/>
                    <a:pt x="264" y="24"/>
                  </a:cubicBezTo>
                  <a:cubicBezTo>
                    <a:pt x="258" y="21"/>
                    <a:pt x="250" y="17"/>
                    <a:pt x="245" y="14"/>
                  </a:cubicBezTo>
                  <a:cubicBezTo>
                    <a:pt x="243" y="14"/>
                    <a:pt x="240" y="13"/>
                    <a:pt x="237" y="13"/>
                  </a:cubicBezTo>
                  <a:cubicBezTo>
                    <a:pt x="236" y="13"/>
                    <a:pt x="235" y="13"/>
                    <a:pt x="234" y="13"/>
                  </a:cubicBezTo>
                  <a:cubicBezTo>
                    <a:pt x="232" y="13"/>
                    <a:pt x="231" y="13"/>
                    <a:pt x="230" y="13"/>
                  </a:cubicBezTo>
                  <a:cubicBezTo>
                    <a:pt x="230" y="13"/>
                    <a:pt x="230" y="13"/>
                    <a:pt x="230" y="13"/>
                  </a:cubicBezTo>
                  <a:cubicBezTo>
                    <a:pt x="230" y="13"/>
                    <a:pt x="230" y="13"/>
                    <a:pt x="230" y="13"/>
                  </a:cubicBezTo>
                  <a:cubicBezTo>
                    <a:pt x="228" y="13"/>
                    <a:pt x="227" y="13"/>
                    <a:pt x="226" y="13"/>
                  </a:cubicBezTo>
                  <a:cubicBezTo>
                    <a:pt x="226" y="13"/>
                    <a:pt x="226" y="13"/>
                    <a:pt x="225" y="13"/>
                  </a:cubicBezTo>
                  <a:cubicBezTo>
                    <a:pt x="221" y="12"/>
                    <a:pt x="216" y="12"/>
                    <a:pt x="211" y="12"/>
                  </a:cubicBezTo>
                  <a:cubicBezTo>
                    <a:pt x="210" y="12"/>
                    <a:pt x="209" y="12"/>
                    <a:pt x="207" y="12"/>
                  </a:cubicBezTo>
                  <a:cubicBezTo>
                    <a:pt x="199" y="12"/>
                    <a:pt x="195" y="6"/>
                    <a:pt x="191" y="1"/>
                  </a:cubicBezTo>
                  <a:cubicBezTo>
                    <a:pt x="191" y="1"/>
                    <a:pt x="191" y="1"/>
                    <a:pt x="191" y="1"/>
                  </a:cubicBezTo>
                  <a:cubicBezTo>
                    <a:pt x="190" y="1"/>
                    <a:pt x="189" y="0"/>
                    <a:pt x="187" y="0"/>
                  </a:cubicBezTo>
                </a:path>
              </a:pathLst>
            </a:custGeom>
            <a:solidFill>
              <a:schemeClr val="accent6">
                <a:lumMod val="60000"/>
                <a:lumOff val="4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59" name="Freeform 299"/>
            <p:cNvSpPr>
              <a:spLocks noEditPoints="1"/>
            </p:cNvSpPr>
            <p:nvPr/>
          </p:nvSpPr>
          <p:spPr bwMode="auto">
            <a:xfrm>
              <a:off x="3335078" y="1903700"/>
              <a:ext cx="502155" cy="810668"/>
            </a:xfrm>
            <a:custGeom>
              <a:avLst/>
              <a:gdLst>
                <a:gd name="T0" fmla="*/ 308 w 391"/>
                <a:gd name="T1" fmla="*/ 541 h 611"/>
                <a:gd name="T2" fmla="*/ 307 w 391"/>
                <a:gd name="T3" fmla="*/ 539 h 611"/>
                <a:gd name="T4" fmla="*/ 308 w 391"/>
                <a:gd name="T5" fmla="*/ 541 h 611"/>
                <a:gd name="T6" fmla="*/ 322 w 391"/>
                <a:gd name="T7" fmla="*/ 532 h 611"/>
                <a:gd name="T8" fmla="*/ 358 w 391"/>
                <a:gd name="T9" fmla="*/ 560 h 611"/>
                <a:gd name="T10" fmla="*/ 388 w 391"/>
                <a:gd name="T11" fmla="*/ 600 h 611"/>
                <a:gd name="T12" fmla="*/ 388 w 391"/>
                <a:gd name="T13" fmla="*/ 600 h 611"/>
                <a:gd name="T14" fmla="*/ 358 w 391"/>
                <a:gd name="T15" fmla="*/ 560 h 611"/>
                <a:gd name="T16" fmla="*/ 322 w 391"/>
                <a:gd name="T17" fmla="*/ 532 h 611"/>
                <a:gd name="T18" fmla="*/ 282 w 391"/>
                <a:gd name="T19" fmla="*/ 503 h 611"/>
                <a:gd name="T20" fmla="*/ 310 w 391"/>
                <a:gd name="T21" fmla="*/ 521 h 611"/>
                <a:gd name="T22" fmla="*/ 292 w 391"/>
                <a:gd name="T23" fmla="*/ 510 h 611"/>
                <a:gd name="T24" fmla="*/ 274 w 391"/>
                <a:gd name="T25" fmla="*/ 434 h 611"/>
                <a:gd name="T26" fmla="*/ 292 w 391"/>
                <a:gd name="T27" fmla="*/ 456 h 611"/>
                <a:gd name="T28" fmla="*/ 292 w 391"/>
                <a:gd name="T29" fmla="*/ 456 h 611"/>
                <a:gd name="T30" fmla="*/ 274 w 391"/>
                <a:gd name="T31" fmla="*/ 434 h 611"/>
                <a:gd name="T32" fmla="*/ 251 w 391"/>
                <a:gd name="T33" fmla="*/ 301 h 611"/>
                <a:gd name="T34" fmla="*/ 272 w 391"/>
                <a:gd name="T35" fmla="*/ 334 h 611"/>
                <a:gd name="T36" fmla="*/ 278 w 391"/>
                <a:gd name="T37" fmla="*/ 378 h 611"/>
                <a:gd name="T38" fmla="*/ 279 w 391"/>
                <a:gd name="T39" fmla="*/ 415 h 611"/>
                <a:gd name="T40" fmla="*/ 278 w 391"/>
                <a:gd name="T41" fmla="*/ 378 h 611"/>
                <a:gd name="T42" fmla="*/ 272 w 391"/>
                <a:gd name="T43" fmla="*/ 334 h 611"/>
                <a:gd name="T44" fmla="*/ 251 w 391"/>
                <a:gd name="T45" fmla="*/ 301 h 611"/>
                <a:gd name="T46" fmla="*/ 153 w 391"/>
                <a:gd name="T47" fmla="*/ 198 h 611"/>
                <a:gd name="T48" fmla="*/ 161 w 391"/>
                <a:gd name="T49" fmla="*/ 217 h 611"/>
                <a:gd name="T50" fmla="*/ 188 w 391"/>
                <a:gd name="T51" fmla="*/ 217 h 611"/>
                <a:gd name="T52" fmla="*/ 196 w 391"/>
                <a:gd name="T53" fmla="*/ 216 h 611"/>
                <a:gd name="T54" fmla="*/ 204 w 391"/>
                <a:gd name="T55" fmla="*/ 216 h 611"/>
                <a:gd name="T56" fmla="*/ 233 w 391"/>
                <a:gd name="T57" fmla="*/ 260 h 611"/>
                <a:gd name="T58" fmla="*/ 244 w 391"/>
                <a:gd name="T59" fmla="*/ 279 h 611"/>
                <a:gd name="T60" fmla="*/ 233 w 391"/>
                <a:gd name="T61" fmla="*/ 260 h 611"/>
                <a:gd name="T62" fmla="*/ 204 w 391"/>
                <a:gd name="T63" fmla="*/ 216 h 611"/>
                <a:gd name="T64" fmla="*/ 196 w 391"/>
                <a:gd name="T65" fmla="*/ 216 h 611"/>
                <a:gd name="T66" fmla="*/ 188 w 391"/>
                <a:gd name="T67" fmla="*/ 217 h 611"/>
                <a:gd name="T68" fmla="*/ 161 w 391"/>
                <a:gd name="T69" fmla="*/ 217 h 611"/>
                <a:gd name="T70" fmla="*/ 140 w 391"/>
                <a:gd name="T71" fmla="*/ 141 h 611"/>
                <a:gd name="T72" fmla="*/ 146 w 391"/>
                <a:gd name="T73" fmla="*/ 159 h 611"/>
                <a:gd name="T74" fmla="*/ 154 w 391"/>
                <a:gd name="T75" fmla="*/ 177 h 611"/>
                <a:gd name="T76" fmla="*/ 146 w 391"/>
                <a:gd name="T77" fmla="*/ 159 h 611"/>
                <a:gd name="T78" fmla="*/ 92 w 391"/>
                <a:gd name="T79" fmla="*/ 64 h 611"/>
                <a:gd name="T80" fmla="*/ 96 w 391"/>
                <a:gd name="T81" fmla="*/ 78 h 611"/>
                <a:gd name="T82" fmla="*/ 101 w 391"/>
                <a:gd name="T83" fmla="*/ 77 h 611"/>
                <a:gd name="T84" fmla="*/ 125 w 391"/>
                <a:gd name="T85" fmla="*/ 87 h 611"/>
                <a:gd name="T86" fmla="*/ 147 w 391"/>
                <a:gd name="T87" fmla="*/ 116 h 611"/>
                <a:gd name="T88" fmla="*/ 125 w 391"/>
                <a:gd name="T89" fmla="*/ 87 h 611"/>
                <a:gd name="T90" fmla="*/ 101 w 391"/>
                <a:gd name="T91" fmla="*/ 77 h 611"/>
                <a:gd name="T92" fmla="*/ 96 w 391"/>
                <a:gd name="T93" fmla="*/ 78 h 611"/>
                <a:gd name="T94" fmla="*/ 92 w 391"/>
                <a:gd name="T95" fmla="*/ 64 h 611"/>
                <a:gd name="T96" fmla="*/ 92 w 391"/>
                <a:gd name="T97" fmla="*/ 48 h 611"/>
                <a:gd name="T98" fmla="*/ 92 w 391"/>
                <a:gd name="T99" fmla="*/ 48 h 611"/>
                <a:gd name="T100" fmla="*/ 74 w 391"/>
                <a:gd name="T101" fmla="*/ 24 h 611"/>
                <a:gd name="T102" fmla="*/ 92 w 391"/>
                <a:gd name="T103" fmla="*/ 48 h 611"/>
                <a:gd name="T104" fmla="*/ 74 w 391"/>
                <a:gd name="T105" fmla="*/ 24 h 611"/>
                <a:gd name="T106" fmla="*/ 46 w 391"/>
                <a:gd name="T107" fmla="*/ 12 h 611"/>
                <a:gd name="T108" fmla="*/ 39 w 391"/>
                <a:gd name="T109" fmla="*/ 12 h 611"/>
                <a:gd name="T110" fmla="*/ 43 w 391"/>
                <a:gd name="T111" fmla="*/ 12 h 611"/>
                <a:gd name="T112" fmla="*/ 46 w 391"/>
                <a:gd name="T113" fmla="*/ 12 h 611"/>
                <a:gd name="T114" fmla="*/ 0 w 391"/>
                <a:gd name="T115" fmla="*/ 0 h 611"/>
                <a:gd name="T116" fmla="*/ 20 w 391"/>
                <a:gd name="T117" fmla="*/ 11 h 611"/>
                <a:gd name="T118" fmla="*/ 35 w 391"/>
                <a:gd name="T119" fmla="*/ 12 h 611"/>
                <a:gd name="T120" fmla="*/ 20 w 391"/>
                <a:gd name="T121" fmla="*/ 11 h 611"/>
                <a:gd name="T122" fmla="*/ 0 w 391"/>
                <a:gd name="T123"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 h="611">
                  <a:moveTo>
                    <a:pt x="321" y="532"/>
                  </a:moveTo>
                  <a:cubicBezTo>
                    <a:pt x="318" y="532"/>
                    <a:pt x="308" y="540"/>
                    <a:pt x="308" y="541"/>
                  </a:cubicBezTo>
                  <a:cubicBezTo>
                    <a:pt x="308" y="541"/>
                    <a:pt x="308" y="541"/>
                    <a:pt x="308" y="541"/>
                  </a:cubicBezTo>
                  <a:cubicBezTo>
                    <a:pt x="307" y="541"/>
                    <a:pt x="307" y="540"/>
                    <a:pt x="307" y="539"/>
                  </a:cubicBezTo>
                  <a:cubicBezTo>
                    <a:pt x="307" y="540"/>
                    <a:pt x="307" y="541"/>
                    <a:pt x="308" y="541"/>
                  </a:cubicBezTo>
                  <a:cubicBezTo>
                    <a:pt x="308" y="541"/>
                    <a:pt x="308" y="541"/>
                    <a:pt x="308" y="541"/>
                  </a:cubicBezTo>
                  <a:cubicBezTo>
                    <a:pt x="308" y="540"/>
                    <a:pt x="318" y="532"/>
                    <a:pt x="321" y="532"/>
                  </a:cubicBezTo>
                  <a:cubicBezTo>
                    <a:pt x="322" y="532"/>
                    <a:pt x="322" y="532"/>
                    <a:pt x="322" y="532"/>
                  </a:cubicBezTo>
                  <a:cubicBezTo>
                    <a:pt x="331" y="534"/>
                    <a:pt x="332" y="536"/>
                    <a:pt x="340" y="544"/>
                  </a:cubicBezTo>
                  <a:cubicBezTo>
                    <a:pt x="343" y="548"/>
                    <a:pt x="355" y="555"/>
                    <a:pt x="358" y="560"/>
                  </a:cubicBezTo>
                  <a:cubicBezTo>
                    <a:pt x="362" y="568"/>
                    <a:pt x="368" y="572"/>
                    <a:pt x="375" y="578"/>
                  </a:cubicBezTo>
                  <a:cubicBezTo>
                    <a:pt x="380" y="584"/>
                    <a:pt x="384" y="595"/>
                    <a:pt x="388" y="600"/>
                  </a:cubicBezTo>
                  <a:cubicBezTo>
                    <a:pt x="388" y="602"/>
                    <a:pt x="391" y="608"/>
                    <a:pt x="391" y="611"/>
                  </a:cubicBezTo>
                  <a:cubicBezTo>
                    <a:pt x="391" y="607"/>
                    <a:pt x="390" y="603"/>
                    <a:pt x="388" y="600"/>
                  </a:cubicBezTo>
                  <a:cubicBezTo>
                    <a:pt x="384" y="595"/>
                    <a:pt x="380" y="584"/>
                    <a:pt x="375" y="578"/>
                  </a:cubicBezTo>
                  <a:cubicBezTo>
                    <a:pt x="368" y="572"/>
                    <a:pt x="362" y="568"/>
                    <a:pt x="358" y="560"/>
                  </a:cubicBezTo>
                  <a:cubicBezTo>
                    <a:pt x="355" y="555"/>
                    <a:pt x="343" y="548"/>
                    <a:pt x="340" y="544"/>
                  </a:cubicBezTo>
                  <a:cubicBezTo>
                    <a:pt x="332" y="536"/>
                    <a:pt x="331" y="534"/>
                    <a:pt x="322" y="532"/>
                  </a:cubicBezTo>
                  <a:cubicBezTo>
                    <a:pt x="322" y="532"/>
                    <a:pt x="322" y="532"/>
                    <a:pt x="321" y="532"/>
                  </a:cubicBezTo>
                  <a:moveTo>
                    <a:pt x="282" y="503"/>
                  </a:moveTo>
                  <a:cubicBezTo>
                    <a:pt x="282" y="506"/>
                    <a:pt x="285" y="504"/>
                    <a:pt x="292" y="510"/>
                  </a:cubicBezTo>
                  <a:cubicBezTo>
                    <a:pt x="296" y="513"/>
                    <a:pt x="310" y="518"/>
                    <a:pt x="310" y="521"/>
                  </a:cubicBezTo>
                  <a:cubicBezTo>
                    <a:pt x="310" y="521"/>
                    <a:pt x="310" y="521"/>
                    <a:pt x="310" y="521"/>
                  </a:cubicBezTo>
                  <a:cubicBezTo>
                    <a:pt x="310" y="518"/>
                    <a:pt x="296" y="513"/>
                    <a:pt x="292" y="510"/>
                  </a:cubicBezTo>
                  <a:cubicBezTo>
                    <a:pt x="285" y="504"/>
                    <a:pt x="282" y="506"/>
                    <a:pt x="282" y="503"/>
                  </a:cubicBezTo>
                  <a:moveTo>
                    <a:pt x="274" y="434"/>
                  </a:moveTo>
                  <a:cubicBezTo>
                    <a:pt x="274" y="436"/>
                    <a:pt x="275" y="438"/>
                    <a:pt x="277" y="440"/>
                  </a:cubicBezTo>
                  <a:cubicBezTo>
                    <a:pt x="279" y="442"/>
                    <a:pt x="292" y="449"/>
                    <a:pt x="292" y="456"/>
                  </a:cubicBezTo>
                  <a:cubicBezTo>
                    <a:pt x="292" y="459"/>
                    <a:pt x="292" y="461"/>
                    <a:pt x="292" y="464"/>
                  </a:cubicBezTo>
                  <a:cubicBezTo>
                    <a:pt x="292" y="461"/>
                    <a:pt x="292" y="459"/>
                    <a:pt x="292" y="456"/>
                  </a:cubicBezTo>
                  <a:cubicBezTo>
                    <a:pt x="292" y="449"/>
                    <a:pt x="279" y="442"/>
                    <a:pt x="277" y="440"/>
                  </a:cubicBezTo>
                  <a:cubicBezTo>
                    <a:pt x="275" y="438"/>
                    <a:pt x="274" y="436"/>
                    <a:pt x="274" y="434"/>
                  </a:cubicBezTo>
                  <a:moveTo>
                    <a:pt x="251" y="301"/>
                  </a:moveTo>
                  <a:cubicBezTo>
                    <a:pt x="251" y="301"/>
                    <a:pt x="251" y="301"/>
                    <a:pt x="251" y="301"/>
                  </a:cubicBezTo>
                  <a:cubicBezTo>
                    <a:pt x="253" y="309"/>
                    <a:pt x="255" y="316"/>
                    <a:pt x="260" y="321"/>
                  </a:cubicBezTo>
                  <a:cubicBezTo>
                    <a:pt x="263" y="324"/>
                    <a:pt x="271" y="330"/>
                    <a:pt x="272" y="334"/>
                  </a:cubicBezTo>
                  <a:cubicBezTo>
                    <a:pt x="273" y="341"/>
                    <a:pt x="274" y="350"/>
                    <a:pt x="275" y="358"/>
                  </a:cubicBezTo>
                  <a:cubicBezTo>
                    <a:pt x="277" y="364"/>
                    <a:pt x="278" y="371"/>
                    <a:pt x="278" y="378"/>
                  </a:cubicBezTo>
                  <a:cubicBezTo>
                    <a:pt x="278" y="385"/>
                    <a:pt x="278" y="393"/>
                    <a:pt x="278" y="400"/>
                  </a:cubicBezTo>
                  <a:cubicBezTo>
                    <a:pt x="278" y="404"/>
                    <a:pt x="279" y="410"/>
                    <a:pt x="279" y="415"/>
                  </a:cubicBezTo>
                  <a:cubicBezTo>
                    <a:pt x="279" y="410"/>
                    <a:pt x="278" y="404"/>
                    <a:pt x="278" y="400"/>
                  </a:cubicBezTo>
                  <a:cubicBezTo>
                    <a:pt x="278" y="393"/>
                    <a:pt x="278" y="385"/>
                    <a:pt x="278" y="378"/>
                  </a:cubicBezTo>
                  <a:cubicBezTo>
                    <a:pt x="278" y="371"/>
                    <a:pt x="277" y="364"/>
                    <a:pt x="275" y="358"/>
                  </a:cubicBezTo>
                  <a:cubicBezTo>
                    <a:pt x="274" y="350"/>
                    <a:pt x="273" y="341"/>
                    <a:pt x="272" y="334"/>
                  </a:cubicBezTo>
                  <a:cubicBezTo>
                    <a:pt x="271" y="330"/>
                    <a:pt x="263" y="324"/>
                    <a:pt x="260" y="321"/>
                  </a:cubicBezTo>
                  <a:cubicBezTo>
                    <a:pt x="255" y="316"/>
                    <a:pt x="253" y="309"/>
                    <a:pt x="251" y="301"/>
                  </a:cubicBezTo>
                  <a:cubicBezTo>
                    <a:pt x="251" y="301"/>
                    <a:pt x="251" y="301"/>
                    <a:pt x="251" y="301"/>
                  </a:cubicBezTo>
                  <a:moveTo>
                    <a:pt x="153" y="198"/>
                  </a:moveTo>
                  <a:cubicBezTo>
                    <a:pt x="153" y="198"/>
                    <a:pt x="153" y="198"/>
                    <a:pt x="153" y="198"/>
                  </a:cubicBezTo>
                  <a:cubicBezTo>
                    <a:pt x="153" y="203"/>
                    <a:pt x="155" y="217"/>
                    <a:pt x="161" y="217"/>
                  </a:cubicBezTo>
                  <a:cubicBezTo>
                    <a:pt x="165" y="217"/>
                    <a:pt x="173" y="216"/>
                    <a:pt x="180" y="216"/>
                  </a:cubicBezTo>
                  <a:cubicBezTo>
                    <a:pt x="183" y="216"/>
                    <a:pt x="186" y="216"/>
                    <a:pt x="188" y="217"/>
                  </a:cubicBezTo>
                  <a:cubicBezTo>
                    <a:pt x="188" y="217"/>
                    <a:pt x="189" y="217"/>
                    <a:pt x="190" y="217"/>
                  </a:cubicBezTo>
                  <a:cubicBezTo>
                    <a:pt x="192" y="217"/>
                    <a:pt x="194" y="217"/>
                    <a:pt x="196" y="216"/>
                  </a:cubicBezTo>
                  <a:cubicBezTo>
                    <a:pt x="199" y="215"/>
                    <a:pt x="201" y="214"/>
                    <a:pt x="202" y="214"/>
                  </a:cubicBezTo>
                  <a:cubicBezTo>
                    <a:pt x="203" y="214"/>
                    <a:pt x="204" y="214"/>
                    <a:pt x="204" y="216"/>
                  </a:cubicBezTo>
                  <a:cubicBezTo>
                    <a:pt x="206" y="222"/>
                    <a:pt x="208" y="232"/>
                    <a:pt x="214" y="238"/>
                  </a:cubicBezTo>
                  <a:cubicBezTo>
                    <a:pt x="217" y="242"/>
                    <a:pt x="231" y="251"/>
                    <a:pt x="233" y="260"/>
                  </a:cubicBezTo>
                  <a:cubicBezTo>
                    <a:pt x="235" y="269"/>
                    <a:pt x="241" y="271"/>
                    <a:pt x="244" y="279"/>
                  </a:cubicBezTo>
                  <a:cubicBezTo>
                    <a:pt x="244" y="279"/>
                    <a:pt x="244" y="279"/>
                    <a:pt x="244" y="279"/>
                  </a:cubicBezTo>
                  <a:cubicBezTo>
                    <a:pt x="244" y="279"/>
                    <a:pt x="244" y="279"/>
                    <a:pt x="244" y="279"/>
                  </a:cubicBezTo>
                  <a:cubicBezTo>
                    <a:pt x="241" y="271"/>
                    <a:pt x="235" y="269"/>
                    <a:pt x="233" y="260"/>
                  </a:cubicBezTo>
                  <a:cubicBezTo>
                    <a:pt x="231" y="251"/>
                    <a:pt x="217" y="242"/>
                    <a:pt x="214" y="238"/>
                  </a:cubicBezTo>
                  <a:cubicBezTo>
                    <a:pt x="208" y="232"/>
                    <a:pt x="206" y="222"/>
                    <a:pt x="204" y="216"/>
                  </a:cubicBezTo>
                  <a:cubicBezTo>
                    <a:pt x="204" y="214"/>
                    <a:pt x="203" y="214"/>
                    <a:pt x="202" y="214"/>
                  </a:cubicBezTo>
                  <a:cubicBezTo>
                    <a:pt x="201" y="214"/>
                    <a:pt x="199" y="215"/>
                    <a:pt x="196" y="216"/>
                  </a:cubicBezTo>
                  <a:cubicBezTo>
                    <a:pt x="194" y="217"/>
                    <a:pt x="192" y="217"/>
                    <a:pt x="190" y="217"/>
                  </a:cubicBezTo>
                  <a:cubicBezTo>
                    <a:pt x="189" y="217"/>
                    <a:pt x="188" y="217"/>
                    <a:pt x="188" y="217"/>
                  </a:cubicBezTo>
                  <a:cubicBezTo>
                    <a:pt x="186" y="216"/>
                    <a:pt x="183" y="216"/>
                    <a:pt x="180" y="216"/>
                  </a:cubicBezTo>
                  <a:cubicBezTo>
                    <a:pt x="173" y="216"/>
                    <a:pt x="165" y="217"/>
                    <a:pt x="161" y="217"/>
                  </a:cubicBezTo>
                  <a:cubicBezTo>
                    <a:pt x="155" y="217"/>
                    <a:pt x="153" y="203"/>
                    <a:pt x="153" y="198"/>
                  </a:cubicBezTo>
                  <a:moveTo>
                    <a:pt x="140" y="141"/>
                  </a:moveTo>
                  <a:cubicBezTo>
                    <a:pt x="140" y="141"/>
                    <a:pt x="140" y="141"/>
                    <a:pt x="140" y="141"/>
                  </a:cubicBezTo>
                  <a:cubicBezTo>
                    <a:pt x="140" y="149"/>
                    <a:pt x="145" y="151"/>
                    <a:pt x="146" y="159"/>
                  </a:cubicBezTo>
                  <a:cubicBezTo>
                    <a:pt x="148" y="165"/>
                    <a:pt x="153" y="170"/>
                    <a:pt x="154" y="177"/>
                  </a:cubicBezTo>
                  <a:cubicBezTo>
                    <a:pt x="154" y="177"/>
                    <a:pt x="154" y="177"/>
                    <a:pt x="154" y="177"/>
                  </a:cubicBezTo>
                  <a:cubicBezTo>
                    <a:pt x="154" y="177"/>
                    <a:pt x="154" y="177"/>
                    <a:pt x="154" y="177"/>
                  </a:cubicBezTo>
                  <a:cubicBezTo>
                    <a:pt x="153" y="170"/>
                    <a:pt x="148" y="165"/>
                    <a:pt x="146" y="159"/>
                  </a:cubicBezTo>
                  <a:cubicBezTo>
                    <a:pt x="145" y="151"/>
                    <a:pt x="140" y="149"/>
                    <a:pt x="140" y="141"/>
                  </a:cubicBezTo>
                  <a:moveTo>
                    <a:pt x="92" y="64"/>
                  </a:moveTo>
                  <a:cubicBezTo>
                    <a:pt x="92" y="67"/>
                    <a:pt x="92" y="69"/>
                    <a:pt x="92" y="71"/>
                  </a:cubicBezTo>
                  <a:cubicBezTo>
                    <a:pt x="94" y="77"/>
                    <a:pt x="95" y="78"/>
                    <a:pt x="96" y="78"/>
                  </a:cubicBezTo>
                  <a:cubicBezTo>
                    <a:pt x="97" y="78"/>
                    <a:pt x="98" y="78"/>
                    <a:pt x="98" y="78"/>
                  </a:cubicBezTo>
                  <a:cubicBezTo>
                    <a:pt x="99" y="77"/>
                    <a:pt x="100" y="77"/>
                    <a:pt x="101" y="77"/>
                  </a:cubicBezTo>
                  <a:cubicBezTo>
                    <a:pt x="102" y="77"/>
                    <a:pt x="104" y="77"/>
                    <a:pt x="105" y="78"/>
                  </a:cubicBezTo>
                  <a:cubicBezTo>
                    <a:pt x="111" y="79"/>
                    <a:pt x="120" y="82"/>
                    <a:pt x="125" y="87"/>
                  </a:cubicBezTo>
                  <a:cubicBezTo>
                    <a:pt x="128" y="91"/>
                    <a:pt x="144" y="96"/>
                    <a:pt x="145" y="101"/>
                  </a:cubicBezTo>
                  <a:cubicBezTo>
                    <a:pt x="146" y="106"/>
                    <a:pt x="147" y="111"/>
                    <a:pt x="147" y="116"/>
                  </a:cubicBezTo>
                  <a:cubicBezTo>
                    <a:pt x="147" y="111"/>
                    <a:pt x="146" y="106"/>
                    <a:pt x="145" y="101"/>
                  </a:cubicBezTo>
                  <a:cubicBezTo>
                    <a:pt x="144" y="96"/>
                    <a:pt x="128" y="91"/>
                    <a:pt x="125" y="87"/>
                  </a:cubicBezTo>
                  <a:cubicBezTo>
                    <a:pt x="120" y="82"/>
                    <a:pt x="111" y="79"/>
                    <a:pt x="105" y="78"/>
                  </a:cubicBezTo>
                  <a:cubicBezTo>
                    <a:pt x="104" y="77"/>
                    <a:pt x="102" y="77"/>
                    <a:pt x="101" y="77"/>
                  </a:cubicBezTo>
                  <a:cubicBezTo>
                    <a:pt x="100" y="77"/>
                    <a:pt x="99" y="77"/>
                    <a:pt x="98" y="78"/>
                  </a:cubicBezTo>
                  <a:cubicBezTo>
                    <a:pt x="98" y="78"/>
                    <a:pt x="97" y="78"/>
                    <a:pt x="96" y="78"/>
                  </a:cubicBezTo>
                  <a:cubicBezTo>
                    <a:pt x="95" y="78"/>
                    <a:pt x="94" y="77"/>
                    <a:pt x="92" y="71"/>
                  </a:cubicBezTo>
                  <a:cubicBezTo>
                    <a:pt x="92" y="69"/>
                    <a:pt x="92" y="67"/>
                    <a:pt x="92" y="64"/>
                  </a:cubicBezTo>
                  <a:moveTo>
                    <a:pt x="92" y="48"/>
                  </a:moveTo>
                  <a:cubicBezTo>
                    <a:pt x="92" y="48"/>
                    <a:pt x="92" y="48"/>
                    <a:pt x="92" y="48"/>
                  </a:cubicBezTo>
                  <a:cubicBezTo>
                    <a:pt x="92" y="48"/>
                    <a:pt x="92" y="48"/>
                    <a:pt x="92" y="48"/>
                  </a:cubicBezTo>
                  <a:cubicBezTo>
                    <a:pt x="92" y="48"/>
                    <a:pt x="92" y="48"/>
                    <a:pt x="92" y="48"/>
                  </a:cubicBezTo>
                  <a:moveTo>
                    <a:pt x="73" y="23"/>
                  </a:moveTo>
                  <a:cubicBezTo>
                    <a:pt x="74" y="23"/>
                    <a:pt x="74" y="24"/>
                    <a:pt x="74" y="24"/>
                  </a:cubicBezTo>
                  <a:cubicBezTo>
                    <a:pt x="78" y="26"/>
                    <a:pt x="89" y="35"/>
                    <a:pt x="90" y="40"/>
                  </a:cubicBezTo>
                  <a:cubicBezTo>
                    <a:pt x="90" y="42"/>
                    <a:pt x="92" y="46"/>
                    <a:pt x="92" y="48"/>
                  </a:cubicBezTo>
                  <a:cubicBezTo>
                    <a:pt x="92" y="46"/>
                    <a:pt x="90" y="42"/>
                    <a:pt x="90" y="40"/>
                  </a:cubicBezTo>
                  <a:cubicBezTo>
                    <a:pt x="90" y="35"/>
                    <a:pt x="78" y="26"/>
                    <a:pt x="74" y="24"/>
                  </a:cubicBezTo>
                  <a:cubicBezTo>
                    <a:pt x="74" y="24"/>
                    <a:pt x="74" y="23"/>
                    <a:pt x="73" y="23"/>
                  </a:cubicBezTo>
                  <a:moveTo>
                    <a:pt x="46" y="12"/>
                  </a:moveTo>
                  <a:cubicBezTo>
                    <a:pt x="45" y="12"/>
                    <a:pt x="44" y="12"/>
                    <a:pt x="43" y="12"/>
                  </a:cubicBezTo>
                  <a:cubicBezTo>
                    <a:pt x="41" y="12"/>
                    <a:pt x="40" y="12"/>
                    <a:pt x="39" y="12"/>
                  </a:cubicBezTo>
                  <a:cubicBezTo>
                    <a:pt x="39" y="12"/>
                    <a:pt x="39" y="12"/>
                    <a:pt x="39" y="12"/>
                  </a:cubicBezTo>
                  <a:cubicBezTo>
                    <a:pt x="40" y="12"/>
                    <a:pt x="41" y="12"/>
                    <a:pt x="43" y="12"/>
                  </a:cubicBezTo>
                  <a:cubicBezTo>
                    <a:pt x="44" y="12"/>
                    <a:pt x="45" y="12"/>
                    <a:pt x="46" y="12"/>
                  </a:cubicBezTo>
                  <a:cubicBezTo>
                    <a:pt x="46" y="12"/>
                    <a:pt x="46" y="12"/>
                    <a:pt x="46" y="12"/>
                  </a:cubicBezTo>
                  <a:moveTo>
                    <a:pt x="0" y="0"/>
                  </a:moveTo>
                  <a:cubicBezTo>
                    <a:pt x="0" y="0"/>
                    <a:pt x="0" y="0"/>
                    <a:pt x="0" y="0"/>
                  </a:cubicBezTo>
                  <a:cubicBezTo>
                    <a:pt x="4" y="5"/>
                    <a:pt x="8" y="11"/>
                    <a:pt x="16" y="11"/>
                  </a:cubicBezTo>
                  <a:cubicBezTo>
                    <a:pt x="18" y="11"/>
                    <a:pt x="19" y="11"/>
                    <a:pt x="20" y="11"/>
                  </a:cubicBezTo>
                  <a:cubicBezTo>
                    <a:pt x="25" y="11"/>
                    <a:pt x="30" y="11"/>
                    <a:pt x="34" y="12"/>
                  </a:cubicBezTo>
                  <a:cubicBezTo>
                    <a:pt x="35" y="12"/>
                    <a:pt x="35" y="12"/>
                    <a:pt x="35" y="12"/>
                  </a:cubicBezTo>
                  <a:cubicBezTo>
                    <a:pt x="35" y="12"/>
                    <a:pt x="35" y="12"/>
                    <a:pt x="34" y="12"/>
                  </a:cubicBezTo>
                  <a:cubicBezTo>
                    <a:pt x="30" y="11"/>
                    <a:pt x="25" y="11"/>
                    <a:pt x="20" y="11"/>
                  </a:cubicBezTo>
                  <a:cubicBezTo>
                    <a:pt x="19" y="11"/>
                    <a:pt x="18" y="11"/>
                    <a:pt x="16" y="11"/>
                  </a:cubicBezTo>
                  <a:cubicBezTo>
                    <a:pt x="8" y="11"/>
                    <a:pt x="4" y="5"/>
                    <a:pt x="0" y="0"/>
                  </a:cubicBezTo>
                  <a:cubicBezTo>
                    <a:pt x="0" y="0"/>
                    <a:pt x="0"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60" name="Freeform 300"/>
            <p:cNvSpPr>
              <a:spLocks/>
            </p:cNvSpPr>
            <p:nvPr/>
          </p:nvSpPr>
          <p:spPr bwMode="auto">
            <a:xfrm>
              <a:off x="2066395" y="1567135"/>
              <a:ext cx="1268683" cy="718436"/>
            </a:xfrm>
            <a:custGeom>
              <a:avLst/>
              <a:gdLst>
                <a:gd name="T0" fmla="*/ 330 w 989"/>
                <a:gd name="T1" fmla="*/ 37 h 542"/>
                <a:gd name="T2" fmla="*/ 299 w 989"/>
                <a:gd name="T3" fmla="*/ 154 h 542"/>
                <a:gd name="T4" fmla="*/ 243 w 989"/>
                <a:gd name="T5" fmla="*/ 256 h 542"/>
                <a:gd name="T6" fmla="*/ 174 w 989"/>
                <a:gd name="T7" fmla="*/ 272 h 542"/>
                <a:gd name="T8" fmla="*/ 97 w 989"/>
                <a:gd name="T9" fmla="*/ 267 h 542"/>
                <a:gd name="T10" fmla="*/ 31 w 989"/>
                <a:gd name="T11" fmla="*/ 305 h 542"/>
                <a:gd name="T12" fmla="*/ 26 w 989"/>
                <a:gd name="T13" fmla="*/ 358 h 542"/>
                <a:gd name="T14" fmla="*/ 113 w 989"/>
                <a:gd name="T15" fmla="*/ 408 h 542"/>
                <a:gd name="T16" fmla="*/ 183 w 989"/>
                <a:gd name="T17" fmla="*/ 449 h 542"/>
                <a:gd name="T18" fmla="*/ 259 w 989"/>
                <a:gd name="T19" fmla="*/ 446 h 542"/>
                <a:gd name="T20" fmla="*/ 369 w 989"/>
                <a:gd name="T21" fmla="*/ 414 h 542"/>
                <a:gd name="T22" fmla="*/ 420 w 989"/>
                <a:gd name="T23" fmla="*/ 467 h 542"/>
                <a:gd name="T24" fmla="*/ 476 w 989"/>
                <a:gd name="T25" fmla="*/ 487 h 542"/>
                <a:gd name="T26" fmla="*/ 551 w 989"/>
                <a:gd name="T27" fmla="*/ 511 h 542"/>
                <a:gd name="T28" fmla="*/ 600 w 989"/>
                <a:gd name="T29" fmla="*/ 484 h 542"/>
                <a:gd name="T30" fmla="*/ 730 w 989"/>
                <a:gd name="T31" fmla="*/ 535 h 542"/>
                <a:gd name="T32" fmla="*/ 792 w 989"/>
                <a:gd name="T33" fmla="*/ 499 h 542"/>
                <a:gd name="T34" fmla="*/ 816 w 989"/>
                <a:gd name="T35" fmla="*/ 490 h 542"/>
                <a:gd name="T36" fmla="*/ 829 w 989"/>
                <a:gd name="T37" fmla="*/ 453 h 542"/>
                <a:gd name="T38" fmla="*/ 812 w 989"/>
                <a:gd name="T39" fmla="*/ 417 h 542"/>
                <a:gd name="T40" fmla="*/ 836 w 989"/>
                <a:gd name="T41" fmla="*/ 392 h 542"/>
                <a:gd name="T42" fmla="*/ 840 w 989"/>
                <a:gd name="T43" fmla="*/ 338 h 542"/>
                <a:gd name="T44" fmla="*/ 859 w 989"/>
                <a:gd name="T45" fmla="*/ 326 h 542"/>
                <a:gd name="T46" fmla="*/ 871 w 989"/>
                <a:gd name="T47" fmla="*/ 331 h 542"/>
                <a:gd name="T48" fmla="*/ 898 w 989"/>
                <a:gd name="T49" fmla="*/ 331 h 542"/>
                <a:gd name="T50" fmla="*/ 899 w 989"/>
                <a:gd name="T51" fmla="*/ 330 h 542"/>
                <a:gd name="T52" fmla="*/ 944 w 989"/>
                <a:gd name="T53" fmla="*/ 303 h 542"/>
                <a:gd name="T54" fmla="*/ 969 w 989"/>
                <a:gd name="T55" fmla="*/ 253 h 542"/>
                <a:gd name="T56" fmla="*/ 983 w 989"/>
                <a:gd name="T57" fmla="*/ 242 h 542"/>
                <a:gd name="T58" fmla="*/ 951 w 989"/>
                <a:gd name="T59" fmla="*/ 213 h 542"/>
                <a:gd name="T60" fmla="*/ 932 w 989"/>
                <a:gd name="T61" fmla="*/ 208 h 542"/>
                <a:gd name="T62" fmla="*/ 894 w 989"/>
                <a:gd name="T63" fmla="*/ 216 h 542"/>
                <a:gd name="T64" fmla="*/ 872 w 989"/>
                <a:gd name="T65" fmla="*/ 210 h 542"/>
                <a:gd name="T66" fmla="*/ 784 w 989"/>
                <a:gd name="T67" fmla="*/ 134 h 542"/>
                <a:gd name="T68" fmla="*/ 764 w 989"/>
                <a:gd name="T69" fmla="*/ 111 h 542"/>
                <a:gd name="T70" fmla="*/ 753 w 989"/>
                <a:gd name="T71" fmla="*/ 117 h 542"/>
                <a:gd name="T72" fmla="*/ 753 w 989"/>
                <a:gd name="T73" fmla="*/ 117 h 542"/>
                <a:gd name="T74" fmla="*/ 730 w 989"/>
                <a:gd name="T75" fmla="*/ 126 h 542"/>
                <a:gd name="T76" fmla="*/ 717 w 989"/>
                <a:gd name="T77" fmla="*/ 101 h 542"/>
                <a:gd name="T78" fmla="*/ 713 w 989"/>
                <a:gd name="T79" fmla="*/ 48 h 542"/>
                <a:gd name="T80" fmla="*/ 649 w 989"/>
                <a:gd name="T81" fmla="*/ 27 h 542"/>
                <a:gd name="T82" fmla="*/ 589 w 989"/>
                <a:gd name="T83" fmla="*/ 30 h 542"/>
                <a:gd name="T84" fmla="*/ 574 w 989"/>
                <a:gd name="T85" fmla="*/ 13 h 542"/>
                <a:gd name="T86" fmla="*/ 549 w 989"/>
                <a:gd name="T87" fmla="*/ 10 h 542"/>
                <a:gd name="T88" fmla="*/ 514 w 989"/>
                <a:gd name="T89" fmla="*/ 16 h 542"/>
                <a:gd name="T90" fmla="*/ 507 w 989"/>
                <a:gd name="T91" fmla="*/ 10 h 542"/>
                <a:gd name="T92" fmla="*/ 506 w 989"/>
                <a:gd name="T93" fmla="*/ 10 h 542"/>
                <a:gd name="T94" fmla="*/ 504 w 989"/>
                <a:gd name="T95" fmla="*/ 9 h 542"/>
                <a:gd name="T96" fmla="*/ 486 w 989"/>
                <a:gd name="T97" fmla="*/ 2 h 542"/>
                <a:gd name="T98" fmla="*/ 456 w 989"/>
                <a:gd name="T99" fmla="*/ 13 h 542"/>
                <a:gd name="T100" fmla="*/ 409 w 989"/>
                <a:gd name="T101" fmla="*/ 26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9" h="542">
                  <a:moveTo>
                    <a:pt x="383" y="0"/>
                  </a:moveTo>
                  <a:cubicBezTo>
                    <a:pt x="379" y="0"/>
                    <a:pt x="375" y="2"/>
                    <a:pt x="374" y="6"/>
                  </a:cubicBezTo>
                  <a:cubicBezTo>
                    <a:pt x="373" y="11"/>
                    <a:pt x="371" y="35"/>
                    <a:pt x="363" y="35"/>
                  </a:cubicBezTo>
                  <a:cubicBezTo>
                    <a:pt x="359" y="35"/>
                    <a:pt x="355" y="35"/>
                    <a:pt x="350" y="35"/>
                  </a:cubicBezTo>
                  <a:cubicBezTo>
                    <a:pt x="344" y="35"/>
                    <a:pt x="337" y="35"/>
                    <a:pt x="330" y="37"/>
                  </a:cubicBezTo>
                  <a:cubicBezTo>
                    <a:pt x="321" y="39"/>
                    <a:pt x="315" y="45"/>
                    <a:pt x="321" y="57"/>
                  </a:cubicBezTo>
                  <a:cubicBezTo>
                    <a:pt x="325" y="64"/>
                    <a:pt x="327" y="74"/>
                    <a:pt x="321" y="84"/>
                  </a:cubicBezTo>
                  <a:cubicBezTo>
                    <a:pt x="314" y="97"/>
                    <a:pt x="309" y="95"/>
                    <a:pt x="297" y="101"/>
                  </a:cubicBezTo>
                  <a:cubicBezTo>
                    <a:pt x="280" y="109"/>
                    <a:pt x="286" y="105"/>
                    <a:pt x="290" y="121"/>
                  </a:cubicBezTo>
                  <a:cubicBezTo>
                    <a:pt x="294" y="134"/>
                    <a:pt x="299" y="137"/>
                    <a:pt x="299" y="154"/>
                  </a:cubicBezTo>
                  <a:cubicBezTo>
                    <a:pt x="299" y="167"/>
                    <a:pt x="303" y="174"/>
                    <a:pt x="285" y="174"/>
                  </a:cubicBezTo>
                  <a:cubicBezTo>
                    <a:pt x="280" y="174"/>
                    <a:pt x="260" y="176"/>
                    <a:pt x="256" y="181"/>
                  </a:cubicBezTo>
                  <a:cubicBezTo>
                    <a:pt x="251" y="185"/>
                    <a:pt x="245" y="188"/>
                    <a:pt x="245" y="199"/>
                  </a:cubicBezTo>
                  <a:cubicBezTo>
                    <a:pt x="245" y="210"/>
                    <a:pt x="246" y="219"/>
                    <a:pt x="246" y="230"/>
                  </a:cubicBezTo>
                  <a:cubicBezTo>
                    <a:pt x="246" y="235"/>
                    <a:pt x="248" y="256"/>
                    <a:pt x="243" y="256"/>
                  </a:cubicBezTo>
                  <a:cubicBezTo>
                    <a:pt x="241" y="256"/>
                    <a:pt x="237" y="256"/>
                    <a:pt x="232" y="256"/>
                  </a:cubicBezTo>
                  <a:cubicBezTo>
                    <a:pt x="223" y="256"/>
                    <a:pt x="212" y="256"/>
                    <a:pt x="212" y="257"/>
                  </a:cubicBezTo>
                  <a:cubicBezTo>
                    <a:pt x="212" y="272"/>
                    <a:pt x="208" y="269"/>
                    <a:pt x="197" y="274"/>
                  </a:cubicBezTo>
                  <a:cubicBezTo>
                    <a:pt x="193" y="276"/>
                    <a:pt x="189" y="277"/>
                    <a:pt x="185" y="277"/>
                  </a:cubicBezTo>
                  <a:cubicBezTo>
                    <a:pt x="181" y="277"/>
                    <a:pt x="177" y="276"/>
                    <a:pt x="174" y="272"/>
                  </a:cubicBezTo>
                  <a:cubicBezTo>
                    <a:pt x="169" y="268"/>
                    <a:pt x="159" y="260"/>
                    <a:pt x="150" y="257"/>
                  </a:cubicBezTo>
                  <a:cubicBezTo>
                    <a:pt x="146" y="257"/>
                    <a:pt x="142" y="256"/>
                    <a:pt x="138" y="256"/>
                  </a:cubicBezTo>
                  <a:cubicBezTo>
                    <a:pt x="133" y="256"/>
                    <a:pt x="128" y="257"/>
                    <a:pt x="126" y="263"/>
                  </a:cubicBezTo>
                  <a:cubicBezTo>
                    <a:pt x="125" y="269"/>
                    <a:pt x="118" y="285"/>
                    <a:pt x="108" y="285"/>
                  </a:cubicBezTo>
                  <a:cubicBezTo>
                    <a:pt x="89" y="285"/>
                    <a:pt x="107" y="274"/>
                    <a:pt x="97" y="267"/>
                  </a:cubicBezTo>
                  <a:cubicBezTo>
                    <a:pt x="92" y="263"/>
                    <a:pt x="84" y="256"/>
                    <a:pt x="73" y="256"/>
                  </a:cubicBezTo>
                  <a:cubicBezTo>
                    <a:pt x="72" y="256"/>
                    <a:pt x="65" y="255"/>
                    <a:pt x="58" y="255"/>
                  </a:cubicBezTo>
                  <a:cubicBezTo>
                    <a:pt x="53" y="255"/>
                    <a:pt x="49" y="255"/>
                    <a:pt x="48" y="257"/>
                  </a:cubicBezTo>
                  <a:cubicBezTo>
                    <a:pt x="44" y="265"/>
                    <a:pt x="43" y="271"/>
                    <a:pt x="40" y="279"/>
                  </a:cubicBezTo>
                  <a:cubicBezTo>
                    <a:pt x="39" y="286"/>
                    <a:pt x="36" y="300"/>
                    <a:pt x="31" y="305"/>
                  </a:cubicBezTo>
                  <a:cubicBezTo>
                    <a:pt x="26" y="310"/>
                    <a:pt x="21" y="316"/>
                    <a:pt x="15" y="323"/>
                  </a:cubicBezTo>
                  <a:cubicBezTo>
                    <a:pt x="11" y="328"/>
                    <a:pt x="0" y="332"/>
                    <a:pt x="2" y="338"/>
                  </a:cubicBezTo>
                  <a:cubicBezTo>
                    <a:pt x="2" y="338"/>
                    <a:pt x="2" y="338"/>
                    <a:pt x="2" y="338"/>
                  </a:cubicBezTo>
                  <a:cubicBezTo>
                    <a:pt x="2" y="338"/>
                    <a:pt x="2" y="338"/>
                    <a:pt x="2" y="338"/>
                  </a:cubicBezTo>
                  <a:cubicBezTo>
                    <a:pt x="8" y="353"/>
                    <a:pt x="17" y="349"/>
                    <a:pt x="26" y="358"/>
                  </a:cubicBezTo>
                  <a:cubicBezTo>
                    <a:pt x="33" y="365"/>
                    <a:pt x="40" y="371"/>
                    <a:pt x="50" y="376"/>
                  </a:cubicBezTo>
                  <a:cubicBezTo>
                    <a:pt x="59" y="381"/>
                    <a:pt x="73" y="390"/>
                    <a:pt x="82" y="392"/>
                  </a:cubicBezTo>
                  <a:cubicBezTo>
                    <a:pt x="86" y="399"/>
                    <a:pt x="93" y="405"/>
                    <a:pt x="101" y="407"/>
                  </a:cubicBezTo>
                  <a:cubicBezTo>
                    <a:pt x="103" y="407"/>
                    <a:pt x="107" y="408"/>
                    <a:pt x="111" y="408"/>
                  </a:cubicBezTo>
                  <a:cubicBezTo>
                    <a:pt x="112" y="408"/>
                    <a:pt x="112" y="408"/>
                    <a:pt x="113" y="408"/>
                  </a:cubicBezTo>
                  <a:cubicBezTo>
                    <a:pt x="114" y="408"/>
                    <a:pt x="115" y="408"/>
                    <a:pt x="116" y="408"/>
                  </a:cubicBezTo>
                  <a:cubicBezTo>
                    <a:pt x="122" y="408"/>
                    <a:pt x="127" y="408"/>
                    <a:pt x="132" y="409"/>
                  </a:cubicBezTo>
                  <a:cubicBezTo>
                    <a:pt x="139" y="411"/>
                    <a:pt x="155" y="418"/>
                    <a:pt x="159" y="427"/>
                  </a:cubicBezTo>
                  <a:cubicBezTo>
                    <a:pt x="161" y="431"/>
                    <a:pt x="172" y="449"/>
                    <a:pt x="181" y="449"/>
                  </a:cubicBezTo>
                  <a:cubicBezTo>
                    <a:pt x="182" y="449"/>
                    <a:pt x="182" y="449"/>
                    <a:pt x="183" y="449"/>
                  </a:cubicBezTo>
                  <a:cubicBezTo>
                    <a:pt x="186" y="448"/>
                    <a:pt x="201" y="434"/>
                    <a:pt x="209" y="434"/>
                  </a:cubicBezTo>
                  <a:cubicBezTo>
                    <a:pt x="211" y="434"/>
                    <a:pt x="213" y="435"/>
                    <a:pt x="214" y="436"/>
                  </a:cubicBezTo>
                  <a:cubicBezTo>
                    <a:pt x="217" y="441"/>
                    <a:pt x="228" y="456"/>
                    <a:pt x="237" y="456"/>
                  </a:cubicBezTo>
                  <a:cubicBezTo>
                    <a:pt x="239" y="456"/>
                    <a:pt x="241" y="456"/>
                    <a:pt x="243" y="454"/>
                  </a:cubicBezTo>
                  <a:cubicBezTo>
                    <a:pt x="248" y="451"/>
                    <a:pt x="253" y="446"/>
                    <a:pt x="259" y="446"/>
                  </a:cubicBezTo>
                  <a:cubicBezTo>
                    <a:pt x="262" y="446"/>
                    <a:pt x="265" y="447"/>
                    <a:pt x="268" y="451"/>
                  </a:cubicBezTo>
                  <a:cubicBezTo>
                    <a:pt x="273" y="455"/>
                    <a:pt x="280" y="467"/>
                    <a:pt x="287" y="467"/>
                  </a:cubicBezTo>
                  <a:cubicBezTo>
                    <a:pt x="299" y="467"/>
                    <a:pt x="308" y="461"/>
                    <a:pt x="314" y="449"/>
                  </a:cubicBezTo>
                  <a:cubicBezTo>
                    <a:pt x="319" y="439"/>
                    <a:pt x="327" y="432"/>
                    <a:pt x="336" y="427"/>
                  </a:cubicBezTo>
                  <a:cubicBezTo>
                    <a:pt x="346" y="422"/>
                    <a:pt x="355" y="418"/>
                    <a:pt x="369" y="414"/>
                  </a:cubicBezTo>
                  <a:cubicBezTo>
                    <a:pt x="371" y="414"/>
                    <a:pt x="374" y="413"/>
                    <a:pt x="375" y="413"/>
                  </a:cubicBezTo>
                  <a:cubicBezTo>
                    <a:pt x="381" y="413"/>
                    <a:pt x="382" y="416"/>
                    <a:pt x="382" y="423"/>
                  </a:cubicBezTo>
                  <a:cubicBezTo>
                    <a:pt x="382" y="425"/>
                    <a:pt x="381" y="429"/>
                    <a:pt x="381" y="432"/>
                  </a:cubicBezTo>
                  <a:cubicBezTo>
                    <a:pt x="381" y="448"/>
                    <a:pt x="383" y="448"/>
                    <a:pt x="394" y="456"/>
                  </a:cubicBezTo>
                  <a:cubicBezTo>
                    <a:pt x="397" y="458"/>
                    <a:pt x="416" y="462"/>
                    <a:pt x="420" y="467"/>
                  </a:cubicBezTo>
                  <a:cubicBezTo>
                    <a:pt x="426" y="475"/>
                    <a:pt x="427" y="480"/>
                    <a:pt x="432" y="491"/>
                  </a:cubicBezTo>
                  <a:cubicBezTo>
                    <a:pt x="433" y="493"/>
                    <a:pt x="448" y="508"/>
                    <a:pt x="456" y="508"/>
                  </a:cubicBezTo>
                  <a:cubicBezTo>
                    <a:pt x="458" y="508"/>
                    <a:pt x="459" y="507"/>
                    <a:pt x="460" y="505"/>
                  </a:cubicBezTo>
                  <a:cubicBezTo>
                    <a:pt x="461" y="502"/>
                    <a:pt x="467" y="487"/>
                    <a:pt x="474" y="487"/>
                  </a:cubicBezTo>
                  <a:cubicBezTo>
                    <a:pt x="475" y="487"/>
                    <a:pt x="475" y="487"/>
                    <a:pt x="476" y="487"/>
                  </a:cubicBezTo>
                  <a:cubicBezTo>
                    <a:pt x="484" y="491"/>
                    <a:pt x="488" y="512"/>
                    <a:pt x="494" y="512"/>
                  </a:cubicBezTo>
                  <a:cubicBezTo>
                    <a:pt x="494" y="512"/>
                    <a:pt x="495" y="512"/>
                    <a:pt x="496" y="511"/>
                  </a:cubicBezTo>
                  <a:cubicBezTo>
                    <a:pt x="499" y="508"/>
                    <a:pt x="509" y="492"/>
                    <a:pt x="517" y="492"/>
                  </a:cubicBezTo>
                  <a:cubicBezTo>
                    <a:pt x="519" y="492"/>
                    <a:pt x="520" y="493"/>
                    <a:pt x="522" y="494"/>
                  </a:cubicBezTo>
                  <a:cubicBezTo>
                    <a:pt x="529" y="502"/>
                    <a:pt x="543" y="503"/>
                    <a:pt x="551" y="511"/>
                  </a:cubicBezTo>
                  <a:cubicBezTo>
                    <a:pt x="555" y="515"/>
                    <a:pt x="558" y="517"/>
                    <a:pt x="560" y="517"/>
                  </a:cubicBezTo>
                  <a:cubicBezTo>
                    <a:pt x="563" y="517"/>
                    <a:pt x="565" y="511"/>
                    <a:pt x="571" y="505"/>
                  </a:cubicBezTo>
                  <a:cubicBezTo>
                    <a:pt x="578" y="498"/>
                    <a:pt x="572" y="483"/>
                    <a:pt x="582" y="478"/>
                  </a:cubicBezTo>
                  <a:cubicBezTo>
                    <a:pt x="586" y="476"/>
                    <a:pt x="588" y="475"/>
                    <a:pt x="590" y="475"/>
                  </a:cubicBezTo>
                  <a:cubicBezTo>
                    <a:pt x="595" y="475"/>
                    <a:pt x="595" y="481"/>
                    <a:pt x="600" y="484"/>
                  </a:cubicBezTo>
                  <a:cubicBezTo>
                    <a:pt x="610" y="489"/>
                    <a:pt x="618" y="492"/>
                    <a:pt x="627" y="496"/>
                  </a:cubicBezTo>
                  <a:cubicBezTo>
                    <a:pt x="637" y="501"/>
                    <a:pt x="645" y="507"/>
                    <a:pt x="655" y="509"/>
                  </a:cubicBezTo>
                  <a:cubicBezTo>
                    <a:pt x="668" y="512"/>
                    <a:pt x="671" y="523"/>
                    <a:pt x="682" y="527"/>
                  </a:cubicBezTo>
                  <a:cubicBezTo>
                    <a:pt x="689" y="530"/>
                    <a:pt x="697" y="542"/>
                    <a:pt x="708" y="542"/>
                  </a:cubicBezTo>
                  <a:cubicBezTo>
                    <a:pt x="719" y="542"/>
                    <a:pt x="722" y="538"/>
                    <a:pt x="730" y="535"/>
                  </a:cubicBezTo>
                  <a:cubicBezTo>
                    <a:pt x="738" y="530"/>
                    <a:pt x="748" y="534"/>
                    <a:pt x="759" y="531"/>
                  </a:cubicBezTo>
                  <a:cubicBezTo>
                    <a:pt x="774" y="527"/>
                    <a:pt x="771" y="530"/>
                    <a:pt x="775" y="515"/>
                  </a:cubicBezTo>
                  <a:cubicBezTo>
                    <a:pt x="779" y="500"/>
                    <a:pt x="780" y="503"/>
                    <a:pt x="786" y="502"/>
                  </a:cubicBezTo>
                  <a:cubicBezTo>
                    <a:pt x="786" y="502"/>
                    <a:pt x="786" y="502"/>
                    <a:pt x="786" y="502"/>
                  </a:cubicBezTo>
                  <a:cubicBezTo>
                    <a:pt x="789" y="500"/>
                    <a:pt x="790" y="499"/>
                    <a:pt x="792" y="499"/>
                  </a:cubicBezTo>
                  <a:cubicBezTo>
                    <a:pt x="792" y="499"/>
                    <a:pt x="793" y="499"/>
                    <a:pt x="794" y="500"/>
                  </a:cubicBezTo>
                  <a:cubicBezTo>
                    <a:pt x="796" y="500"/>
                    <a:pt x="797" y="500"/>
                    <a:pt x="798" y="499"/>
                  </a:cubicBezTo>
                  <a:cubicBezTo>
                    <a:pt x="798" y="499"/>
                    <a:pt x="798" y="499"/>
                    <a:pt x="798" y="499"/>
                  </a:cubicBezTo>
                  <a:cubicBezTo>
                    <a:pt x="798" y="499"/>
                    <a:pt x="799" y="499"/>
                    <a:pt x="799" y="498"/>
                  </a:cubicBezTo>
                  <a:cubicBezTo>
                    <a:pt x="804" y="494"/>
                    <a:pt x="811" y="495"/>
                    <a:pt x="816" y="490"/>
                  </a:cubicBezTo>
                  <a:cubicBezTo>
                    <a:pt x="819" y="487"/>
                    <a:pt x="826" y="478"/>
                    <a:pt x="827" y="473"/>
                  </a:cubicBezTo>
                  <a:cubicBezTo>
                    <a:pt x="827" y="473"/>
                    <a:pt x="827" y="472"/>
                    <a:pt x="827" y="472"/>
                  </a:cubicBezTo>
                  <a:cubicBezTo>
                    <a:pt x="828" y="470"/>
                    <a:pt x="830" y="463"/>
                    <a:pt x="830" y="458"/>
                  </a:cubicBezTo>
                  <a:cubicBezTo>
                    <a:pt x="830" y="456"/>
                    <a:pt x="830" y="454"/>
                    <a:pt x="829" y="453"/>
                  </a:cubicBezTo>
                  <a:cubicBezTo>
                    <a:pt x="829" y="453"/>
                    <a:pt x="829" y="453"/>
                    <a:pt x="829" y="453"/>
                  </a:cubicBezTo>
                  <a:cubicBezTo>
                    <a:pt x="826" y="451"/>
                    <a:pt x="824" y="447"/>
                    <a:pt x="821" y="444"/>
                  </a:cubicBezTo>
                  <a:cubicBezTo>
                    <a:pt x="820" y="442"/>
                    <a:pt x="819" y="440"/>
                    <a:pt x="818" y="439"/>
                  </a:cubicBezTo>
                  <a:cubicBezTo>
                    <a:pt x="816" y="434"/>
                    <a:pt x="813" y="429"/>
                    <a:pt x="812" y="423"/>
                  </a:cubicBezTo>
                  <a:cubicBezTo>
                    <a:pt x="812" y="422"/>
                    <a:pt x="812" y="420"/>
                    <a:pt x="812" y="418"/>
                  </a:cubicBezTo>
                  <a:cubicBezTo>
                    <a:pt x="812" y="418"/>
                    <a:pt x="812" y="417"/>
                    <a:pt x="812" y="417"/>
                  </a:cubicBezTo>
                  <a:cubicBezTo>
                    <a:pt x="812" y="409"/>
                    <a:pt x="812" y="403"/>
                    <a:pt x="819" y="401"/>
                  </a:cubicBezTo>
                  <a:cubicBezTo>
                    <a:pt x="820" y="400"/>
                    <a:pt x="820" y="400"/>
                    <a:pt x="821" y="400"/>
                  </a:cubicBezTo>
                  <a:cubicBezTo>
                    <a:pt x="821" y="400"/>
                    <a:pt x="821" y="400"/>
                    <a:pt x="821" y="400"/>
                  </a:cubicBezTo>
                  <a:cubicBezTo>
                    <a:pt x="828" y="398"/>
                    <a:pt x="832" y="397"/>
                    <a:pt x="836" y="392"/>
                  </a:cubicBezTo>
                  <a:cubicBezTo>
                    <a:pt x="836" y="392"/>
                    <a:pt x="836" y="392"/>
                    <a:pt x="836" y="392"/>
                  </a:cubicBezTo>
                  <a:cubicBezTo>
                    <a:pt x="838" y="391"/>
                    <a:pt x="848" y="381"/>
                    <a:pt x="848" y="378"/>
                  </a:cubicBezTo>
                  <a:cubicBezTo>
                    <a:pt x="848" y="377"/>
                    <a:pt x="848" y="374"/>
                    <a:pt x="848" y="370"/>
                  </a:cubicBezTo>
                  <a:cubicBezTo>
                    <a:pt x="848" y="365"/>
                    <a:pt x="848" y="360"/>
                    <a:pt x="847" y="358"/>
                  </a:cubicBezTo>
                  <a:cubicBezTo>
                    <a:pt x="845" y="355"/>
                    <a:pt x="840" y="345"/>
                    <a:pt x="840" y="340"/>
                  </a:cubicBezTo>
                  <a:cubicBezTo>
                    <a:pt x="840" y="339"/>
                    <a:pt x="840" y="339"/>
                    <a:pt x="840" y="338"/>
                  </a:cubicBezTo>
                  <a:cubicBezTo>
                    <a:pt x="840" y="338"/>
                    <a:pt x="840" y="338"/>
                    <a:pt x="840" y="338"/>
                  </a:cubicBezTo>
                  <a:cubicBezTo>
                    <a:pt x="842" y="330"/>
                    <a:pt x="847" y="329"/>
                    <a:pt x="856" y="327"/>
                  </a:cubicBezTo>
                  <a:cubicBezTo>
                    <a:pt x="856" y="327"/>
                    <a:pt x="856" y="327"/>
                    <a:pt x="856" y="327"/>
                  </a:cubicBezTo>
                  <a:cubicBezTo>
                    <a:pt x="857" y="326"/>
                    <a:pt x="858" y="326"/>
                    <a:pt x="859" y="326"/>
                  </a:cubicBezTo>
                  <a:cubicBezTo>
                    <a:pt x="859" y="326"/>
                    <a:pt x="859" y="326"/>
                    <a:pt x="859" y="326"/>
                  </a:cubicBezTo>
                  <a:cubicBezTo>
                    <a:pt x="859" y="326"/>
                    <a:pt x="859" y="326"/>
                    <a:pt x="859" y="326"/>
                  </a:cubicBezTo>
                  <a:cubicBezTo>
                    <a:pt x="859" y="326"/>
                    <a:pt x="859" y="326"/>
                    <a:pt x="859" y="326"/>
                  </a:cubicBezTo>
                  <a:cubicBezTo>
                    <a:pt x="859" y="326"/>
                    <a:pt x="859" y="326"/>
                    <a:pt x="859" y="326"/>
                  </a:cubicBezTo>
                  <a:cubicBezTo>
                    <a:pt x="863" y="326"/>
                    <a:pt x="865" y="329"/>
                    <a:pt x="868" y="330"/>
                  </a:cubicBezTo>
                  <a:cubicBezTo>
                    <a:pt x="869" y="330"/>
                    <a:pt x="870" y="331"/>
                    <a:pt x="871" y="331"/>
                  </a:cubicBezTo>
                  <a:cubicBezTo>
                    <a:pt x="875" y="331"/>
                    <a:pt x="878" y="331"/>
                    <a:pt x="882" y="331"/>
                  </a:cubicBezTo>
                  <a:cubicBezTo>
                    <a:pt x="884" y="331"/>
                    <a:pt x="887" y="331"/>
                    <a:pt x="890" y="331"/>
                  </a:cubicBezTo>
                  <a:cubicBezTo>
                    <a:pt x="890" y="331"/>
                    <a:pt x="890" y="331"/>
                    <a:pt x="890" y="331"/>
                  </a:cubicBezTo>
                  <a:cubicBezTo>
                    <a:pt x="890" y="331"/>
                    <a:pt x="890" y="331"/>
                    <a:pt x="890" y="331"/>
                  </a:cubicBezTo>
                  <a:cubicBezTo>
                    <a:pt x="893" y="331"/>
                    <a:pt x="896" y="331"/>
                    <a:pt x="898" y="331"/>
                  </a:cubicBezTo>
                  <a:cubicBezTo>
                    <a:pt x="898" y="331"/>
                    <a:pt x="898" y="331"/>
                    <a:pt x="898" y="331"/>
                  </a:cubicBezTo>
                  <a:cubicBezTo>
                    <a:pt x="898" y="331"/>
                    <a:pt x="898" y="331"/>
                    <a:pt x="898" y="331"/>
                  </a:cubicBezTo>
                  <a:cubicBezTo>
                    <a:pt x="898" y="331"/>
                    <a:pt x="898" y="331"/>
                    <a:pt x="898" y="331"/>
                  </a:cubicBezTo>
                  <a:cubicBezTo>
                    <a:pt x="898" y="331"/>
                    <a:pt x="898" y="331"/>
                    <a:pt x="898" y="331"/>
                  </a:cubicBezTo>
                  <a:cubicBezTo>
                    <a:pt x="898" y="331"/>
                    <a:pt x="899" y="330"/>
                    <a:pt x="899" y="330"/>
                  </a:cubicBezTo>
                  <a:cubicBezTo>
                    <a:pt x="905" y="329"/>
                    <a:pt x="911" y="327"/>
                    <a:pt x="918" y="325"/>
                  </a:cubicBezTo>
                  <a:cubicBezTo>
                    <a:pt x="918" y="325"/>
                    <a:pt x="918" y="325"/>
                    <a:pt x="918" y="325"/>
                  </a:cubicBezTo>
                  <a:cubicBezTo>
                    <a:pt x="924" y="324"/>
                    <a:pt x="934" y="326"/>
                    <a:pt x="936" y="320"/>
                  </a:cubicBezTo>
                  <a:cubicBezTo>
                    <a:pt x="937" y="316"/>
                    <a:pt x="942" y="309"/>
                    <a:pt x="943" y="303"/>
                  </a:cubicBezTo>
                  <a:cubicBezTo>
                    <a:pt x="943" y="303"/>
                    <a:pt x="944" y="303"/>
                    <a:pt x="944" y="303"/>
                  </a:cubicBezTo>
                  <a:cubicBezTo>
                    <a:pt x="945" y="296"/>
                    <a:pt x="949" y="291"/>
                    <a:pt x="951" y="283"/>
                  </a:cubicBezTo>
                  <a:cubicBezTo>
                    <a:pt x="952" y="278"/>
                    <a:pt x="952" y="270"/>
                    <a:pt x="954" y="267"/>
                  </a:cubicBezTo>
                  <a:cubicBezTo>
                    <a:pt x="955" y="266"/>
                    <a:pt x="955" y="266"/>
                    <a:pt x="955" y="266"/>
                  </a:cubicBezTo>
                  <a:cubicBezTo>
                    <a:pt x="955" y="266"/>
                    <a:pt x="955" y="266"/>
                    <a:pt x="955" y="266"/>
                  </a:cubicBezTo>
                  <a:cubicBezTo>
                    <a:pt x="959" y="263"/>
                    <a:pt x="964" y="255"/>
                    <a:pt x="969" y="253"/>
                  </a:cubicBezTo>
                  <a:cubicBezTo>
                    <a:pt x="971" y="253"/>
                    <a:pt x="975" y="252"/>
                    <a:pt x="979" y="252"/>
                  </a:cubicBezTo>
                  <a:cubicBezTo>
                    <a:pt x="981" y="252"/>
                    <a:pt x="984" y="252"/>
                    <a:pt x="985" y="253"/>
                  </a:cubicBezTo>
                  <a:cubicBezTo>
                    <a:pt x="986" y="253"/>
                    <a:pt x="986" y="253"/>
                    <a:pt x="987" y="252"/>
                  </a:cubicBezTo>
                  <a:cubicBezTo>
                    <a:pt x="987" y="252"/>
                    <a:pt x="989" y="248"/>
                    <a:pt x="987" y="247"/>
                  </a:cubicBezTo>
                  <a:cubicBezTo>
                    <a:pt x="987" y="246"/>
                    <a:pt x="985" y="244"/>
                    <a:pt x="983" y="242"/>
                  </a:cubicBezTo>
                  <a:cubicBezTo>
                    <a:pt x="979" y="240"/>
                    <a:pt x="973" y="238"/>
                    <a:pt x="970" y="236"/>
                  </a:cubicBezTo>
                  <a:cubicBezTo>
                    <a:pt x="970" y="236"/>
                    <a:pt x="970" y="236"/>
                    <a:pt x="970" y="236"/>
                  </a:cubicBezTo>
                  <a:cubicBezTo>
                    <a:pt x="964" y="234"/>
                    <a:pt x="959" y="230"/>
                    <a:pt x="955" y="225"/>
                  </a:cubicBezTo>
                  <a:cubicBezTo>
                    <a:pt x="954" y="224"/>
                    <a:pt x="953" y="223"/>
                    <a:pt x="952" y="222"/>
                  </a:cubicBezTo>
                  <a:cubicBezTo>
                    <a:pt x="950" y="219"/>
                    <a:pt x="950" y="216"/>
                    <a:pt x="951" y="213"/>
                  </a:cubicBezTo>
                  <a:cubicBezTo>
                    <a:pt x="951" y="213"/>
                    <a:pt x="952" y="212"/>
                    <a:pt x="952" y="212"/>
                  </a:cubicBezTo>
                  <a:cubicBezTo>
                    <a:pt x="950" y="212"/>
                    <a:pt x="949" y="211"/>
                    <a:pt x="948" y="211"/>
                  </a:cubicBezTo>
                  <a:cubicBezTo>
                    <a:pt x="948" y="211"/>
                    <a:pt x="948" y="211"/>
                    <a:pt x="948" y="211"/>
                  </a:cubicBezTo>
                  <a:cubicBezTo>
                    <a:pt x="945" y="214"/>
                    <a:pt x="942" y="216"/>
                    <a:pt x="939" y="216"/>
                  </a:cubicBezTo>
                  <a:cubicBezTo>
                    <a:pt x="937" y="216"/>
                    <a:pt x="933" y="210"/>
                    <a:pt x="932" y="208"/>
                  </a:cubicBezTo>
                  <a:cubicBezTo>
                    <a:pt x="929" y="208"/>
                    <a:pt x="926" y="208"/>
                    <a:pt x="923" y="208"/>
                  </a:cubicBezTo>
                  <a:cubicBezTo>
                    <a:pt x="923" y="208"/>
                    <a:pt x="923" y="208"/>
                    <a:pt x="923" y="208"/>
                  </a:cubicBezTo>
                  <a:cubicBezTo>
                    <a:pt x="916" y="215"/>
                    <a:pt x="908" y="213"/>
                    <a:pt x="899" y="216"/>
                  </a:cubicBezTo>
                  <a:cubicBezTo>
                    <a:pt x="899" y="216"/>
                    <a:pt x="899" y="216"/>
                    <a:pt x="899" y="216"/>
                  </a:cubicBezTo>
                  <a:cubicBezTo>
                    <a:pt x="897" y="216"/>
                    <a:pt x="896" y="216"/>
                    <a:pt x="894" y="216"/>
                  </a:cubicBezTo>
                  <a:cubicBezTo>
                    <a:pt x="894" y="216"/>
                    <a:pt x="894" y="216"/>
                    <a:pt x="894" y="216"/>
                  </a:cubicBezTo>
                  <a:cubicBezTo>
                    <a:pt x="894" y="216"/>
                    <a:pt x="894" y="216"/>
                    <a:pt x="894" y="216"/>
                  </a:cubicBezTo>
                  <a:cubicBezTo>
                    <a:pt x="894" y="216"/>
                    <a:pt x="894" y="216"/>
                    <a:pt x="894" y="216"/>
                  </a:cubicBezTo>
                  <a:cubicBezTo>
                    <a:pt x="894" y="216"/>
                    <a:pt x="894" y="216"/>
                    <a:pt x="894" y="216"/>
                  </a:cubicBezTo>
                  <a:cubicBezTo>
                    <a:pt x="887" y="216"/>
                    <a:pt x="880" y="214"/>
                    <a:pt x="872" y="210"/>
                  </a:cubicBezTo>
                  <a:cubicBezTo>
                    <a:pt x="865" y="207"/>
                    <a:pt x="859" y="209"/>
                    <a:pt x="848" y="206"/>
                  </a:cubicBezTo>
                  <a:cubicBezTo>
                    <a:pt x="840" y="204"/>
                    <a:pt x="822" y="205"/>
                    <a:pt x="819" y="199"/>
                  </a:cubicBezTo>
                  <a:cubicBezTo>
                    <a:pt x="817" y="195"/>
                    <a:pt x="806" y="187"/>
                    <a:pt x="806" y="177"/>
                  </a:cubicBezTo>
                  <a:cubicBezTo>
                    <a:pt x="806" y="165"/>
                    <a:pt x="800" y="163"/>
                    <a:pt x="795" y="154"/>
                  </a:cubicBezTo>
                  <a:cubicBezTo>
                    <a:pt x="792" y="148"/>
                    <a:pt x="790" y="138"/>
                    <a:pt x="784" y="134"/>
                  </a:cubicBezTo>
                  <a:cubicBezTo>
                    <a:pt x="777" y="128"/>
                    <a:pt x="774" y="126"/>
                    <a:pt x="770" y="117"/>
                  </a:cubicBezTo>
                  <a:cubicBezTo>
                    <a:pt x="770" y="117"/>
                    <a:pt x="770" y="117"/>
                    <a:pt x="770" y="117"/>
                  </a:cubicBezTo>
                  <a:cubicBezTo>
                    <a:pt x="770" y="117"/>
                    <a:pt x="770" y="117"/>
                    <a:pt x="770" y="117"/>
                  </a:cubicBezTo>
                  <a:cubicBezTo>
                    <a:pt x="767" y="113"/>
                    <a:pt x="766" y="111"/>
                    <a:pt x="764" y="111"/>
                  </a:cubicBezTo>
                  <a:cubicBezTo>
                    <a:pt x="764" y="111"/>
                    <a:pt x="764" y="111"/>
                    <a:pt x="764" y="111"/>
                  </a:cubicBezTo>
                  <a:cubicBezTo>
                    <a:pt x="764" y="111"/>
                    <a:pt x="764" y="111"/>
                    <a:pt x="764" y="111"/>
                  </a:cubicBezTo>
                  <a:cubicBezTo>
                    <a:pt x="763" y="111"/>
                    <a:pt x="761" y="112"/>
                    <a:pt x="759" y="114"/>
                  </a:cubicBezTo>
                  <a:cubicBezTo>
                    <a:pt x="758" y="115"/>
                    <a:pt x="756" y="116"/>
                    <a:pt x="753" y="117"/>
                  </a:cubicBezTo>
                  <a:cubicBezTo>
                    <a:pt x="753" y="117"/>
                    <a:pt x="753" y="117"/>
                    <a:pt x="753" y="117"/>
                  </a:cubicBezTo>
                  <a:cubicBezTo>
                    <a:pt x="753" y="117"/>
                    <a:pt x="753" y="117"/>
                    <a:pt x="753" y="117"/>
                  </a:cubicBezTo>
                  <a:cubicBezTo>
                    <a:pt x="753" y="117"/>
                    <a:pt x="753" y="117"/>
                    <a:pt x="753" y="117"/>
                  </a:cubicBezTo>
                  <a:cubicBezTo>
                    <a:pt x="753" y="117"/>
                    <a:pt x="753" y="117"/>
                    <a:pt x="753" y="117"/>
                  </a:cubicBezTo>
                  <a:cubicBezTo>
                    <a:pt x="753" y="117"/>
                    <a:pt x="753" y="117"/>
                    <a:pt x="753" y="117"/>
                  </a:cubicBezTo>
                  <a:cubicBezTo>
                    <a:pt x="753" y="117"/>
                    <a:pt x="753" y="117"/>
                    <a:pt x="753" y="117"/>
                  </a:cubicBezTo>
                  <a:cubicBezTo>
                    <a:pt x="753" y="117"/>
                    <a:pt x="753" y="117"/>
                    <a:pt x="753" y="117"/>
                  </a:cubicBezTo>
                  <a:cubicBezTo>
                    <a:pt x="753" y="117"/>
                    <a:pt x="753" y="117"/>
                    <a:pt x="753" y="117"/>
                  </a:cubicBezTo>
                  <a:cubicBezTo>
                    <a:pt x="749" y="119"/>
                    <a:pt x="734" y="126"/>
                    <a:pt x="730" y="126"/>
                  </a:cubicBezTo>
                  <a:cubicBezTo>
                    <a:pt x="730" y="126"/>
                    <a:pt x="730" y="126"/>
                    <a:pt x="730" y="126"/>
                  </a:cubicBezTo>
                  <a:cubicBezTo>
                    <a:pt x="730" y="126"/>
                    <a:pt x="730" y="126"/>
                    <a:pt x="730" y="126"/>
                  </a:cubicBezTo>
                  <a:cubicBezTo>
                    <a:pt x="730" y="126"/>
                    <a:pt x="730" y="126"/>
                    <a:pt x="730" y="126"/>
                  </a:cubicBezTo>
                  <a:cubicBezTo>
                    <a:pt x="730" y="126"/>
                    <a:pt x="730" y="126"/>
                    <a:pt x="730" y="126"/>
                  </a:cubicBezTo>
                  <a:cubicBezTo>
                    <a:pt x="730" y="126"/>
                    <a:pt x="730" y="126"/>
                    <a:pt x="730" y="126"/>
                  </a:cubicBezTo>
                  <a:cubicBezTo>
                    <a:pt x="730" y="126"/>
                    <a:pt x="730" y="126"/>
                    <a:pt x="730" y="126"/>
                  </a:cubicBezTo>
                  <a:cubicBezTo>
                    <a:pt x="722" y="119"/>
                    <a:pt x="717" y="113"/>
                    <a:pt x="717" y="101"/>
                  </a:cubicBezTo>
                  <a:cubicBezTo>
                    <a:pt x="717" y="101"/>
                    <a:pt x="717" y="101"/>
                    <a:pt x="717" y="101"/>
                  </a:cubicBezTo>
                  <a:cubicBezTo>
                    <a:pt x="717" y="101"/>
                    <a:pt x="717" y="101"/>
                    <a:pt x="717" y="101"/>
                  </a:cubicBezTo>
                  <a:cubicBezTo>
                    <a:pt x="717" y="90"/>
                    <a:pt x="724" y="80"/>
                    <a:pt x="724" y="73"/>
                  </a:cubicBezTo>
                  <a:cubicBezTo>
                    <a:pt x="724" y="73"/>
                    <a:pt x="724" y="72"/>
                    <a:pt x="724" y="72"/>
                  </a:cubicBezTo>
                  <a:cubicBezTo>
                    <a:pt x="724" y="72"/>
                    <a:pt x="724" y="72"/>
                    <a:pt x="724" y="72"/>
                  </a:cubicBezTo>
                  <a:cubicBezTo>
                    <a:pt x="723" y="67"/>
                    <a:pt x="716" y="51"/>
                    <a:pt x="713" y="48"/>
                  </a:cubicBezTo>
                  <a:cubicBezTo>
                    <a:pt x="713" y="48"/>
                    <a:pt x="713" y="48"/>
                    <a:pt x="713" y="48"/>
                  </a:cubicBezTo>
                  <a:cubicBezTo>
                    <a:pt x="706" y="41"/>
                    <a:pt x="702" y="44"/>
                    <a:pt x="689" y="41"/>
                  </a:cubicBezTo>
                  <a:cubicBezTo>
                    <a:pt x="685" y="39"/>
                    <a:pt x="668" y="38"/>
                    <a:pt x="664" y="33"/>
                  </a:cubicBezTo>
                  <a:cubicBezTo>
                    <a:pt x="660" y="30"/>
                    <a:pt x="655" y="27"/>
                    <a:pt x="649" y="27"/>
                  </a:cubicBezTo>
                  <a:cubicBezTo>
                    <a:pt x="649" y="27"/>
                    <a:pt x="649" y="27"/>
                    <a:pt x="649" y="27"/>
                  </a:cubicBezTo>
                  <a:cubicBezTo>
                    <a:pt x="649" y="27"/>
                    <a:pt x="649" y="27"/>
                    <a:pt x="649" y="27"/>
                  </a:cubicBezTo>
                  <a:cubicBezTo>
                    <a:pt x="645" y="27"/>
                    <a:pt x="640" y="29"/>
                    <a:pt x="637" y="31"/>
                  </a:cubicBezTo>
                  <a:cubicBezTo>
                    <a:pt x="637" y="31"/>
                    <a:pt x="637" y="31"/>
                    <a:pt x="637" y="31"/>
                  </a:cubicBezTo>
                  <a:cubicBezTo>
                    <a:pt x="628" y="38"/>
                    <a:pt x="618" y="42"/>
                    <a:pt x="606" y="42"/>
                  </a:cubicBezTo>
                  <a:cubicBezTo>
                    <a:pt x="588" y="42"/>
                    <a:pt x="595" y="40"/>
                    <a:pt x="589" y="30"/>
                  </a:cubicBezTo>
                  <a:cubicBezTo>
                    <a:pt x="589" y="30"/>
                    <a:pt x="589" y="30"/>
                    <a:pt x="589" y="30"/>
                  </a:cubicBezTo>
                  <a:cubicBezTo>
                    <a:pt x="587" y="26"/>
                    <a:pt x="580" y="16"/>
                    <a:pt x="575" y="13"/>
                  </a:cubicBezTo>
                  <a:cubicBezTo>
                    <a:pt x="575" y="13"/>
                    <a:pt x="575" y="13"/>
                    <a:pt x="575" y="13"/>
                  </a:cubicBezTo>
                  <a:cubicBezTo>
                    <a:pt x="575" y="13"/>
                    <a:pt x="575" y="13"/>
                    <a:pt x="574" y="13"/>
                  </a:cubicBezTo>
                  <a:cubicBezTo>
                    <a:pt x="574" y="13"/>
                    <a:pt x="574" y="13"/>
                    <a:pt x="574" y="13"/>
                  </a:cubicBezTo>
                  <a:cubicBezTo>
                    <a:pt x="570" y="11"/>
                    <a:pt x="563" y="9"/>
                    <a:pt x="556" y="9"/>
                  </a:cubicBezTo>
                  <a:cubicBezTo>
                    <a:pt x="556" y="9"/>
                    <a:pt x="556" y="9"/>
                    <a:pt x="555" y="9"/>
                  </a:cubicBezTo>
                  <a:cubicBezTo>
                    <a:pt x="555" y="9"/>
                    <a:pt x="555" y="9"/>
                    <a:pt x="555" y="9"/>
                  </a:cubicBezTo>
                  <a:cubicBezTo>
                    <a:pt x="553" y="9"/>
                    <a:pt x="551" y="9"/>
                    <a:pt x="549" y="10"/>
                  </a:cubicBezTo>
                  <a:cubicBezTo>
                    <a:pt x="549" y="10"/>
                    <a:pt x="549" y="10"/>
                    <a:pt x="549" y="10"/>
                  </a:cubicBezTo>
                  <a:cubicBezTo>
                    <a:pt x="541" y="12"/>
                    <a:pt x="531" y="13"/>
                    <a:pt x="522" y="15"/>
                  </a:cubicBezTo>
                  <a:cubicBezTo>
                    <a:pt x="522" y="15"/>
                    <a:pt x="522" y="15"/>
                    <a:pt x="522" y="15"/>
                  </a:cubicBezTo>
                  <a:cubicBezTo>
                    <a:pt x="521" y="15"/>
                    <a:pt x="521" y="15"/>
                    <a:pt x="521" y="15"/>
                  </a:cubicBezTo>
                  <a:cubicBezTo>
                    <a:pt x="521" y="15"/>
                    <a:pt x="521" y="15"/>
                    <a:pt x="521" y="15"/>
                  </a:cubicBezTo>
                  <a:cubicBezTo>
                    <a:pt x="518" y="16"/>
                    <a:pt x="516" y="16"/>
                    <a:pt x="514" y="16"/>
                  </a:cubicBezTo>
                  <a:cubicBezTo>
                    <a:pt x="514" y="16"/>
                    <a:pt x="514" y="16"/>
                    <a:pt x="514" y="16"/>
                  </a:cubicBezTo>
                  <a:cubicBezTo>
                    <a:pt x="514" y="16"/>
                    <a:pt x="514" y="16"/>
                    <a:pt x="514" y="16"/>
                  </a:cubicBezTo>
                  <a:cubicBezTo>
                    <a:pt x="514" y="16"/>
                    <a:pt x="514" y="16"/>
                    <a:pt x="514" y="16"/>
                  </a:cubicBezTo>
                  <a:cubicBezTo>
                    <a:pt x="514" y="16"/>
                    <a:pt x="514" y="16"/>
                    <a:pt x="514" y="16"/>
                  </a:cubicBezTo>
                  <a:cubicBezTo>
                    <a:pt x="510" y="16"/>
                    <a:pt x="512" y="14"/>
                    <a:pt x="507" y="10"/>
                  </a:cubicBezTo>
                  <a:cubicBezTo>
                    <a:pt x="507" y="10"/>
                    <a:pt x="507" y="10"/>
                    <a:pt x="507" y="10"/>
                  </a:cubicBezTo>
                  <a:cubicBezTo>
                    <a:pt x="507" y="10"/>
                    <a:pt x="506" y="10"/>
                    <a:pt x="506" y="10"/>
                  </a:cubicBezTo>
                  <a:cubicBezTo>
                    <a:pt x="506" y="10"/>
                    <a:pt x="506" y="10"/>
                    <a:pt x="506" y="10"/>
                  </a:cubicBezTo>
                  <a:cubicBezTo>
                    <a:pt x="506" y="10"/>
                    <a:pt x="506" y="10"/>
                    <a:pt x="506" y="10"/>
                  </a:cubicBezTo>
                  <a:cubicBezTo>
                    <a:pt x="506" y="10"/>
                    <a:pt x="506" y="10"/>
                    <a:pt x="506" y="10"/>
                  </a:cubicBezTo>
                  <a:cubicBezTo>
                    <a:pt x="506" y="10"/>
                    <a:pt x="506" y="10"/>
                    <a:pt x="506" y="10"/>
                  </a:cubicBezTo>
                  <a:cubicBezTo>
                    <a:pt x="505" y="10"/>
                    <a:pt x="505" y="10"/>
                    <a:pt x="505" y="10"/>
                  </a:cubicBezTo>
                  <a:cubicBezTo>
                    <a:pt x="505" y="10"/>
                    <a:pt x="505" y="10"/>
                    <a:pt x="505" y="10"/>
                  </a:cubicBezTo>
                  <a:cubicBezTo>
                    <a:pt x="505" y="10"/>
                    <a:pt x="505" y="10"/>
                    <a:pt x="505" y="10"/>
                  </a:cubicBezTo>
                  <a:cubicBezTo>
                    <a:pt x="505" y="9"/>
                    <a:pt x="505" y="9"/>
                    <a:pt x="504" y="9"/>
                  </a:cubicBezTo>
                  <a:cubicBezTo>
                    <a:pt x="504" y="9"/>
                    <a:pt x="504" y="9"/>
                    <a:pt x="504" y="9"/>
                  </a:cubicBezTo>
                  <a:cubicBezTo>
                    <a:pt x="504" y="9"/>
                    <a:pt x="504" y="9"/>
                    <a:pt x="504" y="9"/>
                  </a:cubicBezTo>
                  <a:cubicBezTo>
                    <a:pt x="504" y="9"/>
                    <a:pt x="504" y="9"/>
                    <a:pt x="504" y="9"/>
                  </a:cubicBezTo>
                  <a:cubicBezTo>
                    <a:pt x="500" y="7"/>
                    <a:pt x="492" y="3"/>
                    <a:pt x="486" y="2"/>
                  </a:cubicBezTo>
                  <a:cubicBezTo>
                    <a:pt x="486" y="2"/>
                    <a:pt x="486" y="2"/>
                    <a:pt x="486" y="2"/>
                  </a:cubicBezTo>
                  <a:cubicBezTo>
                    <a:pt x="486" y="2"/>
                    <a:pt x="485" y="2"/>
                    <a:pt x="485" y="2"/>
                  </a:cubicBezTo>
                  <a:cubicBezTo>
                    <a:pt x="485" y="2"/>
                    <a:pt x="485" y="2"/>
                    <a:pt x="485" y="2"/>
                  </a:cubicBezTo>
                  <a:cubicBezTo>
                    <a:pt x="485" y="2"/>
                    <a:pt x="484" y="2"/>
                    <a:pt x="483" y="2"/>
                  </a:cubicBezTo>
                  <a:cubicBezTo>
                    <a:pt x="483" y="2"/>
                    <a:pt x="483" y="2"/>
                    <a:pt x="483" y="2"/>
                  </a:cubicBezTo>
                  <a:cubicBezTo>
                    <a:pt x="476" y="4"/>
                    <a:pt x="467" y="13"/>
                    <a:pt x="456" y="13"/>
                  </a:cubicBezTo>
                  <a:cubicBezTo>
                    <a:pt x="440" y="13"/>
                    <a:pt x="444" y="27"/>
                    <a:pt x="434" y="30"/>
                  </a:cubicBezTo>
                  <a:cubicBezTo>
                    <a:pt x="434" y="30"/>
                    <a:pt x="434" y="30"/>
                    <a:pt x="434" y="30"/>
                  </a:cubicBezTo>
                  <a:cubicBezTo>
                    <a:pt x="431" y="30"/>
                    <a:pt x="427" y="31"/>
                    <a:pt x="423" y="31"/>
                  </a:cubicBezTo>
                  <a:cubicBezTo>
                    <a:pt x="417" y="31"/>
                    <a:pt x="411" y="30"/>
                    <a:pt x="409" y="26"/>
                  </a:cubicBezTo>
                  <a:cubicBezTo>
                    <a:pt x="409" y="26"/>
                    <a:pt x="409" y="26"/>
                    <a:pt x="409" y="26"/>
                  </a:cubicBezTo>
                  <a:cubicBezTo>
                    <a:pt x="407" y="22"/>
                    <a:pt x="401" y="4"/>
                    <a:pt x="400" y="4"/>
                  </a:cubicBezTo>
                  <a:cubicBezTo>
                    <a:pt x="400" y="4"/>
                    <a:pt x="400" y="4"/>
                    <a:pt x="400" y="4"/>
                  </a:cubicBezTo>
                  <a:cubicBezTo>
                    <a:pt x="399" y="4"/>
                    <a:pt x="390" y="0"/>
                    <a:pt x="383" y="0"/>
                  </a:cubicBezTo>
                </a:path>
              </a:pathLst>
            </a:custGeom>
            <a:solidFill>
              <a:schemeClr val="accent6">
                <a:lumMod val="60000"/>
                <a:lumOff val="4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61" name="Freeform 301"/>
            <p:cNvSpPr>
              <a:spLocks noEditPoints="1"/>
            </p:cNvSpPr>
            <p:nvPr/>
          </p:nvSpPr>
          <p:spPr bwMode="auto">
            <a:xfrm>
              <a:off x="3285019" y="1850303"/>
              <a:ext cx="42238" cy="37216"/>
            </a:xfrm>
            <a:custGeom>
              <a:avLst/>
              <a:gdLst>
                <a:gd name="T0" fmla="*/ 20 w 33"/>
                <a:gd name="T1" fmla="*/ 23 h 29"/>
                <a:gd name="T2" fmla="*/ 20 w 33"/>
                <a:gd name="T3" fmla="*/ 23 h 29"/>
                <a:gd name="T4" fmla="*/ 33 w 33"/>
                <a:gd name="T5" fmla="*/ 29 h 29"/>
                <a:gd name="T6" fmla="*/ 27 w 33"/>
                <a:gd name="T7" fmla="*/ 25 h 29"/>
                <a:gd name="T8" fmla="*/ 20 w 33"/>
                <a:gd name="T9" fmla="*/ 23 h 29"/>
                <a:gd name="T10" fmla="*/ 1 w 33"/>
                <a:gd name="T11" fmla="*/ 0 h 29"/>
                <a:gd name="T12" fmla="*/ 2 w 33"/>
                <a:gd name="T13" fmla="*/ 9 h 29"/>
                <a:gd name="T14" fmla="*/ 5 w 33"/>
                <a:gd name="T15" fmla="*/ 12 h 29"/>
                <a:gd name="T16" fmla="*/ 2 w 33"/>
                <a:gd name="T17" fmla="*/ 7 h 29"/>
                <a:gd name="T18" fmla="*/ 1 w 33"/>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9">
                  <a:moveTo>
                    <a:pt x="20" y="23"/>
                  </a:moveTo>
                  <a:cubicBezTo>
                    <a:pt x="20" y="23"/>
                    <a:pt x="20" y="23"/>
                    <a:pt x="20" y="23"/>
                  </a:cubicBezTo>
                  <a:cubicBezTo>
                    <a:pt x="23" y="25"/>
                    <a:pt x="29" y="27"/>
                    <a:pt x="33" y="29"/>
                  </a:cubicBezTo>
                  <a:cubicBezTo>
                    <a:pt x="30" y="28"/>
                    <a:pt x="28" y="26"/>
                    <a:pt x="27" y="25"/>
                  </a:cubicBezTo>
                  <a:cubicBezTo>
                    <a:pt x="24" y="25"/>
                    <a:pt x="22" y="24"/>
                    <a:pt x="20" y="23"/>
                  </a:cubicBezTo>
                  <a:moveTo>
                    <a:pt x="1" y="0"/>
                  </a:moveTo>
                  <a:cubicBezTo>
                    <a:pt x="0" y="3"/>
                    <a:pt x="0" y="6"/>
                    <a:pt x="2" y="9"/>
                  </a:cubicBezTo>
                  <a:cubicBezTo>
                    <a:pt x="3" y="10"/>
                    <a:pt x="4" y="11"/>
                    <a:pt x="5" y="12"/>
                  </a:cubicBezTo>
                  <a:cubicBezTo>
                    <a:pt x="4" y="10"/>
                    <a:pt x="3" y="9"/>
                    <a:pt x="2" y="7"/>
                  </a:cubicBezTo>
                  <a:cubicBezTo>
                    <a:pt x="2" y="6"/>
                    <a:pt x="1" y="3"/>
                    <a:pt x="1"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62" name="Freeform 302"/>
            <p:cNvSpPr>
              <a:spLocks noEditPoints="1"/>
            </p:cNvSpPr>
            <p:nvPr/>
          </p:nvSpPr>
          <p:spPr bwMode="auto">
            <a:xfrm>
              <a:off x="2579500" y="1570371"/>
              <a:ext cx="702391" cy="283167"/>
            </a:xfrm>
            <a:custGeom>
              <a:avLst/>
              <a:gdLst>
                <a:gd name="T0" fmla="*/ 494 w 548"/>
                <a:gd name="T1" fmla="*/ 214 h 214"/>
                <a:gd name="T2" fmla="*/ 523 w 548"/>
                <a:gd name="T3" fmla="*/ 206 h 214"/>
                <a:gd name="T4" fmla="*/ 499 w 548"/>
                <a:gd name="T5" fmla="*/ 214 h 214"/>
                <a:gd name="T6" fmla="*/ 532 w 548"/>
                <a:gd name="T7" fmla="*/ 206 h 214"/>
                <a:gd name="T8" fmla="*/ 543 w 548"/>
                <a:gd name="T9" fmla="*/ 210 h 214"/>
                <a:gd name="T10" fmla="*/ 330 w 548"/>
                <a:gd name="T11" fmla="*/ 124 h 214"/>
                <a:gd name="T12" fmla="*/ 330 w 548"/>
                <a:gd name="T13" fmla="*/ 124 h 214"/>
                <a:gd name="T14" fmla="*/ 353 w 548"/>
                <a:gd name="T15" fmla="*/ 115 h 214"/>
                <a:gd name="T16" fmla="*/ 353 w 548"/>
                <a:gd name="T17" fmla="*/ 115 h 214"/>
                <a:gd name="T18" fmla="*/ 353 w 548"/>
                <a:gd name="T19" fmla="*/ 115 h 214"/>
                <a:gd name="T20" fmla="*/ 370 w 548"/>
                <a:gd name="T21" fmla="*/ 115 h 214"/>
                <a:gd name="T22" fmla="*/ 395 w 548"/>
                <a:gd name="T23" fmla="*/ 152 h 214"/>
                <a:gd name="T24" fmla="*/ 448 w 548"/>
                <a:gd name="T25" fmla="*/ 204 h 214"/>
                <a:gd name="T26" fmla="*/ 472 w 548"/>
                <a:gd name="T27" fmla="*/ 208 h 214"/>
                <a:gd name="T28" fmla="*/ 406 w 548"/>
                <a:gd name="T29" fmla="*/ 175 h 214"/>
                <a:gd name="T30" fmla="*/ 370 w 548"/>
                <a:gd name="T31" fmla="*/ 115 h 214"/>
                <a:gd name="T32" fmla="*/ 353 w 548"/>
                <a:gd name="T33" fmla="*/ 115 h 214"/>
                <a:gd name="T34" fmla="*/ 359 w 548"/>
                <a:gd name="T35" fmla="*/ 112 h 214"/>
                <a:gd name="T36" fmla="*/ 364 w 548"/>
                <a:gd name="T37" fmla="*/ 109 h 214"/>
                <a:gd name="T38" fmla="*/ 364 w 548"/>
                <a:gd name="T39" fmla="*/ 109 h 214"/>
                <a:gd name="T40" fmla="*/ 317 w 548"/>
                <a:gd name="T41" fmla="*/ 99 h 214"/>
                <a:gd name="T42" fmla="*/ 330 w 548"/>
                <a:gd name="T43" fmla="*/ 124 h 214"/>
                <a:gd name="T44" fmla="*/ 324 w 548"/>
                <a:gd name="T45" fmla="*/ 70 h 214"/>
                <a:gd name="T46" fmla="*/ 324 w 548"/>
                <a:gd name="T47" fmla="*/ 70 h 214"/>
                <a:gd name="T48" fmla="*/ 206 w 548"/>
                <a:gd name="T49" fmla="*/ 40 h 214"/>
                <a:gd name="T50" fmla="*/ 237 w 548"/>
                <a:gd name="T51" fmla="*/ 29 h 214"/>
                <a:gd name="T52" fmla="*/ 189 w 548"/>
                <a:gd name="T53" fmla="*/ 28 h 214"/>
                <a:gd name="T54" fmla="*/ 289 w 548"/>
                <a:gd name="T55" fmla="*/ 39 h 214"/>
                <a:gd name="T56" fmla="*/ 313 w 548"/>
                <a:gd name="T57" fmla="*/ 46 h 214"/>
                <a:gd name="T58" fmla="*/ 249 w 548"/>
                <a:gd name="T59" fmla="*/ 25 h 214"/>
                <a:gd name="T60" fmla="*/ 249 w 548"/>
                <a:gd name="T61" fmla="*/ 25 h 214"/>
                <a:gd name="T62" fmla="*/ 114 w 548"/>
                <a:gd name="T63" fmla="*/ 14 h 214"/>
                <a:gd name="T64" fmla="*/ 121 w 548"/>
                <a:gd name="T65" fmla="*/ 13 h 214"/>
                <a:gd name="T66" fmla="*/ 174 w 548"/>
                <a:gd name="T67" fmla="*/ 11 h 214"/>
                <a:gd name="T68" fmla="*/ 175 w 548"/>
                <a:gd name="T69" fmla="*/ 11 h 214"/>
                <a:gd name="T70" fmla="*/ 114 w 548"/>
                <a:gd name="T71" fmla="*/ 14 h 214"/>
                <a:gd name="T72" fmla="*/ 107 w 548"/>
                <a:gd name="T73" fmla="*/ 8 h 214"/>
                <a:gd name="T74" fmla="*/ 106 w 548"/>
                <a:gd name="T75" fmla="*/ 8 h 214"/>
                <a:gd name="T76" fmla="*/ 106 w 548"/>
                <a:gd name="T77" fmla="*/ 8 h 214"/>
                <a:gd name="T78" fmla="*/ 105 w 548"/>
                <a:gd name="T79" fmla="*/ 8 h 214"/>
                <a:gd name="T80" fmla="*/ 105 w 548"/>
                <a:gd name="T81" fmla="*/ 8 h 214"/>
                <a:gd name="T82" fmla="*/ 122 w 548"/>
                <a:gd name="T83" fmla="*/ 13 h 214"/>
                <a:gd name="T84" fmla="*/ 149 w 548"/>
                <a:gd name="T85" fmla="*/ 8 h 214"/>
                <a:gd name="T86" fmla="*/ 104 w 548"/>
                <a:gd name="T87" fmla="*/ 7 h 214"/>
                <a:gd name="T88" fmla="*/ 104 w 548"/>
                <a:gd name="T89" fmla="*/ 7 h 214"/>
                <a:gd name="T90" fmla="*/ 174 w 548"/>
                <a:gd name="T91" fmla="*/ 11 h 214"/>
                <a:gd name="T92" fmla="*/ 155 w 548"/>
                <a:gd name="T93" fmla="*/ 7 h 214"/>
                <a:gd name="T94" fmla="*/ 0 w 548"/>
                <a:gd name="T95" fmla="*/ 2 h 214"/>
                <a:gd name="T96" fmla="*/ 9 w 548"/>
                <a:gd name="T97" fmla="*/ 24 h 214"/>
                <a:gd name="T98" fmla="*/ 0 w 548"/>
                <a:gd name="T99" fmla="*/ 2 h 214"/>
                <a:gd name="T100" fmla="*/ 56 w 548"/>
                <a:gd name="T101" fmla="*/ 11 h 214"/>
                <a:gd name="T102" fmla="*/ 34 w 548"/>
                <a:gd name="T103" fmla="*/ 28 h 214"/>
                <a:gd name="T104" fmla="*/ 83 w 548"/>
                <a:gd name="T105" fmla="*/ 0 h 214"/>
                <a:gd name="T106" fmla="*/ 86 w 548"/>
                <a:gd name="T107" fmla="*/ 0 h 214"/>
                <a:gd name="T108" fmla="*/ 85 w 548"/>
                <a:gd name="T10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8" h="214">
                  <a:moveTo>
                    <a:pt x="494" y="214"/>
                  </a:moveTo>
                  <a:cubicBezTo>
                    <a:pt x="494" y="214"/>
                    <a:pt x="494" y="214"/>
                    <a:pt x="494" y="214"/>
                  </a:cubicBezTo>
                  <a:cubicBezTo>
                    <a:pt x="494" y="214"/>
                    <a:pt x="494" y="214"/>
                    <a:pt x="494" y="214"/>
                  </a:cubicBezTo>
                  <a:cubicBezTo>
                    <a:pt x="494" y="214"/>
                    <a:pt x="494" y="214"/>
                    <a:pt x="494" y="214"/>
                  </a:cubicBezTo>
                  <a:moveTo>
                    <a:pt x="526" y="205"/>
                  </a:moveTo>
                  <a:cubicBezTo>
                    <a:pt x="525" y="205"/>
                    <a:pt x="524" y="205"/>
                    <a:pt x="523" y="206"/>
                  </a:cubicBezTo>
                  <a:cubicBezTo>
                    <a:pt x="516" y="213"/>
                    <a:pt x="508" y="211"/>
                    <a:pt x="499" y="214"/>
                  </a:cubicBezTo>
                  <a:cubicBezTo>
                    <a:pt x="499" y="214"/>
                    <a:pt x="499" y="214"/>
                    <a:pt x="499" y="214"/>
                  </a:cubicBezTo>
                  <a:cubicBezTo>
                    <a:pt x="499" y="214"/>
                    <a:pt x="499" y="214"/>
                    <a:pt x="499" y="214"/>
                  </a:cubicBezTo>
                  <a:cubicBezTo>
                    <a:pt x="508" y="211"/>
                    <a:pt x="516" y="213"/>
                    <a:pt x="523" y="206"/>
                  </a:cubicBezTo>
                  <a:cubicBezTo>
                    <a:pt x="523" y="206"/>
                    <a:pt x="523" y="206"/>
                    <a:pt x="523" y="206"/>
                  </a:cubicBezTo>
                  <a:cubicBezTo>
                    <a:pt x="526" y="206"/>
                    <a:pt x="529" y="206"/>
                    <a:pt x="532" y="206"/>
                  </a:cubicBezTo>
                  <a:cubicBezTo>
                    <a:pt x="533" y="208"/>
                    <a:pt x="537" y="214"/>
                    <a:pt x="539" y="214"/>
                  </a:cubicBezTo>
                  <a:cubicBezTo>
                    <a:pt x="542" y="214"/>
                    <a:pt x="545" y="212"/>
                    <a:pt x="548" y="209"/>
                  </a:cubicBezTo>
                  <a:cubicBezTo>
                    <a:pt x="546" y="209"/>
                    <a:pt x="544" y="210"/>
                    <a:pt x="543" y="210"/>
                  </a:cubicBezTo>
                  <a:cubicBezTo>
                    <a:pt x="538" y="210"/>
                    <a:pt x="531" y="205"/>
                    <a:pt x="526" y="205"/>
                  </a:cubicBezTo>
                  <a:moveTo>
                    <a:pt x="330" y="124"/>
                  </a:moveTo>
                  <a:cubicBezTo>
                    <a:pt x="330" y="124"/>
                    <a:pt x="330" y="124"/>
                    <a:pt x="330" y="124"/>
                  </a:cubicBezTo>
                  <a:cubicBezTo>
                    <a:pt x="330" y="124"/>
                    <a:pt x="330" y="124"/>
                    <a:pt x="330" y="124"/>
                  </a:cubicBezTo>
                  <a:moveTo>
                    <a:pt x="353" y="115"/>
                  </a:moveTo>
                  <a:cubicBezTo>
                    <a:pt x="349" y="117"/>
                    <a:pt x="334" y="124"/>
                    <a:pt x="330" y="124"/>
                  </a:cubicBezTo>
                  <a:cubicBezTo>
                    <a:pt x="330" y="124"/>
                    <a:pt x="330" y="124"/>
                    <a:pt x="330" y="124"/>
                  </a:cubicBezTo>
                  <a:cubicBezTo>
                    <a:pt x="334" y="124"/>
                    <a:pt x="349" y="117"/>
                    <a:pt x="353" y="115"/>
                  </a:cubicBezTo>
                  <a:moveTo>
                    <a:pt x="353" y="115"/>
                  </a:moveTo>
                  <a:cubicBezTo>
                    <a:pt x="353" y="115"/>
                    <a:pt x="353" y="115"/>
                    <a:pt x="353" y="115"/>
                  </a:cubicBezTo>
                  <a:cubicBezTo>
                    <a:pt x="353" y="115"/>
                    <a:pt x="353" y="115"/>
                    <a:pt x="353" y="115"/>
                  </a:cubicBezTo>
                  <a:moveTo>
                    <a:pt x="353" y="115"/>
                  </a:moveTo>
                  <a:cubicBezTo>
                    <a:pt x="353" y="115"/>
                    <a:pt x="353" y="115"/>
                    <a:pt x="353" y="115"/>
                  </a:cubicBezTo>
                  <a:cubicBezTo>
                    <a:pt x="353" y="115"/>
                    <a:pt x="353" y="115"/>
                    <a:pt x="353" y="115"/>
                  </a:cubicBezTo>
                  <a:moveTo>
                    <a:pt x="353" y="115"/>
                  </a:moveTo>
                  <a:cubicBezTo>
                    <a:pt x="353" y="115"/>
                    <a:pt x="353" y="115"/>
                    <a:pt x="353" y="115"/>
                  </a:cubicBezTo>
                  <a:cubicBezTo>
                    <a:pt x="353" y="115"/>
                    <a:pt x="353" y="115"/>
                    <a:pt x="353" y="115"/>
                  </a:cubicBezTo>
                  <a:moveTo>
                    <a:pt x="370" y="115"/>
                  </a:moveTo>
                  <a:cubicBezTo>
                    <a:pt x="370" y="115"/>
                    <a:pt x="370" y="115"/>
                    <a:pt x="370" y="115"/>
                  </a:cubicBezTo>
                  <a:cubicBezTo>
                    <a:pt x="374" y="124"/>
                    <a:pt x="377" y="126"/>
                    <a:pt x="384" y="132"/>
                  </a:cubicBezTo>
                  <a:cubicBezTo>
                    <a:pt x="390" y="136"/>
                    <a:pt x="392" y="146"/>
                    <a:pt x="395" y="152"/>
                  </a:cubicBezTo>
                  <a:cubicBezTo>
                    <a:pt x="400" y="161"/>
                    <a:pt x="406" y="163"/>
                    <a:pt x="406" y="175"/>
                  </a:cubicBezTo>
                  <a:cubicBezTo>
                    <a:pt x="406" y="185"/>
                    <a:pt x="417" y="193"/>
                    <a:pt x="419" y="197"/>
                  </a:cubicBezTo>
                  <a:cubicBezTo>
                    <a:pt x="422" y="203"/>
                    <a:pt x="440" y="202"/>
                    <a:pt x="448" y="204"/>
                  </a:cubicBezTo>
                  <a:cubicBezTo>
                    <a:pt x="459" y="207"/>
                    <a:pt x="465" y="205"/>
                    <a:pt x="472" y="208"/>
                  </a:cubicBezTo>
                  <a:cubicBezTo>
                    <a:pt x="480" y="212"/>
                    <a:pt x="487" y="214"/>
                    <a:pt x="494" y="214"/>
                  </a:cubicBezTo>
                  <a:cubicBezTo>
                    <a:pt x="487" y="214"/>
                    <a:pt x="480" y="212"/>
                    <a:pt x="472" y="208"/>
                  </a:cubicBezTo>
                  <a:cubicBezTo>
                    <a:pt x="465" y="205"/>
                    <a:pt x="459" y="207"/>
                    <a:pt x="448" y="204"/>
                  </a:cubicBezTo>
                  <a:cubicBezTo>
                    <a:pt x="440" y="202"/>
                    <a:pt x="422" y="203"/>
                    <a:pt x="419" y="197"/>
                  </a:cubicBezTo>
                  <a:cubicBezTo>
                    <a:pt x="417" y="193"/>
                    <a:pt x="406" y="185"/>
                    <a:pt x="406" y="175"/>
                  </a:cubicBezTo>
                  <a:cubicBezTo>
                    <a:pt x="406" y="163"/>
                    <a:pt x="400" y="161"/>
                    <a:pt x="395" y="152"/>
                  </a:cubicBezTo>
                  <a:cubicBezTo>
                    <a:pt x="392" y="146"/>
                    <a:pt x="390" y="136"/>
                    <a:pt x="384" y="132"/>
                  </a:cubicBezTo>
                  <a:cubicBezTo>
                    <a:pt x="377" y="126"/>
                    <a:pt x="374" y="124"/>
                    <a:pt x="370" y="115"/>
                  </a:cubicBezTo>
                  <a:cubicBezTo>
                    <a:pt x="370" y="115"/>
                    <a:pt x="370" y="115"/>
                    <a:pt x="370" y="115"/>
                  </a:cubicBezTo>
                  <a:moveTo>
                    <a:pt x="359" y="112"/>
                  </a:moveTo>
                  <a:cubicBezTo>
                    <a:pt x="358" y="113"/>
                    <a:pt x="356" y="114"/>
                    <a:pt x="353" y="115"/>
                  </a:cubicBezTo>
                  <a:cubicBezTo>
                    <a:pt x="353" y="115"/>
                    <a:pt x="353" y="115"/>
                    <a:pt x="353" y="115"/>
                  </a:cubicBezTo>
                  <a:cubicBezTo>
                    <a:pt x="353" y="115"/>
                    <a:pt x="353" y="115"/>
                    <a:pt x="353" y="115"/>
                  </a:cubicBezTo>
                  <a:cubicBezTo>
                    <a:pt x="356" y="114"/>
                    <a:pt x="358" y="113"/>
                    <a:pt x="359" y="112"/>
                  </a:cubicBezTo>
                  <a:moveTo>
                    <a:pt x="364" y="109"/>
                  </a:moveTo>
                  <a:cubicBezTo>
                    <a:pt x="366" y="109"/>
                    <a:pt x="367" y="111"/>
                    <a:pt x="370" y="115"/>
                  </a:cubicBezTo>
                  <a:cubicBezTo>
                    <a:pt x="367" y="111"/>
                    <a:pt x="366" y="109"/>
                    <a:pt x="364" y="109"/>
                  </a:cubicBezTo>
                  <a:moveTo>
                    <a:pt x="364" y="109"/>
                  </a:moveTo>
                  <a:cubicBezTo>
                    <a:pt x="364" y="109"/>
                    <a:pt x="364" y="109"/>
                    <a:pt x="364" y="109"/>
                  </a:cubicBezTo>
                  <a:cubicBezTo>
                    <a:pt x="364" y="109"/>
                    <a:pt x="364" y="109"/>
                    <a:pt x="364" y="109"/>
                  </a:cubicBezTo>
                  <a:cubicBezTo>
                    <a:pt x="364" y="109"/>
                    <a:pt x="364" y="109"/>
                    <a:pt x="364" y="109"/>
                  </a:cubicBezTo>
                  <a:moveTo>
                    <a:pt x="317" y="99"/>
                  </a:moveTo>
                  <a:cubicBezTo>
                    <a:pt x="317" y="99"/>
                    <a:pt x="317" y="99"/>
                    <a:pt x="317" y="99"/>
                  </a:cubicBezTo>
                  <a:cubicBezTo>
                    <a:pt x="317" y="111"/>
                    <a:pt x="322" y="117"/>
                    <a:pt x="330" y="124"/>
                  </a:cubicBezTo>
                  <a:cubicBezTo>
                    <a:pt x="330" y="124"/>
                    <a:pt x="330" y="124"/>
                    <a:pt x="330" y="124"/>
                  </a:cubicBezTo>
                  <a:cubicBezTo>
                    <a:pt x="330" y="124"/>
                    <a:pt x="330" y="124"/>
                    <a:pt x="330" y="124"/>
                  </a:cubicBezTo>
                  <a:cubicBezTo>
                    <a:pt x="322" y="117"/>
                    <a:pt x="317" y="111"/>
                    <a:pt x="317" y="99"/>
                  </a:cubicBezTo>
                  <a:moveTo>
                    <a:pt x="324" y="70"/>
                  </a:moveTo>
                  <a:cubicBezTo>
                    <a:pt x="324" y="70"/>
                    <a:pt x="324" y="70"/>
                    <a:pt x="324" y="70"/>
                  </a:cubicBezTo>
                  <a:cubicBezTo>
                    <a:pt x="324" y="70"/>
                    <a:pt x="324" y="71"/>
                    <a:pt x="324" y="71"/>
                  </a:cubicBezTo>
                  <a:cubicBezTo>
                    <a:pt x="324" y="71"/>
                    <a:pt x="324" y="70"/>
                    <a:pt x="324" y="70"/>
                  </a:cubicBezTo>
                  <a:cubicBezTo>
                    <a:pt x="324" y="70"/>
                    <a:pt x="324" y="70"/>
                    <a:pt x="324" y="70"/>
                  </a:cubicBezTo>
                  <a:moveTo>
                    <a:pt x="189" y="28"/>
                  </a:moveTo>
                  <a:cubicBezTo>
                    <a:pt x="189" y="28"/>
                    <a:pt x="189" y="28"/>
                    <a:pt x="189" y="28"/>
                  </a:cubicBezTo>
                  <a:cubicBezTo>
                    <a:pt x="195" y="38"/>
                    <a:pt x="188" y="40"/>
                    <a:pt x="206" y="40"/>
                  </a:cubicBezTo>
                  <a:cubicBezTo>
                    <a:pt x="218" y="40"/>
                    <a:pt x="228" y="36"/>
                    <a:pt x="237" y="29"/>
                  </a:cubicBezTo>
                  <a:cubicBezTo>
                    <a:pt x="237" y="29"/>
                    <a:pt x="237" y="29"/>
                    <a:pt x="237" y="29"/>
                  </a:cubicBezTo>
                  <a:cubicBezTo>
                    <a:pt x="237" y="29"/>
                    <a:pt x="237" y="29"/>
                    <a:pt x="237" y="29"/>
                  </a:cubicBezTo>
                  <a:cubicBezTo>
                    <a:pt x="228" y="36"/>
                    <a:pt x="218" y="40"/>
                    <a:pt x="206" y="40"/>
                  </a:cubicBezTo>
                  <a:cubicBezTo>
                    <a:pt x="188" y="40"/>
                    <a:pt x="195" y="38"/>
                    <a:pt x="189" y="28"/>
                  </a:cubicBezTo>
                  <a:cubicBezTo>
                    <a:pt x="189" y="28"/>
                    <a:pt x="189" y="28"/>
                    <a:pt x="189" y="28"/>
                  </a:cubicBezTo>
                  <a:moveTo>
                    <a:pt x="249" y="25"/>
                  </a:moveTo>
                  <a:cubicBezTo>
                    <a:pt x="255" y="25"/>
                    <a:pt x="260" y="28"/>
                    <a:pt x="264" y="31"/>
                  </a:cubicBezTo>
                  <a:cubicBezTo>
                    <a:pt x="268" y="36"/>
                    <a:pt x="285" y="37"/>
                    <a:pt x="289" y="39"/>
                  </a:cubicBezTo>
                  <a:cubicBezTo>
                    <a:pt x="302" y="42"/>
                    <a:pt x="306" y="39"/>
                    <a:pt x="313" y="46"/>
                  </a:cubicBezTo>
                  <a:cubicBezTo>
                    <a:pt x="313" y="46"/>
                    <a:pt x="313" y="46"/>
                    <a:pt x="313" y="46"/>
                  </a:cubicBezTo>
                  <a:cubicBezTo>
                    <a:pt x="313" y="46"/>
                    <a:pt x="313" y="46"/>
                    <a:pt x="313" y="46"/>
                  </a:cubicBezTo>
                  <a:cubicBezTo>
                    <a:pt x="306" y="39"/>
                    <a:pt x="302" y="42"/>
                    <a:pt x="289" y="39"/>
                  </a:cubicBezTo>
                  <a:cubicBezTo>
                    <a:pt x="285" y="37"/>
                    <a:pt x="268" y="36"/>
                    <a:pt x="264" y="31"/>
                  </a:cubicBezTo>
                  <a:cubicBezTo>
                    <a:pt x="260" y="28"/>
                    <a:pt x="255" y="25"/>
                    <a:pt x="249" y="25"/>
                  </a:cubicBezTo>
                  <a:moveTo>
                    <a:pt x="249" y="25"/>
                  </a:moveTo>
                  <a:cubicBezTo>
                    <a:pt x="249" y="25"/>
                    <a:pt x="249" y="25"/>
                    <a:pt x="249" y="25"/>
                  </a:cubicBezTo>
                  <a:cubicBezTo>
                    <a:pt x="249" y="25"/>
                    <a:pt x="249" y="25"/>
                    <a:pt x="249" y="25"/>
                  </a:cubicBezTo>
                  <a:cubicBezTo>
                    <a:pt x="249" y="25"/>
                    <a:pt x="249" y="25"/>
                    <a:pt x="249" y="25"/>
                  </a:cubicBezTo>
                  <a:moveTo>
                    <a:pt x="114" y="14"/>
                  </a:moveTo>
                  <a:cubicBezTo>
                    <a:pt x="114" y="14"/>
                    <a:pt x="114" y="14"/>
                    <a:pt x="114" y="14"/>
                  </a:cubicBezTo>
                  <a:cubicBezTo>
                    <a:pt x="114" y="14"/>
                    <a:pt x="114" y="14"/>
                    <a:pt x="114" y="14"/>
                  </a:cubicBezTo>
                  <a:cubicBezTo>
                    <a:pt x="114" y="14"/>
                    <a:pt x="114" y="14"/>
                    <a:pt x="114" y="14"/>
                  </a:cubicBezTo>
                  <a:moveTo>
                    <a:pt x="121" y="13"/>
                  </a:moveTo>
                  <a:cubicBezTo>
                    <a:pt x="121" y="13"/>
                    <a:pt x="121" y="13"/>
                    <a:pt x="121" y="13"/>
                  </a:cubicBezTo>
                  <a:cubicBezTo>
                    <a:pt x="121" y="13"/>
                    <a:pt x="121" y="13"/>
                    <a:pt x="121" y="13"/>
                  </a:cubicBezTo>
                  <a:moveTo>
                    <a:pt x="174" y="11"/>
                  </a:moveTo>
                  <a:cubicBezTo>
                    <a:pt x="175" y="11"/>
                    <a:pt x="175" y="11"/>
                    <a:pt x="175" y="11"/>
                  </a:cubicBezTo>
                  <a:cubicBezTo>
                    <a:pt x="175" y="11"/>
                    <a:pt x="175" y="11"/>
                    <a:pt x="175" y="11"/>
                  </a:cubicBezTo>
                  <a:cubicBezTo>
                    <a:pt x="175" y="11"/>
                    <a:pt x="175" y="11"/>
                    <a:pt x="175" y="11"/>
                  </a:cubicBezTo>
                  <a:cubicBezTo>
                    <a:pt x="175" y="11"/>
                    <a:pt x="175" y="11"/>
                    <a:pt x="174" y="11"/>
                  </a:cubicBezTo>
                  <a:moveTo>
                    <a:pt x="107" y="8"/>
                  </a:moveTo>
                  <a:cubicBezTo>
                    <a:pt x="112" y="12"/>
                    <a:pt x="110" y="14"/>
                    <a:pt x="114" y="14"/>
                  </a:cubicBezTo>
                  <a:cubicBezTo>
                    <a:pt x="110" y="14"/>
                    <a:pt x="112" y="12"/>
                    <a:pt x="107" y="8"/>
                  </a:cubicBezTo>
                  <a:moveTo>
                    <a:pt x="106" y="8"/>
                  </a:moveTo>
                  <a:cubicBezTo>
                    <a:pt x="106" y="8"/>
                    <a:pt x="107" y="8"/>
                    <a:pt x="107" y="8"/>
                  </a:cubicBezTo>
                  <a:cubicBezTo>
                    <a:pt x="107" y="8"/>
                    <a:pt x="106" y="8"/>
                    <a:pt x="106" y="8"/>
                  </a:cubicBezTo>
                  <a:moveTo>
                    <a:pt x="106" y="8"/>
                  </a:moveTo>
                  <a:cubicBezTo>
                    <a:pt x="106" y="8"/>
                    <a:pt x="106" y="8"/>
                    <a:pt x="106" y="8"/>
                  </a:cubicBezTo>
                  <a:cubicBezTo>
                    <a:pt x="106" y="8"/>
                    <a:pt x="106" y="8"/>
                    <a:pt x="106" y="8"/>
                  </a:cubicBezTo>
                  <a:moveTo>
                    <a:pt x="106" y="8"/>
                  </a:moveTo>
                  <a:cubicBezTo>
                    <a:pt x="106" y="8"/>
                    <a:pt x="106" y="8"/>
                    <a:pt x="106" y="8"/>
                  </a:cubicBezTo>
                  <a:cubicBezTo>
                    <a:pt x="106" y="8"/>
                    <a:pt x="106" y="8"/>
                    <a:pt x="106" y="8"/>
                  </a:cubicBezTo>
                  <a:moveTo>
                    <a:pt x="105" y="8"/>
                  </a:moveTo>
                  <a:cubicBezTo>
                    <a:pt x="105" y="8"/>
                    <a:pt x="105" y="8"/>
                    <a:pt x="105" y="8"/>
                  </a:cubicBezTo>
                  <a:cubicBezTo>
                    <a:pt x="105" y="8"/>
                    <a:pt x="105" y="8"/>
                    <a:pt x="105" y="8"/>
                  </a:cubicBezTo>
                  <a:cubicBezTo>
                    <a:pt x="105" y="8"/>
                    <a:pt x="105" y="8"/>
                    <a:pt x="105" y="8"/>
                  </a:cubicBezTo>
                  <a:cubicBezTo>
                    <a:pt x="105" y="8"/>
                    <a:pt x="105" y="8"/>
                    <a:pt x="105" y="8"/>
                  </a:cubicBezTo>
                  <a:moveTo>
                    <a:pt x="149" y="8"/>
                  </a:moveTo>
                  <a:cubicBezTo>
                    <a:pt x="149" y="8"/>
                    <a:pt x="149" y="8"/>
                    <a:pt x="149" y="8"/>
                  </a:cubicBezTo>
                  <a:cubicBezTo>
                    <a:pt x="141" y="10"/>
                    <a:pt x="131" y="11"/>
                    <a:pt x="122" y="13"/>
                  </a:cubicBezTo>
                  <a:cubicBezTo>
                    <a:pt x="122" y="13"/>
                    <a:pt x="122" y="13"/>
                    <a:pt x="122" y="13"/>
                  </a:cubicBezTo>
                  <a:cubicBezTo>
                    <a:pt x="122" y="13"/>
                    <a:pt x="122" y="13"/>
                    <a:pt x="122" y="13"/>
                  </a:cubicBezTo>
                  <a:cubicBezTo>
                    <a:pt x="131" y="11"/>
                    <a:pt x="141" y="10"/>
                    <a:pt x="149" y="8"/>
                  </a:cubicBezTo>
                  <a:cubicBezTo>
                    <a:pt x="149" y="8"/>
                    <a:pt x="149" y="8"/>
                    <a:pt x="149" y="8"/>
                  </a:cubicBezTo>
                  <a:moveTo>
                    <a:pt x="104" y="7"/>
                  </a:moveTo>
                  <a:cubicBezTo>
                    <a:pt x="104" y="7"/>
                    <a:pt x="104" y="7"/>
                    <a:pt x="104" y="7"/>
                  </a:cubicBezTo>
                  <a:cubicBezTo>
                    <a:pt x="104" y="7"/>
                    <a:pt x="104" y="7"/>
                    <a:pt x="104" y="7"/>
                  </a:cubicBezTo>
                  <a:moveTo>
                    <a:pt x="104" y="7"/>
                  </a:moveTo>
                  <a:cubicBezTo>
                    <a:pt x="104" y="7"/>
                    <a:pt x="104" y="7"/>
                    <a:pt x="104" y="7"/>
                  </a:cubicBezTo>
                  <a:cubicBezTo>
                    <a:pt x="104" y="7"/>
                    <a:pt x="104" y="7"/>
                    <a:pt x="104" y="7"/>
                  </a:cubicBezTo>
                  <a:moveTo>
                    <a:pt x="156" y="7"/>
                  </a:moveTo>
                  <a:cubicBezTo>
                    <a:pt x="163" y="7"/>
                    <a:pt x="170" y="9"/>
                    <a:pt x="174" y="11"/>
                  </a:cubicBezTo>
                  <a:cubicBezTo>
                    <a:pt x="170" y="9"/>
                    <a:pt x="163" y="7"/>
                    <a:pt x="156" y="7"/>
                  </a:cubicBezTo>
                  <a:moveTo>
                    <a:pt x="155" y="7"/>
                  </a:moveTo>
                  <a:cubicBezTo>
                    <a:pt x="155" y="7"/>
                    <a:pt x="155" y="7"/>
                    <a:pt x="155" y="7"/>
                  </a:cubicBezTo>
                  <a:cubicBezTo>
                    <a:pt x="155" y="7"/>
                    <a:pt x="155" y="7"/>
                    <a:pt x="155" y="7"/>
                  </a:cubicBezTo>
                  <a:cubicBezTo>
                    <a:pt x="155" y="7"/>
                    <a:pt x="155" y="7"/>
                    <a:pt x="155" y="7"/>
                  </a:cubicBezTo>
                  <a:moveTo>
                    <a:pt x="0" y="2"/>
                  </a:moveTo>
                  <a:cubicBezTo>
                    <a:pt x="0" y="2"/>
                    <a:pt x="0" y="2"/>
                    <a:pt x="0" y="2"/>
                  </a:cubicBezTo>
                  <a:cubicBezTo>
                    <a:pt x="1" y="2"/>
                    <a:pt x="7" y="20"/>
                    <a:pt x="9" y="24"/>
                  </a:cubicBezTo>
                  <a:cubicBezTo>
                    <a:pt x="9" y="24"/>
                    <a:pt x="9" y="24"/>
                    <a:pt x="9" y="24"/>
                  </a:cubicBezTo>
                  <a:cubicBezTo>
                    <a:pt x="9" y="24"/>
                    <a:pt x="9" y="24"/>
                    <a:pt x="9" y="24"/>
                  </a:cubicBezTo>
                  <a:cubicBezTo>
                    <a:pt x="7" y="20"/>
                    <a:pt x="1" y="2"/>
                    <a:pt x="0" y="2"/>
                  </a:cubicBezTo>
                  <a:cubicBezTo>
                    <a:pt x="0" y="2"/>
                    <a:pt x="0" y="2"/>
                    <a:pt x="0" y="2"/>
                  </a:cubicBezTo>
                  <a:moveTo>
                    <a:pt x="83" y="0"/>
                  </a:moveTo>
                  <a:cubicBezTo>
                    <a:pt x="83" y="0"/>
                    <a:pt x="83" y="0"/>
                    <a:pt x="83" y="0"/>
                  </a:cubicBezTo>
                  <a:cubicBezTo>
                    <a:pt x="76" y="2"/>
                    <a:pt x="67" y="11"/>
                    <a:pt x="56" y="11"/>
                  </a:cubicBezTo>
                  <a:cubicBezTo>
                    <a:pt x="40" y="11"/>
                    <a:pt x="44" y="25"/>
                    <a:pt x="34" y="28"/>
                  </a:cubicBezTo>
                  <a:cubicBezTo>
                    <a:pt x="34" y="28"/>
                    <a:pt x="34" y="28"/>
                    <a:pt x="34" y="28"/>
                  </a:cubicBezTo>
                  <a:cubicBezTo>
                    <a:pt x="34" y="28"/>
                    <a:pt x="34" y="28"/>
                    <a:pt x="34" y="28"/>
                  </a:cubicBezTo>
                  <a:cubicBezTo>
                    <a:pt x="44" y="25"/>
                    <a:pt x="40" y="11"/>
                    <a:pt x="56" y="11"/>
                  </a:cubicBezTo>
                  <a:cubicBezTo>
                    <a:pt x="67" y="11"/>
                    <a:pt x="76" y="2"/>
                    <a:pt x="83" y="0"/>
                  </a:cubicBezTo>
                  <a:cubicBezTo>
                    <a:pt x="83" y="0"/>
                    <a:pt x="83" y="0"/>
                    <a:pt x="83" y="0"/>
                  </a:cubicBezTo>
                  <a:moveTo>
                    <a:pt x="86" y="0"/>
                  </a:moveTo>
                  <a:cubicBezTo>
                    <a:pt x="86" y="0"/>
                    <a:pt x="86" y="0"/>
                    <a:pt x="86" y="0"/>
                  </a:cubicBezTo>
                  <a:cubicBezTo>
                    <a:pt x="86" y="0"/>
                    <a:pt x="86" y="0"/>
                    <a:pt x="86" y="0"/>
                  </a:cubicBezTo>
                  <a:moveTo>
                    <a:pt x="85" y="0"/>
                  </a:moveTo>
                  <a:cubicBezTo>
                    <a:pt x="85" y="0"/>
                    <a:pt x="85" y="0"/>
                    <a:pt x="85" y="0"/>
                  </a:cubicBezTo>
                  <a:cubicBezTo>
                    <a:pt x="85" y="0"/>
                    <a:pt x="85" y="0"/>
                    <a:pt x="85" y="0"/>
                  </a:cubicBezTo>
                  <a:cubicBezTo>
                    <a:pt x="85" y="0"/>
                    <a:pt x="85" y="0"/>
                    <a:pt x="85"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63" name="Freeform 303"/>
            <p:cNvSpPr>
              <a:spLocks noEditPoints="1"/>
            </p:cNvSpPr>
            <p:nvPr/>
          </p:nvSpPr>
          <p:spPr bwMode="auto">
            <a:xfrm>
              <a:off x="3091041" y="1902082"/>
              <a:ext cx="239345" cy="325238"/>
            </a:xfrm>
            <a:custGeom>
              <a:avLst/>
              <a:gdLst>
                <a:gd name="T0" fmla="*/ 28 w 186"/>
                <a:gd name="T1" fmla="*/ 221 h 246"/>
                <a:gd name="T2" fmla="*/ 17 w 186"/>
                <a:gd name="T3" fmla="*/ 238 h 246"/>
                <a:gd name="T4" fmla="*/ 0 w 186"/>
                <a:gd name="T5" fmla="*/ 246 h 246"/>
                <a:gd name="T6" fmla="*/ 17 w 186"/>
                <a:gd name="T7" fmla="*/ 238 h 246"/>
                <a:gd name="T8" fmla="*/ 28 w 186"/>
                <a:gd name="T9" fmla="*/ 221 h 246"/>
                <a:gd name="T10" fmla="*/ 30 w 186"/>
                <a:gd name="T11" fmla="*/ 201 h 246"/>
                <a:gd name="T12" fmla="*/ 30 w 186"/>
                <a:gd name="T13" fmla="*/ 201 h 246"/>
                <a:gd name="T14" fmla="*/ 31 w 186"/>
                <a:gd name="T15" fmla="*/ 206 h 246"/>
                <a:gd name="T16" fmla="*/ 30 w 186"/>
                <a:gd name="T17" fmla="*/ 201 h 246"/>
                <a:gd name="T18" fmla="*/ 30 w 186"/>
                <a:gd name="T19" fmla="*/ 201 h 246"/>
                <a:gd name="T20" fmla="*/ 13 w 186"/>
                <a:gd name="T21" fmla="*/ 171 h 246"/>
                <a:gd name="T22" fmla="*/ 19 w 186"/>
                <a:gd name="T23" fmla="*/ 187 h 246"/>
                <a:gd name="T24" fmla="*/ 22 w 186"/>
                <a:gd name="T25" fmla="*/ 192 h 246"/>
                <a:gd name="T26" fmla="*/ 19 w 186"/>
                <a:gd name="T27" fmla="*/ 187 h 246"/>
                <a:gd name="T28" fmla="*/ 13 w 186"/>
                <a:gd name="T29" fmla="*/ 171 h 246"/>
                <a:gd name="T30" fmla="*/ 20 w 186"/>
                <a:gd name="T31" fmla="*/ 149 h 246"/>
                <a:gd name="T32" fmla="*/ 13 w 186"/>
                <a:gd name="T33" fmla="*/ 165 h 246"/>
                <a:gd name="T34" fmla="*/ 20 w 186"/>
                <a:gd name="T35" fmla="*/ 149 h 246"/>
                <a:gd name="T36" fmla="*/ 37 w 186"/>
                <a:gd name="T37" fmla="*/ 140 h 246"/>
                <a:gd name="T38" fmla="*/ 22 w 186"/>
                <a:gd name="T39" fmla="*/ 148 h 246"/>
                <a:gd name="T40" fmla="*/ 37 w 186"/>
                <a:gd name="T41" fmla="*/ 140 h 246"/>
                <a:gd name="T42" fmla="*/ 41 w 186"/>
                <a:gd name="T43" fmla="*/ 88 h 246"/>
                <a:gd name="T44" fmla="*/ 48 w 186"/>
                <a:gd name="T45" fmla="*/ 106 h 246"/>
                <a:gd name="T46" fmla="*/ 49 w 186"/>
                <a:gd name="T47" fmla="*/ 118 h 246"/>
                <a:gd name="T48" fmla="*/ 48 w 186"/>
                <a:gd name="T49" fmla="*/ 106 h 246"/>
                <a:gd name="T50" fmla="*/ 41 w 186"/>
                <a:gd name="T51" fmla="*/ 88 h 246"/>
                <a:gd name="T52" fmla="*/ 91 w 186"/>
                <a:gd name="T53" fmla="*/ 79 h 246"/>
                <a:gd name="T54" fmla="*/ 91 w 186"/>
                <a:gd name="T55" fmla="*/ 79 h 246"/>
                <a:gd name="T56" fmla="*/ 91 w 186"/>
                <a:gd name="T57" fmla="*/ 79 h 246"/>
                <a:gd name="T58" fmla="*/ 91 w 186"/>
                <a:gd name="T59" fmla="*/ 79 h 246"/>
                <a:gd name="T60" fmla="*/ 83 w 186"/>
                <a:gd name="T61" fmla="*/ 79 h 246"/>
                <a:gd name="T62" fmla="*/ 91 w 186"/>
                <a:gd name="T63" fmla="*/ 79 h 246"/>
                <a:gd name="T64" fmla="*/ 83 w 186"/>
                <a:gd name="T65" fmla="*/ 79 h 246"/>
                <a:gd name="T66" fmla="*/ 99 w 186"/>
                <a:gd name="T67" fmla="*/ 79 h 246"/>
                <a:gd name="T68" fmla="*/ 99 w 186"/>
                <a:gd name="T69" fmla="*/ 79 h 246"/>
                <a:gd name="T70" fmla="*/ 99 w 186"/>
                <a:gd name="T71" fmla="*/ 79 h 246"/>
                <a:gd name="T72" fmla="*/ 99 w 186"/>
                <a:gd name="T73" fmla="*/ 79 h 246"/>
                <a:gd name="T74" fmla="*/ 99 w 186"/>
                <a:gd name="T75" fmla="*/ 79 h 246"/>
                <a:gd name="T76" fmla="*/ 99 w 186"/>
                <a:gd name="T77" fmla="*/ 79 h 246"/>
                <a:gd name="T78" fmla="*/ 57 w 186"/>
                <a:gd name="T79" fmla="*/ 75 h 246"/>
                <a:gd name="T80" fmla="*/ 41 w 186"/>
                <a:gd name="T81" fmla="*/ 86 h 246"/>
                <a:gd name="T82" fmla="*/ 57 w 186"/>
                <a:gd name="T83" fmla="*/ 75 h 246"/>
                <a:gd name="T84" fmla="*/ 60 w 186"/>
                <a:gd name="T85" fmla="*/ 74 h 246"/>
                <a:gd name="T86" fmla="*/ 69 w 186"/>
                <a:gd name="T87" fmla="*/ 78 h 246"/>
                <a:gd name="T88" fmla="*/ 60 w 186"/>
                <a:gd name="T89" fmla="*/ 74 h 246"/>
                <a:gd name="T90" fmla="*/ 60 w 186"/>
                <a:gd name="T91" fmla="*/ 74 h 246"/>
                <a:gd name="T92" fmla="*/ 60 w 186"/>
                <a:gd name="T93" fmla="*/ 74 h 246"/>
                <a:gd name="T94" fmla="*/ 60 w 186"/>
                <a:gd name="T95" fmla="*/ 74 h 246"/>
                <a:gd name="T96" fmla="*/ 60 w 186"/>
                <a:gd name="T97" fmla="*/ 74 h 246"/>
                <a:gd name="T98" fmla="*/ 119 w 186"/>
                <a:gd name="T99" fmla="*/ 73 h 246"/>
                <a:gd name="T100" fmla="*/ 100 w 186"/>
                <a:gd name="T101" fmla="*/ 78 h 246"/>
                <a:gd name="T102" fmla="*/ 119 w 186"/>
                <a:gd name="T103" fmla="*/ 73 h 246"/>
                <a:gd name="T104" fmla="*/ 155 w 186"/>
                <a:gd name="T105" fmla="*/ 15 h 246"/>
                <a:gd name="T106" fmla="*/ 152 w 186"/>
                <a:gd name="T107" fmla="*/ 31 h 246"/>
                <a:gd name="T108" fmla="*/ 145 w 186"/>
                <a:gd name="T109" fmla="*/ 51 h 246"/>
                <a:gd name="T110" fmla="*/ 152 w 186"/>
                <a:gd name="T111" fmla="*/ 31 h 246"/>
                <a:gd name="T112" fmla="*/ 155 w 186"/>
                <a:gd name="T113" fmla="*/ 15 h 246"/>
                <a:gd name="T114" fmla="*/ 180 w 186"/>
                <a:gd name="T115" fmla="*/ 0 h 246"/>
                <a:gd name="T116" fmla="*/ 170 w 186"/>
                <a:gd name="T117" fmla="*/ 1 h 246"/>
                <a:gd name="T118" fmla="*/ 156 w 186"/>
                <a:gd name="T119" fmla="*/ 14 h 246"/>
                <a:gd name="T120" fmla="*/ 170 w 186"/>
                <a:gd name="T121" fmla="*/ 1 h 246"/>
                <a:gd name="T122" fmla="*/ 186 w 186"/>
                <a:gd name="T123" fmla="*/ 1 h 246"/>
                <a:gd name="T124" fmla="*/ 180 w 186"/>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246">
                  <a:moveTo>
                    <a:pt x="28" y="221"/>
                  </a:moveTo>
                  <a:cubicBezTo>
                    <a:pt x="27" y="226"/>
                    <a:pt x="20" y="235"/>
                    <a:pt x="17" y="238"/>
                  </a:cubicBezTo>
                  <a:cubicBezTo>
                    <a:pt x="12" y="243"/>
                    <a:pt x="5" y="242"/>
                    <a:pt x="0" y="246"/>
                  </a:cubicBezTo>
                  <a:cubicBezTo>
                    <a:pt x="5" y="242"/>
                    <a:pt x="12" y="243"/>
                    <a:pt x="17" y="238"/>
                  </a:cubicBezTo>
                  <a:cubicBezTo>
                    <a:pt x="20" y="235"/>
                    <a:pt x="27" y="226"/>
                    <a:pt x="28" y="221"/>
                  </a:cubicBezTo>
                  <a:moveTo>
                    <a:pt x="30" y="201"/>
                  </a:moveTo>
                  <a:cubicBezTo>
                    <a:pt x="30" y="201"/>
                    <a:pt x="30" y="201"/>
                    <a:pt x="30" y="201"/>
                  </a:cubicBezTo>
                  <a:cubicBezTo>
                    <a:pt x="31" y="202"/>
                    <a:pt x="31" y="204"/>
                    <a:pt x="31" y="206"/>
                  </a:cubicBezTo>
                  <a:cubicBezTo>
                    <a:pt x="31" y="204"/>
                    <a:pt x="31" y="202"/>
                    <a:pt x="30" y="201"/>
                  </a:cubicBezTo>
                  <a:cubicBezTo>
                    <a:pt x="30" y="201"/>
                    <a:pt x="30" y="201"/>
                    <a:pt x="30" y="201"/>
                  </a:cubicBezTo>
                  <a:moveTo>
                    <a:pt x="13" y="171"/>
                  </a:moveTo>
                  <a:cubicBezTo>
                    <a:pt x="14" y="177"/>
                    <a:pt x="17" y="182"/>
                    <a:pt x="19" y="187"/>
                  </a:cubicBezTo>
                  <a:cubicBezTo>
                    <a:pt x="20" y="188"/>
                    <a:pt x="21" y="190"/>
                    <a:pt x="22" y="192"/>
                  </a:cubicBezTo>
                  <a:cubicBezTo>
                    <a:pt x="21" y="190"/>
                    <a:pt x="20" y="188"/>
                    <a:pt x="19" y="187"/>
                  </a:cubicBezTo>
                  <a:cubicBezTo>
                    <a:pt x="17" y="182"/>
                    <a:pt x="14" y="177"/>
                    <a:pt x="13" y="171"/>
                  </a:cubicBezTo>
                  <a:moveTo>
                    <a:pt x="20" y="149"/>
                  </a:moveTo>
                  <a:cubicBezTo>
                    <a:pt x="13" y="151"/>
                    <a:pt x="13" y="157"/>
                    <a:pt x="13" y="165"/>
                  </a:cubicBezTo>
                  <a:cubicBezTo>
                    <a:pt x="13" y="157"/>
                    <a:pt x="13" y="151"/>
                    <a:pt x="20" y="149"/>
                  </a:cubicBezTo>
                  <a:moveTo>
                    <a:pt x="37" y="140"/>
                  </a:moveTo>
                  <a:cubicBezTo>
                    <a:pt x="33" y="145"/>
                    <a:pt x="29" y="146"/>
                    <a:pt x="22" y="148"/>
                  </a:cubicBezTo>
                  <a:cubicBezTo>
                    <a:pt x="29" y="146"/>
                    <a:pt x="33" y="145"/>
                    <a:pt x="37" y="140"/>
                  </a:cubicBezTo>
                  <a:moveTo>
                    <a:pt x="41" y="88"/>
                  </a:moveTo>
                  <a:cubicBezTo>
                    <a:pt x="41" y="93"/>
                    <a:pt x="46" y="103"/>
                    <a:pt x="48" y="106"/>
                  </a:cubicBezTo>
                  <a:cubicBezTo>
                    <a:pt x="49" y="108"/>
                    <a:pt x="49" y="113"/>
                    <a:pt x="49" y="118"/>
                  </a:cubicBezTo>
                  <a:cubicBezTo>
                    <a:pt x="49" y="113"/>
                    <a:pt x="49" y="108"/>
                    <a:pt x="48" y="106"/>
                  </a:cubicBezTo>
                  <a:cubicBezTo>
                    <a:pt x="46" y="103"/>
                    <a:pt x="41" y="93"/>
                    <a:pt x="41" y="88"/>
                  </a:cubicBezTo>
                  <a:moveTo>
                    <a:pt x="91" y="79"/>
                  </a:moveTo>
                  <a:cubicBezTo>
                    <a:pt x="91" y="79"/>
                    <a:pt x="91" y="79"/>
                    <a:pt x="91" y="79"/>
                  </a:cubicBezTo>
                  <a:cubicBezTo>
                    <a:pt x="91" y="79"/>
                    <a:pt x="91" y="79"/>
                    <a:pt x="91" y="79"/>
                  </a:cubicBezTo>
                  <a:cubicBezTo>
                    <a:pt x="91" y="79"/>
                    <a:pt x="91" y="79"/>
                    <a:pt x="91" y="79"/>
                  </a:cubicBezTo>
                  <a:moveTo>
                    <a:pt x="83" y="79"/>
                  </a:moveTo>
                  <a:cubicBezTo>
                    <a:pt x="85" y="79"/>
                    <a:pt x="88" y="79"/>
                    <a:pt x="91" y="79"/>
                  </a:cubicBezTo>
                  <a:cubicBezTo>
                    <a:pt x="88" y="79"/>
                    <a:pt x="85" y="79"/>
                    <a:pt x="83" y="79"/>
                  </a:cubicBezTo>
                  <a:moveTo>
                    <a:pt x="99" y="79"/>
                  </a:moveTo>
                  <a:cubicBezTo>
                    <a:pt x="99" y="79"/>
                    <a:pt x="99" y="79"/>
                    <a:pt x="99" y="79"/>
                  </a:cubicBezTo>
                  <a:cubicBezTo>
                    <a:pt x="99" y="79"/>
                    <a:pt x="99" y="79"/>
                    <a:pt x="99" y="79"/>
                  </a:cubicBezTo>
                  <a:moveTo>
                    <a:pt x="99" y="79"/>
                  </a:moveTo>
                  <a:cubicBezTo>
                    <a:pt x="99" y="79"/>
                    <a:pt x="99" y="79"/>
                    <a:pt x="99" y="79"/>
                  </a:cubicBezTo>
                  <a:cubicBezTo>
                    <a:pt x="99" y="79"/>
                    <a:pt x="99" y="79"/>
                    <a:pt x="99" y="79"/>
                  </a:cubicBezTo>
                  <a:moveTo>
                    <a:pt x="57" y="75"/>
                  </a:moveTo>
                  <a:cubicBezTo>
                    <a:pt x="48" y="77"/>
                    <a:pt x="43" y="78"/>
                    <a:pt x="41" y="86"/>
                  </a:cubicBezTo>
                  <a:cubicBezTo>
                    <a:pt x="43" y="78"/>
                    <a:pt x="48" y="77"/>
                    <a:pt x="57" y="75"/>
                  </a:cubicBezTo>
                  <a:moveTo>
                    <a:pt x="60" y="74"/>
                  </a:moveTo>
                  <a:cubicBezTo>
                    <a:pt x="64" y="74"/>
                    <a:pt x="66" y="77"/>
                    <a:pt x="69" y="78"/>
                  </a:cubicBezTo>
                  <a:cubicBezTo>
                    <a:pt x="66" y="77"/>
                    <a:pt x="64" y="74"/>
                    <a:pt x="60" y="74"/>
                  </a:cubicBezTo>
                  <a:moveTo>
                    <a:pt x="60" y="74"/>
                  </a:moveTo>
                  <a:cubicBezTo>
                    <a:pt x="60" y="74"/>
                    <a:pt x="60" y="74"/>
                    <a:pt x="60" y="74"/>
                  </a:cubicBezTo>
                  <a:cubicBezTo>
                    <a:pt x="60" y="74"/>
                    <a:pt x="60" y="74"/>
                    <a:pt x="60" y="74"/>
                  </a:cubicBezTo>
                  <a:cubicBezTo>
                    <a:pt x="60" y="74"/>
                    <a:pt x="60" y="74"/>
                    <a:pt x="60" y="74"/>
                  </a:cubicBezTo>
                  <a:moveTo>
                    <a:pt x="119" y="73"/>
                  </a:moveTo>
                  <a:cubicBezTo>
                    <a:pt x="112" y="75"/>
                    <a:pt x="106" y="77"/>
                    <a:pt x="100" y="78"/>
                  </a:cubicBezTo>
                  <a:cubicBezTo>
                    <a:pt x="106" y="77"/>
                    <a:pt x="112" y="75"/>
                    <a:pt x="119" y="73"/>
                  </a:cubicBezTo>
                  <a:moveTo>
                    <a:pt x="155" y="15"/>
                  </a:moveTo>
                  <a:cubicBezTo>
                    <a:pt x="153" y="18"/>
                    <a:pt x="153" y="26"/>
                    <a:pt x="152" y="31"/>
                  </a:cubicBezTo>
                  <a:cubicBezTo>
                    <a:pt x="150" y="39"/>
                    <a:pt x="146" y="44"/>
                    <a:pt x="145" y="51"/>
                  </a:cubicBezTo>
                  <a:cubicBezTo>
                    <a:pt x="146" y="44"/>
                    <a:pt x="150" y="39"/>
                    <a:pt x="152" y="31"/>
                  </a:cubicBezTo>
                  <a:cubicBezTo>
                    <a:pt x="153" y="26"/>
                    <a:pt x="153" y="18"/>
                    <a:pt x="155" y="15"/>
                  </a:cubicBezTo>
                  <a:moveTo>
                    <a:pt x="180" y="0"/>
                  </a:moveTo>
                  <a:cubicBezTo>
                    <a:pt x="176" y="0"/>
                    <a:pt x="172" y="1"/>
                    <a:pt x="170" y="1"/>
                  </a:cubicBezTo>
                  <a:cubicBezTo>
                    <a:pt x="165" y="3"/>
                    <a:pt x="160" y="11"/>
                    <a:pt x="156" y="14"/>
                  </a:cubicBezTo>
                  <a:cubicBezTo>
                    <a:pt x="160" y="11"/>
                    <a:pt x="164" y="3"/>
                    <a:pt x="170" y="1"/>
                  </a:cubicBezTo>
                  <a:cubicBezTo>
                    <a:pt x="174" y="1"/>
                    <a:pt x="182" y="1"/>
                    <a:pt x="186" y="1"/>
                  </a:cubicBezTo>
                  <a:cubicBezTo>
                    <a:pt x="185" y="0"/>
                    <a:pt x="182" y="0"/>
                    <a:pt x="18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64" name="Freeform 304"/>
            <p:cNvSpPr>
              <a:spLocks/>
            </p:cNvSpPr>
            <p:nvPr/>
          </p:nvSpPr>
          <p:spPr bwMode="auto">
            <a:xfrm>
              <a:off x="1816100" y="1973279"/>
              <a:ext cx="1362544" cy="938498"/>
            </a:xfrm>
            <a:custGeom>
              <a:avLst/>
              <a:gdLst>
                <a:gd name="T0" fmla="*/ 61 w 1063"/>
                <a:gd name="T1" fmla="*/ 34 h 708"/>
                <a:gd name="T2" fmla="*/ 30 w 1063"/>
                <a:gd name="T3" fmla="*/ 85 h 708"/>
                <a:gd name="T4" fmla="*/ 109 w 1063"/>
                <a:gd name="T5" fmla="*/ 192 h 708"/>
                <a:gd name="T6" fmla="*/ 189 w 1063"/>
                <a:gd name="T7" fmla="*/ 305 h 708"/>
                <a:gd name="T8" fmla="*/ 249 w 1063"/>
                <a:gd name="T9" fmla="*/ 311 h 708"/>
                <a:gd name="T10" fmla="*/ 236 w 1063"/>
                <a:gd name="T11" fmla="*/ 444 h 708"/>
                <a:gd name="T12" fmla="*/ 301 w 1063"/>
                <a:gd name="T13" fmla="*/ 581 h 708"/>
                <a:gd name="T14" fmla="*/ 366 w 1063"/>
                <a:gd name="T15" fmla="*/ 619 h 708"/>
                <a:gd name="T16" fmla="*/ 464 w 1063"/>
                <a:gd name="T17" fmla="*/ 684 h 708"/>
                <a:gd name="T18" fmla="*/ 537 w 1063"/>
                <a:gd name="T19" fmla="*/ 708 h 708"/>
                <a:gd name="T20" fmla="*/ 572 w 1063"/>
                <a:gd name="T21" fmla="*/ 657 h 708"/>
                <a:gd name="T22" fmla="*/ 537 w 1063"/>
                <a:gd name="T23" fmla="*/ 566 h 708"/>
                <a:gd name="T24" fmla="*/ 559 w 1063"/>
                <a:gd name="T25" fmla="*/ 496 h 708"/>
                <a:gd name="T26" fmla="*/ 576 w 1063"/>
                <a:gd name="T27" fmla="*/ 501 h 708"/>
                <a:gd name="T28" fmla="*/ 576 w 1063"/>
                <a:gd name="T29" fmla="*/ 502 h 708"/>
                <a:gd name="T30" fmla="*/ 577 w 1063"/>
                <a:gd name="T31" fmla="*/ 502 h 708"/>
                <a:gd name="T32" fmla="*/ 577 w 1063"/>
                <a:gd name="T33" fmla="*/ 502 h 708"/>
                <a:gd name="T34" fmla="*/ 578 w 1063"/>
                <a:gd name="T35" fmla="*/ 502 h 708"/>
                <a:gd name="T36" fmla="*/ 591 w 1063"/>
                <a:gd name="T37" fmla="*/ 506 h 708"/>
                <a:gd name="T38" fmla="*/ 608 w 1063"/>
                <a:gd name="T39" fmla="*/ 475 h 708"/>
                <a:gd name="T40" fmla="*/ 656 w 1063"/>
                <a:gd name="T41" fmla="*/ 450 h 708"/>
                <a:gd name="T42" fmla="*/ 672 w 1063"/>
                <a:gd name="T43" fmla="*/ 462 h 708"/>
                <a:gd name="T44" fmla="*/ 720 w 1063"/>
                <a:gd name="T45" fmla="*/ 493 h 708"/>
                <a:gd name="T46" fmla="*/ 743 w 1063"/>
                <a:gd name="T47" fmla="*/ 479 h 708"/>
                <a:gd name="T48" fmla="*/ 754 w 1063"/>
                <a:gd name="T49" fmla="*/ 470 h 708"/>
                <a:gd name="T50" fmla="*/ 766 w 1063"/>
                <a:gd name="T51" fmla="*/ 473 h 708"/>
                <a:gd name="T52" fmla="*/ 767 w 1063"/>
                <a:gd name="T53" fmla="*/ 473 h 708"/>
                <a:gd name="T54" fmla="*/ 800 w 1063"/>
                <a:gd name="T55" fmla="*/ 504 h 708"/>
                <a:gd name="T56" fmla="*/ 807 w 1063"/>
                <a:gd name="T57" fmla="*/ 505 h 708"/>
                <a:gd name="T58" fmla="*/ 823 w 1063"/>
                <a:gd name="T59" fmla="*/ 504 h 708"/>
                <a:gd name="T60" fmla="*/ 831 w 1063"/>
                <a:gd name="T61" fmla="*/ 451 h 708"/>
                <a:gd name="T62" fmla="*/ 874 w 1063"/>
                <a:gd name="T63" fmla="*/ 429 h 708"/>
                <a:gd name="T64" fmla="*/ 918 w 1063"/>
                <a:gd name="T65" fmla="*/ 444 h 708"/>
                <a:gd name="T66" fmla="*/ 942 w 1063"/>
                <a:gd name="T67" fmla="*/ 435 h 708"/>
                <a:gd name="T68" fmla="*/ 991 w 1063"/>
                <a:gd name="T69" fmla="*/ 400 h 708"/>
                <a:gd name="T70" fmla="*/ 1002 w 1063"/>
                <a:gd name="T71" fmla="*/ 385 h 708"/>
                <a:gd name="T72" fmla="*/ 1030 w 1063"/>
                <a:gd name="T73" fmla="*/ 357 h 708"/>
                <a:gd name="T74" fmla="*/ 1062 w 1063"/>
                <a:gd name="T75" fmla="*/ 333 h 708"/>
                <a:gd name="T76" fmla="*/ 1011 w 1063"/>
                <a:gd name="T77" fmla="*/ 277 h 708"/>
                <a:gd name="T78" fmla="*/ 1000 w 1063"/>
                <a:gd name="T79" fmla="*/ 247 h 708"/>
                <a:gd name="T80" fmla="*/ 1000 w 1063"/>
                <a:gd name="T81" fmla="*/ 205 h 708"/>
                <a:gd name="T82" fmla="*/ 994 w 1063"/>
                <a:gd name="T83" fmla="*/ 193 h 708"/>
                <a:gd name="T84" fmla="*/ 926 w 1063"/>
                <a:gd name="T85" fmla="*/ 229 h 708"/>
                <a:gd name="T86" fmla="*/ 796 w 1063"/>
                <a:gd name="T87" fmla="*/ 178 h 708"/>
                <a:gd name="T88" fmla="*/ 747 w 1063"/>
                <a:gd name="T89" fmla="*/ 205 h 708"/>
                <a:gd name="T90" fmla="*/ 672 w 1063"/>
                <a:gd name="T91" fmla="*/ 181 h 708"/>
                <a:gd name="T92" fmla="*/ 616 w 1063"/>
                <a:gd name="T93" fmla="*/ 161 h 708"/>
                <a:gd name="T94" fmla="*/ 578 w 1063"/>
                <a:gd name="T95" fmla="*/ 117 h 708"/>
                <a:gd name="T96" fmla="*/ 483 w 1063"/>
                <a:gd name="T97" fmla="*/ 161 h 708"/>
                <a:gd name="T98" fmla="*/ 410 w 1063"/>
                <a:gd name="T99" fmla="*/ 130 h 708"/>
                <a:gd name="T100" fmla="*/ 328 w 1063"/>
                <a:gd name="T101" fmla="*/ 103 h 708"/>
                <a:gd name="T102" fmla="*/ 278 w 1063"/>
                <a:gd name="T103" fmla="*/ 86 h 708"/>
                <a:gd name="T104" fmla="*/ 176 w 1063"/>
                <a:gd name="T105" fmla="*/ 5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3" h="708">
                  <a:moveTo>
                    <a:pt x="125" y="0"/>
                  </a:moveTo>
                  <a:cubicBezTo>
                    <a:pt x="122" y="0"/>
                    <a:pt x="119" y="2"/>
                    <a:pt x="114" y="6"/>
                  </a:cubicBezTo>
                  <a:cubicBezTo>
                    <a:pt x="106" y="14"/>
                    <a:pt x="98" y="17"/>
                    <a:pt x="91" y="24"/>
                  </a:cubicBezTo>
                  <a:cubicBezTo>
                    <a:pt x="85" y="30"/>
                    <a:pt x="77" y="34"/>
                    <a:pt x="68" y="34"/>
                  </a:cubicBezTo>
                  <a:cubicBezTo>
                    <a:pt x="66" y="34"/>
                    <a:pt x="64" y="34"/>
                    <a:pt x="61" y="34"/>
                  </a:cubicBezTo>
                  <a:cubicBezTo>
                    <a:pt x="55" y="32"/>
                    <a:pt x="38" y="16"/>
                    <a:pt x="32" y="12"/>
                  </a:cubicBezTo>
                  <a:cubicBezTo>
                    <a:pt x="30" y="10"/>
                    <a:pt x="27" y="9"/>
                    <a:pt x="25" y="9"/>
                  </a:cubicBezTo>
                  <a:cubicBezTo>
                    <a:pt x="15" y="9"/>
                    <a:pt x="8" y="24"/>
                    <a:pt x="7" y="30"/>
                  </a:cubicBezTo>
                  <a:cubicBezTo>
                    <a:pt x="4" y="41"/>
                    <a:pt x="0" y="43"/>
                    <a:pt x="5" y="54"/>
                  </a:cubicBezTo>
                  <a:cubicBezTo>
                    <a:pt x="11" y="66"/>
                    <a:pt x="22" y="77"/>
                    <a:pt x="30" y="85"/>
                  </a:cubicBezTo>
                  <a:cubicBezTo>
                    <a:pt x="40" y="94"/>
                    <a:pt x="48" y="99"/>
                    <a:pt x="51" y="110"/>
                  </a:cubicBezTo>
                  <a:cubicBezTo>
                    <a:pt x="53" y="118"/>
                    <a:pt x="51" y="129"/>
                    <a:pt x="51" y="137"/>
                  </a:cubicBezTo>
                  <a:cubicBezTo>
                    <a:pt x="51" y="147"/>
                    <a:pt x="54" y="157"/>
                    <a:pt x="60" y="163"/>
                  </a:cubicBezTo>
                  <a:cubicBezTo>
                    <a:pt x="65" y="169"/>
                    <a:pt x="70" y="176"/>
                    <a:pt x="78" y="179"/>
                  </a:cubicBezTo>
                  <a:cubicBezTo>
                    <a:pt x="90" y="186"/>
                    <a:pt x="91" y="192"/>
                    <a:pt x="109" y="192"/>
                  </a:cubicBezTo>
                  <a:cubicBezTo>
                    <a:pt x="121" y="192"/>
                    <a:pt x="131" y="194"/>
                    <a:pt x="138" y="198"/>
                  </a:cubicBezTo>
                  <a:cubicBezTo>
                    <a:pt x="145" y="201"/>
                    <a:pt x="149" y="216"/>
                    <a:pt x="153" y="223"/>
                  </a:cubicBezTo>
                  <a:cubicBezTo>
                    <a:pt x="158" y="233"/>
                    <a:pt x="162" y="243"/>
                    <a:pt x="164" y="254"/>
                  </a:cubicBezTo>
                  <a:cubicBezTo>
                    <a:pt x="165" y="265"/>
                    <a:pt x="169" y="272"/>
                    <a:pt x="169" y="283"/>
                  </a:cubicBezTo>
                  <a:cubicBezTo>
                    <a:pt x="169" y="294"/>
                    <a:pt x="183" y="300"/>
                    <a:pt x="189" y="305"/>
                  </a:cubicBezTo>
                  <a:cubicBezTo>
                    <a:pt x="189" y="305"/>
                    <a:pt x="190" y="306"/>
                    <a:pt x="190" y="306"/>
                  </a:cubicBezTo>
                  <a:cubicBezTo>
                    <a:pt x="196" y="306"/>
                    <a:pt x="208" y="292"/>
                    <a:pt x="209" y="291"/>
                  </a:cubicBezTo>
                  <a:cubicBezTo>
                    <a:pt x="214" y="285"/>
                    <a:pt x="221" y="281"/>
                    <a:pt x="228" y="281"/>
                  </a:cubicBezTo>
                  <a:cubicBezTo>
                    <a:pt x="230" y="281"/>
                    <a:pt x="231" y="281"/>
                    <a:pt x="233" y="281"/>
                  </a:cubicBezTo>
                  <a:cubicBezTo>
                    <a:pt x="246" y="285"/>
                    <a:pt x="247" y="299"/>
                    <a:pt x="249" y="311"/>
                  </a:cubicBezTo>
                  <a:cubicBezTo>
                    <a:pt x="251" y="321"/>
                    <a:pt x="250" y="330"/>
                    <a:pt x="246" y="338"/>
                  </a:cubicBezTo>
                  <a:cubicBezTo>
                    <a:pt x="241" y="346"/>
                    <a:pt x="237" y="358"/>
                    <a:pt x="233" y="367"/>
                  </a:cubicBezTo>
                  <a:cubicBezTo>
                    <a:pt x="229" y="375"/>
                    <a:pt x="223" y="382"/>
                    <a:pt x="218" y="389"/>
                  </a:cubicBezTo>
                  <a:cubicBezTo>
                    <a:pt x="211" y="398"/>
                    <a:pt x="212" y="409"/>
                    <a:pt x="215" y="420"/>
                  </a:cubicBezTo>
                  <a:cubicBezTo>
                    <a:pt x="217" y="431"/>
                    <a:pt x="228" y="439"/>
                    <a:pt x="236" y="444"/>
                  </a:cubicBezTo>
                  <a:cubicBezTo>
                    <a:pt x="248" y="450"/>
                    <a:pt x="243" y="454"/>
                    <a:pt x="237" y="466"/>
                  </a:cubicBezTo>
                  <a:cubicBezTo>
                    <a:pt x="232" y="476"/>
                    <a:pt x="226" y="477"/>
                    <a:pt x="226" y="491"/>
                  </a:cubicBezTo>
                  <a:cubicBezTo>
                    <a:pt x="226" y="505"/>
                    <a:pt x="244" y="513"/>
                    <a:pt x="252" y="524"/>
                  </a:cubicBezTo>
                  <a:cubicBezTo>
                    <a:pt x="260" y="535"/>
                    <a:pt x="265" y="543"/>
                    <a:pt x="276" y="554"/>
                  </a:cubicBezTo>
                  <a:cubicBezTo>
                    <a:pt x="285" y="564"/>
                    <a:pt x="294" y="569"/>
                    <a:pt x="301" y="581"/>
                  </a:cubicBezTo>
                  <a:cubicBezTo>
                    <a:pt x="307" y="590"/>
                    <a:pt x="308" y="591"/>
                    <a:pt x="316" y="599"/>
                  </a:cubicBezTo>
                  <a:cubicBezTo>
                    <a:pt x="318" y="600"/>
                    <a:pt x="332" y="605"/>
                    <a:pt x="334" y="607"/>
                  </a:cubicBezTo>
                  <a:cubicBezTo>
                    <a:pt x="341" y="614"/>
                    <a:pt x="337" y="619"/>
                    <a:pt x="348" y="624"/>
                  </a:cubicBezTo>
                  <a:cubicBezTo>
                    <a:pt x="350" y="626"/>
                    <a:pt x="353" y="626"/>
                    <a:pt x="354" y="626"/>
                  </a:cubicBezTo>
                  <a:cubicBezTo>
                    <a:pt x="360" y="626"/>
                    <a:pt x="362" y="621"/>
                    <a:pt x="366" y="619"/>
                  </a:cubicBezTo>
                  <a:cubicBezTo>
                    <a:pt x="373" y="615"/>
                    <a:pt x="379" y="610"/>
                    <a:pt x="384" y="610"/>
                  </a:cubicBezTo>
                  <a:cubicBezTo>
                    <a:pt x="384" y="610"/>
                    <a:pt x="385" y="610"/>
                    <a:pt x="386" y="610"/>
                  </a:cubicBezTo>
                  <a:cubicBezTo>
                    <a:pt x="394" y="614"/>
                    <a:pt x="410" y="645"/>
                    <a:pt x="413" y="651"/>
                  </a:cubicBezTo>
                  <a:cubicBezTo>
                    <a:pt x="418" y="661"/>
                    <a:pt x="434" y="666"/>
                    <a:pt x="439" y="670"/>
                  </a:cubicBezTo>
                  <a:cubicBezTo>
                    <a:pt x="446" y="675"/>
                    <a:pt x="454" y="679"/>
                    <a:pt x="464" y="684"/>
                  </a:cubicBezTo>
                  <a:cubicBezTo>
                    <a:pt x="469" y="687"/>
                    <a:pt x="476" y="687"/>
                    <a:pt x="484" y="687"/>
                  </a:cubicBezTo>
                  <a:cubicBezTo>
                    <a:pt x="485" y="687"/>
                    <a:pt x="486" y="687"/>
                    <a:pt x="487" y="687"/>
                  </a:cubicBezTo>
                  <a:cubicBezTo>
                    <a:pt x="488" y="687"/>
                    <a:pt x="489" y="687"/>
                    <a:pt x="490" y="687"/>
                  </a:cubicBezTo>
                  <a:cubicBezTo>
                    <a:pt x="498" y="687"/>
                    <a:pt x="505" y="687"/>
                    <a:pt x="510" y="690"/>
                  </a:cubicBezTo>
                  <a:cubicBezTo>
                    <a:pt x="520" y="695"/>
                    <a:pt x="526" y="708"/>
                    <a:pt x="537" y="708"/>
                  </a:cubicBezTo>
                  <a:cubicBezTo>
                    <a:pt x="537" y="708"/>
                    <a:pt x="537" y="708"/>
                    <a:pt x="537" y="708"/>
                  </a:cubicBezTo>
                  <a:cubicBezTo>
                    <a:pt x="537" y="708"/>
                    <a:pt x="537" y="708"/>
                    <a:pt x="537" y="708"/>
                  </a:cubicBezTo>
                  <a:cubicBezTo>
                    <a:pt x="548" y="708"/>
                    <a:pt x="547" y="705"/>
                    <a:pt x="554" y="699"/>
                  </a:cubicBezTo>
                  <a:cubicBezTo>
                    <a:pt x="560" y="693"/>
                    <a:pt x="563" y="686"/>
                    <a:pt x="565" y="679"/>
                  </a:cubicBezTo>
                  <a:cubicBezTo>
                    <a:pt x="567" y="670"/>
                    <a:pt x="572" y="666"/>
                    <a:pt x="572" y="657"/>
                  </a:cubicBezTo>
                  <a:cubicBezTo>
                    <a:pt x="572" y="655"/>
                    <a:pt x="572" y="654"/>
                    <a:pt x="572" y="651"/>
                  </a:cubicBezTo>
                  <a:cubicBezTo>
                    <a:pt x="570" y="641"/>
                    <a:pt x="567" y="629"/>
                    <a:pt x="563" y="619"/>
                  </a:cubicBezTo>
                  <a:cubicBezTo>
                    <a:pt x="557" y="604"/>
                    <a:pt x="555" y="596"/>
                    <a:pt x="545" y="586"/>
                  </a:cubicBezTo>
                  <a:cubicBezTo>
                    <a:pt x="539" y="580"/>
                    <a:pt x="532" y="574"/>
                    <a:pt x="532" y="570"/>
                  </a:cubicBezTo>
                  <a:cubicBezTo>
                    <a:pt x="532" y="568"/>
                    <a:pt x="533" y="567"/>
                    <a:pt x="537" y="566"/>
                  </a:cubicBezTo>
                  <a:cubicBezTo>
                    <a:pt x="550" y="563"/>
                    <a:pt x="554" y="558"/>
                    <a:pt x="554" y="544"/>
                  </a:cubicBezTo>
                  <a:cubicBezTo>
                    <a:pt x="554" y="536"/>
                    <a:pt x="544" y="522"/>
                    <a:pt x="541" y="517"/>
                  </a:cubicBezTo>
                  <a:cubicBezTo>
                    <a:pt x="539" y="513"/>
                    <a:pt x="539" y="511"/>
                    <a:pt x="539" y="510"/>
                  </a:cubicBezTo>
                  <a:cubicBezTo>
                    <a:pt x="539" y="506"/>
                    <a:pt x="543" y="506"/>
                    <a:pt x="548" y="500"/>
                  </a:cubicBezTo>
                  <a:cubicBezTo>
                    <a:pt x="551" y="497"/>
                    <a:pt x="555" y="496"/>
                    <a:pt x="559" y="496"/>
                  </a:cubicBezTo>
                  <a:cubicBezTo>
                    <a:pt x="559" y="496"/>
                    <a:pt x="559" y="496"/>
                    <a:pt x="559" y="496"/>
                  </a:cubicBezTo>
                  <a:cubicBezTo>
                    <a:pt x="559" y="496"/>
                    <a:pt x="559" y="496"/>
                    <a:pt x="559" y="496"/>
                  </a:cubicBezTo>
                  <a:cubicBezTo>
                    <a:pt x="559" y="496"/>
                    <a:pt x="559" y="496"/>
                    <a:pt x="559" y="496"/>
                  </a:cubicBezTo>
                  <a:cubicBezTo>
                    <a:pt x="559" y="496"/>
                    <a:pt x="559" y="496"/>
                    <a:pt x="559" y="496"/>
                  </a:cubicBezTo>
                  <a:cubicBezTo>
                    <a:pt x="565" y="496"/>
                    <a:pt x="572" y="499"/>
                    <a:pt x="576" y="501"/>
                  </a:cubicBezTo>
                  <a:cubicBezTo>
                    <a:pt x="576" y="501"/>
                    <a:pt x="576" y="501"/>
                    <a:pt x="576" y="502"/>
                  </a:cubicBezTo>
                  <a:cubicBezTo>
                    <a:pt x="576" y="502"/>
                    <a:pt x="576" y="502"/>
                    <a:pt x="576" y="502"/>
                  </a:cubicBezTo>
                  <a:cubicBezTo>
                    <a:pt x="576" y="502"/>
                    <a:pt x="576" y="502"/>
                    <a:pt x="576" y="502"/>
                  </a:cubicBezTo>
                  <a:cubicBezTo>
                    <a:pt x="576" y="502"/>
                    <a:pt x="576" y="502"/>
                    <a:pt x="576" y="502"/>
                  </a:cubicBezTo>
                  <a:cubicBezTo>
                    <a:pt x="576" y="502"/>
                    <a:pt x="576" y="502"/>
                    <a:pt x="576" y="502"/>
                  </a:cubicBezTo>
                  <a:cubicBezTo>
                    <a:pt x="577" y="502"/>
                    <a:pt x="577" y="502"/>
                    <a:pt x="577" y="502"/>
                  </a:cubicBezTo>
                  <a:cubicBezTo>
                    <a:pt x="577" y="502"/>
                    <a:pt x="577" y="502"/>
                    <a:pt x="577" y="502"/>
                  </a:cubicBezTo>
                  <a:cubicBezTo>
                    <a:pt x="577" y="502"/>
                    <a:pt x="577" y="502"/>
                    <a:pt x="577" y="502"/>
                  </a:cubicBezTo>
                  <a:cubicBezTo>
                    <a:pt x="577" y="502"/>
                    <a:pt x="577" y="502"/>
                    <a:pt x="577" y="502"/>
                  </a:cubicBezTo>
                  <a:cubicBezTo>
                    <a:pt x="577" y="502"/>
                    <a:pt x="577" y="502"/>
                    <a:pt x="577" y="502"/>
                  </a:cubicBezTo>
                  <a:cubicBezTo>
                    <a:pt x="577" y="502"/>
                    <a:pt x="577" y="502"/>
                    <a:pt x="577" y="502"/>
                  </a:cubicBezTo>
                  <a:cubicBezTo>
                    <a:pt x="577" y="502"/>
                    <a:pt x="577" y="502"/>
                    <a:pt x="577" y="502"/>
                  </a:cubicBezTo>
                  <a:cubicBezTo>
                    <a:pt x="577" y="502"/>
                    <a:pt x="577" y="502"/>
                    <a:pt x="577" y="502"/>
                  </a:cubicBezTo>
                  <a:cubicBezTo>
                    <a:pt x="577" y="502"/>
                    <a:pt x="577" y="502"/>
                    <a:pt x="577" y="502"/>
                  </a:cubicBezTo>
                  <a:cubicBezTo>
                    <a:pt x="577" y="502"/>
                    <a:pt x="577" y="502"/>
                    <a:pt x="577" y="502"/>
                  </a:cubicBezTo>
                  <a:cubicBezTo>
                    <a:pt x="577" y="502"/>
                    <a:pt x="577" y="502"/>
                    <a:pt x="577" y="502"/>
                  </a:cubicBezTo>
                  <a:cubicBezTo>
                    <a:pt x="577" y="502"/>
                    <a:pt x="577" y="502"/>
                    <a:pt x="577" y="502"/>
                  </a:cubicBezTo>
                  <a:cubicBezTo>
                    <a:pt x="577" y="502"/>
                    <a:pt x="577" y="502"/>
                    <a:pt x="577" y="502"/>
                  </a:cubicBezTo>
                  <a:cubicBezTo>
                    <a:pt x="577" y="502"/>
                    <a:pt x="577" y="502"/>
                    <a:pt x="577" y="502"/>
                  </a:cubicBezTo>
                  <a:cubicBezTo>
                    <a:pt x="577" y="502"/>
                    <a:pt x="578" y="502"/>
                    <a:pt x="578" y="502"/>
                  </a:cubicBezTo>
                  <a:cubicBezTo>
                    <a:pt x="578" y="502"/>
                    <a:pt x="578" y="502"/>
                    <a:pt x="578" y="502"/>
                  </a:cubicBezTo>
                  <a:cubicBezTo>
                    <a:pt x="578" y="502"/>
                    <a:pt x="578" y="502"/>
                    <a:pt x="578" y="502"/>
                  </a:cubicBezTo>
                  <a:cubicBezTo>
                    <a:pt x="583" y="505"/>
                    <a:pt x="587" y="506"/>
                    <a:pt x="591" y="506"/>
                  </a:cubicBezTo>
                  <a:cubicBezTo>
                    <a:pt x="591" y="506"/>
                    <a:pt x="591" y="506"/>
                    <a:pt x="591" y="506"/>
                  </a:cubicBezTo>
                  <a:cubicBezTo>
                    <a:pt x="591" y="506"/>
                    <a:pt x="591" y="506"/>
                    <a:pt x="591" y="506"/>
                  </a:cubicBezTo>
                  <a:cubicBezTo>
                    <a:pt x="595" y="506"/>
                    <a:pt x="598" y="505"/>
                    <a:pt x="601" y="502"/>
                  </a:cubicBezTo>
                  <a:cubicBezTo>
                    <a:pt x="608" y="495"/>
                    <a:pt x="608" y="490"/>
                    <a:pt x="608" y="480"/>
                  </a:cubicBezTo>
                  <a:cubicBezTo>
                    <a:pt x="608" y="479"/>
                    <a:pt x="608" y="477"/>
                    <a:pt x="608" y="475"/>
                  </a:cubicBezTo>
                  <a:cubicBezTo>
                    <a:pt x="608" y="475"/>
                    <a:pt x="608" y="475"/>
                    <a:pt x="608" y="475"/>
                  </a:cubicBezTo>
                  <a:cubicBezTo>
                    <a:pt x="608" y="475"/>
                    <a:pt x="608" y="475"/>
                    <a:pt x="608" y="475"/>
                  </a:cubicBezTo>
                  <a:cubicBezTo>
                    <a:pt x="608" y="463"/>
                    <a:pt x="612" y="455"/>
                    <a:pt x="623" y="455"/>
                  </a:cubicBezTo>
                  <a:cubicBezTo>
                    <a:pt x="633" y="455"/>
                    <a:pt x="645" y="454"/>
                    <a:pt x="652" y="451"/>
                  </a:cubicBezTo>
                  <a:cubicBezTo>
                    <a:pt x="653" y="450"/>
                    <a:pt x="655" y="450"/>
                    <a:pt x="656" y="450"/>
                  </a:cubicBezTo>
                  <a:cubicBezTo>
                    <a:pt x="656" y="450"/>
                    <a:pt x="656" y="450"/>
                    <a:pt x="656" y="450"/>
                  </a:cubicBezTo>
                  <a:cubicBezTo>
                    <a:pt x="656" y="450"/>
                    <a:pt x="656" y="450"/>
                    <a:pt x="656" y="450"/>
                  </a:cubicBezTo>
                  <a:cubicBezTo>
                    <a:pt x="656" y="450"/>
                    <a:pt x="656" y="450"/>
                    <a:pt x="656" y="450"/>
                  </a:cubicBezTo>
                  <a:cubicBezTo>
                    <a:pt x="656" y="450"/>
                    <a:pt x="656" y="450"/>
                    <a:pt x="656" y="450"/>
                  </a:cubicBezTo>
                  <a:cubicBezTo>
                    <a:pt x="663" y="450"/>
                    <a:pt x="670" y="458"/>
                    <a:pt x="672" y="462"/>
                  </a:cubicBezTo>
                  <a:cubicBezTo>
                    <a:pt x="672" y="462"/>
                    <a:pt x="672" y="462"/>
                    <a:pt x="672" y="462"/>
                  </a:cubicBezTo>
                  <a:cubicBezTo>
                    <a:pt x="672" y="462"/>
                    <a:pt x="672" y="462"/>
                    <a:pt x="672" y="462"/>
                  </a:cubicBezTo>
                  <a:cubicBezTo>
                    <a:pt x="672" y="462"/>
                    <a:pt x="672" y="462"/>
                    <a:pt x="672" y="462"/>
                  </a:cubicBezTo>
                  <a:cubicBezTo>
                    <a:pt x="672" y="462"/>
                    <a:pt x="672" y="462"/>
                    <a:pt x="672" y="462"/>
                  </a:cubicBezTo>
                  <a:cubicBezTo>
                    <a:pt x="672" y="462"/>
                    <a:pt x="672" y="462"/>
                    <a:pt x="672" y="462"/>
                  </a:cubicBezTo>
                  <a:cubicBezTo>
                    <a:pt x="674" y="466"/>
                    <a:pt x="688" y="476"/>
                    <a:pt x="692" y="482"/>
                  </a:cubicBezTo>
                  <a:cubicBezTo>
                    <a:pt x="699" y="491"/>
                    <a:pt x="707" y="490"/>
                    <a:pt x="720" y="493"/>
                  </a:cubicBezTo>
                  <a:cubicBezTo>
                    <a:pt x="720" y="493"/>
                    <a:pt x="720" y="493"/>
                    <a:pt x="720" y="493"/>
                  </a:cubicBezTo>
                  <a:cubicBezTo>
                    <a:pt x="720" y="493"/>
                    <a:pt x="721" y="493"/>
                    <a:pt x="722" y="493"/>
                  </a:cubicBezTo>
                  <a:cubicBezTo>
                    <a:pt x="722" y="493"/>
                    <a:pt x="722" y="493"/>
                    <a:pt x="722" y="493"/>
                  </a:cubicBezTo>
                  <a:cubicBezTo>
                    <a:pt x="722" y="493"/>
                    <a:pt x="722" y="493"/>
                    <a:pt x="722" y="493"/>
                  </a:cubicBezTo>
                  <a:cubicBezTo>
                    <a:pt x="730" y="493"/>
                    <a:pt x="740" y="485"/>
                    <a:pt x="743" y="479"/>
                  </a:cubicBezTo>
                  <a:cubicBezTo>
                    <a:pt x="743" y="479"/>
                    <a:pt x="743" y="478"/>
                    <a:pt x="743" y="478"/>
                  </a:cubicBezTo>
                  <a:cubicBezTo>
                    <a:pt x="743" y="478"/>
                    <a:pt x="743" y="478"/>
                    <a:pt x="743" y="478"/>
                  </a:cubicBezTo>
                  <a:cubicBezTo>
                    <a:pt x="743" y="478"/>
                    <a:pt x="743" y="478"/>
                    <a:pt x="743" y="478"/>
                  </a:cubicBezTo>
                  <a:cubicBezTo>
                    <a:pt x="743" y="478"/>
                    <a:pt x="743" y="478"/>
                    <a:pt x="743" y="478"/>
                  </a:cubicBezTo>
                  <a:cubicBezTo>
                    <a:pt x="747" y="472"/>
                    <a:pt x="750" y="470"/>
                    <a:pt x="754" y="470"/>
                  </a:cubicBezTo>
                  <a:cubicBezTo>
                    <a:pt x="754" y="470"/>
                    <a:pt x="754" y="470"/>
                    <a:pt x="754" y="470"/>
                  </a:cubicBezTo>
                  <a:cubicBezTo>
                    <a:pt x="754" y="470"/>
                    <a:pt x="754" y="470"/>
                    <a:pt x="754" y="470"/>
                  </a:cubicBezTo>
                  <a:cubicBezTo>
                    <a:pt x="754" y="470"/>
                    <a:pt x="754" y="470"/>
                    <a:pt x="754" y="470"/>
                  </a:cubicBezTo>
                  <a:cubicBezTo>
                    <a:pt x="754" y="470"/>
                    <a:pt x="754" y="470"/>
                    <a:pt x="754" y="470"/>
                  </a:cubicBezTo>
                  <a:cubicBezTo>
                    <a:pt x="758" y="470"/>
                    <a:pt x="762" y="471"/>
                    <a:pt x="766" y="473"/>
                  </a:cubicBezTo>
                  <a:cubicBezTo>
                    <a:pt x="766" y="473"/>
                    <a:pt x="766" y="473"/>
                    <a:pt x="766" y="473"/>
                  </a:cubicBezTo>
                  <a:cubicBezTo>
                    <a:pt x="766" y="473"/>
                    <a:pt x="766" y="473"/>
                    <a:pt x="766" y="473"/>
                  </a:cubicBezTo>
                  <a:cubicBezTo>
                    <a:pt x="766" y="473"/>
                    <a:pt x="766" y="473"/>
                    <a:pt x="766" y="473"/>
                  </a:cubicBezTo>
                  <a:cubicBezTo>
                    <a:pt x="766" y="473"/>
                    <a:pt x="766" y="473"/>
                    <a:pt x="766" y="473"/>
                  </a:cubicBezTo>
                  <a:cubicBezTo>
                    <a:pt x="767" y="473"/>
                    <a:pt x="767" y="473"/>
                    <a:pt x="767" y="473"/>
                  </a:cubicBezTo>
                  <a:cubicBezTo>
                    <a:pt x="767" y="473"/>
                    <a:pt x="767" y="473"/>
                    <a:pt x="767" y="473"/>
                  </a:cubicBezTo>
                  <a:cubicBezTo>
                    <a:pt x="767" y="473"/>
                    <a:pt x="767" y="473"/>
                    <a:pt x="767" y="473"/>
                  </a:cubicBezTo>
                  <a:cubicBezTo>
                    <a:pt x="771" y="474"/>
                    <a:pt x="777" y="492"/>
                    <a:pt x="780" y="495"/>
                  </a:cubicBezTo>
                  <a:cubicBezTo>
                    <a:pt x="785" y="500"/>
                    <a:pt x="793" y="502"/>
                    <a:pt x="800" y="504"/>
                  </a:cubicBezTo>
                  <a:cubicBezTo>
                    <a:pt x="800" y="504"/>
                    <a:pt x="800" y="504"/>
                    <a:pt x="800" y="504"/>
                  </a:cubicBezTo>
                  <a:cubicBezTo>
                    <a:pt x="800" y="504"/>
                    <a:pt x="800" y="504"/>
                    <a:pt x="800" y="504"/>
                  </a:cubicBezTo>
                  <a:cubicBezTo>
                    <a:pt x="800" y="504"/>
                    <a:pt x="800" y="504"/>
                    <a:pt x="801" y="504"/>
                  </a:cubicBezTo>
                  <a:cubicBezTo>
                    <a:pt x="801" y="504"/>
                    <a:pt x="801" y="504"/>
                    <a:pt x="801" y="504"/>
                  </a:cubicBezTo>
                  <a:cubicBezTo>
                    <a:pt x="801" y="504"/>
                    <a:pt x="801" y="504"/>
                    <a:pt x="801" y="504"/>
                  </a:cubicBezTo>
                  <a:cubicBezTo>
                    <a:pt x="803" y="505"/>
                    <a:pt x="805" y="505"/>
                    <a:pt x="807" y="505"/>
                  </a:cubicBezTo>
                  <a:cubicBezTo>
                    <a:pt x="807" y="505"/>
                    <a:pt x="807" y="505"/>
                    <a:pt x="807" y="505"/>
                  </a:cubicBezTo>
                  <a:cubicBezTo>
                    <a:pt x="807" y="505"/>
                    <a:pt x="807" y="505"/>
                    <a:pt x="807" y="505"/>
                  </a:cubicBezTo>
                  <a:cubicBezTo>
                    <a:pt x="808" y="505"/>
                    <a:pt x="809" y="505"/>
                    <a:pt x="810" y="505"/>
                  </a:cubicBezTo>
                  <a:cubicBezTo>
                    <a:pt x="813" y="504"/>
                    <a:pt x="817" y="504"/>
                    <a:pt x="823" y="504"/>
                  </a:cubicBezTo>
                  <a:cubicBezTo>
                    <a:pt x="823" y="504"/>
                    <a:pt x="823" y="504"/>
                    <a:pt x="823" y="504"/>
                  </a:cubicBezTo>
                  <a:cubicBezTo>
                    <a:pt x="838" y="504"/>
                    <a:pt x="841" y="501"/>
                    <a:pt x="847" y="489"/>
                  </a:cubicBezTo>
                  <a:cubicBezTo>
                    <a:pt x="848" y="487"/>
                    <a:pt x="849" y="485"/>
                    <a:pt x="849" y="484"/>
                  </a:cubicBezTo>
                  <a:cubicBezTo>
                    <a:pt x="849" y="477"/>
                    <a:pt x="842" y="473"/>
                    <a:pt x="838" y="466"/>
                  </a:cubicBezTo>
                  <a:cubicBezTo>
                    <a:pt x="836" y="461"/>
                    <a:pt x="822" y="455"/>
                    <a:pt x="822" y="453"/>
                  </a:cubicBezTo>
                  <a:cubicBezTo>
                    <a:pt x="822" y="452"/>
                    <a:pt x="824" y="451"/>
                    <a:pt x="831" y="451"/>
                  </a:cubicBezTo>
                  <a:cubicBezTo>
                    <a:pt x="835" y="451"/>
                    <a:pt x="850" y="440"/>
                    <a:pt x="853" y="438"/>
                  </a:cubicBezTo>
                  <a:cubicBezTo>
                    <a:pt x="856" y="435"/>
                    <a:pt x="862" y="432"/>
                    <a:pt x="873" y="429"/>
                  </a:cubicBezTo>
                  <a:cubicBezTo>
                    <a:pt x="873" y="429"/>
                    <a:pt x="874" y="429"/>
                    <a:pt x="874" y="429"/>
                  </a:cubicBezTo>
                  <a:cubicBezTo>
                    <a:pt x="874" y="429"/>
                    <a:pt x="874" y="429"/>
                    <a:pt x="874" y="429"/>
                  </a:cubicBezTo>
                  <a:cubicBezTo>
                    <a:pt x="874" y="429"/>
                    <a:pt x="874" y="429"/>
                    <a:pt x="874" y="429"/>
                  </a:cubicBezTo>
                  <a:cubicBezTo>
                    <a:pt x="874" y="429"/>
                    <a:pt x="874" y="429"/>
                    <a:pt x="874" y="429"/>
                  </a:cubicBezTo>
                  <a:cubicBezTo>
                    <a:pt x="874" y="429"/>
                    <a:pt x="874" y="429"/>
                    <a:pt x="874" y="429"/>
                  </a:cubicBezTo>
                  <a:cubicBezTo>
                    <a:pt x="881" y="429"/>
                    <a:pt x="889" y="437"/>
                    <a:pt x="891" y="438"/>
                  </a:cubicBezTo>
                  <a:cubicBezTo>
                    <a:pt x="891" y="438"/>
                    <a:pt x="891" y="438"/>
                    <a:pt x="891" y="438"/>
                  </a:cubicBezTo>
                  <a:cubicBezTo>
                    <a:pt x="896" y="443"/>
                    <a:pt x="916" y="443"/>
                    <a:pt x="918" y="444"/>
                  </a:cubicBezTo>
                  <a:cubicBezTo>
                    <a:pt x="918" y="444"/>
                    <a:pt x="918" y="444"/>
                    <a:pt x="918" y="444"/>
                  </a:cubicBezTo>
                  <a:cubicBezTo>
                    <a:pt x="919" y="444"/>
                    <a:pt x="919" y="444"/>
                    <a:pt x="920" y="444"/>
                  </a:cubicBezTo>
                  <a:cubicBezTo>
                    <a:pt x="920" y="444"/>
                    <a:pt x="920" y="444"/>
                    <a:pt x="920" y="444"/>
                  </a:cubicBezTo>
                  <a:cubicBezTo>
                    <a:pt x="926" y="444"/>
                    <a:pt x="937" y="437"/>
                    <a:pt x="942" y="435"/>
                  </a:cubicBezTo>
                  <a:cubicBezTo>
                    <a:pt x="942" y="435"/>
                    <a:pt x="942" y="435"/>
                    <a:pt x="942" y="435"/>
                  </a:cubicBezTo>
                  <a:cubicBezTo>
                    <a:pt x="946" y="432"/>
                    <a:pt x="955" y="412"/>
                    <a:pt x="957" y="409"/>
                  </a:cubicBezTo>
                  <a:cubicBezTo>
                    <a:pt x="957" y="409"/>
                    <a:pt x="957" y="409"/>
                    <a:pt x="957" y="409"/>
                  </a:cubicBezTo>
                  <a:cubicBezTo>
                    <a:pt x="958" y="406"/>
                    <a:pt x="982" y="403"/>
                    <a:pt x="986" y="402"/>
                  </a:cubicBezTo>
                  <a:cubicBezTo>
                    <a:pt x="987" y="401"/>
                    <a:pt x="989" y="401"/>
                    <a:pt x="990" y="400"/>
                  </a:cubicBezTo>
                  <a:cubicBezTo>
                    <a:pt x="990" y="400"/>
                    <a:pt x="990" y="400"/>
                    <a:pt x="991" y="400"/>
                  </a:cubicBezTo>
                  <a:cubicBezTo>
                    <a:pt x="993" y="399"/>
                    <a:pt x="995" y="398"/>
                    <a:pt x="996" y="396"/>
                  </a:cubicBezTo>
                  <a:cubicBezTo>
                    <a:pt x="997" y="397"/>
                    <a:pt x="997" y="397"/>
                    <a:pt x="997" y="397"/>
                  </a:cubicBezTo>
                  <a:cubicBezTo>
                    <a:pt x="998" y="396"/>
                    <a:pt x="998" y="394"/>
                    <a:pt x="998" y="392"/>
                  </a:cubicBezTo>
                  <a:cubicBezTo>
                    <a:pt x="998" y="391"/>
                    <a:pt x="998" y="390"/>
                    <a:pt x="999" y="390"/>
                  </a:cubicBezTo>
                  <a:cubicBezTo>
                    <a:pt x="999" y="388"/>
                    <a:pt x="1000" y="387"/>
                    <a:pt x="1002" y="385"/>
                  </a:cubicBezTo>
                  <a:cubicBezTo>
                    <a:pt x="1002" y="385"/>
                    <a:pt x="1002" y="385"/>
                    <a:pt x="1002" y="385"/>
                  </a:cubicBezTo>
                  <a:cubicBezTo>
                    <a:pt x="1002" y="385"/>
                    <a:pt x="1002" y="385"/>
                    <a:pt x="1002" y="385"/>
                  </a:cubicBezTo>
                  <a:cubicBezTo>
                    <a:pt x="1002" y="385"/>
                    <a:pt x="1002" y="385"/>
                    <a:pt x="1002" y="385"/>
                  </a:cubicBezTo>
                  <a:cubicBezTo>
                    <a:pt x="1005" y="381"/>
                    <a:pt x="1010" y="371"/>
                    <a:pt x="1014" y="369"/>
                  </a:cubicBezTo>
                  <a:cubicBezTo>
                    <a:pt x="1019" y="366"/>
                    <a:pt x="1026" y="361"/>
                    <a:pt x="1030" y="357"/>
                  </a:cubicBezTo>
                  <a:cubicBezTo>
                    <a:pt x="1035" y="352"/>
                    <a:pt x="1038" y="348"/>
                    <a:pt x="1045" y="344"/>
                  </a:cubicBezTo>
                  <a:cubicBezTo>
                    <a:pt x="1045" y="344"/>
                    <a:pt x="1046" y="343"/>
                    <a:pt x="1047" y="343"/>
                  </a:cubicBezTo>
                  <a:cubicBezTo>
                    <a:pt x="1047" y="343"/>
                    <a:pt x="1047" y="343"/>
                    <a:pt x="1047" y="343"/>
                  </a:cubicBezTo>
                  <a:cubicBezTo>
                    <a:pt x="1049" y="342"/>
                    <a:pt x="1061" y="335"/>
                    <a:pt x="1062" y="333"/>
                  </a:cubicBezTo>
                  <a:cubicBezTo>
                    <a:pt x="1062" y="333"/>
                    <a:pt x="1062" y="333"/>
                    <a:pt x="1062" y="333"/>
                  </a:cubicBezTo>
                  <a:cubicBezTo>
                    <a:pt x="1063" y="330"/>
                    <a:pt x="1063" y="327"/>
                    <a:pt x="1063" y="325"/>
                  </a:cubicBezTo>
                  <a:cubicBezTo>
                    <a:pt x="1063" y="321"/>
                    <a:pt x="1062" y="318"/>
                    <a:pt x="1060" y="316"/>
                  </a:cubicBezTo>
                  <a:cubicBezTo>
                    <a:pt x="1055" y="312"/>
                    <a:pt x="1047" y="312"/>
                    <a:pt x="1040" y="307"/>
                  </a:cubicBezTo>
                  <a:cubicBezTo>
                    <a:pt x="1036" y="304"/>
                    <a:pt x="1029" y="299"/>
                    <a:pt x="1026" y="295"/>
                  </a:cubicBezTo>
                  <a:cubicBezTo>
                    <a:pt x="1022" y="290"/>
                    <a:pt x="1018" y="283"/>
                    <a:pt x="1011" y="277"/>
                  </a:cubicBezTo>
                  <a:cubicBezTo>
                    <a:pt x="1010" y="277"/>
                    <a:pt x="1010" y="277"/>
                    <a:pt x="1010" y="277"/>
                  </a:cubicBezTo>
                  <a:cubicBezTo>
                    <a:pt x="1003" y="272"/>
                    <a:pt x="1000" y="267"/>
                    <a:pt x="1000" y="258"/>
                  </a:cubicBezTo>
                  <a:cubicBezTo>
                    <a:pt x="1000" y="258"/>
                    <a:pt x="1000" y="258"/>
                    <a:pt x="1000" y="258"/>
                  </a:cubicBezTo>
                  <a:cubicBezTo>
                    <a:pt x="1000" y="258"/>
                    <a:pt x="1000" y="258"/>
                    <a:pt x="1000" y="258"/>
                  </a:cubicBezTo>
                  <a:cubicBezTo>
                    <a:pt x="1000" y="255"/>
                    <a:pt x="1000" y="251"/>
                    <a:pt x="1000" y="247"/>
                  </a:cubicBezTo>
                  <a:cubicBezTo>
                    <a:pt x="1000" y="244"/>
                    <a:pt x="1000" y="241"/>
                    <a:pt x="1001" y="239"/>
                  </a:cubicBezTo>
                  <a:cubicBezTo>
                    <a:pt x="1001" y="239"/>
                    <a:pt x="1001" y="239"/>
                    <a:pt x="1002" y="239"/>
                  </a:cubicBezTo>
                  <a:cubicBezTo>
                    <a:pt x="1005" y="234"/>
                    <a:pt x="1012" y="228"/>
                    <a:pt x="1012" y="222"/>
                  </a:cubicBezTo>
                  <a:cubicBezTo>
                    <a:pt x="1012" y="221"/>
                    <a:pt x="1012" y="221"/>
                    <a:pt x="1012" y="220"/>
                  </a:cubicBezTo>
                  <a:cubicBezTo>
                    <a:pt x="1011" y="212"/>
                    <a:pt x="1005" y="210"/>
                    <a:pt x="1000" y="205"/>
                  </a:cubicBezTo>
                  <a:cubicBezTo>
                    <a:pt x="1000" y="205"/>
                    <a:pt x="999" y="205"/>
                    <a:pt x="999" y="205"/>
                  </a:cubicBezTo>
                  <a:cubicBezTo>
                    <a:pt x="997" y="205"/>
                    <a:pt x="996" y="202"/>
                    <a:pt x="994" y="198"/>
                  </a:cubicBezTo>
                  <a:cubicBezTo>
                    <a:pt x="994" y="198"/>
                    <a:pt x="994" y="198"/>
                    <a:pt x="994" y="198"/>
                  </a:cubicBezTo>
                  <a:cubicBezTo>
                    <a:pt x="993" y="196"/>
                    <a:pt x="993" y="195"/>
                    <a:pt x="994" y="193"/>
                  </a:cubicBezTo>
                  <a:cubicBezTo>
                    <a:pt x="994" y="193"/>
                    <a:pt x="994" y="193"/>
                    <a:pt x="994" y="193"/>
                  </a:cubicBezTo>
                  <a:cubicBezTo>
                    <a:pt x="994" y="193"/>
                    <a:pt x="994" y="193"/>
                    <a:pt x="994" y="193"/>
                  </a:cubicBezTo>
                  <a:cubicBezTo>
                    <a:pt x="991" y="194"/>
                    <a:pt x="988" y="195"/>
                    <a:pt x="986" y="196"/>
                  </a:cubicBezTo>
                  <a:cubicBezTo>
                    <a:pt x="976" y="199"/>
                    <a:pt x="975" y="192"/>
                    <a:pt x="971" y="209"/>
                  </a:cubicBezTo>
                  <a:cubicBezTo>
                    <a:pt x="967" y="224"/>
                    <a:pt x="970" y="221"/>
                    <a:pt x="955" y="225"/>
                  </a:cubicBezTo>
                  <a:cubicBezTo>
                    <a:pt x="944" y="228"/>
                    <a:pt x="934" y="224"/>
                    <a:pt x="926" y="229"/>
                  </a:cubicBezTo>
                  <a:cubicBezTo>
                    <a:pt x="918" y="232"/>
                    <a:pt x="915" y="236"/>
                    <a:pt x="904" y="236"/>
                  </a:cubicBezTo>
                  <a:cubicBezTo>
                    <a:pt x="893" y="236"/>
                    <a:pt x="885" y="224"/>
                    <a:pt x="878" y="221"/>
                  </a:cubicBezTo>
                  <a:cubicBezTo>
                    <a:pt x="867" y="217"/>
                    <a:pt x="864" y="206"/>
                    <a:pt x="851" y="203"/>
                  </a:cubicBezTo>
                  <a:cubicBezTo>
                    <a:pt x="841" y="201"/>
                    <a:pt x="833" y="195"/>
                    <a:pt x="823" y="190"/>
                  </a:cubicBezTo>
                  <a:cubicBezTo>
                    <a:pt x="814" y="186"/>
                    <a:pt x="806" y="183"/>
                    <a:pt x="796" y="178"/>
                  </a:cubicBezTo>
                  <a:cubicBezTo>
                    <a:pt x="791" y="175"/>
                    <a:pt x="791" y="169"/>
                    <a:pt x="786" y="169"/>
                  </a:cubicBezTo>
                  <a:cubicBezTo>
                    <a:pt x="784" y="169"/>
                    <a:pt x="782" y="170"/>
                    <a:pt x="778" y="172"/>
                  </a:cubicBezTo>
                  <a:cubicBezTo>
                    <a:pt x="768" y="177"/>
                    <a:pt x="774" y="192"/>
                    <a:pt x="767" y="199"/>
                  </a:cubicBezTo>
                  <a:cubicBezTo>
                    <a:pt x="761" y="205"/>
                    <a:pt x="759" y="211"/>
                    <a:pt x="756" y="211"/>
                  </a:cubicBezTo>
                  <a:cubicBezTo>
                    <a:pt x="754" y="211"/>
                    <a:pt x="751" y="209"/>
                    <a:pt x="747" y="205"/>
                  </a:cubicBezTo>
                  <a:cubicBezTo>
                    <a:pt x="739" y="197"/>
                    <a:pt x="725" y="196"/>
                    <a:pt x="718" y="188"/>
                  </a:cubicBezTo>
                  <a:cubicBezTo>
                    <a:pt x="716" y="187"/>
                    <a:pt x="715" y="186"/>
                    <a:pt x="713" y="186"/>
                  </a:cubicBezTo>
                  <a:cubicBezTo>
                    <a:pt x="705" y="186"/>
                    <a:pt x="695" y="202"/>
                    <a:pt x="692" y="205"/>
                  </a:cubicBezTo>
                  <a:cubicBezTo>
                    <a:pt x="691" y="206"/>
                    <a:pt x="690" y="206"/>
                    <a:pt x="690" y="206"/>
                  </a:cubicBezTo>
                  <a:cubicBezTo>
                    <a:pt x="684" y="206"/>
                    <a:pt x="680" y="185"/>
                    <a:pt x="672" y="181"/>
                  </a:cubicBezTo>
                  <a:cubicBezTo>
                    <a:pt x="671" y="181"/>
                    <a:pt x="671" y="181"/>
                    <a:pt x="670" y="181"/>
                  </a:cubicBezTo>
                  <a:cubicBezTo>
                    <a:pt x="663" y="181"/>
                    <a:pt x="657" y="196"/>
                    <a:pt x="656" y="199"/>
                  </a:cubicBezTo>
                  <a:cubicBezTo>
                    <a:pt x="655" y="201"/>
                    <a:pt x="654" y="202"/>
                    <a:pt x="652" y="202"/>
                  </a:cubicBezTo>
                  <a:cubicBezTo>
                    <a:pt x="644" y="202"/>
                    <a:pt x="629" y="187"/>
                    <a:pt x="628" y="185"/>
                  </a:cubicBezTo>
                  <a:cubicBezTo>
                    <a:pt x="623" y="174"/>
                    <a:pt x="622" y="169"/>
                    <a:pt x="616" y="161"/>
                  </a:cubicBezTo>
                  <a:cubicBezTo>
                    <a:pt x="612" y="156"/>
                    <a:pt x="593" y="152"/>
                    <a:pt x="590" y="150"/>
                  </a:cubicBezTo>
                  <a:cubicBezTo>
                    <a:pt x="579" y="142"/>
                    <a:pt x="577" y="142"/>
                    <a:pt x="577" y="126"/>
                  </a:cubicBezTo>
                  <a:cubicBezTo>
                    <a:pt x="577" y="126"/>
                    <a:pt x="577" y="126"/>
                    <a:pt x="577" y="126"/>
                  </a:cubicBezTo>
                  <a:cubicBezTo>
                    <a:pt x="577" y="126"/>
                    <a:pt x="577" y="126"/>
                    <a:pt x="577" y="126"/>
                  </a:cubicBezTo>
                  <a:cubicBezTo>
                    <a:pt x="577" y="123"/>
                    <a:pt x="578" y="119"/>
                    <a:pt x="578" y="117"/>
                  </a:cubicBezTo>
                  <a:cubicBezTo>
                    <a:pt x="578" y="110"/>
                    <a:pt x="577" y="107"/>
                    <a:pt x="571" y="107"/>
                  </a:cubicBezTo>
                  <a:cubicBezTo>
                    <a:pt x="570" y="107"/>
                    <a:pt x="567" y="108"/>
                    <a:pt x="565" y="108"/>
                  </a:cubicBezTo>
                  <a:cubicBezTo>
                    <a:pt x="551" y="112"/>
                    <a:pt x="542" y="116"/>
                    <a:pt x="532" y="121"/>
                  </a:cubicBezTo>
                  <a:cubicBezTo>
                    <a:pt x="523" y="126"/>
                    <a:pt x="515" y="133"/>
                    <a:pt x="510" y="143"/>
                  </a:cubicBezTo>
                  <a:cubicBezTo>
                    <a:pt x="504" y="155"/>
                    <a:pt x="495" y="161"/>
                    <a:pt x="483" y="161"/>
                  </a:cubicBezTo>
                  <a:cubicBezTo>
                    <a:pt x="476" y="161"/>
                    <a:pt x="469" y="149"/>
                    <a:pt x="464" y="145"/>
                  </a:cubicBezTo>
                  <a:cubicBezTo>
                    <a:pt x="461" y="141"/>
                    <a:pt x="458" y="140"/>
                    <a:pt x="455" y="140"/>
                  </a:cubicBezTo>
                  <a:cubicBezTo>
                    <a:pt x="449" y="140"/>
                    <a:pt x="444" y="145"/>
                    <a:pt x="439" y="148"/>
                  </a:cubicBezTo>
                  <a:cubicBezTo>
                    <a:pt x="437" y="150"/>
                    <a:pt x="435" y="150"/>
                    <a:pt x="433" y="150"/>
                  </a:cubicBezTo>
                  <a:cubicBezTo>
                    <a:pt x="424" y="150"/>
                    <a:pt x="413" y="135"/>
                    <a:pt x="410" y="130"/>
                  </a:cubicBezTo>
                  <a:cubicBezTo>
                    <a:pt x="409" y="129"/>
                    <a:pt x="407" y="128"/>
                    <a:pt x="405" y="128"/>
                  </a:cubicBezTo>
                  <a:cubicBezTo>
                    <a:pt x="397" y="128"/>
                    <a:pt x="382" y="142"/>
                    <a:pt x="379" y="143"/>
                  </a:cubicBezTo>
                  <a:cubicBezTo>
                    <a:pt x="378" y="143"/>
                    <a:pt x="378" y="143"/>
                    <a:pt x="377" y="143"/>
                  </a:cubicBezTo>
                  <a:cubicBezTo>
                    <a:pt x="368" y="143"/>
                    <a:pt x="357" y="125"/>
                    <a:pt x="355" y="121"/>
                  </a:cubicBezTo>
                  <a:cubicBezTo>
                    <a:pt x="351" y="112"/>
                    <a:pt x="335" y="105"/>
                    <a:pt x="328" y="103"/>
                  </a:cubicBezTo>
                  <a:cubicBezTo>
                    <a:pt x="323" y="102"/>
                    <a:pt x="318" y="102"/>
                    <a:pt x="312" y="102"/>
                  </a:cubicBezTo>
                  <a:cubicBezTo>
                    <a:pt x="311" y="102"/>
                    <a:pt x="310" y="102"/>
                    <a:pt x="309" y="102"/>
                  </a:cubicBezTo>
                  <a:cubicBezTo>
                    <a:pt x="308" y="102"/>
                    <a:pt x="308" y="102"/>
                    <a:pt x="307" y="102"/>
                  </a:cubicBezTo>
                  <a:cubicBezTo>
                    <a:pt x="303" y="102"/>
                    <a:pt x="299" y="101"/>
                    <a:pt x="297" y="101"/>
                  </a:cubicBezTo>
                  <a:cubicBezTo>
                    <a:pt x="289" y="99"/>
                    <a:pt x="282" y="93"/>
                    <a:pt x="278" y="86"/>
                  </a:cubicBezTo>
                  <a:cubicBezTo>
                    <a:pt x="269" y="84"/>
                    <a:pt x="255" y="75"/>
                    <a:pt x="246" y="70"/>
                  </a:cubicBezTo>
                  <a:cubicBezTo>
                    <a:pt x="236" y="65"/>
                    <a:pt x="229" y="59"/>
                    <a:pt x="222" y="52"/>
                  </a:cubicBezTo>
                  <a:cubicBezTo>
                    <a:pt x="213" y="43"/>
                    <a:pt x="204" y="47"/>
                    <a:pt x="198" y="32"/>
                  </a:cubicBezTo>
                  <a:cubicBezTo>
                    <a:pt x="198" y="34"/>
                    <a:pt x="198" y="37"/>
                    <a:pt x="198" y="39"/>
                  </a:cubicBezTo>
                  <a:cubicBezTo>
                    <a:pt x="198" y="42"/>
                    <a:pt x="179" y="50"/>
                    <a:pt x="176" y="50"/>
                  </a:cubicBezTo>
                  <a:cubicBezTo>
                    <a:pt x="164" y="50"/>
                    <a:pt x="160" y="39"/>
                    <a:pt x="154" y="32"/>
                  </a:cubicBezTo>
                  <a:cubicBezTo>
                    <a:pt x="148" y="24"/>
                    <a:pt x="145" y="15"/>
                    <a:pt x="138" y="8"/>
                  </a:cubicBezTo>
                  <a:cubicBezTo>
                    <a:pt x="132" y="2"/>
                    <a:pt x="129" y="0"/>
                    <a:pt x="125" y="0"/>
                  </a:cubicBezTo>
                </a:path>
              </a:pathLst>
            </a:custGeom>
            <a:solidFill>
              <a:srgbClr val="385723"/>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65" name="Freeform 305"/>
            <p:cNvSpPr>
              <a:spLocks noEditPoints="1"/>
            </p:cNvSpPr>
            <p:nvPr/>
          </p:nvSpPr>
          <p:spPr bwMode="auto">
            <a:xfrm>
              <a:off x="3089476" y="2228939"/>
              <a:ext cx="89168" cy="262132"/>
            </a:xfrm>
            <a:custGeom>
              <a:avLst/>
              <a:gdLst>
                <a:gd name="T0" fmla="*/ 9 w 70"/>
                <a:gd name="T1" fmla="*/ 192 h 197"/>
                <a:gd name="T2" fmla="*/ 9 w 70"/>
                <a:gd name="T3" fmla="*/ 192 h 197"/>
                <a:gd name="T4" fmla="*/ 6 w 70"/>
                <a:gd name="T5" fmla="*/ 197 h 197"/>
                <a:gd name="T6" fmla="*/ 9 w 70"/>
                <a:gd name="T7" fmla="*/ 192 h 197"/>
                <a:gd name="T8" fmla="*/ 52 w 70"/>
                <a:gd name="T9" fmla="*/ 151 h 197"/>
                <a:gd name="T10" fmla="*/ 37 w 70"/>
                <a:gd name="T11" fmla="*/ 164 h 197"/>
                <a:gd name="T12" fmla="*/ 21 w 70"/>
                <a:gd name="T13" fmla="*/ 176 h 197"/>
                <a:gd name="T14" fmla="*/ 9 w 70"/>
                <a:gd name="T15" fmla="*/ 192 h 197"/>
                <a:gd name="T16" fmla="*/ 21 w 70"/>
                <a:gd name="T17" fmla="*/ 176 h 197"/>
                <a:gd name="T18" fmla="*/ 37 w 70"/>
                <a:gd name="T19" fmla="*/ 164 h 197"/>
                <a:gd name="T20" fmla="*/ 52 w 70"/>
                <a:gd name="T21" fmla="*/ 151 h 197"/>
                <a:gd name="T22" fmla="*/ 69 w 70"/>
                <a:gd name="T23" fmla="*/ 140 h 197"/>
                <a:gd name="T24" fmla="*/ 54 w 70"/>
                <a:gd name="T25" fmla="*/ 150 h 197"/>
                <a:gd name="T26" fmla="*/ 69 w 70"/>
                <a:gd name="T27" fmla="*/ 140 h 197"/>
                <a:gd name="T28" fmla="*/ 17 w 70"/>
                <a:gd name="T29" fmla="*/ 84 h 197"/>
                <a:gd name="T30" fmla="*/ 18 w 70"/>
                <a:gd name="T31" fmla="*/ 84 h 197"/>
                <a:gd name="T32" fmla="*/ 33 w 70"/>
                <a:gd name="T33" fmla="*/ 102 h 197"/>
                <a:gd name="T34" fmla="*/ 47 w 70"/>
                <a:gd name="T35" fmla="*/ 114 h 197"/>
                <a:gd name="T36" fmla="*/ 67 w 70"/>
                <a:gd name="T37" fmla="*/ 123 h 197"/>
                <a:gd name="T38" fmla="*/ 70 w 70"/>
                <a:gd name="T39" fmla="*/ 132 h 197"/>
                <a:gd name="T40" fmla="*/ 67 w 70"/>
                <a:gd name="T41" fmla="*/ 123 h 197"/>
                <a:gd name="T42" fmla="*/ 47 w 70"/>
                <a:gd name="T43" fmla="*/ 114 h 197"/>
                <a:gd name="T44" fmla="*/ 33 w 70"/>
                <a:gd name="T45" fmla="*/ 102 h 197"/>
                <a:gd name="T46" fmla="*/ 18 w 70"/>
                <a:gd name="T47" fmla="*/ 84 h 197"/>
                <a:gd name="T48" fmla="*/ 17 w 70"/>
                <a:gd name="T49" fmla="*/ 84 h 197"/>
                <a:gd name="T50" fmla="*/ 7 w 70"/>
                <a:gd name="T51" fmla="*/ 65 h 197"/>
                <a:gd name="T52" fmla="*/ 7 w 70"/>
                <a:gd name="T53" fmla="*/ 65 h 197"/>
                <a:gd name="T54" fmla="*/ 7 w 70"/>
                <a:gd name="T55" fmla="*/ 65 h 197"/>
                <a:gd name="T56" fmla="*/ 7 w 70"/>
                <a:gd name="T57" fmla="*/ 65 h 197"/>
                <a:gd name="T58" fmla="*/ 7 w 70"/>
                <a:gd name="T59" fmla="*/ 65 h 197"/>
                <a:gd name="T60" fmla="*/ 8 w 70"/>
                <a:gd name="T61" fmla="*/ 46 h 197"/>
                <a:gd name="T62" fmla="*/ 7 w 70"/>
                <a:gd name="T63" fmla="*/ 54 h 197"/>
                <a:gd name="T64" fmla="*/ 8 w 70"/>
                <a:gd name="T65" fmla="*/ 46 h 197"/>
                <a:gd name="T66" fmla="*/ 19 w 70"/>
                <a:gd name="T67" fmla="*/ 27 h 197"/>
                <a:gd name="T68" fmla="*/ 19 w 70"/>
                <a:gd name="T69" fmla="*/ 29 h 197"/>
                <a:gd name="T70" fmla="*/ 19 w 70"/>
                <a:gd name="T71" fmla="*/ 29 h 197"/>
                <a:gd name="T72" fmla="*/ 19 w 70"/>
                <a:gd name="T73" fmla="*/ 27 h 197"/>
                <a:gd name="T74" fmla="*/ 1 w 70"/>
                <a:gd name="T75" fmla="*/ 0 h 197"/>
                <a:gd name="T76" fmla="*/ 1 w 70"/>
                <a:gd name="T77" fmla="*/ 0 h 197"/>
                <a:gd name="T78" fmla="*/ 1 w 70"/>
                <a:gd name="T79" fmla="*/ 5 h 197"/>
                <a:gd name="T80" fmla="*/ 1 w 70"/>
                <a:gd name="T8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197">
                  <a:moveTo>
                    <a:pt x="9" y="192"/>
                  </a:moveTo>
                  <a:cubicBezTo>
                    <a:pt x="9" y="192"/>
                    <a:pt x="9" y="192"/>
                    <a:pt x="9" y="192"/>
                  </a:cubicBezTo>
                  <a:cubicBezTo>
                    <a:pt x="7" y="194"/>
                    <a:pt x="6" y="195"/>
                    <a:pt x="6" y="197"/>
                  </a:cubicBezTo>
                  <a:cubicBezTo>
                    <a:pt x="7" y="195"/>
                    <a:pt x="9" y="193"/>
                    <a:pt x="9" y="192"/>
                  </a:cubicBezTo>
                  <a:moveTo>
                    <a:pt x="52" y="151"/>
                  </a:moveTo>
                  <a:cubicBezTo>
                    <a:pt x="45" y="155"/>
                    <a:pt x="42" y="159"/>
                    <a:pt x="37" y="164"/>
                  </a:cubicBezTo>
                  <a:cubicBezTo>
                    <a:pt x="33" y="168"/>
                    <a:pt x="26" y="173"/>
                    <a:pt x="21" y="176"/>
                  </a:cubicBezTo>
                  <a:cubicBezTo>
                    <a:pt x="17" y="178"/>
                    <a:pt x="12" y="188"/>
                    <a:pt x="9" y="192"/>
                  </a:cubicBezTo>
                  <a:cubicBezTo>
                    <a:pt x="12" y="188"/>
                    <a:pt x="17" y="178"/>
                    <a:pt x="21" y="176"/>
                  </a:cubicBezTo>
                  <a:cubicBezTo>
                    <a:pt x="26" y="173"/>
                    <a:pt x="33" y="168"/>
                    <a:pt x="37" y="164"/>
                  </a:cubicBezTo>
                  <a:cubicBezTo>
                    <a:pt x="42" y="159"/>
                    <a:pt x="45" y="155"/>
                    <a:pt x="52" y="151"/>
                  </a:cubicBezTo>
                  <a:moveTo>
                    <a:pt x="69" y="140"/>
                  </a:moveTo>
                  <a:cubicBezTo>
                    <a:pt x="68" y="142"/>
                    <a:pt x="56" y="149"/>
                    <a:pt x="54" y="150"/>
                  </a:cubicBezTo>
                  <a:cubicBezTo>
                    <a:pt x="56" y="149"/>
                    <a:pt x="68" y="142"/>
                    <a:pt x="69" y="140"/>
                  </a:cubicBezTo>
                  <a:moveTo>
                    <a:pt x="17" y="84"/>
                  </a:moveTo>
                  <a:cubicBezTo>
                    <a:pt x="17" y="84"/>
                    <a:pt x="17" y="84"/>
                    <a:pt x="18" y="84"/>
                  </a:cubicBezTo>
                  <a:cubicBezTo>
                    <a:pt x="25" y="90"/>
                    <a:pt x="29" y="97"/>
                    <a:pt x="33" y="102"/>
                  </a:cubicBezTo>
                  <a:cubicBezTo>
                    <a:pt x="36" y="106"/>
                    <a:pt x="43" y="111"/>
                    <a:pt x="47" y="114"/>
                  </a:cubicBezTo>
                  <a:cubicBezTo>
                    <a:pt x="54" y="119"/>
                    <a:pt x="62" y="119"/>
                    <a:pt x="67" y="123"/>
                  </a:cubicBezTo>
                  <a:cubicBezTo>
                    <a:pt x="69" y="125"/>
                    <a:pt x="70" y="128"/>
                    <a:pt x="70" y="132"/>
                  </a:cubicBezTo>
                  <a:cubicBezTo>
                    <a:pt x="70" y="128"/>
                    <a:pt x="69" y="125"/>
                    <a:pt x="67" y="123"/>
                  </a:cubicBezTo>
                  <a:cubicBezTo>
                    <a:pt x="62" y="119"/>
                    <a:pt x="54" y="119"/>
                    <a:pt x="47" y="114"/>
                  </a:cubicBezTo>
                  <a:cubicBezTo>
                    <a:pt x="43" y="111"/>
                    <a:pt x="36" y="106"/>
                    <a:pt x="33" y="102"/>
                  </a:cubicBezTo>
                  <a:cubicBezTo>
                    <a:pt x="29" y="97"/>
                    <a:pt x="25" y="90"/>
                    <a:pt x="18" y="84"/>
                  </a:cubicBezTo>
                  <a:cubicBezTo>
                    <a:pt x="17" y="84"/>
                    <a:pt x="17" y="84"/>
                    <a:pt x="17" y="84"/>
                  </a:cubicBezTo>
                  <a:moveTo>
                    <a:pt x="7" y="65"/>
                  </a:moveTo>
                  <a:cubicBezTo>
                    <a:pt x="7" y="65"/>
                    <a:pt x="7" y="65"/>
                    <a:pt x="7" y="65"/>
                  </a:cubicBezTo>
                  <a:cubicBezTo>
                    <a:pt x="7" y="65"/>
                    <a:pt x="7" y="65"/>
                    <a:pt x="7" y="65"/>
                  </a:cubicBezTo>
                  <a:cubicBezTo>
                    <a:pt x="7" y="65"/>
                    <a:pt x="7" y="65"/>
                    <a:pt x="7" y="65"/>
                  </a:cubicBezTo>
                  <a:cubicBezTo>
                    <a:pt x="7" y="65"/>
                    <a:pt x="7" y="65"/>
                    <a:pt x="7" y="65"/>
                  </a:cubicBezTo>
                  <a:moveTo>
                    <a:pt x="8" y="46"/>
                  </a:moveTo>
                  <a:cubicBezTo>
                    <a:pt x="7" y="48"/>
                    <a:pt x="7" y="51"/>
                    <a:pt x="7" y="54"/>
                  </a:cubicBezTo>
                  <a:cubicBezTo>
                    <a:pt x="7" y="51"/>
                    <a:pt x="7" y="48"/>
                    <a:pt x="8" y="46"/>
                  </a:cubicBezTo>
                  <a:moveTo>
                    <a:pt x="19" y="27"/>
                  </a:moveTo>
                  <a:cubicBezTo>
                    <a:pt x="19" y="28"/>
                    <a:pt x="19" y="28"/>
                    <a:pt x="19" y="29"/>
                  </a:cubicBezTo>
                  <a:cubicBezTo>
                    <a:pt x="19" y="29"/>
                    <a:pt x="19" y="29"/>
                    <a:pt x="19" y="29"/>
                  </a:cubicBezTo>
                  <a:cubicBezTo>
                    <a:pt x="19" y="28"/>
                    <a:pt x="19" y="28"/>
                    <a:pt x="19" y="27"/>
                  </a:cubicBezTo>
                  <a:moveTo>
                    <a:pt x="1" y="0"/>
                  </a:moveTo>
                  <a:cubicBezTo>
                    <a:pt x="1" y="0"/>
                    <a:pt x="1" y="0"/>
                    <a:pt x="1" y="0"/>
                  </a:cubicBezTo>
                  <a:cubicBezTo>
                    <a:pt x="0" y="2"/>
                    <a:pt x="0" y="3"/>
                    <a:pt x="1" y="5"/>
                  </a:cubicBezTo>
                  <a:cubicBezTo>
                    <a:pt x="1" y="0"/>
                    <a:pt x="1" y="0"/>
                    <a:pt x="1"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66" name="Freeform 306"/>
            <p:cNvSpPr>
              <a:spLocks noEditPoints="1"/>
            </p:cNvSpPr>
            <p:nvPr/>
          </p:nvSpPr>
          <p:spPr bwMode="auto">
            <a:xfrm>
              <a:off x="2069524" y="2015349"/>
              <a:ext cx="1019952" cy="270222"/>
            </a:xfrm>
            <a:custGeom>
              <a:avLst/>
              <a:gdLst>
                <a:gd name="T0" fmla="*/ 379 w 796"/>
                <a:gd name="T1" fmla="*/ 94 h 204"/>
                <a:gd name="T2" fmla="*/ 418 w 796"/>
                <a:gd name="T3" fmla="*/ 129 h 204"/>
                <a:gd name="T4" fmla="*/ 454 w 796"/>
                <a:gd name="T5" fmla="*/ 170 h 204"/>
                <a:gd name="T6" fmla="*/ 472 w 796"/>
                <a:gd name="T7" fmla="*/ 149 h 204"/>
                <a:gd name="T8" fmla="*/ 492 w 796"/>
                <a:gd name="T9" fmla="*/ 174 h 204"/>
                <a:gd name="T10" fmla="*/ 515 w 796"/>
                <a:gd name="T11" fmla="*/ 154 h 204"/>
                <a:gd name="T12" fmla="*/ 549 w 796"/>
                <a:gd name="T13" fmla="*/ 173 h 204"/>
                <a:gd name="T14" fmla="*/ 569 w 796"/>
                <a:gd name="T15" fmla="*/ 167 h 204"/>
                <a:gd name="T16" fmla="*/ 588 w 796"/>
                <a:gd name="T17" fmla="*/ 137 h 204"/>
                <a:gd name="T18" fmla="*/ 625 w 796"/>
                <a:gd name="T19" fmla="*/ 158 h 204"/>
                <a:gd name="T20" fmla="*/ 680 w 796"/>
                <a:gd name="T21" fmla="*/ 189 h 204"/>
                <a:gd name="T22" fmla="*/ 728 w 796"/>
                <a:gd name="T23" fmla="*/ 197 h 204"/>
                <a:gd name="T24" fmla="*/ 773 w 796"/>
                <a:gd name="T25" fmla="*/ 177 h 204"/>
                <a:gd name="T26" fmla="*/ 796 w 796"/>
                <a:gd name="T27" fmla="*/ 161 h 204"/>
                <a:gd name="T28" fmla="*/ 792 w 796"/>
                <a:gd name="T29" fmla="*/ 162 h 204"/>
                <a:gd name="T30" fmla="*/ 784 w 796"/>
                <a:gd name="T31" fmla="*/ 164 h 204"/>
                <a:gd name="T32" fmla="*/ 773 w 796"/>
                <a:gd name="T33" fmla="*/ 177 h 204"/>
                <a:gd name="T34" fmla="*/ 728 w 796"/>
                <a:gd name="T35" fmla="*/ 197 h 204"/>
                <a:gd name="T36" fmla="*/ 680 w 796"/>
                <a:gd name="T37" fmla="*/ 189 h 204"/>
                <a:gd name="T38" fmla="*/ 625 w 796"/>
                <a:gd name="T39" fmla="*/ 158 h 204"/>
                <a:gd name="T40" fmla="*/ 588 w 796"/>
                <a:gd name="T41" fmla="*/ 137 h 204"/>
                <a:gd name="T42" fmla="*/ 569 w 796"/>
                <a:gd name="T43" fmla="*/ 167 h 204"/>
                <a:gd name="T44" fmla="*/ 549 w 796"/>
                <a:gd name="T45" fmla="*/ 173 h 204"/>
                <a:gd name="T46" fmla="*/ 515 w 796"/>
                <a:gd name="T47" fmla="*/ 154 h 204"/>
                <a:gd name="T48" fmla="*/ 492 w 796"/>
                <a:gd name="T49" fmla="*/ 174 h 204"/>
                <a:gd name="T50" fmla="*/ 472 w 796"/>
                <a:gd name="T51" fmla="*/ 149 h 204"/>
                <a:gd name="T52" fmla="*/ 454 w 796"/>
                <a:gd name="T53" fmla="*/ 170 h 204"/>
                <a:gd name="T54" fmla="*/ 418 w 796"/>
                <a:gd name="T55" fmla="*/ 129 h 204"/>
                <a:gd name="T56" fmla="*/ 379 w 796"/>
                <a:gd name="T57" fmla="*/ 94 h 204"/>
                <a:gd name="T58" fmla="*/ 0 w 796"/>
                <a:gd name="T59" fmla="*/ 0 h 204"/>
                <a:gd name="T60" fmla="*/ 48 w 796"/>
                <a:gd name="T61" fmla="*/ 38 h 204"/>
                <a:gd name="T62" fmla="*/ 99 w 796"/>
                <a:gd name="T63" fmla="*/ 69 h 204"/>
                <a:gd name="T64" fmla="*/ 111 w 796"/>
                <a:gd name="T65" fmla="*/ 70 h 204"/>
                <a:gd name="T66" fmla="*/ 130 w 796"/>
                <a:gd name="T67" fmla="*/ 71 h 204"/>
                <a:gd name="T68" fmla="*/ 179 w 796"/>
                <a:gd name="T69" fmla="*/ 111 h 204"/>
                <a:gd name="T70" fmla="*/ 207 w 796"/>
                <a:gd name="T71" fmla="*/ 96 h 204"/>
                <a:gd name="T72" fmla="*/ 235 w 796"/>
                <a:gd name="T73" fmla="*/ 118 h 204"/>
                <a:gd name="T74" fmla="*/ 257 w 796"/>
                <a:gd name="T75" fmla="*/ 108 h 204"/>
                <a:gd name="T76" fmla="*/ 285 w 796"/>
                <a:gd name="T77" fmla="*/ 129 h 204"/>
                <a:gd name="T78" fmla="*/ 334 w 796"/>
                <a:gd name="T79" fmla="*/ 89 h 204"/>
                <a:gd name="T80" fmla="*/ 373 w 796"/>
                <a:gd name="T81" fmla="*/ 75 h 204"/>
                <a:gd name="T82" fmla="*/ 373 w 796"/>
                <a:gd name="T83" fmla="*/ 75 h 204"/>
                <a:gd name="T84" fmla="*/ 334 w 796"/>
                <a:gd name="T85" fmla="*/ 89 h 204"/>
                <a:gd name="T86" fmla="*/ 285 w 796"/>
                <a:gd name="T87" fmla="*/ 129 h 204"/>
                <a:gd name="T88" fmla="*/ 257 w 796"/>
                <a:gd name="T89" fmla="*/ 108 h 204"/>
                <a:gd name="T90" fmla="*/ 235 w 796"/>
                <a:gd name="T91" fmla="*/ 118 h 204"/>
                <a:gd name="T92" fmla="*/ 207 w 796"/>
                <a:gd name="T93" fmla="*/ 96 h 204"/>
                <a:gd name="T94" fmla="*/ 179 w 796"/>
                <a:gd name="T95" fmla="*/ 111 h 204"/>
                <a:gd name="T96" fmla="*/ 130 w 796"/>
                <a:gd name="T97" fmla="*/ 71 h 204"/>
                <a:gd name="T98" fmla="*/ 111 w 796"/>
                <a:gd name="T99" fmla="*/ 70 h 204"/>
                <a:gd name="T100" fmla="*/ 99 w 796"/>
                <a:gd name="T101" fmla="*/ 69 h 204"/>
                <a:gd name="T102" fmla="*/ 48 w 796"/>
                <a:gd name="T103" fmla="*/ 38 h 204"/>
                <a:gd name="T104" fmla="*/ 0 w 796"/>
                <a:gd name="T10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6" h="204">
                  <a:moveTo>
                    <a:pt x="379" y="94"/>
                  </a:moveTo>
                  <a:cubicBezTo>
                    <a:pt x="379" y="94"/>
                    <a:pt x="379" y="94"/>
                    <a:pt x="379" y="94"/>
                  </a:cubicBezTo>
                  <a:cubicBezTo>
                    <a:pt x="379" y="110"/>
                    <a:pt x="381" y="110"/>
                    <a:pt x="392" y="118"/>
                  </a:cubicBezTo>
                  <a:cubicBezTo>
                    <a:pt x="395" y="120"/>
                    <a:pt x="414" y="124"/>
                    <a:pt x="418" y="129"/>
                  </a:cubicBezTo>
                  <a:cubicBezTo>
                    <a:pt x="424" y="137"/>
                    <a:pt x="425" y="142"/>
                    <a:pt x="430" y="153"/>
                  </a:cubicBezTo>
                  <a:cubicBezTo>
                    <a:pt x="431" y="155"/>
                    <a:pt x="446" y="170"/>
                    <a:pt x="454" y="170"/>
                  </a:cubicBezTo>
                  <a:cubicBezTo>
                    <a:pt x="456" y="170"/>
                    <a:pt x="457" y="169"/>
                    <a:pt x="458" y="167"/>
                  </a:cubicBezTo>
                  <a:cubicBezTo>
                    <a:pt x="459" y="164"/>
                    <a:pt x="465" y="149"/>
                    <a:pt x="472" y="149"/>
                  </a:cubicBezTo>
                  <a:cubicBezTo>
                    <a:pt x="473" y="149"/>
                    <a:pt x="473" y="149"/>
                    <a:pt x="474" y="149"/>
                  </a:cubicBezTo>
                  <a:cubicBezTo>
                    <a:pt x="482" y="153"/>
                    <a:pt x="486" y="174"/>
                    <a:pt x="492" y="174"/>
                  </a:cubicBezTo>
                  <a:cubicBezTo>
                    <a:pt x="492" y="174"/>
                    <a:pt x="493" y="174"/>
                    <a:pt x="494" y="173"/>
                  </a:cubicBezTo>
                  <a:cubicBezTo>
                    <a:pt x="497" y="170"/>
                    <a:pt x="507" y="154"/>
                    <a:pt x="515" y="154"/>
                  </a:cubicBezTo>
                  <a:cubicBezTo>
                    <a:pt x="517" y="154"/>
                    <a:pt x="518" y="155"/>
                    <a:pt x="520" y="156"/>
                  </a:cubicBezTo>
                  <a:cubicBezTo>
                    <a:pt x="527" y="164"/>
                    <a:pt x="541" y="165"/>
                    <a:pt x="549" y="173"/>
                  </a:cubicBezTo>
                  <a:cubicBezTo>
                    <a:pt x="553" y="177"/>
                    <a:pt x="556" y="179"/>
                    <a:pt x="558" y="179"/>
                  </a:cubicBezTo>
                  <a:cubicBezTo>
                    <a:pt x="561" y="179"/>
                    <a:pt x="563" y="173"/>
                    <a:pt x="569" y="167"/>
                  </a:cubicBezTo>
                  <a:cubicBezTo>
                    <a:pt x="576" y="160"/>
                    <a:pt x="570" y="145"/>
                    <a:pt x="580" y="140"/>
                  </a:cubicBezTo>
                  <a:cubicBezTo>
                    <a:pt x="584" y="138"/>
                    <a:pt x="586" y="137"/>
                    <a:pt x="588" y="137"/>
                  </a:cubicBezTo>
                  <a:cubicBezTo>
                    <a:pt x="593" y="137"/>
                    <a:pt x="593" y="143"/>
                    <a:pt x="598" y="146"/>
                  </a:cubicBezTo>
                  <a:cubicBezTo>
                    <a:pt x="608" y="151"/>
                    <a:pt x="616" y="154"/>
                    <a:pt x="625" y="158"/>
                  </a:cubicBezTo>
                  <a:cubicBezTo>
                    <a:pt x="635" y="163"/>
                    <a:pt x="643" y="169"/>
                    <a:pt x="653" y="171"/>
                  </a:cubicBezTo>
                  <a:cubicBezTo>
                    <a:pt x="666" y="174"/>
                    <a:pt x="669" y="185"/>
                    <a:pt x="680" y="189"/>
                  </a:cubicBezTo>
                  <a:cubicBezTo>
                    <a:pt x="687" y="192"/>
                    <a:pt x="695" y="204"/>
                    <a:pt x="706" y="204"/>
                  </a:cubicBezTo>
                  <a:cubicBezTo>
                    <a:pt x="717" y="204"/>
                    <a:pt x="720" y="200"/>
                    <a:pt x="728" y="197"/>
                  </a:cubicBezTo>
                  <a:cubicBezTo>
                    <a:pt x="736" y="192"/>
                    <a:pt x="746" y="196"/>
                    <a:pt x="757" y="193"/>
                  </a:cubicBezTo>
                  <a:cubicBezTo>
                    <a:pt x="772" y="189"/>
                    <a:pt x="769" y="192"/>
                    <a:pt x="773" y="177"/>
                  </a:cubicBezTo>
                  <a:cubicBezTo>
                    <a:pt x="777" y="160"/>
                    <a:pt x="778" y="167"/>
                    <a:pt x="788" y="164"/>
                  </a:cubicBezTo>
                  <a:cubicBezTo>
                    <a:pt x="790" y="163"/>
                    <a:pt x="793" y="162"/>
                    <a:pt x="796" y="161"/>
                  </a:cubicBezTo>
                  <a:cubicBezTo>
                    <a:pt x="796" y="161"/>
                    <a:pt x="796" y="161"/>
                    <a:pt x="796" y="161"/>
                  </a:cubicBezTo>
                  <a:cubicBezTo>
                    <a:pt x="795" y="162"/>
                    <a:pt x="794" y="162"/>
                    <a:pt x="792" y="162"/>
                  </a:cubicBezTo>
                  <a:cubicBezTo>
                    <a:pt x="791" y="161"/>
                    <a:pt x="790" y="161"/>
                    <a:pt x="790" y="161"/>
                  </a:cubicBezTo>
                  <a:cubicBezTo>
                    <a:pt x="788" y="161"/>
                    <a:pt x="787" y="162"/>
                    <a:pt x="784" y="164"/>
                  </a:cubicBezTo>
                  <a:cubicBezTo>
                    <a:pt x="784" y="164"/>
                    <a:pt x="784" y="164"/>
                    <a:pt x="784" y="164"/>
                  </a:cubicBezTo>
                  <a:cubicBezTo>
                    <a:pt x="778" y="165"/>
                    <a:pt x="777" y="162"/>
                    <a:pt x="773" y="177"/>
                  </a:cubicBezTo>
                  <a:cubicBezTo>
                    <a:pt x="769" y="192"/>
                    <a:pt x="772" y="189"/>
                    <a:pt x="757" y="193"/>
                  </a:cubicBezTo>
                  <a:cubicBezTo>
                    <a:pt x="746" y="196"/>
                    <a:pt x="736" y="192"/>
                    <a:pt x="728" y="197"/>
                  </a:cubicBezTo>
                  <a:cubicBezTo>
                    <a:pt x="720" y="200"/>
                    <a:pt x="717" y="204"/>
                    <a:pt x="706" y="204"/>
                  </a:cubicBezTo>
                  <a:cubicBezTo>
                    <a:pt x="695" y="204"/>
                    <a:pt x="687" y="192"/>
                    <a:pt x="680" y="189"/>
                  </a:cubicBezTo>
                  <a:cubicBezTo>
                    <a:pt x="669" y="185"/>
                    <a:pt x="666" y="174"/>
                    <a:pt x="653" y="171"/>
                  </a:cubicBezTo>
                  <a:cubicBezTo>
                    <a:pt x="643" y="169"/>
                    <a:pt x="635" y="163"/>
                    <a:pt x="625" y="158"/>
                  </a:cubicBezTo>
                  <a:cubicBezTo>
                    <a:pt x="616" y="154"/>
                    <a:pt x="608" y="151"/>
                    <a:pt x="598" y="146"/>
                  </a:cubicBezTo>
                  <a:cubicBezTo>
                    <a:pt x="593" y="143"/>
                    <a:pt x="593" y="137"/>
                    <a:pt x="588" y="137"/>
                  </a:cubicBezTo>
                  <a:cubicBezTo>
                    <a:pt x="586" y="137"/>
                    <a:pt x="584" y="138"/>
                    <a:pt x="580" y="140"/>
                  </a:cubicBezTo>
                  <a:cubicBezTo>
                    <a:pt x="570" y="145"/>
                    <a:pt x="576" y="160"/>
                    <a:pt x="569" y="167"/>
                  </a:cubicBezTo>
                  <a:cubicBezTo>
                    <a:pt x="563" y="173"/>
                    <a:pt x="561" y="179"/>
                    <a:pt x="558" y="179"/>
                  </a:cubicBezTo>
                  <a:cubicBezTo>
                    <a:pt x="556" y="179"/>
                    <a:pt x="553" y="177"/>
                    <a:pt x="549" y="173"/>
                  </a:cubicBezTo>
                  <a:cubicBezTo>
                    <a:pt x="541" y="165"/>
                    <a:pt x="527" y="164"/>
                    <a:pt x="520" y="156"/>
                  </a:cubicBezTo>
                  <a:cubicBezTo>
                    <a:pt x="518" y="155"/>
                    <a:pt x="517" y="154"/>
                    <a:pt x="515" y="154"/>
                  </a:cubicBezTo>
                  <a:cubicBezTo>
                    <a:pt x="507" y="154"/>
                    <a:pt x="497" y="170"/>
                    <a:pt x="494" y="173"/>
                  </a:cubicBezTo>
                  <a:cubicBezTo>
                    <a:pt x="493" y="174"/>
                    <a:pt x="492" y="174"/>
                    <a:pt x="492" y="174"/>
                  </a:cubicBezTo>
                  <a:cubicBezTo>
                    <a:pt x="486" y="174"/>
                    <a:pt x="482" y="153"/>
                    <a:pt x="474" y="149"/>
                  </a:cubicBezTo>
                  <a:cubicBezTo>
                    <a:pt x="473" y="149"/>
                    <a:pt x="473" y="149"/>
                    <a:pt x="472" y="149"/>
                  </a:cubicBezTo>
                  <a:cubicBezTo>
                    <a:pt x="465" y="149"/>
                    <a:pt x="459" y="164"/>
                    <a:pt x="458" y="167"/>
                  </a:cubicBezTo>
                  <a:cubicBezTo>
                    <a:pt x="457" y="169"/>
                    <a:pt x="456" y="170"/>
                    <a:pt x="454" y="170"/>
                  </a:cubicBezTo>
                  <a:cubicBezTo>
                    <a:pt x="446" y="170"/>
                    <a:pt x="431" y="155"/>
                    <a:pt x="430" y="153"/>
                  </a:cubicBezTo>
                  <a:cubicBezTo>
                    <a:pt x="425" y="142"/>
                    <a:pt x="424" y="137"/>
                    <a:pt x="418" y="129"/>
                  </a:cubicBezTo>
                  <a:cubicBezTo>
                    <a:pt x="414" y="124"/>
                    <a:pt x="395" y="120"/>
                    <a:pt x="392" y="118"/>
                  </a:cubicBezTo>
                  <a:cubicBezTo>
                    <a:pt x="381" y="110"/>
                    <a:pt x="379" y="110"/>
                    <a:pt x="379" y="94"/>
                  </a:cubicBezTo>
                  <a:moveTo>
                    <a:pt x="0" y="0"/>
                  </a:moveTo>
                  <a:cubicBezTo>
                    <a:pt x="0" y="0"/>
                    <a:pt x="0" y="0"/>
                    <a:pt x="0" y="0"/>
                  </a:cubicBezTo>
                  <a:cubicBezTo>
                    <a:pt x="6" y="15"/>
                    <a:pt x="15" y="11"/>
                    <a:pt x="24" y="20"/>
                  </a:cubicBezTo>
                  <a:cubicBezTo>
                    <a:pt x="31" y="27"/>
                    <a:pt x="38" y="33"/>
                    <a:pt x="48" y="38"/>
                  </a:cubicBezTo>
                  <a:cubicBezTo>
                    <a:pt x="57" y="43"/>
                    <a:pt x="71" y="52"/>
                    <a:pt x="80" y="54"/>
                  </a:cubicBezTo>
                  <a:cubicBezTo>
                    <a:pt x="84" y="61"/>
                    <a:pt x="91" y="67"/>
                    <a:pt x="99" y="69"/>
                  </a:cubicBezTo>
                  <a:cubicBezTo>
                    <a:pt x="101" y="69"/>
                    <a:pt x="105" y="70"/>
                    <a:pt x="109" y="70"/>
                  </a:cubicBezTo>
                  <a:cubicBezTo>
                    <a:pt x="110" y="70"/>
                    <a:pt x="110" y="70"/>
                    <a:pt x="111" y="70"/>
                  </a:cubicBezTo>
                  <a:cubicBezTo>
                    <a:pt x="112" y="70"/>
                    <a:pt x="113" y="70"/>
                    <a:pt x="114" y="70"/>
                  </a:cubicBezTo>
                  <a:cubicBezTo>
                    <a:pt x="120" y="70"/>
                    <a:pt x="125" y="70"/>
                    <a:pt x="130" y="71"/>
                  </a:cubicBezTo>
                  <a:cubicBezTo>
                    <a:pt x="137" y="73"/>
                    <a:pt x="153" y="80"/>
                    <a:pt x="157" y="89"/>
                  </a:cubicBezTo>
                  <a:cubicBezTo>
                    <a:pt x="159" y="93"/>
                    <a:pt x="170" y="111"/>
                    <a:pt x="179" y="111"/>
                  </a:cubicBezTo>
                  <a:cubicBezTo>
                    <a:pt x="180" y="111"/>
                    <a:pt x="180" y="111"/>
                    <a:pt x="181" y="111"/>
                  </a:cubicBezTo>
                  <a:cubicBezTo>
                    <a:pt x="184" y="110"/>
                    <a:pt x="199" y="96"/>
                    <a:pt x="207" y="96"/>
                  </a:cubicBezTo>
                  <a:cubicBezTo>
                    <a:pt x="209" y="96"/>
                    <a:pt x="211" y="97"/>
                    <a:pt x="212" y="98"/>
                  </a:cubicBezTo>
                  <a:cubicBezTo>
                    <a:pt x="215" y="103"/>
                    <a:pt x="226" y="118"/>
                    <a:pt x="235" y="118"/>
                  </a:cubicBezTo>
                  <a:cubicBezTo>
                    <a:pt x="237" y="118"/>
                    <a:pt x="239" y="118"/>
                    <a:pt x="241" y="116"/>
                  </a:cubicBezTo>
                  <a:cubicBezTo>
                    <a:pt x="246" y="113"/>
                    <a:pt x="251" y="108"/>
                    <a:pt x="257" y="108"/>
                  </a:cubicBezTo>
                  <a:cubicBezTo>
                    <a:pt x="260" y="108"/>
                    <a:pt x="263" y="109"/>
                    <a:pt x="266" y="113"/>
                  </a:cubicBezTo>
                  <a:cubicBezTo>
                    <a:pt x="271" y="117"/>
                    <a:pt x="278" y="129"/>
                    <a:pt x="285" y="129"/>
                  </a:cubicBezTo>
                  <a:cubicBezTo>
                    <a:pt x="297" y="129"/>
                    <a:pt x="306" y="123"/>
                    <a:pt x="312" y="111"/>
                  </a:cubicBezTo>
                  <a:cubicBezTo>
                    <a:pt x="317" y="101"/>
                    <a:pt x="325" y="94"/>
                    <a:pt x="334" y="89"/>
                  </a:cubicBezTo>
                  <a:cubicBezTo>
                    <a:pt x="344" y="84"/>
                    <a:pt x="353" y="80"/>
                    <a:pt x="367" y="76"/>
                  </a:cubicBezTo>
                  <a:cubicBezTo>
                    <a:pt x="369" y="76"/>
                    <a:pt x="372" y="75"/>
                    <a:pt x="373" y="75"/>
                  </a:cubicBezTo>
                  <a:cubicBezTo>
                    <a:pt x="379" y="75"/>
                    <a:pt x="380" y="78"/>
                    <a:pt x="380" y="85"/>
                  </a:cubicBezTo>
                  <a:cubicBezTo>
                    <a:pt x="380" y="78"/>
                    <a:pt x="379" y="75"/>
                    <a:pt x="373" y="75"/>
                  </a:cubicBezTo>
                  <a:cubicBezTo>
                    <a:pt x="372" y="75"/>
                    <a:pt x="369" y="76"/>
                    <a:pt x="367" y="76"/>
                  </a:cubicBezTo>
                  <a:cubicBezTo>
                    <a:pt x="353" y="80"/>
                    <a:pt x="344" y="84"/>
                    <a:pt x="334" y="89"/>
                  </a:cubicBezTo>
                  <a:cubicBezTo>
                    <a:pt x="325" y="94"/>
                    <a:pt x="317" y="101"/>
                    <a:pt x="312" y="111"/>
                  </a:cubicBezTo>
                  <a:cubicBezTo>
                    <a:pt x="306" y="123"/>
                    <a:pt x="297" y="129"/>
                    <a:pt x="285" y="129"/>
                  </a:cubicBezTo>
                  <a:cubicBezTo>
                    <a:pt x="278" y="129"/>
                    <a:pt x="271" y="117"/>
                    <a:pt x="266" y="113"/>
                  </a:cubicBezTo>
                  <a:cubicBezTo>
                    <a:pt x="263" y="109"/>
                    <a:pt x="260" y="108"/>
                    <a:pt x="257" y="108"/>
                  </a:cubicBezTo>
                  <a:cubicBezTo>
                    <a:pt x="251" y="108"/>
                    <a:pt x="246" y="113"/>
                    <a:pt x="241" y="116"/>
                  </a:cubicBezTo>
                  <a:cubicBezTo>
                    <a:pt x="239" y="118"/>
                    <a:pt x="237" y="118"/>
                    <a:pt x="235" y="118"/>
                  </a:cubicBezTo>
                  <a:cubicBezTo>
                    <a:pt x="226" y="118"/>
                    <a:pt x="215" y="103"/>
                    <a:pt x="212" y="98"/>
                  </a:cubicBezTo>
                  <a:cubicBezTo>
                    <a:pt x="211" y="97"/>
                    <a:pt x="209" y="96"/>
                    <a:pt x="207" y="96"/>
                  </a:cubicBezTo>
                  <a:cubicBezTo>
                    <a:pt x="199" y="96"/>
                    <a:pt x="184" y="110"/>
                    <a:pt x="181" y="111"/>
                  </a:cubicBezTo>
                  <a:cubicBezTo>
                    <a:pt x="180" y="111"/>
                    <a:pt x="180" y="111"/>
                    <a:pt x="179" y="111"/>
                  </a:cubicBezTo>
                  <a:cubicBezTo>
                    <a:pt x="170" y="111"/>
                    <a:pt x="159" y="93"/>
                    <a:pt x="157" y="89"/>
                  </a:cubicBezTo>
                  <a:cubicBezTo>
                    <a:pt x="153" y="80"/>
                    <a:pt x="137" y="73"/>
                    <a:pt x="130" y="71"/>
                  </a:cubicBezTo>
                  <a:cubicBezTo>
                    <a:pt x="125" y="70"/>
                    <a:pt x="120" y="70"/>
                    <a:pt x="114" y="70"/>
                  </a:cubicBezTo>
                  <a:cubicBezTo>
                    <a:pt x="113" y="70"/>
                    <a:pt x="112" y="70"/>
                    <a:pt x="111" y="70"/>
                  </a:cubicBezTo>
                  <a:cubicBezTo>
                    <a:pt x="110" y="70"/>
                    <a:pt x="110" y="70"/>
                    <a:pt x="109" y="70"/>
                  </a:cubicBezTo>
                  <a:cubicBezTo>
                    <a:pt x="105" y="70"/>
                    <a:pt x="101" y="69"/>
                    <a:pt x="99" y="69"/>
                  </a:cubicBezTo>
                  <a:cubicBezTo>
                    <a:pt x="91" y="67"/>
                    <a:pt x="84" y="61"/>
                    <a:pt x="80" y="54"/>
                  </a:cubicBezTo>
                  <a:cubicBezTo>
                    <a:pt x="71" y="52"/>
                    <a:pt x="57" y="43"/>
                    <a:pt x="48" y="38"/>
                  </a:cubicBezTo>
                  <a:cubicBezTo>
                    <a:pt x="38" y="33"/>
                    <a:pt x="31" y="27"/>
                    <a:pt x="24" y="20"/>
                  </a:cubicBezTo>
                  <a:cubicBezTo>
                    <a:pt x="15" y="11"/>
                    <a:pt x="6" y="15"/>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67" name="Freeform 307"/>
            <p:cNvSpPr>
              <a:spLocks/>
            </p:cNvSpPr>
            <p:nvPr/>
          </p:nvSpPr>
          <p:spPr bwMode="auto">
            <a:xfrm>
              <a:off x="2418373" y="2499161"/>
              <a:ext cx="843182" cy="995131"/>
            </a:xfrm>
            <a:custGeom>
              <a:avLst/>
              <a:gdLst>
                <a:gd name="T0" fmla="*/ 487 w 657"/>
                <a:gd name="T1" fmla="*/ 12 h 750"/>
                <a:gd name="T2" fmla="*/ 450 w 657"/>
                <a:gd name="T3" fmla="*/ 47 h 750"/>
                <a:gd name="T4" fmla="*/ 421 w 657"/>
                <a:gd name="T5" fmla="*/ 41 h 750"/>
                <a:gd name="T6" fmla="*/ 403 w 657"/>
                <a:gd name="T7" fmla="*/ 32 h 750"/>
                <a:gd name="T8" fmla="*/ 379 w 657"/>
                <a:gd name="T9" fmla="*/ 87 h 750"/>
                <a:gd name="T10" fmla="*/ 337 w 657"/>
                <a:gd name="T11" fmla="*/ 108 h 750"/>
                <a:gd name="T12" fmla="*/ 331 w 657"/>
                <a:gd name="T13" fmla="*/ 107 h 750"/>
                <a:gd name="T14" fmla="*/ 330 w 657"/>
                <a:gd name="T15" fmla="*/ 107 h 750"/>
                <a:gd name="T16" fmla="*/ 296 w 657"/>
                <a:gd name="T17" fmla="*/ 76 h 750"/>
                <a:gd name="T18" fmla="*/ 284 w 657"/>
                <a:gd name="T19" fmla="*/ 73 h 750"/>
                <a:gd name="T20" fmla="*/ 273 w 657"/>
                <a:gd name="T21" fmla="*/ 81 h 750"/>
                <a:gd name="T22" fmla="*/ 252 w 657"/>
                <a:gd name="T23" fmla="*/ 96 h 750"/>
                <a:gd name="T24" fmla="*/ 222 w 657"/>
                <a:gd name="T25" fmla="*/ 85 h 750"/>
                <a:gd name="T26" fmla="*/ 202 w 657"/>
                <a:gd name="T27" fmla="*/ 65 h 750"/>
                <a:gd name="T28" fmla="*/ 182 w 657"/>
                <a:gd name="T29" fmla="*/ 54 h 750"/>
                <a:gd name="T30" fmla="*/ 121 w 657"/>
                <a:gd name="T31" fmla="*/ 109 h 750"/>
                <a:gd name="T32" fmla="*/ 108 w 657"/>
                <a:gd name="T33" fmla="*/ 105 h 750"/>
                <a:gd name="T34" fmla="*/ 107 w 657"/>
                <a:gd name="T35" fmla="*/ 105 h 750"/>
                <a:gd name="T36" fmla="*/ 107 w 657"/>
                <a:gd name="T37" fmla="*/ 105 h 750"/>
                <a:gd name="T38" fmla="*/ 107 w 657"/>
                <a:gd name="T39" fmla="*/ 105 h 750"/>
                <a:gd name="T40" fmla="*/ 106 w 657"/>
                <a:gd name="T41" fmla="*/ 105 h 750"/>
                <a:gd name="T42" fmla="*/ 89 w 657"/>
                <a:gd name="T43" fmla="*/ 99 h 750"/>
                <a:gd name="T44" fmla="*/ 84 w 657"/>
                <a:gd name="T45" fmla="*/ 147 h 750"/>
                <a:gd name="T46" fmla="*/ 93 w 657"/>
                <a:gd name="T47" fmla="*/ 222 h 750"/>
                <a:gd name="T48" fmla="*/ 67 w 657"/>
                <a:gd name="T49" fmla="*/ 311 h 750"/>
                <a:gd name="T50" fmla="*/ 58 w 657"/>
                <a:gd name="T51" fmla="*/ 408 h 750"/>
                <a:gd name="T52" fmla="*/ 7 w 657"/>
                <a:gd name="T53" fmla="*/ 431 h 750"/>
                <a:gd name="T54" fmla="*/ 93 w 657"/>
                <a:gd name="T55" fmla="*/ 510 h 750"/>
                <a:gd name="T56" fmla="*/ 0 w 657"/>
                <a:gd name="T57" fmla="*/ 541 h 750"/>
                <a:gd name="T58" fmla="*/ 89 w 657"/>
                <a:gd name="T59" fmla="*/ 606 h 750"/>
                <a:gd name="T60" fmla="*/ 158 w 657"/>
                <a:gd name="T61" fmla="*/ 672 h 750"/>
                <a:gd name="T62" fmla="*/ 295 w 657"/>
                <a:gd name="T63" fmla="*/ 699 h 750"/>
                <a:gd name="T64" fmla="*/ 337 w 657"/>
                <a:gd name="T65" fmla="*/ 741 h 750"/>
                <a:gd name="T66" fmla="*/ 357 w 657"/>
                <a:gd name="T67" fmla="*/ 734 h 750"/>
                <a:gd name="T68" fmla="*/ 376 w 657"/>
                <a:gd name="T69" fmla="*/ 669 h 750"/>
                <a:gd name="T70" fmla="*/ 406 w 657"/>
                <a:gd name="T71" fmla="*/ 615 h 750"/>
                <a:gd name="T72" fmla="*/ 446 w 657"/>
                <a:gd name="T73" fmla="*/ 594 h 750"/>
                <a:gd name="T74" fmla="*/ 494 w 657"/>
                <a:gd name="T75" fmla="*/ 605 h 750"/>
                <a:gd name="T76" fmla="*/ 545 w 657"/>
                <a:gd name="T77" fmla="*/ 550 h 750"/>
                <a:gd name="T78" fmla="*/ 554 w 657"/>
                <a:gd name="T79" fmla="*/ 524 h 750"/>
                <a:gd name="T80" fmla="*/ 569 w 657"/>
                <a:gd name="T81" fmla="*/ 503 h 750"/>
                <a:gd name="T82" fmla="*/ 570 w 657"/>
                <a:gd name="T83" fmla="*/ 501 h 750"/>
                <a:gd name="T84" fmla="*/ 583 w 657"/>
                <a:gd name="T85" fmla="*/ 479 h 750"/>
                <a:gd name="T86" fmla="*/ 599 w 657"/>
                <a:gd name="T87" fmla="*/ 452 h 750"/>
                <a:gd name="T88" fmla="*/ 618 w 657"/>
                <a:gd name="T89" fmla="*/ 420 h 750"/>
                <a:gd name="T90" fmla="*/ 611 w 657"/>
                <a:gd name="T91" fmla="*/ 372 h 750"/>
                <a:gd name="T92" fmla="*/ 616 w 657"/>
                <a:gd name="T93" fmla="*/ 309 h 750"/>
                <a:gd name="T94" fmla="*/ 635 w 657"/>
                <a:gd name="T95" fmla="*/ 291 h 750"/>
                <a:gd name="T96" fmla="*/ 642 w 657"/>
                <a:gd name="T97" fmla="*/ 266 h 750"/>
                <a:gd name="T98" fmla="*/ 632 w 657"/>
                <a:gd name="T99" fmla="*/ 217 h 750"/>
                <a:gd name="T100" fmla="*/ 655 w 657"/>
                <a:gd name="T101" fmla="*/ 152 h 750"/>
                <a:gd name="T102" fmla="*/ 627 w 657"/>
                <a:gd name="T103" fmla="*/ 79 h 750"/>
                <a:gd name="T104" fmla="*/ 590 w 657"/>
                <a:gd name="T105" fmla="*/ 66 h 750"/>
                <a:gd name="T106" fmla="*/ 532 w 657"/>
                <a:gd name="T107" fmla="*/ 6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750">
                  <a:moveTo>
                    <a:pt x="527" y="0"/>
                  </a:moveTo>
                  <a:cubicBezTo>
                    <a:pt x="526" y="2"/>
                    <a:pt x="525" y="3"/>
                    <a:pt x="522" y="3"/>
                  </a:cubicBezTo>
                  <a:cubicBezTo>
                    <a:pt x="522" y="3"/>
                    <a:pt x="521" y="3"/>
                    <a:pt x="521" y="3"/>
                  </a:cubicBezTo>
                  <a:cubicBezTo>
                    <a:pt x="511" y="8"/>
                    <a:pt x="497" y="9"/>
                    <a:pt x="487" y="12"/>
                  </a:cubicBezTo>
                  <a:cubicBezTo>
                    <a:pt x="487" y="12"/>
                    <a:pt x="487" y="12"/>
                    <a:pt x="487" y="12"/>
                  </a:cubicBezTo>
                  <a:cubicBezTo>
                    <a:pt x="487" y="12"/>
                    <a:pt x="487" y="12"/>
                    <a:pt x="487" y="12"/>
                  </a:cubicBezTo>
                  <a:cubicBezTo>
                    <a:pt x="485" y="15"/>
                    <a:pt x="476" y="35"/>
                    <a:pt x="472" y="38"/>
                  </a:cubicBezTo>
                  <a:cubicBezTo>
                    <a:pt x="472" y="38"/>
                    <a:pt x="472" y="38"/>
                    <a:pt x="472" y="38"/>
                  </a:cubicBezTo>
                  <a:cubicBezTo>
                    <a:pt x="467" y="40"/>
                    <a:pt x="456" y="47"/>
                    <a:pt x="450" y="47"/>
                  </a:cubicBezTo>
                  <a:cubicBezTo>
                    <a:pt x="450" y="47"/>
                    <a:pt x="450" y="47"/>
                    <a:pt x="450" y="47"/>
                  </a:cubicBezTo>
                  <a:cubicBezTo>
                    <a:pt x="450" y="47"/>
                    <a:pt x="450" y="47"/>
                    <a:pt x="450" y="47"/>
                  </a:cubicBezTo>
                  <a:cubicBezTo>
                    <a:pt x="450" y="47"/>
                    <a:pt x="450" y="47"/>
                    <a:pt x="450" y="47"/>
                  </a:cubicBezTo>
                  <a:cubicBezTo>
                    <a:pt x="449" y="47"/>
                    <a:pt x="449" y="47"/>
                    <a:pt x="448" y="47"/>
                  </a:cubicBezTo>
                  <a:cubicBezTo>
                    <a:pt x="448" y="47"/>
                    <a:pt x="448" y="47"/>
                    <a:pt x="448" y="47"/>
                  </a:cubicBezTo>
                  <a:cubicBezTo>
                    <a:pt x="446" y="46"/>
                    <a:pt x="426" y="46"/>
                    <a:pt x="421" y="41"/>
                  </a:cubicBezTo>
                  <a:cubicBezTo>
                    <a:pt x="421" y="41"/>
                    <a:pt x="421" y="41"/>
                    <a:pt x="421" y="41"/>
                  </a:cubicBezTo>
                  <a:cubicBezTo>
                    <a:pt x="419" y="40"/>
                    <a:pt x="411" y="32"/>
                    <a:pt x="404" y="32"/>
                  </a:cubicBezTo>
                  <a:cubicBezTo>
                    <a:pt x="404" y="32"/>
                    <a:pt x="404" y="32"/>
                    <a:pt x="404" y="32"/>
                  </a:cubicBezTo>
                  <a:cubicBezTo>
                    <a:pt x="404" y="32"/>
                    <a:pt x="404" y="32"/>
                    <a:pt x="404" y="32"/>
                  </a:cubicBezTo>
                  <a:cubicBezTo>
                    <a:pt x="404" y="32"/>
                    <a:pt x="403" y="32"/>
                    <a:pt x="403" y="32"/>
                  </a:cubicBezTo>
                  <a:cubicBezTo>
                    <a:pt x="392" y="35"/>
                    <a:pt x="386" y="38"/>
                    <a:pt x="383" y="41"/>
                  </a:cubicBezTo>
                  <a:cubicBezTo>
                    <a:pt x="380" y="43"/>
                    <a:pt x="365" y="54"/>
                    <a:pt x="361" y="54"/>
                  </a:cubicBezTo>
                  <a:cubicBezTo>
                    <a:pt x="354" y="54"/>
                    <a:pt x="352" y="55"/>
                    <a:pt x="352" y="56"/>
                  </a:cubicBezTo>
                  <a:cubicBezTo>
                    <a:pt x="352" y="58"/>
                    <a:pt x="366" y="64"/>
                    <a:pt x="368" y="69"/>
                  </a:cubicBezTo>
                  <a:cubicBezTo>
                    <a:pt x="372" y="76"/>
                    <a:pt x="379" y="80"/>
                    <a:pt x="379" y="87"/>
                  </a:cubicBezTo>
                  <a:cubicBezTo>
                    <a:pt x="379" y="88"/>
                    <a:pt x="378" y="90"/>
                    <a:pt x="377" y="92"/>
                  </a:cubicBezTo>
                  <a:cubicBezTo>
                    <a:pt x="371" y="104"/>
                    <a:pt x="368" y="107"/>
                    <a:pt x="353" y="107"/>
                  </a:cubicBezTo>
                  <a:cubicBezTo>
                    <a:pt x="353" y="107"/>
                    <a:pt x="353" y="107"/>
                    <a:pt x="353" y="107"/>
                  </a:cubicBezTo>
                  <a:cubicBezTo>
                    <a:pt x="347" y="107"/>
                    <a:pt x="343" y="107"/>
                    <a:pt x="340" y="108"/>
                  </a:cubicBezTo>
                  <a:cubicBezTo>
                    <a:pt x="339" y="108"/>
                    <a:pt x="338" y="108"/>
                    <a:pt x="337" y="108"/>
                  </a:cubicBezTo>
                  <a:cubicBezTo>
                    <a:pt x="337" y="108"/>
                    <a:pt x="337" y="108"/>
                    <a:pt x="337" y="108"/>
                  </a:cubicBezTo>
                  <a:cubicBezTo>
                    <a:pt x="337" y="108"/>
                    <a:pt x="337" y="108"/>
                    <a:pt x="337" y="108"/>
                  </a:cubicBezTo>
                  <a:cubicBezTo>
                    <a:pt x="337" y="108"/>
                    <a:pt x="337" y="108"/>
                    <a:pt x="337" y="108"/>
                  </a:cubicBezTo>
                  <a:cubicBezTo>
                    <a:pt x="337" y="108"/>
                    <a:pt x="337" y="108"/>
                    <a:pt x="337" y="108"/>
                  </a:cubicBezTo>
                  <a:cubicBezTo>
                    <a:pt x="335" y="108"/>
                    <a:pt x="333" y="108"/>
                    <a:pt x="331" y="107"/>
                  </a:cubicBezTo>
                  <a:cubicBezTo>
                    <a:pt x="331" y="107"/>
                    <a:pt x="331" y="107"/>
                    <a:pt x="331" y="107"/>
                  </a:cubicBezTo>
                  <a:cubicBezTo>
                    <a:pt x="331" y="107"/>
                    <a:pt x="331" y="107"/>
                    <a:pt x="331" y="107"/>
                  </a:cubicBezTo>
                  <a:cubicBezTo>
                    <a:pt x="330" y="107"/>
                    <a:pt x="330" y="107"/>
                    <a:pt x="330" y="107"/>
                  </a:cubicBezTo>
                  <a:cubicBezTo>
                    <a:pt x="330" y="107"/>
                    <a:pt x="330" y="107"/>
                    <a:pt x="330" y="107"/>
                  </a:cubicBezTo>
                  <a:cubicBezTo>
                    <a:pt x="330" y="107"/>
                    <a:pt x="330" y="107"/>
                    <a:pt x="330" y="107"/>
                  </a:cubicBezTo>
                  <a:cubicBezTo>
                    <a:pt x="323" y="105"/>
                    <a:pt x="315" y="103"/>
                    <a:pt x="310" y="98"/>
                  </a:cubicBezTo>
                  <a:cubicBezTo>
                    <a:pt x="307" y="95"/>
                    <a:pt x="301" y="77"/>
                    <a:pt x="297" y="76"/>
                  </a:cubicBezTo>
                  <a:cubicBezTo>
                    <a:pt x="297" y="76"/>
                    <a:pt x="297" y="76"/>
                    <a:pt x="297" y="76"/>
                  </a:cubicBezTo>
                  <a:cubicBezTo>
                    <a:pt x="297" y="76"/>
                    <a:pt x="297" y="76"/>
                    <a:pt x="297" y="76"/>
                  </a:cubicBezTo>
                  <a:cubicBezTo>
                    <a:pt x="297" y="76"/>
                    <a:pt x="297" y="76"/>
                    <a:pt x="296" y="76"/>
                  </a:cubicBezTo>
                  <a:cubicBezTo>
                    <a:pt x="296" y="76"/>
                    <a:pt x="296" y="76"/>
                    <a:pt x="296" y="76"/>
                  </a:cubicBezTo>
                  <a:cubicBezTo>
                    <a:pt x="296" y="76"/>
                    <a:pt x="296" y="76"/>
                    <a:pt x="296" y="76"/>
                  </a:cubicBezTo>
                  <a:cubicBezTo>
                    <a:pt x="296" y="76"/>
                    <a:pt x="296" y="76"/>
                    <a:pt x="296" y="76"/>
                  </a:cubicBezTo>
                  <a:cubicBezTo>
                    <a:pt x="296" y="76"/>
                    <a:pt x="296" y="76"/>
                    <a:pt x="296" y="76"/>
                  </a:cubicBezTo>
                  <a:cubicBezTo>
                    <a:pt x="292" y="74"/>
                    <a:pt x="288" y="73"/>
                    <a:pt x="284" y="73"/>
                  </a:cubicBezTo>
                  <a:cubicBezTo>
                    <a:pt x="284" y="73"/>
                    <a:pt x="284" y="73"/>
                    <a:pt x="284" y="73"/>
                  </a:cubicBezTo>
                  <a:cubicBezTo>
                    <a:pt x="284" y="73"/>
                    <a:pt x="284" y="73"/>
                    <a:pt x="284" y="73"/>
                  </a:cubicBezTo>
                  <a:cubicBezTo>
                    <a:pt x="280" y="73"/>
                    <a:pt x="277" y="75"/>
                    <a:pt x="273" y="81"/>
                  </a:cubicBezTo>
                  <a:cubicBezTo>
                    <a:pt x="273" y="81"/>
                    <a:pt x="273" y="81"/>
                    <a:pt x="273" y="81"/>
                  </a:cubicBezTo>
                  <a:cubicBezTo>
                    <a:pt x="273" y="81"/>
                    <a:pt x="273" y="81"/>
                    <a:pt x="273" y="81"/>
                  </a:cubicBezTo>
                  <a:cubicBezTo>
                    <a:pt x="273" y="81"/>
                    <a:pt x="273" y="81"/>
                    <a:pt x="273" y="81"/>
                  </a:cubicBezTo>
                  <a:cubicBezTo>
                    <a:pt x="273" y="81"/>
                    <a:pt x="273" y="82"/>
                    <a:pt x="273" y="82"/>
                  </a:cubicBezTo>
                  <a:cubicBezTo>
                    <a:pt x="270" y="88"/>
                    <a:pt x="260" y="96"/>
                    <a:pt x="252" y="96"/>
                  </a:cubicBezTo>
                  <a:cubicBezTo>
                    <a:pt x="252" y="96"/>
                    <a:pt x="252" y="96"/>
                    <a:pt x="252" y="96"/>
                  </a:cubicBezTo>
                  <a:cubicBezTo>
                    <a:pt x="252" y="96"/>
                    <a:pt x="252" y="96"/>
                    <a:pt x="252" y="96"/>
                  </a:cubicBezTo>
                  <a:cubicBezTo>
                    <a:pt x="252" y="96"/>
                    <a:pt x="252" y="96"/>
                    <a:pt x="252" y="96"/>
                  </a:cubicBezTo>
                  <a:cubicBezTo>
                    <a:pt x="252" y="96"/>
                    <a:pt x="252" y="96"/>
                    <a:pt x="252" y="96"/>
                  </a:cubicBezTo>
                  <a:cubicBezTo>
                    <a:pt x="251" y="96"/>
                    <a:pt x="250" y="96"/>
                    <a:pt x="250" y="96"/>
                  </a:cubicBezTo>
                  <a:cubicBezTo>
                    <a:pt x="250" y="96"/>
                    <a:pt x="250" y="96"/>
                    <a:pt x="250" y="96"/>
                  </a:cubicBezTo>
                  <a:cubicBezTo>
                    <a:pt x="237" y="93"/>
                    <a:pt x="229" y="94"/>
                    <a:pt x="222" y="85"/>
                  </a:cubicBezTo>
                  <a:cubicBezTo>
                    <a:pt x="218" y="79"/>
                    <a:pt x="204" y="69"/>
                    <a:pt x="202" y="65"/>
                  </a:cubicBezTo>
                  <a:cubicBezTo>
                    <a:pt x="202" y="65"/>
                    <a:pt x="202" y="65"/>
                    <a:pt x="202" y="65"/>
                  </a:cubicBezTo>
                  <a:cubicBezTo>
                    <a:pt x="202" y="65"/>
                    <a:pt x="202" y="65"/>
                    <a:pt x="202" y="65"/>
                  </a:cubicBezTo>
                  <a:cubicBezTo>
                    <a:pt x="202" y="65"/>
                    <a:pt x="202" y="65"/>
                    <a:pt x="202" y="65"/>
                  </a:cubicBezTo>
                  <a:cubicBezTo>
                    <a:pt x="202" y="65"/>
                    <a:pt x="202" y="65"/>
                    <a:pt x="202" y="65"/>
                  </a:cubicBezTo>
                  <a:cubicBezTo>
                    <a:pt x="202" y="65"/>
                    <a:pt x="202" y="65"/>
                    <a:pt x="202" y="65"/>
                  </a:cubicBezTo>
                  <a:cubicBezTo>
                    <a:pt x="200" y="61"/>
                    <a:pt x="193" y="53"/>
                    <a:pt x="186" y="53"/>
                  </a:cubicBezTo>
                  <a:cubicBezTo>
                    <a:pt x="186" y="53"/>
                    <a:pt x="186" y="53"/>
                    <a:pt x="186" y="53"/>
                  </a:cubicBezTo>
                  <a:cubicBezTo>
                    <a:pt x="186" y="53"/>
                    <a:pt x="186" y="53"/>
                    <a:pt x="186" y="53"/>
                  </a:cubicBezTo>
                  <a:cubicBezTo>
                    <a:pt x="185" y="53"/>
                    <a:pt x="183" y="53"/>
                    <a:pt x="182" y="54"/>
                  </a:cubicBezTo>
                  <a:cubicBezTo>
                    <a:pt x="175" y="57"/>
                    <a:pt x="163" y="58"/>
                    <a:pt x="153" y="58"/>
                  </a:cubicBezTo>
                  <a:cubicBezTo>
                    <a:pt x="142" y="58"/>
                    <a:pt x="138" y="66"/>
                    <a:pt x="138" y="78"/>
                  </a:cubicBezTo>
                  <a:cubicBezTo>
                    <a:pt x="138" y="80"/>
                    <a:pt x="138" y="82"/>
                    <a:pt x="138" y="83"/>
                  </a:cubicBezTo>
                  <a:cubicBezTo>
                    <a:pt x="138" y="93"/>
                    <a:pt x="138" y="98"/>
                    <a:pt x="131" y="105"/>
                  </a:cubicBezTo>
                  <a:cubicBezTo>
                    <a:pt x="128" y="108"/>
                    <a:pt x="125" y="109"/>
                    <a:pt x="121" y="109"/>
                  </a:cubicBezTo>
                  <a:cubicBezTo>
                    <a:pt x="121" y="109"/>
                    <a:pt x="121" y="109"/>
                    <a:pt x="121" y="109"/>
                  </a:cubicBezTo>
                  <a:cubicBezTo>
                    <a:pt x="121" y="109"/>
                    <a:pt x="121" y="109"/>
                    <a:pt x="121" y="109"/>
                  </a:cubicBezTo>
                  <a:cubicBezTo>
                    <a:pt x="121" y="109"/>
                    <a:pt x="121" y="109"/>
                    <a:pt x="121" y="109"/>
                  </a:cubicBezTo>
                  <a:cubicBezTo>
                    <a:pt x="121" y="109"/>
                    <a:pt x="121" y="109"/>
                    <a:pt x="121" y="109"/>
                  </a:cubicBezTo>
                  <a:cubicBezTo>
                    <a:pt x="117" y="109"/>
                    <a:pt x="113" y="108"/>
                    <a:pt x="108" y="105"/>
                  </a:cubicBezTo>
                  <a:cubicBezTo>
                    <a:pt x="108" y="105"/>
                    <a:pt x="108" y="105"/>
                    <a:pt x="108" y="105"/>
                  </a:cubicBezTo>
                  <a:cubicBezTo>
                    <a:pt x="108" y="105"/>
                    <a:pt x="108" y="105"/>
                    <a:pt x="108" y="105"/>
                  </a:cubicBezTo>
                  <a:cubicBezTo>
                    <a:pt x="108" y="105"/>
                    <a:pt x="107" y="105"/>
                    <a:pt x="107" y="105"/>
                  </a:cubicBezTo>
                  <a:cubicBezTo>
                    <a:pt x="107" y="105"/>
                    <a:pt x="107" y="105"/>
                    <a:pt x="107" y="105"/>
                  </a:cubicBezTo>
                  <a:cubicBezTo>
                    <a:pt x="107" y="105"/>
                    <a:pt x="107" y="105"/>
                    <a:pt x="107" y="105"/>
                  </a:cubicBezTo>
                  <a:cubicBezTo>
                    <a:pt x="107" y="105"/>
                    <a:pt x="107" y="105"/>
                    <a:pt x="107" y="105"/>
                  </a:cubicBezTo>
                  <a:cubicBezTo>
                    <a:pt x="107" y="105"/>
                    <a:pt x="107" y="105"/>
                    <a:pt x="107" y="105"/>
                  </a:cubicBezTo>
                  <a:cubicBezTo>
                    <a:pt x="107" y="105"/>
                    <a:pt x="107" y="105"/>
                    <a:pt x="107" y="105"/>
                  </a:cubicBezTo>
                  <a:cubicBezTo>
                    <a:pt x="107" y="105"/>
                    <a:pt x="107" y="105"/>
                    <a:pt x="107" y="105"/>
                  </a:cubicBezTo>
                  <a:cubicBezTo>
                    <a:pt x="107" y="105"/>
                    <a:pt x="107" y="105"/>
                    <a:pt x="107" y="105"/>
                  </a:cubicBezTo>
                  <a:cubicBezTo>
                    <a:pt x="107" y="105"/>
                    <a:pt x="107" y="105"/>
                    <a:pt x="107" y="105"/>
                  </a:cubicBezTo>
                  <a:cubicBezTo>
                    <a:pt x="107" y="105"/>
                    <a:pt x="107" y="105"/>
                    <a:pt x="107" y="105"/>
                  </a:cubicBezTo>
                  <a:cubicBezTo>
                    <a:pt x="107" y="105"/>
                    <a:pt x="107" y="105"/>
                    <a:pt x="107" y="105"/>
                  </a:cubicBezTo>
                  <a:cubicBezTo>
                    <a:pt x="107" y="105"/>
                    <a:pt x="107" y="105"/>
                    <a:pt x="107" y="105"/>
                  </a:cubicBezTo>
                  <a:cubicBezTo>
                    <a:pt x="107" y="105"/>
                    <a:pt x="107" y="105"/>
                    <a:pt x="107" y="105"/>
                  </a:cubicBezTo>
                  <a:cubicBezTo>
                    <a:pt x="107" y="105"/>
                    <a:pt x="107" y="105"/>
                    <a:pt x="107" y="105"/>
                  </a:cubicBezTo>
                  <a:cubicBezTo>
                    <a:pt x="107" y="105"/>
                    <a:pt x="107" y="105"/>
                    <a:pt x="106" y="105"/>
                  </a:cubicBezTo>
                  <a:cubicBezTo>
                    <a:pt x="106" y="105"/>
                    <a:pt x="106" y="105"/>
                    <a:pt x="106" y="105"/>
                  </a:cubicBezTo>
                  <a:cubicBezTo>
                    <a:pt x="106" y="105"/>
                    <a:pt x="106" y="105"/>
                    <a:pt x="106" y="105"/>
                  </a:cubicBezTo>
                  <a:cubicBezTo>
                    <a:pt x="106" y="105"/>
                    <a:pt x="106" y="105"/>
                    <a:pt x="106" y="105"/>
                  </a:cubicBezTo>
                  <a:cubicBezTo>
                    <a:pt x="106" y="105"/>
                    <a:pt x="106" y="105"/>
                    <a:pt x="106" y="105"/>
                  </a:cubicBezTo>
                  <a:cubicBezTo>
                    <a:pt x="106" y="104"/>
                    <a:pt x="106" y="104"/>
                    <a:pt x="106" y="104"/>
                  </a:cubicBezTo>
                  <a:cubicBezTo>
                    <a:pt x="102" y="102"/>
                    <a:pt x="95" y="99"/>
                    <a:pt x="89" y="99"/>
                  </a:cubicBezTo>
                  <a:cubicBezTo>
                    <a:pt x="89" y="99"/>
                    <a:pt x="89" y="99"/>
                    <a:pt x="89" y="99"/>
                  </a:cubicBezTo>
                  <a:cubicBezTo>
                    <a:pt x="89" y="99"/>
                    <a:pt x="89" y="99"/>
                    <a:pt x="89" y="99"/>
                  </a:cubicBezTo>
                  <a:cubicBezTo>
                    <a:pt x="85" y="99"/>
                    <a:pt x="81" y="100"/>
                    <a:pt x="78" y="103"/>
                  </a:cubicBezTo>
                  <a:cubicBezTo>
                    <a:pt x="73" y="109"/>
                    <a:pt x="69" y="109"/>
                    <a:pt x="69" y="113"/>
                  </a:cubicBezTo>
                  <a:cubicBezTo>
                    <a:pt x="69" y="114"/>
                    <a:pt x="69" y="116"/>
                    <a:pt x="71" y="120"/>
                  </a:cubicBezTo>
                  <a:cubicBezTo>
                    <a:pt x="74" y="125"/>
                    <a:pt x="84" y="139"/>
                    <a:pt x="84" y="147"/>
                  </a:cubicBezTo>
                  <a:cubicBezTo>
                    <a:pt x="84" y="147"/>
                    <a:pt x="84" y="147"/>
                    <a:pt x="84" y="147"/>
                  </a:cubicBezTo>
                  <a:cubicBezTo>
                    <a:pt x="84" y="147"/>
                    <a:pt x="84" y="147"/>
                    <a:pt x="84" y="147"/>
                  </a:cubicBezTo>
                  <a:cubicBezTo>
                    <a:pt x="84" y="161"/>
                    <a:pt x="80" y="166"/>
                    <a:pt x="67" y="169"/>
                  </a:cubicBezTo>
                  <a:cubicBezTo>
                    <a:pt x="63" y="170"/>
                    <a:pt x="62" y="171"/>
                    <a:pt x="62" y="173"/>
                  </a:cubicBezTo>
                  <a:cubicBezTo>
                    <a:pt x="62" y="177"/>
                    <a:pt x="69" y="183"/>
                    <a:pt x="75" y="189"/>
                  </a:cubicBezTo>
                  <a:cubicBezTo>
                    <a:pt x="85" y="199"/>
                    <a:pt x="87" y="207"/>
                    <a:pt x="93" y="222"/>
                  </a:cubicBezTo>
                  <a:cubicBezTo>
                    <a:pt x="97" y="232"/>
                    <a:pt x="100" y="244"/>
                    <a:pt x="102" y="254"/>
                  </a:cubicBezTo>
                  <a:cubicBezTo>
                    <a:pt x="102" y="257"/>
                    <a:pt x="102" y="258"/>
                    <a:pt x="102" y="260"/>
                  </a:cubicBezTo>
                  <a:cubicBezTo>
                    <a:pt x="102" y="269"/>
                    <a:pt x="97" y="273"/>
                    <a:pt x="95" y="282"/>
                  </a:cubicBezTo>
                  <a:cubicBezTo>
                    <a:pt x="93" y="289"/>
                    <a:pt x="90" y="296"/>
                    <a:pt x="84" y="302"/>
                  </a:cubicBezTo>
                  <a:cubicBezTo>
                    <a:pt x="77" y="308"/>
                    <a:pt x="78" y="311"/>
                    <a:pt x="67" y="311"/>
                  </a:cubicBezTo>
                  <a:cubicBezTo>
                    <a:pt x="68" y="313"/>
                    <a:pt x="70" y="316"/>
                    <a:pt x="71" y="318"/>
                  </a:cubicBezTo>
                  <a:cubicBezTo>
                    <a:pt x="76" y="329"/>
                    <a:pt x="81" y="330"/>
                    <a:pt x="87" y="337"/>
                  </a:cubicBezTo>
                  <a:cubicBezTo>
                    <a:pt x="95" y="344"/>
                    <a:pt x="66" y="347"/>
                    <a:pt x="64" y="357"/>
                  </a:cubicBezTo>
                  <a:cubicBezTo>
                    <a:pt x="62" y="364"/>
                    <a:pt x="58" y="369"/>
                    <a:pt x="58" y="378"/>
                  </a:cubicBezTo>
                  <a:cubicBezTo>
                    <a:pt x="58" y="388"/>
                    <a:pt x="58" y="398"/>
                    <a:pt x="58" y="408"/>
                  </a:cubicBezTo>
                  <a:cubicBezTo>
                    <a:pt x="58" y="411"/>
                    <a:pt x="56" y="413"/>
                    <a:pt x="53" y="413"/>
                  </a:cubicBezTo>
                  <a:cubicBezTo>
                    <a:pt x="48" y="413"/>
                    <a:pt x="39" y="408"/>
                    <a:pt x="36" y="408"/>
                  </a:cubicBezTo>
                  <a:cubicBezTo>
                    <a:pt x="30" y="406"/>
                    <a:pt x="26" y="405"/>
                    <a:pt x="22" y="405"/>
                  </a:cubicBezTo>
                  <a:cubicBezTo>
                    <a:pt x="18" y="405"/>
                    <a:pt x="15" y="406"/>
                    <a:pt x="11" y="408"/>
                  </a:cubicBezTo>
                  <a:cubicBezTo>
                    <a:pt x="4" y="410"/>
                    <a:pt x="6" y="429"/>
                    <a:pt x="7" y="431"/>
                  </a:cubicBezTo>
                  <a:cubicBezTo>
                    <a:pt x="9" y="439"/>
                    <a:pt x="13" y="446"/>
                    <a:pt x="14" y="453"/>
                  </a:cubicBezTo>
                  <a:cubicBezTo>
                    <a:pt x="18" y="467"/>
                    <a:pt x="17" y="469"/>
                    <a:pt x="29" y="475"/>
                  </a:cubicBezTo>
                  <a:cubicBezTo>
                    <a:pt x="36" y="479"/>
                    <a:pt x="56" y="481"/>
                    <a:pt x="64" y="481"/>
                  </a:cubicBezTo>
                  <a:cubicBezTo>
                    <a:pt x="73" y="481"/>
                    <a:pt x="84" y="481"/>
                    <a:pt x="91" y="482"/>
                  </a:cubicBezTo>
                  <a:cubicBezTo>
                    <a:pt x="101" y="485"/>
                    <a:pt x="94" y="504"/>
                    <a:pt x="93" y="510"/>
                  </a:cubicBezTo>
                  <a:cubicBezTo>
                    <a:pt x="91" y="519"/>
                    <a:pt x="91" y="530"/>
                    <a:pt x="80" y="530"/>
                  </a:cubicBezTo>
                  <a:cubicBezTo>
                    <a:pt x="68" y="530"/>
                    <a:pt x="58" y="528"/>
                    <a:pt x="45" y="528"/>
                  </a:cubicBezTo>
                  <a:cubicBezTo>
                    <a:pt x="36" y="528"/>
                    <a:pt x="26" y="528"/>
                    <a:pt x="16" y="528"/>
                  </a:cubicBezTo>
                  <a:cubicBezTo>
                    <a:pt x="15" y="528"/>
                    <a:pt x="15" y="528"/>
                    <a:pt x="14" y="528"/>
                  </a:cubicBezTo>
                  <a:cubicBezTo>
                    <a:pt x="4" y="528"/>
                    <a:pt x="0" y="528"/>
                    <a:pt x="0" y="541"/>
                  </a:cubicBezTo>
                  <a:cubicBezTo>
                    <a:pt x="0" y="550"/>
                    <a:pt x="0" y="559"/>
                    <a:pt x="0" y="568"/>
                  </a:cubicBezTo>
                  <a:cubicBezTo>
                    <a:pt x="0" y="582"/>
                    <a:pt x="3" y="583"/>
                    <a:pt x="14" y="586"/>
                  </a:cubicBezTo>
                  <a:cubicBezTo>
                    <a:pt x="22" y="588"/>
                    <a:pt x="35" y="588"/>
                    <a:pt x="42" y="592"/>
                  </a:cubicBezTo>
                  <a:cubicBezTo>
                    <a:pt x="48" y="595"/>
                    <a:pt x="62" y="596"/>
                    <a:pt x="67" y="597"/>
                  </a:cubicBezTo>
                  <a:cubicBezTo>
                    <a:pt x="74" y="599"/>
                    <a:pt x="83" y="603"/>
                    <a:pt x="89" y="606"/>
                  </a:cubicBezTo>
                  <a:cubicBezTo>
                    <a:pt x="98" y="611"/>
                    <a:pt x="101" y="623"/>
                    <a:pt x="104" y="632"/>
                  </a:cubicBezTo>
                  <a:cubicBezTo>
                    <a:pt x="107" y="644"/>
                    <a:pt x="107" y="650"/>
                    <a:pt x="113" y="661"/>
                  </a:cubicBezTo>
                  <a:cubicBezTo>
                    <a:pt x="117" y="670"/>
                    <a:pt x="120" y="674"/>
                    <a:pt x="133" y="674"/>
                  </a:cubicBezTo>
                  <a:cubicBezTo>
                    <a:pt x="134" y="674"/>
                    <a:pt x="136" y="674"/>
                    <a:pt x="137" y="674"/>
                  </a:cubicBezTo>
                  <a:cubicBezTo>
                    <a:pt x="145" y="674"/>
                    <a:pt x="152" y="674"/>
                    <a:pt x="158" y="672"/>
                  </a:cubicBezTo>
                  <a:cubicBezTo>
                    <a:pt x="169" y="669"/>
                    <a:pt x="183" y="668"/>
                    <a:pt x="193" y="668"/>
                  </a:cubicBezTo>
                  <a:cubicBezTo>
                    <a:pt x="207" y="668"/>
                    <a:pt x="217" y="673"/>
                    <a:pt x="229" y="676"/>
                  </a:cubicBezTo>
                  <a:cubicBezTo>
                    <a:pt x="238" y="677"/>
                    <a:pt x="248" y="679"/>
                    <a:pt x="253" y="679"/>
                  </a:cubicBezTo>
                  <a:cubicBezTo>
                    <a:pt x="263" y="679"/>
                    <a:pt x="272" y="681"/>
                    <a:pt x="279" y="683"/>
                  </a:cubicBezTo>
                  <a:cubicBezTo>
                    <a:pt x="287" y="685"/>
                    <a:pt x="292" y="694"/>
                    <a:pt x="295" y="699"/>
                  </a:cubicBezTo>
                  <a:cubicBezTo>
                    <a:pt x="298" y="706"/>
                    <a:pt x="299" y="715"/>
                    <a:pt x="302" y="721"/>
                  </a:cubicBezTo>
                  <a:cubicBezTo>
                    <a:pt x="308" y="731"/>
                    <a:pt x="309" y="739"/>
                    <a:pt x="317" y="747"/>
                  </a:cubicBezTo>
                  <a:cubicBezTo>
                    <a:pt x="319" y="749"/>
                    <a:pt x="321" y="750"/>
                    <a:pt x="323" y="750"/>
                  </a:cubicBezTo>
                  <a:cubicBezTo>
                    <a:pt x="329" y="750"/>
                    <a:pt x="335" y="744"/>
                    <a:pt x="337" y="741"/>
                  </a:cubicBezTo>
                  <a:cubicBezTo>
                    <a:pt x="337" y="741"/>
                    <a:pt x="337" y="741"/>
                    <a:pt x="337" y="741"/>
                  </a:cubicBezTo>
                  <a:cubicBezTo>
                    <a:pt x="337" y="741"/>
                    <a:pt x="337" y="741"/>
                    <a:pt x="337" y="741"/>
                  </a:cubicBezTo>
                  <a:cubicBezTo>
                    <a:pt x="343" y="735"/>
                    <a:pt x="345" y="731"/>
                    <a:pt x="349" y="731"/>
                  </a:cubicBezTo>
                  <a:cubicBezTo>
                    <a:pt x="349" y="731"/>
                    <a:pt x="349" y="731"/>
                    <a:pt x="349" y="731"/>
                  </a:cubicBezTo>
                  <a:cubicBezTo>
                    <a:pt x="349" y="731"/>
                    <a:pt x="349" y="731"/>
                    <a:pt x="349" y="731"/>
                  </a:cubicBezTo>
                  <a:cubicBezTo>
                    <a:pt x="351" y="731"/>
                    <a:pt x="353" y="732"/>
                    <a:pt x="357" y="734"/>
                  </a:cubicBezTo>
                  <a:cubicBezTo>
                    <a:pt x="360" y="735"/>
                    <a:pt x="362" y="736"/>
                    <a:pt x="365" y="736"/>
                  </a:cubicBezTo>
                  <a:cubicBezTo>
                    <a:pt x="371" y="736"/>
                    <a:pt x="375" y="730"/>
                    <a:pt x="379" y="725"/>
                  </a:cubicBezTo>
                  <a:cubicBezTo>
                    <a:pt x="382" y="721"/>
                    <a:pt x="383" y="717"/>
                    <a:pt x="383" y="712"/>
                  </a:cubicBezTo>
                  <a:cubicBezTo>
                    <a:pt x="383" y="705"/>
                    <a:pt x="380" y="698"/>
                    <a:pt x="379" y="692"/>
                  </a:cubicBezTo>
                  <a:cubicBezTo>
                    <a:pt x="377" y="684"/>
                    <a:pt x="375" y="677"/>
                    <a:pt x="376" y="669"/>
                  </a:cubicBezTo>
                  <a:cubicBezTo>
                    <a:pt x="376" y="668"/>
                    <a:pt x="377" y="666"/>
                    <a:pt x="377" y="665"/>
                  </a:cubicBezTo>
                  <a:cubicBezTo>
                    <a:pt x="377" y="665"/>
                    <a:pt x="377" y="665"/>
                    <a:pt x="377" y="665"/>
                  </a:cubicBezTo>
                  <a:cubicBezTo>
                    <a:pt x="380" y="654"/>
                    <a:pt x="390" y="645"/>
                    <a:pt x="395" y="639"/>
                  </a:cubicBezTo>
                  <a:cubicBezTo>
                    <a:pt x="395" y="639"/>
                    <a:pt x="395" y="639"/>
                    <a:pt x="395" y="639"/>
                  </a:cubicBezTo>
                  <a:cubicBezTo>
                    <a:pt x="403" y="632"/>
                    <a:pt x="404" y="626"/>
                    <a:pt x="406" y="615"/>
                  </a:cubicBezTo>
                  <a:cubicBezTo>
                    <a:pt x="406" y="615"/>
                    <a:pt x="406" y="614"/>
                    <a:pt x="406" y="614"/>
                  </a:cubicBezTo>
                  <a:cubicBezTo>
                    <a:pt x="406" y="608"/>
                    <a:pt x="402" y="596"/>
                    <a:pt x="401" y="594"/>
                  </a:cubicBezTo>
                  <a:cubicBezTo>
                    <a:pt x="401" y="593"/>
                    <a:pt x="401" y="593"/>
                    <a:pt x="401" y="592"/>
                  </a:cubicBezTo>
                  <a:cubicBezTo>
                    <a:pt x="401" y="584"/>
                    <a:pt x="420" y="579"/>
                    <a:pt x="425" y="579"/>
                  </a:cubicBezTo>
                  <a:cubicBezTo>
                    <a:pt x="434" y="579"/>
                    <a:pt x="440" y="587"/>
                    <a:pt x="446" y="594"/>
                  </a:cubicBezTo>
                  <a:cubicBezTo>
                    <a:pt x="453" y="600"/>
                    <a:pt x="460" y="605"/>
                    <a:pt x="466" y="606"/>
                  </a:cubicBezTo>
                  <a:cubicBezTo>
                    <a:pt x="467" y="607"/>
                    <a:pt x="469" y="607"/>
                    <a:pt x="470" y="607"/>
                  </a:cubicBezTo>
                  <a:cubicBezTo>
                    <a:pt x="477" y="607"/>
                    <a:pt x="488" y="605"/>
                    <a:pt x="494" y="605"/>
                  </a:cubicBezTo>
                  <a:cubicBezTo>
                    <a:pt x="494" y="605"/>
                    <a:pt x="494" y="605"/>
                    <a:pt x="494" y="605"/>
                  </a:cubicBezTo>
                  <a:cubicBezTo>
                    <a:pt x="494" y="605"/>
                    <a:pt x="494" y="605"/>
                    <a:pt x="494" y="605"/>
                  </a:cubicBezTo>
                  <a:cubicBezTo>
                    <a:pt x="494" y="605"/>
                    <a:pt x="494" y="605"/>
                    <a:pt x="494" y="605"/>
                  </a:cubicBezTo>
                  <a:cubicBezTo>
                    <a:pt x="507" y="604"/>
                    <a:pt x="510" y="603"/>
                    <a:pt x="519" y="594"/>
                  </a:cubicBezTo>
                  <a:cubicBezTo>
                    <a:pt x="524" y="589"/>
                    <a:pt x="527" y="572"/>
                    <a:pt x="528" y="568"/>
                  </a:cubicBezTo>
                  <a:cubicBezTo>
                    <a:pt x="528" y="568"/>
                    <a:pt x="528" y="568"/>
                    <a:pt x="528" y="568"/>
                  </a:cubicBezTo>
                  <a:cubicBezTo>
                    <a:pt x="530" y="562"/>
                    <a:pt x="542" y="553"/>
                    <a:pt x="545" y="550"/>
                  </a:cubicBezTo>
                  <a:cubicBezTo>
                    <a:pt x="545" y="550"/>
                    <a:pt x="545" y="550"/>
                    <a:pt x="545" y="550"/>
                  </a:cubicBezTo>
                  <a:cubicBezTo>
                    <a:pt x="545" y="550"/>
                    <a:pt x="545" y="550"/>
                    <a:pt x="545" y="550"/>
                  </a:cubicBezTo>
                  <a:cubicBezTo>
                    <a:pt x="551" y="544"/>
                    <a:pt x="552" y="533"/>
                    <a:pt x="554" y="524"/>
                  </a:cubicBezTo>
                  <a:cubicBezTo>
                    <a:pt x="554" y="524"/>
                    <a:pt x="554" y="524"/>
                    <a:pt x="554" y="524"/>
                  </a:cubicBezTo>
                  <a:cubicBezTo>
                    <a:pt x="554" y="524"/>
                    <a:pt x="554" y="524"/>
                    <a:pt x="554" y="524"/>
                  </a:cubicBezTo>
                  <a:cubicBezTo>
                    <a:pt x="555" y="520"/>
                    <a:pt x="566" y="509"/>
                    <a:pt x="568" y="504"/>
                  </a:cubicBezTo>
                  <a:cubicBezTo>
                    <a:pt x="568" y="504"/>
                    <a:pt x="569" y="504"/>
                    <a:pt x="569" y="504"/>
                  </a:cubicBezTo>
                  <a:cubicBezTo>
                    <a:pt x="569" y="504"/>
                    <a:pt x="569" y="504"/>
                    <a:pt x="569" y="503"/>
                  </a:cubicBezTo>
                  <a:cubicBezTo>
                    <a:pt x="569" y="503"/>
                    <a:pt x="569" y="503"/>
                    <a:pt x="569" y="503"/>
                  </a:cubicBezTo>
                  <a:cubicBezTo>
                    <a:pt x="569" y="503"/>
                    <a:pt x="569" y="503"/>
                    <a:pt x="569" y="503"/>
                  </a:cubicBezTo>
                  <a:cubicBezTo>
                    <a:pt x="569" y="503"/>
                    <a:pt x="569" y="503"/>
                    <a:pt x="569" y="502"/>
                  </a:cubicBezTo>
                  <a:cubicBezTo>
                    <a:pt x="569" y="502"/>
                    <a:pt x="570" y="502"/>
                    <a:pt x="570" y="502"/>
                  </a:cubicBezTo>
                  <a:cubicBezTo>
                    <a:pt x="570" y="502"/>
                    <a:pt x="570" y="502"/>
                    <a:pt x="570" y="501"/>
                  </a:cubicBezTo>
                  <a:cubicBezTo>
                    <a:pt x="570" y="501"/>
                    <a:pt x="570" y="501"/>
                    <a:pt x="570" y="501"/>
                  </a:cubicBezTo>
                  <a:cubicBezTo>
                    <a:pt x="570" y="501"/>
                    <a:pt x="570" y="501"/>
                    <a:pt x="570" y="501"/>
                  </a:cubicBezTo>
                  <a:cubicBezTo>
                    <a:pt x="570" y="501"/>
                    <a:pt x="570" y="501"/>
                    <a:pt x="570" y="500"/>
                  </a:cubicBezTo>
                  <a:cubicBezTo>
                    <a:pt x="571" y="500"/>
                    <a:pt x="571" y="499"/>
                    <a:pt x="571" y="499"/>
                  </a:cubicBezTo>
                  <a:cubicBezTo>
                    <a:pt x="571" y="499"/>
                    <a:pt x="571" y="498"/>
                    <a:pt x="572" y="498"/>
                  </a:cubicBezTo>
                  <a:cubicBezTo>
                    <a:pt x="572" y="498"/>
                    <a:pt x="572" y="498"/>
                    <a:pt x="572" y="498"/>
                  </a:cubicBezTo>
                  <a:cubicBezTo>
                    <a:pt x="575" y="491"/>
                    <a:pt x="579" y="484"/>
                    <a:pt x="583" y="479"/>
                  </a:cubicBezTo>
                  <a:cubicBezTo>
                    <a:pt x="583" y="479"/>
                    <a:pt x="583" y="479"/>
                    <a:pt x="583" y="479"/>
                  </a:cubicBezTo>
                  <a:cubicBezTo>
                    <a:pt x="586" y="474"/>
                    <a:pt x="589" y="470"/>
                    <a:pt x="592" y="466"/>
                  </a:cubicBezTo>
                  <a:cubicBezTo>
                    <a:pt x="592" y="466"/>
                    <a:pt x="592" y="465"/>
                    <a:pt x="592" y="465"/>
                  </a:cubicBezTo>
                  <a:cubicBezTo>
                    <a:pt x="593" y="461"/>
                    <a:pt x="595" y="455"/>
                    <a:pt x="598" y="452"/>
                  </a:cubicBezTo>
                  <a:cubicBezTo>
                    <a:pt x="598" y="452"/>
                    <a:pt x="599" y="452"/>
                    <a:pt x="599" y="452"/>
                  </a:cubicBezTo>
                  <a:cubicBezTo>
                    <a:pt x="599" y="452"/>
                    <a:pt x="599" y="452"/>
                    <a:pt x="599" y="452"/>
                  </a:cubicBezTo>
                  <a:cubicBezTo>
                    <a:pt x="599" y="452"/>
                    <a:pt x="600" y="451"/>
                    <a:pt x="600" y="450"/>
                  </a:cubicBezTo>
                  <a:cubicBezTo>
                    <a:pt x="602" y="448"/>
                    <a:pt x="606" y="444"/>
                    <a:pt x="609" y="442"/>
                  </a:cubicBezTo>
                  <a:cubicBezTo>
                    <a:pt x="611" y="440"/>
                    <a:pt x="613" y="439"/>
                    <a:pt x="615" y="436"/>
                  </a:cubicBezTo>
                  <a:cubicBezTo>
                    <a:pt x="617" y="431"/>
                    <a:pt x="618" y="425"/>
                    <a:pt x="618" y="420"/>
                  </a:cubicBezTo>
                  <a:cubicBezTo>
                    <a:pt x="618" y="418"/>
                    <a:pt x="619" y="416"/>
                    <a:pt x="620" y="413"/>
                  </a:cubicBezTo>
                  <a:cubicBezTo>
                    <a:pt x="620" y="411"/>
                    <a:pt x="621" y="409"/>
                    <a:pt x="621" y="408"/>
                  </a:cubicBezTo>
                  <a:cubicBezTo>
                    <a:pt x="625" y="393"/>
                    <a:pt x="625" y="393"/>
                    <a:pt x="625" y="393"/>
                  </a:cubicBezTo>
                  <a:cubicBezTo>
                    <a:pt x="622" y="383"/>
                    <a:pt x="622" y="383"/>
                    <a:pt x="622" y="383"/>
                  </a:cubicBezTo>
                  <a:cubicBezTo>
                    <a:pt x="611" y="372"/>
                    <a:pt x="611" y="372"/>
                    <a:pt x="611" y="372"/>
                  </a:cubicBezTo>
                  <a:cubicBezTo>
                    <a:pt x="609" y="370"/>
                    <a:pt x="608" y="369"/>
                    <a:pt x="606" y="367"/>
                  </a:cubicBezTo>
                  <a:cubicBezTo>
                    <a:pt x="588" y="354"/>
                    <a:pt x="588" y="354"/>
                    <a:pt x="588" y="354"/>
                  </a:cubicBezTo>
                  <a:cubicBezTo>
                    <a:pt x="588" y="353"/>
                    <a:pt x="587" y="353"/>
                    <a:pt x="587" y="353"/>
                  </a:cubicBezTo>
                  <a:cubicBezTo>
                    <a:pt x="575" y="347"/>
                    <a:pt x="594" y="333"/>
                    <a:pt x="596" y="331"/>
                  </a:cubicBezTo>
                  <a:cubicBezTo>
                    <a:pt x="602" y="325"/>
                    <a:pt x="611" y="315"/>
                    <a:pt x="616" y="309"/>
                  </a:cubicBezTo>
                  <a:cubicBezTo>
                    <a:pt x="618" y="306"/>
                    <a:pt x="620" y="303"/>
                    <a:pt x="623" y="301"/>
                  </a:cubicBezTo>
                  <a:cubicBezTo>
                    <a:pt x="623" y="300"/>
                    <a:pt x="623" y="300"/>
                    <a:pt x="623" y="300"/>
                  </a:cubicBezTo>
                  <a:cubicBezTo>
                    <a:pt x="624" y="300"/>
                    <a:pt x="624" y="300"/>
                    <a:pt x="624" y="300"/>
                  </a:cubicBezTo>
                  <a:cubicBezTo>
                    <a:pt x="625" y="298"/>
                    <a:pt x="627" y="297"/>
                    <a:pt x="629" y="296"/>
                  </a:cubicBezTo>
                  <a:cubicBezTo>
                    <a:pt x="635" y="291"/>
                    <a:pt x="635" y="291"/>
                    <a:pt x="635" y="291"/>
                  </a:cubicBezTo>
                  <a:cubicBezTo>
                    <a:pt x="635" y="290"/>
                    <a:pt x="635" y="290"/>
                    <a:pt x="635" y="290"/>
                  </a:cubicBezTo>
                  <a:cubicBezTo>
                    <a:pt x="635" y="290"/>
                    <a:pt x="635" y="290"/>
                    <a:pt x="636" y="290"/>
                  </a:cubicBezTo>
                  <a:cubicBezTo>
                    <a:pt x="636" y="290"/>
                    <a:pt x="636" y="290"/>
                    <a:pt x="636" y="290"/>
                  </a:cubicBezTo>
                  <a:cubicBezTo>
                    <a:pt x="636" y="290"/>
                    <a:pt x="636" y="290"/>
                    <a:pt x="636" y="290"/>
                  </a:cubicBezTo>
                  <a:cubicBezTo>
                    <a:pt x="636" y="280"/>
                    <a:pt x="638" y="275"/>
                    <a:pt x="642" y="266"/>
                  </a:cubicBezTo>
                  <a:cubicBezTo>
                    <a:pt x="646" y="259"/>
                    <a:pt x="651" y="249"/>
                    <a:pt x="651" y="241"/>
                  </a:cubicBezTo>
                  <a:cubicBezTo>
                    <a:pt x="651" y="238"/>
                    <a:pt x="652" y="236"/>
                    <a:pt x="652" y="234"/>
                  </a:cubicBezTo>
                  <a:cubicBezTo>
                    <a:pt x="652" y="231"/>
                    <a:pt x="651" y="229"/>
                    <a:pt x="646" y="228"/>
                  </a:cubicBezTo>
                  <a:cubicBezTo>
                    <a:pt x="643" y="227"/>
                    <a:pt x="632" y="224"/>
                    <a:pt x="632" y="218"/>
                  </a:cubicBezTo>
                  <a:cubicBezTo>
                    <a:pt x="632" y="217"/>
                    <a:pt x="632" y="217"/>
                    <a:pt x="632" y="217"/>
                  </a:cubicBezTo>
                  <a:cubicBezTo>
                    <a:pt x="633" y="211"/>
                    <a:pt x="636" y="200"/>
                    <a:pt x="641" y="195"/>
                  </a:cubicBezTo>
                  <a:cubicBezTo>
                    <a:pt x="644" y="192"/>
                    <a:pt x="653" y="180"/>
                    <a:pt x="654" y="174"/>
                  </a:cubicBezTo>
                  <a:cubicBezTo>
                    <a:pt x="655" y="172"/>
                    <a:pt x="655" y="169"/>
                    <a:pt x="655" y="167"/>
                  </a:cubicBezTo>
                  <a:cubicBezTo>
                    <a:pt x="655" y="164"/>
                    <a:pt x="655" y="162"/>
                    <a:pt x="655" y="159"/>
                  </a:cubicBezTo>
                  <a:cubicBezTo>
                    <a:pt x="655" y="157"/>
                    <a:pt x="655" y="154"/>
                    <a:pt x="655" y="152"/>
                  </a:cubicBezTo>
                  <a:cubicBezTo>
                    <a:pt x="656" y="149"/>
                    <a:pt x="657" y="143"/>
                    <a:pt x="657" y="138"/>
                  </a:cubicBezTo>
                  <a:cubicBezTo>
                    <a:pt x="657" y="136"/>
                    <a:pt x="657" y="135"/>
                    <a:pt x="657" y="133"/>
                  </a:cubicBezTo>
                  <a:cubicBezTo>
                    <a:pt x="655" y="127"/>
                    <a:pt x="656" y="120"/>
                    <a:pt x="654" y="114"/>
                  </a:cubicBezTo>
                  <a:cubicBezTo>
                    <a:pt x="652" y="105"/>
                    <a:pt x="648" y="102"/>
                    <a:pt x="644" y="94"/>
                  </a:cubicBezTo>
                  <a:cubicBezTo>
                    <a:pt x="640" y="86"/>
                    <a:pt x="630" y="85"/>
                    <a:pt x="627" y="79"/>
                  </a:cubicBezTo>
                  <a:cubicBezTo>
                    <a:pt x="624" y="73"/>
                    <a:pt x="614" y="69"/>
                    <a:pt x="608" y="67"/>
                  </a:cubicBezTo>
                  <a:cubicBezTo>
                    <a:pt x="605" y="66"/>
                    <a:pt x="603" y="66"/>
                    <a:pt x="602" y="66"/>
                  </a:cubicBezTo>
                  <a:cubicBezTo>
                    <a:pt x="600" y="66"/>
                    <a:pt x="600" y="66"/>
                    <a:pt x="599" y="66"/>
                  </a:cubicBezTo>
                  <a:cubicBezTo>
                    <a:pt x="598" y="67"/>
                    <a:pt x="597" y="67"/>
                    <a:pt x="596" y="67"/>
                  </a:cubicBezTo>
                  <a:cubicBezTo>
                    <a:pt x="594" y="67"/>
                    <a:pt x="592" y="66"/>
                    <a:pt x="590" y="66"/>
                  </a:cubicBezTo>
                  <a:cubicBezTo>
                    <a:pt x="578" y="63"/>
                    <a:pt x="581" y="55"/>
                    <a:pt x="573" y="46"/>
                  </a:cubicBezTo>
                  <a:cubicBezTo>
                    <a:pt x="573" y="39"/>
                    <a:pt x="569" y="39"/>
                    <a:pt x="565" y="35"/>
                  </a:cubicBezTo>
                  <a:cubicBezTo>
                    <a:pt x="560" y="30"/>
                    <a:pt x="553" y="25"/>
                    <a:pt x="547" y="21"/>
                  </a:cubicBezTo>
                  <a:cubicBezTo>
                    <a:pt x="547" y="21"/>
                    <a:pt x="547" y="21"/>
                    <a:pt x="547" y="21"/>
                  </a:cubicBezTo>
                  <a:cubicBezTo>
                    <a:pt x="543" y="17"/>
                    <a:pt x="536" y="11"/>
                    <a:pt x="532" y="6"/>
                  </a:cubicBezTo>
                  <a:cubicBezTo>
                    <a:pt x="532" y="5"/>
                    <a:pt x="532" y="5"/>
                    <a:pt x="532" y="5"/>
                  </a:cubicBezTo>
                  <a:cubicBezTo>
                    <a:pt x="532" y="5"/>
                    <a:pt x="532" y="5"/>
                    <a:pt x="532" y="5"/>
                  </a:cubicBezTo>
                  <a:cubicBezTo>
                    <a:pt x="531" y="5"/>
                    <a:pt x="530" y="4"/>
                    <a:pt x="530" y="4"/>
                  </a:cubicBezTo>
                  <a:cubicBezTo>
                    <a:pt x="529" y="2"/>
                    <a:pt x="528" y="2"/>
                    <a:pt x="527" y="0"/>
                  </a:cubicBezTo>
                </a:path>
              </a:pathLst>
            </a:custGeom>
            <a:solidFill>
              <a:schemeClr val="accent6">
                <a:lumMod val="60000"/>
                <a:lumOff val="4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68" name="Freeform 308"/>
            <p:cNvSpPr>
              <a:spLocks noEditPoints="1"/>
            </p:cNvSpPr>
            <p:nvPr/>
          </p:nvSpPr>
          <p:spPr bwMode="auto">
            <a:xfrm>
              <a:off x="2498154" y="2499161"/>
              <a:ext cx="596015" cy="412615"/>
            </a:xfrm>
            <a:custGeom>
              <a:avLst/>
              <a:gdLst>
                <a:gd name="T0" fmla="*/ 22 w 465"/>
                <a:gd name="T1" fmla="*/ 303 h 312"/>
                <a:gd name="T2" fmla="*/ 22 w 465"/>
                <a:gd name="T3" fmla="*/ 303 h 312"/>
                <a:gd name="T4" fmla="*/ 22 w 465"/>
                <a:gd name="T5" fmla="*/ 148 h 312"/>
                <a:gd name="T6" fmla="*/ 5 w 465"/>
                <a:gd name="T7" fmla="*/ 170 h 312"/>
                <a:gd name="T8" fmla="*/ 59 w 465"/>
                <a:gd name="T9" fmla="*/ 110 h 312"/>
                <a:gd name="T10" fmla="*/ 59 w 465"/>
                <a:gd name="T11" fmla="*/ 110 h 312"/>
                <a:gd name="T12" fmla="*/ 275 w 465"/>
                <a:gd name="T13" fmla="*/ 109 h 312"/>
                <a:gd name="T14" fmla="*/ 275 w 465"/>
                <a:gd name="T15" fmla="*/ 109 h 312"/>
                <a:gd name="T16" fmla="*/ 269 w 465"/>
                <a:gd name="T17" fmla="*/ 108 h 312"/>
                <a:gd name="T18" fmla="*/ 269 w 465"/>
                <a:gd name="T19" fmla="*/ 108 h 312"/>
                <a:gd name="T20" fmla="*/ 46 w 465"/>
                <a:gd name="T21" fmla="*/ 106 h 312"/>
                <a:gd name="T22" fmla="*/ 45 w 465"/>
                <a:gd name="T23" fmla="*/ 106 h 312"/>
                <a:gd name="T24" fmla="*/ 45 w 465"/>
                <a:gd name="T25" fmla="*/ 106 h 312"/>
                <a:gd name="T26" fmla="*/ 45 w 465"/>
                <a:gd name="T27" fmla="*/ 106 h 312"/>
                <a:gd name="T28" fmla="*/ 45 w 465"/>
                <a:gd name="T29" fmla="*/ 106 h 312"/>
                <a:gd name="T30" fmla="*/ 45 w 465"/>
                <a:gd name="T31" fmla="*/ 106 h 312"/>
                <a:gd name="T32" fmla="*/ 45 w 465"/>
                <a:gd name="T33" fmla="*/ 106 h 312"/>
                <a:gd name="T34" fmla="*/ 45 w 465"/>
                <a:gd name="T35" fmla="*/ 106 h 312"/>
                <a:gd name="T36" fmla="*/ 45 w 465"/>
                <a:gd name="T37" fmla="*/ 106 h 312"/>
                <a:gd name="T38" fmla="*/ 44 w 465"/>
                <a:gd name="T39" fmla="*/ 106 h 312"/>
                <a:gd name="T40" fmla="*/ 44 w 465"/>
                <a:gd name="T41" fmla="*/ 106 h 312"/>
                <a:gd name="T42" fmla="*/ 44 w 465"/>
                <a:gd name="T43" fmla="*/ 105 h 312"/>
                <a:gd name="T44" fmla="*/ 7 w 465"/>
                <a:gd name="T45" fmla="*/ 114 h 312"/>
                <a:gd name="T46" fmla="*/ 27 w 465"/>
                <a:gd name="T47" fmla="*/ 100 h 312"/>
                <a:gd name="T48" fmla="*/ 27 w 465"/>
                <a:gd name="T49" fmla="*/ 100 h 312"/>
                <a:gd name="T50" fmla="*/ 190 w 465"/>
                <a:gd name="T51" fmla="*/ 97 h 312"/>
                <a:gd name="T52" fmla="*/ 315 w 465"/>
                <a:gd name="T53" fmla="*/ 93 h 312"/>
                <a:gd name="T54" fmla="*/ 291 w 465"/>
                <a:gd name="T55" fmla="*/ 108 h 312"/>
                <a:gd name="T56" fmla="*/ 76 w 465"/>
                <a:gd name="T57" fmla="*/ 84 h 312"/>
                <a:gd name="T58" fmla="*/ 69 w 465"/>
                <a:gd name="T59" fmla="*/ 106 h 312"/>
                <a:gd name="T60" fmla="*/ 190 w 465"/>
                <a:gd name="T61" fmla="*/ 97 h 312"/>
                <a:gd name="T62" fmla="*/ 211 w 465"/>
                <a:gd name="T63" fmla="*/ 82 h 312"/>
                <a:gd name="T64" fmla="*/ 211 w 465"/>
                <a:gd name="T65" fmla="*/ 82 h 312"/>
                <a:gd name="T66" fmla="*/ 248 w 465"/>
                <a:gd name="T67" fmla="*/ 99 h 312"/>
                <a:gd name="T68" fmla="*/ 268 w 465"/>
                <a:gd name="T69" fmla="*/ 108 h 312"/>
                <a:gd name="T70" fmla="*/ 235 w 465"/>
                <a:gd name="T71" fmla="*/ 77 h 312"/>
                <a:gd name="T72" fmla="*/ 234 w 465"/>
                <a:gd name="T73" fmla="*/ 77 h 312"/>
                <a:gd name="T74" fmla="*/ 234 w 465"/>
                <a:gd name="T75" fmla="*/ 77 h 312"/>
                <a:gd name="T76" fmla="*/ 234 w 465"/>
                <a:gd name="T77" fmla="*/ 77 h 312"/>
                <a:gd name="T78" fmla="*/ 222 w 465"/>
                <a:gd name="T79" fmla="*/ 74 h 312"/>
                <a:gd name="T80" fmla="*/ 222 w 465"/>
                <a:gd name="T81" fmla="*/ 74 h 312"/>
                <a:gd name="T82" fmla="*/ 140 w 465"/>
                <a:gd name="T83" fmla="*/ 66 h 312"/>
                <a:gd name="T84" fmla="*/ 188 w 465"/>
                <a:gd name="T85" fmla="*/ 97 h 312"/>
                <a:gd name="T86" fmla="*/ 140 w 465"/>
                <a:gd name="T87" fmla="*/ 66 h 312"/>
                <a:gd name="T88" fmla="*/ 140 w 465"/>
                <a:gd name="T89" fmla="*/ 66 h 312"/>
                <a:gd name="T90" fmla="*/ 140 w 465"/>
                <a:gd name="T91" fmla="*/ 66 h 312"/>
                <a:gd name="T92" fmla="*/ 120 w 465"/>
                <a:gd name="T93" fmla="*/ 55 h 312"/>
                <a:gd name="T94" fmla="*/ 76 w 465"/>
                <a:gd name="T95" fmla="*/ 79 h 312"/>
                <a:gd name="T96" fmla="*/ 124 w 465"/>
                <a:gd name="T97" fmla="*/ 54 h 312"/>
                <a:gd name="T98" fmla="*/ 124 w 465"/>
                <a:gd name="T99" fmla="*/ 54 h 312"/>
                <a:gd name="T100" fmla="*/ 388 w 465"/>
                <a:gd name="T101" fmla="*/ 48 h 312"/>
                <a:gd name="T102" fmla="*/ 359 w 465"/>
                <a:gd name="T103" fmla="*/ 42 h 312"/>
                <a:gd name="T104" fmla="*/ 386 w 465"/>
                <a:gd name="T105" fmla="*/ 48 h 312"/>
                <a:gd name="T106" fmla="*/ 359 w 465"/>
                <a:gd name="T107" fmla="*/ 42 h 312"/>
                <a:gd name="T108" fmla="*/ 321 w 465"/>
                <a:gd name="T109" fmla="*/ 42 h 312"/>
                <a:gd name="T110" fmla="*/ 299 w 465"/>
                <a:gd name="T111" fmla="*/ 55 h 312"/>
                <a:gd name="T112" fmla="*/ 342 w 465"/>
                <a:gd name="T113" fmla="*/ 33 h 312"/>
                <a:gd name="T114" fmla="*/ 342 w 465"/>
                <a:gd name="T115" fmla="*/ 33 h 312"/>
                <a:gd name="T116" fmla="*/ 410 w 465"/>
                <a:gd name="T117" fmla="*/ 39 h 312"/>
                <a:gd name="T118" fmla="*/ 425 w 465"/>
                <a:gd name="T119" fmla="*/ 13 h 312"/>
                <a:gd name="T120" fmla="*/ 459 w 465"/>
                <a:gd name="T121" fmla="*/ 4 h 312"/>
                <a:gd name="T122" fmla="*/ 464 w 465"/>
                <a:gd name="T12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5" h="312">
                  <a:moveTo>
                    <a:pt x="40" y="261"/>
                  </a:moveTo>
                  <a:cubicBezTo>
                    <a:pt x="40" y="270"/>
                    <a:pt x="35" y="274"/>
                    <a:pt x="33" y="283"/>
                  </a:cubicBezTo>
                  <a:cubicBezTo>
                    <a:pt x="31" y="290"/>
                    <a:pt x="28" y="297"/>
                    <a:pt x="22" y="303"/>
                  </a:cubicBezTo>
                  <a:cubicBezTo>
                    <a:pt x="15" y="309"/>
                    <a:pt x="16" y="312"/>
                    <a:pt x="5" y="312"/>
                  </a:cubicBezTo>
                  <a:cubicBezTo>
                    <a:pt x="5" y="312"/>
                    <a:pt x="5" y="312"/>
                    <a:pt x="5" y="312"/>
                  </a:cubicBezTo>
                  <a:cubicBezTo>
                    <a:pt x="16" y="312"/>
                    <a:pt x="15" y="309"/>
                    <a:pt x="22" y="303"/>
                  </a:cubicBezTo>
                  <a:cubicBezTo>
                    <a:pt x="28" y="297"/>
                    <a:pt x="31" y="290"/>
                    <a:pt x="33" y="283"/>
                  </a:cubicBezTo>
                  <a:cubicBezTo>
                    <a:pt x="35" y="274"/>
                    <a:pt x="40" y="270"/>
                    <a:pt x="40" y="261"/>
                  </a:cubicBezTo>
                  <a:moveTo>
                    <a:pt x="22" y="148"/>
                  </a:moveTo>
                  <a:cubicBezTo>
                    <a:pt x="22" y="162"/>
                    <a:pt x="18" y="167"/>
                    <a:pt x="5" y="170"/>
                  </a:cubicBezTo>
                  <a:cubicBezTo>
                    <a:pt x="1" y="171"/>
                    <a:pt x="0" y="172"/>
                    <a:pt x="0" y="174"/>
                  </a:cubicBezTo>
                  <a:cubicBezTo>
                    <a:pt x="0" y="172"/>
                    <a:pt x="1" y="171"/>
                    <a:pt x="5" y="170"/>
                  </a:cubicBezTo>
                  <a:cubicBezTo>
                    <a:pt x="18" y="167"/>
                    <a:pt x="22" y="162"/>
                    <a:pt x="22" y="148"/>
                  </a:cubicBezTo>
                  <a:cubicBezTo>
                    <a:pt x="22" y="148"/>
                    <a:pt x="22" y="148"/>
                    <a:pt x="22" y="148"/>
                  </a:cubicBezTo>
                  <a:moveTo>
                    <a:pt x="59" y="110"/>
                  </a:moveTo>
                  <a:cubicBezTo>
                    <a:pt x="59" y="110"/>
                    <a:pt x="59" y="110"/>
                    <a:pt x="59" y="110"/>
                  </a:cubicBezTo>
                  <a:cubicBezTo>
                    <a:pt x="59" y="110"/>
                    <a:pt x="59" y="110"/>
                    <a:pt x="59" y="110"/>
                  </a:cubicBezTo>
                  <a:cubicBezTo>
                    <a:pt x="59" y="110"/>
                    <a:pt x="59" y="110"/>
                    <a:pt x="59" y="110"/>
                  </a:cubicBezTo>
                  <a:moveTo>
                    <a:pt x="275" y="109"/>
                  </a:moveTo>
                  <a:cubicBezTo>
                    <a:pt x="275" y="109"/>
                    <a:pt x="275" y="109"/>
                    <a:pt x="275" y="109"/>
                  </a:cubicBezTo>
                  <a:cubicBezTo>
                    <a:pt x="275" y="109"/>
                    <a:pt x="275" y="109"/>
                    <a:pt x="275" y="109"/>
                  </a:cubicBezTo>
                  <a:cubicBezTo>
                    <a:pt x="275" y="109"/>
                    <a:pt x="275" y="109"/>
                    <a:pt x="275" y="109"/>
                  </a:cubicBezTo>
                  <a:moveTo>
                    <a:pt x="278" y="109"/>
                  </a:moveTo>
                  <a:cubicBezTo>
                    <a:pt x="277" y="109"/>
                    <a:pt x="276" y="109"/>
                    <a:pt x="275" y="109"/>
                  </a:cubicBezTo>
                  <a:cubicBezTo>
                    <a:pt x="276" y="109"/>
                    <a:pt x="277" y="109"/>
                    <a:pt x="278" y="109"/>
                  </a:cubicBezTo>
                  <a:moveTo>
                    <a:pt x="269" y="108"/>
                  </a:moveTo>
                  <a:cubicBezTo>
                    <a:pt x="269" y="108"/>
                    <a:pt x="269" y="108"/>
                    <a:pt x="269" y="108"/>
                  </a:cubicBezTo>
                  <a:cubicBezTo>
                    <a:pt x="269" y="108"/>
                    <a:pt x="269" y="108"/>
                    <a:pt x="269" y="108"/>
                  </a:cubicBezTo>
                  <a:moveTo>
                    <a:pt x="268" y="108"/>
                  </a:moveTo>
                  <a:cubicBezTo>
                    <a:pt x="268" y="108"/>
                    <a:pt x="268" y="108"/>
                    <a:pt x="269" y="108"/>
                  </a:cubicBezTo>
                  <a:cubicBezTo>
                    <a:pt x="268" y="108"/>
                    <a:pt x="268" y="108"/>
                    <a:pt x="268" y="108"/>
                  </a:cubicBezTo>
                  <a:moveTo>
                    <a:pt x="46" y="106"/>
                  </a:moveTo>
                  <a:cubicBezTo>
                    <a:pt x="46" y="106"/>
                    <a:pt x="46" y="106"/>
                    <a:pt x="46" y="106"/>
                  </a:cubicBezTo>
                  <a:cubicBezTo>
                    <a:pt x="46" y="106"/>
                    <a:pt x="46" y="106"/>
                    <a:pt x="46" y="106"/>
                  </a:cubicBezTo>
                  <a:moveTo>
                    <a:pt x="45" y="106"/>
                  </a:moveTo>
                  <a:cubicBezTo>
                    <a:pt x="45" y="106"/>
                    <a:pt x="45" y="106"/>
                    <a:pt x="45" y="106"/>
                  </a:cubicBezTo>
                  <a:cubicBezTo>
                    <a:pt x="45" y="106"/>
                    <a:pt x="46" y="106"/>
                    <a:pt x="46" y="106"/>
                  </a:cubicBezTo>
                  <a:cubicBezTo>
                    <a:pt x="46" y="106"/>
                    <a:pt x="45" y="106"/>
                    <a:pt x="45" y="106"/>
                  </a:cubicBezTo>
                  <a:cubicBezTo>
                    <a:pt x="45" y="106"/>
                    <a:pt x="45" y="106"/>
                    <a:pt x="45" y="106"/>
                  </a:cubicBezTo>
                  <a:moveTo>
                    <a:pt x="45" y="106"/>
                  </a:moveTo>
                  <a:cubicBezTo>
                    <a:pt x="45" y="106"/>
                    <a:pt x="45" y="106"/>
                    <a:pt x="45" y="106"/>
                  </a:cubicBezTo>
                  <a:cubicBezTo>
                    <a:pt x="45" y="106"/>
                    <a:pt x="45" y="106"/>
                    <a:pt x="45" y="106"/>
                  </a:cubicBezTo>
                  <a:moveTo>
                    <a:pt x="45" y="106"/>
                  </a:moveTo>
                  <a:cubicBezTo>
                    <a:pt x="45" y="106"/>
                    <a:pt x="45" y="106"/>
                    <a:pt x="45" y="106"/>
                  </a:cubicBezTo>
                  <a:cubicBezTo>
                    <a:pt x="45" y="106"/>
                    <a:pt x="45" y="106"/>
                    <a:pt x="45" y="106"/>
                  </a:cubicBezTo>
                  <a:moveTo>
                    <a:pt x="45" y="106"/>
                  </a:moveTo>
                  <a:cubicBezTo>
                    <a:pt x="45" y="106"/>
                    <a:pt x="45" y="106"/>
                    <a:pt x="45" y="106"/>
                  </a:cubicBezTo>
                  <a:cubicBezTo>
                    <a:pt x="45" y="106"/>
                    <a:pt x="45" y="106"/>
                    <a:pt x="45" y="106"/>
                  </a:cubicBezTo>
                  <a:moveTo>
                    <a:pt x="45" y="106"/>
                  </a:moveTo>
                  <a:cubicBezTo>
                    <a:pt x="45" y="106"/>
                    <a:pt x="45" y="106"/>
                    <a:pt x="45" y="106"/>
                  </a:cubicBezTo>
                  <a:cubicBezTo>
                    <a:pt x="45" y="106"/>
                    <a:pt x="45" y="106"/>
                    <a:pt x="45" y="106"/>
                  </a:cubicBezTo>
                  <a:moveTo>
                    <a:pt x="45" y="106"/>
                  </a:moveTo>
                  <a:cubicBezTo>
                    <a:pt x="45" y="106"/>
                    <a:pt x="45" y="106"/>
                    <a:pt x="45" y="106"/>
                  </a:cubicBezTo>
                  <a:cubicBezTo>
                    <a:pt x="45" y="106"/>
                    <a:pt x="45" y="106"/>
                    <a:pt x="45" y="106"/>
                  </a:cubicBezTo>
                  <a:moveTo>
                    <a:pt x="45" y="106"/>
                  </a:moveTo>
                  <a:cubicBezTo>
                    <a:pt x="45" y="106"/>
                    <a:pt x="45" y="106"/>
                    <a:pt x="45" y="106"/>
                  </a:cubicBezTo>
                  <a:cubicBezTo>
                    <a:pt x="45" y="106"/>
                    <a:pt x="45" y="106"/>
                    <a:pt x="45" y="106"/>
                  </a:cubicBezTo>
                  <a:moveTo>
                    <a:pt x="44" y="106"/>
                  </a:moveTo>
                  <a:cubicBezTo>
                    <a:pt x="44" y="106"/>
                    <a:pt x="44" y="106"/>
                    <a:pt x="44" y="106"/>
                  </a:cubicBezTo>
                  <a:cubicBezTo>
                    <a:pt x="44" y="106"/>
                    <a:pt x="44" y="106"/>
                    <a:pt x="44" y="106"/>
                  </a:cubicBezTo>
                  <a:moveTo>
                    <a:pt x="44" y="106"/>
                  </a:moveTo>
                  <a:cubicBezTo>
                    <a:pt x="44" y="106"/>
                    <a:pt x="44" y="106"/>
                    <a:pt x="44" y="106"/>
                  </a:cubicBezTo>
                  <a:cubicBezTo>
                    <a:pt x="44" y="106"/>
                    <a:pt x="44" y="106"/>
                    <a:pt x="44" y="106"/>
                  </a:cubicBezTo>
                  <a:moveTo>
                    <a:pt x="44" y="105"/>
                  </a:moveTo>
                  <a:cubicBezTo>
                    <a:pt x="44" y="105"/>
                    <a:pt x="44" y="105"/>
                    <a:pt x="44" y="106"/>
                  </a:cubicBezTo>
                  <a:cubicBezTo>
                    <a:pt x="44" y="105"/>
                    <a:pt x="44" y="105"/>
                    <a:pt x="44" y="105"/>
                  </a:cubicBezTo>
                  <a:moveTo>
                    <a:pt x="27" y="100"/>
                  </a:moveTo>
                  <a:cubicBezTo>
                    <a:pt x="23" y="100"/>
                    <a:pt x="19" y="101"/>
                    <a:pt x="16" y="104"/>
                  </a:cubicBezTo>
                  <a:cubicBezTo>
                    <a:pt x="11" y="110"/>
                    <a:pt x="7" y="110"/>
                    <a:pt x="7" y="114"/>
                  </a:cubicBezTo>
                  <a:cubicBezTo>
                    <a:pt x="7" y="110"/>
                    <a:pt x="11" y="110"/>
                    <a:pt x="16" y="104"/>
                  </a:cubicBezTo>
                  <a:cubicBezTo>
                    <a:pt x="19" y="101"/>
                    <a:pt x="23" y="100"/>
                    <a:pt x="27" y="100"/>
                  </a:cubicBezTo>
                  <a:moveTo>
                    <a:pt x="27" y="100"/>
                  </a:moveTo>
                  <a:cubicBezTo>
                    <a:pt x="27" y="100"/>
                    <a:pt x="27" y="100"/>
                    <a:pt x="27" y="100"/>
                  </a:cubicBezTo>
                  <a:cubicBezTo>
                    <a:pt x="27" y="100"/>
                    <a:pt x="27" y="100"/>
                    <a:pt x="27" y="100"/>
                  </a:cubicBezTo>
                  <a:cubicBezTo>
                    <a:pt x="27" y="100"/>
                    <a:pt x="27" y="100"/>
                    <a:pt x="27" y="100"/>
                  </a:cubicBezTo>
                  <a:moveTo>
                    <a:pt x="190" y="97"/>
                  </a:moveTo>
                  <a:cubicBezTo>
                    <a:pt x="190" y="97"/>
                    <a:pt x="190" y="97"/>
                    <a:pt x="190" y="97"/>
                  </a:cubicBezTo>
                  <a:cubicBezTo>
                    <a:pt x="190" y="97"/>
                    <a:pt x="190" y="97"/>
                    <a:pt x="190" y="97"/>
                  </a:cubicBezTo>
                  <a:cubicBezTo>
                    <a:pt x="190" y="97"/>
                    <a:pt x="190" y="97"/>
                    <a:pt x="190" y="97"/>
                  </a:cubicBezTo>
                  <a:moveTo>
                    <a:pt x="317" y="88"/>
                  </a:moveTo>
                  <a:cubicBezTo>
                    <a:pt x="317" y="89"/>
                    <a:pt x="316" y="91"/>
                    <a:pt x="315" y="93"/>
                  </a:cubicBezTo>
                  <a:cubicBezTo>
                    <a:pt x="309" y="105"/>
                    <a:pt x="306" y="108"/>
                    <a:pt x="291" y="108"/>
                  </a:cubicBezTo>
                  <a:cubicBezTo>
                    <a:pt x="291" y="108"/>
                    <a:pt x="291" y="108"/>
                    <a:pt x="291" y="108"/>
                  </a:cubicBezTo>
                  <a:cubicBezTo>
                    <a:pt x="291" y="108"/>
                    <a:pt x="291" y="108"/>
                    <a:pt x="291" y="108"/>
                  </a:cubicBezTo>
                  <a:cubicBezTo>
                    <a:pt x="306" y="108"/>
                    <a:pt x="309" y="105"/>
                    <a:pt x="315" y="93"/>
                  </a:cubicBezTo>
                  <a:cubicBezTo>
                    <a:pt x="316" y="91"/>
                    <a:pt x="317" y="89"/>
                    <a:pt x="317" y="88"/>
                  </a:cubicBezTo>
                  <a:moveTo>
                    <a:pt x="76" y="84"/>
                  </a:moveTo>
                  <a:cubicBezTo>
                    <a:pt x="76" y="94"/>
                    <a:pt x="76" y="99"/>
                    <a:pt x="69" y="106"/>
                  </a:cubicBezTo>
                  <a:cubicBezTo>
                    <a:pt x="66" y="109"/>
                    <a:pt x="63" y="110"/>
                    <a:pt x="59" y="110"/>
                  </a:cubicBezTo>
                  <a:cubicBezTo>
                    <a:pt x="63" y="110"/>
                    <a:pt x="66" y="109"/>
                    <a:pt x="69" y="106"/>
                  </a:cubicBezTo>
                  <a:cubicBezTo>
                    <a:pt x="76" y="99"/>
                    <a:pt x="76" y="94"/>
                    <a:pt x="76" y="84"/>
                  </a:cubicBezTo>
                  <a:moveTo>
                    <a:pt x="211" y="83"/>
                  </a:moveTo>
                  <a:cubicBezTo>
                    <a:pt x="208" y="89"/>
                    <a:pt x="198" y="97"/>
                    <a:pt x="190" y="97"/>
                  </a:cubicBezTo>
                  <a:cubicBezTo>
                    <a:pt x="198" y="97"/>
                    <a:pt x="208" y="89"/>
                    <a:pt x="211" y="83"/>
                  </a:cubicBezTo>
                  <a:moveTo>
                    <a:pt x="211" y="82"/>
                  </a:moveTo>
                  <a:cubicBezTo>
                    <a:pt x="211" y="82"/>
                    <a:pt x="211" y="82"/>
                    <a:pt x="211" y="82"/>
                  </a:cubicBezTo>
                  <a:cubicBezTo>
                    <a:pt x="211" y="82"/>
                    <a:pt x="211" y="82"/>
                    <a:pt x="211" y="82"/>
                  </a:cubicBezTo>
                  <a:cubicBezTo>
                    <a:pt x="211" y="82"/>
                    <a:pt x="211" y="82"/>
                    <a:pt x="211" y="82"/>
                  </a:cubicBezTo>
                  <a:cubicBezTo>
                    <a:pt x="211" y="82"/>
                    <a:pt x="211" y="82"/>
                    <a:pt x="211" y="82"/>
                  </a:cubicBezTo>
                  <a:moveTo>
                    <a:pt x="235" y="77"/>
                  </a:moveTo>
                  <a:cubicBezTo>
                    <a:pt x="235" y="77"/>
                    <a:pt x="235" y="77"/>
                    <a:pt x="235" y="77"/>
                  </a:cubicBezTo>
                  <a:cubicBezTo>
                    <a:pt x="239" y="78"/>
                    <a:pt x="245" y="96"/>
                    <a:pt x="248" y="99"/>
                  </a:cubicBezTo>
                  <a:cubicBezTo>
                    <a:pt x="253" y="104"/>
                    <a:pt x="261" y="106"/>
                    <a:pt x="268" y="108"/>
                  </a:cubicBezTo>
                  <a:cubicBezTo>
                    <a:pt x="268" y="108"/>
                    <a:pt x="268" y="108"/>
                    <a:pt x="268" y="108"/>
                  </a:cubicBezTo>
                  <a:cubicBezTo>
                    <a:pt x="268" y="108"/>
                    <a:pt x="268" y="108"/>
                    <a:pt x="268" y="108"/>
                  </a:cubicBezTo>
                  <a:cubicBezTo>
                    <a:pt x="261" y="106"/>
                    <a:pt x="253" y="104"/>
                    <a:pt x="248" y="99"/>
                  </a:cubicBezTo>
                  <a:cubicBezTo>
                    <a:pt x="245" y="96"/>
                    <a:pt x="239" y="78"/>
                    <a:pt x="235" y="77"/>
                  </a:cubicBezTo>
                  <a:cubicBezTo>
                    <a:pt x="235" y="77"/>
                    <a:pt x="235" y="77"/>
                    <a:pt x="235" y="77"/>
                  </a:cubicBezTo>
                  <a:moveTo>
                    <a:pt x="234" y="77"/>
                  </a:moveTo>
                  <a:cubicBezTo>
                    <a:pt x="235" y="77"/>
                    <a:pt x="235" y="77"/>
                    <a:pt x="235" y="77"/>
                  </a:cubicBezTo>
                  <a:cubicBezTo>
                    <a:pt x="235" y="77"/>
                    <a:pt x="235" y="77"/>
                    <a:pt x="234" y="77"/>
                  </a:cubicBezTo>
                  <a:moveTo>
                    <a:pt x="234" y="77"/>
                  </a:moveTo>
                  <a:cubicBezTo>
                    <a:pt x="234" y="77"/>
                    <a:pt x="234" y="77"/>
                    <a:pt x="234" y="77"/>
                  </a:cubicBezTo>
                  <a:cubicBezTo>
                    <a:pt x="234" y="77"/>
                    <a:pt x="234" y="77"/>
                    <a:pt x="234" y="77"/>
                  </a:cubicBezTo>
                  <a:moveTo>
                    <a:pt x="234" y="77"/>
                  </a:moveTo>
                  <a:cubicBezTo>
                    <a:pt x="234" y="77"/>
                    <a:pt x="234" y="77"/>
                    <a:pt x="234" y="77"/>
                  </a:cubicBezTo>
                  <a:cubicBezTo>
                    <a:pt x="234" y="77"/>
                    <a:pt x="234" y="77"/>
                    <a:pt x="234" y="77"/>
                  </a:cubicBezTo>
                  <a:moveTo>
                    <a:pt x="222" y="74"/>
                  </a:moveTo>
                  <a:cubicBezTo>
                    <a:pt x="218" y="74"/>
                    <a:pt x="215" y="76"/>
                    <a:pt x="211" y="82"/>
                  </a:cubicBezTo>
                  <a:cubicBezTo>
                    <a:pt x="215" y="76"/>
                    <a:pt x="218" y="74"/>
                    <a:pt x="222" y="74"/>
                  </a:cubicBezTo>
                  <a:moveTo>
                    <a:pt x="222" y="74"/>
                  </a:moveTo>
                  <a:cubicBezTo>
                    <a:pt x="222" y="74"/>
                    <a:pt x="222" y="74"/>
                    <a:pt x="222" y="74"/>
                  </a:cubicBezTo>
                  <a:cubicBezTo>
                    <a:pt x="222" y="74"/>
                    <a:pt x="222" y="74"/>
                    <a:pt x="222" y="74"/>
                  </a:cubicBezTo>
                  <a:cubicBezTo>
                    <a:pt x="222" y="74"/>
                    <a:pt x="222" y="74"/>
                    <a:pt x="222" y="74"/>
                  </a:cubicBezTo>
                  <a:moveTo>
                    <a:pt x="140" y="66"/>
                  </a:moveTo>
                  <a:cubicBezTo>
                    <a:pt x="140" y="66"/>
                    <a:pt x="140" y="66"/>
                    <a:pt x="140" y="66"/>
                  </a:cubicBezTo>
                  <a:cubicBezTo>
                    <a:pt x="142" y="70"/>
                    <a:pt x="156" y="80"/>
                    <a:pt x="160" y="86"/>
                  </a:cubicBezTo>
                  <a:cubicBezTo>
                    <a:pt x="167" y="95"/>
                    <a:pt x="175" y="94"/>
                    <a:pt x="188" y="97"/>
                  </a:cubicBezTo>
                  <a:cubicBezTo>
                    <a:pt x="188" y="97"/>
                    <a:pt x="188" y="97"/>
                    <a:pt x="188" y="97"/>
                  </a:cubicBezTo>
                  <a:cubicBezTo>
                    <a:pt x="188" y="97"/>
                    <a:pt x="188" y="97"/>
                    <a:pt x="188" y="97"/>
                  </a:cubicBezTo>
                  <a:cubicBezTo>
                    <a:pt x="175" y="94"/>
                    <a:pt x="167" y="95"/>
                    <a:pt x="160" y="86"/>
                  </a:cubicBezTo>
                  <a:cubicBezTo>
                    <a:pt x="156" y="80"/>
                    <a:pt x="142" y="70"/>
                    <a:pt x="140" y="66"/>
                  </a:cubicBezTo>
                  <a:cubicBezTo>
                    <a:pt x="140" y="66"/>
                    <a:pt x="140" y="66"/>
                    <a:pt x="140" y="66"/>
                  </a:cubicBezTo>
                  <a:moveTo>
                    <a:pt x="140" y="66"/>
                  </a:moveTo>
                  <a:cubicBezTo>
                    <a:pt x="140" y="66"/>
                    <a:pt x="140" y="66"/>
                    <a:pt x="140" y="66"/>
                  </a:cubicBezTo>
                  <a:cubicBezTo>
                    <a:pt x="140" y="66"/>
                    <a:pt x="140" y="66"/>
                    <a:pt x="140" y="66"/>
                  </a:cubicBezTo>
                  <a:moveTo>
                    <a:pt x="140" y="66"/>
                  </a:moveTo>
                  <a:cubicBezTo>
                    <a:pt x="140" y="66"/>
                    <a:pt x="140" y="66"/>
                    <a:pt x="140" y="66"/>
                  </a:cubicBezTo>
                  <a:cubicBezTo>
                    <a:pt x="140" y="66"/>
                    <a:pt x="140" y="66"/>
                    <a:pt x="140" y="66"/>
                  </a:cubicBezTo>
                  <a:moveTo>
                    <a:pt x="124" y="54"/>
                  </a:moveTo>
                  <a:cubicBezTo>
                    <a:pt x="123" y="54"/>
                    <a:pt x="121" y="54"/>
                    <a:pt x="120" y="55"/>
                  </a:cubicBezTo>
                  <a:cubicBezTo>
                    <a:pt x="113" y="58"/>
                    <a:pt x="101" y="59"/>
                    <a:pt x="91" y="59"/>
                  </a:cubicBezTo>
                  <a:cubicBezTo>
                    <a:pt x="80" y="59"/>
                    <a:pt x="76" y="67"/>
                    <a:pt x="76" y="79"/>
                  </a:cubicBezTo>
                  <a:cubicBezTo>
                    <a:pt x="76" y="79"/>
                    <a:pt x="76" y="79"/>
                    <a:pt x="76" y="79"/>
                  </a:cubicBezTo>
                  <a:cubicBezTo>
                    <a:pt x="76" y="67"/>
                    <a:pt x="80" y="59"/>
                    <a:pt x="91" y="59"/>
                  </a:cubicBezTo>
                  <a:cubicBezTo>
                    <a:pt x="101" y="59"/>
                    <a:pt x="113" y="58"/>
                    <a:pt x="120" y="55"/>
                  </a:cubicBezTo>
                  <a:cubicBezTo>
                    <a:pt x="121" y="54"/>
                    <a:pt x="123" y="54"/>
                    <a:pt x="124" y="54"/>
                  </a:cubicBezTo>
                  <a:moveTo>
                    <a:pt x="124" y="54"/>
                  </a:moveTo>
                  <a:cubicBezTo>
                    <a:pt x="124" y="54"/>
                    <a:pt x="124" y="54"/>
                    <a:pt x="124" y="54"/>
                  </a:cubicBezTo>
                  <a:cubicBezTo>
                    <a:pt x="124" y="54"/>
                    <a:pt x="124" y="54"/>
                    <a:pt x="124" y="54"/>
                  </a:cubicBezTo>
                  <a:cubicBezTo>
                    <a:pt x="124" y="54"/>
                    <a:pt x="124" y="54"/>
                    <a:pt x="124" y="54"/>
                  </a:cubicBezTo>
                  <a:moveTo>
                    <a:pt x="388" y="48"/>
                  </a:moveTo>
                  <a:cubicBezTo>
                    <a:pt x="388" y="48"/>
                    <a:pt x="388" y="48"/>
                    <a:pt x="388" y="48"/>
                  </a:cubicBezTo>
                  <a:cubicBezTo>
                    <a:pt x="388" y="48"/>
                    <a:pt x="388" y="48"/>
                    <a:pt x="388" y="48"/>
                  </a:cubicBezTo>
                  <a:cubicBezTo>
                    <a:pt x="388" y="48"/>
                    <a:pt x="388" y="48"/>
                    <a:pt x="388" y="48"/>
                  </a:cubicBezTo>
                  <a:moveTo>
                    <a:pt x="359" y="42"/>
                  </a:moveTo>
                  <a:cubicBezTo>
                    <a:pt x="359" y="42"/>
                    <a:pt x="359" y="42"/>
                    <a:pt x="359" y="42"/>
                  </a:cubicBezTo>
                  <a:cubicBezTo>
                    <a:pt x="364" y="47"/>
                    <a:pt x="384" y="47"/>
                    <a:pt x="386" y="48"/>
                  </a:cubicBezTo>
                  <a:cubicBezTo>
                    <a:pt x="386" y="48"/>
                    <a:pt x="386" y="48"/>
                    <a:pt x="386" y="48"/>
                  </a:cubicBezTo>
                  <a:cubicBezTo>
                    <a:pt x="386" y="48"/>
                    <a:pt x="386" y="48"/>
                    <a:pt x="386" y="48"/>
                  </a:cubicBezTo>
                  <a:cubicBezTo>
                    <a:pt x="384" y="47"/>
                    <a:pt x="364" y="47"/>
                    <a:pt x="359" y="42"/>
                  </a:cubicBezTo>
                  <a:cubicBezTo>
                    <a:pt x="359" y="42"/>
                    <a:pt x="359" y="42"/>
                    <a:pt x="359" y="42"/>
                  </a:cubicBezTo>
                  <a:moveTo>
                    <a:pt x="342" y="33"/>
                  </a:moveTo>
                  <a:cubicBezTo>
                    <a:pt x="342" y="33"/>
                    <a:pt x="341" y="33"/>
                    <a:pt x="341" y="33"/>
                  </a:cubicBezTo>
                  <a:cubicBezTo>
                    <a:pt x="330" y="36"/>
                    <a:pt x="324" y="39"/>
                    <a:pt x="321" y="42"/>
                  </a:cubicBezTo>
                  <a:cubicBezTo>
                    <a:pt x="318" y="44"/>
                    <a:pt x="303" y="55"/>
                    <a:pt x="299" y="55"/>
                  </a:cubicBezTo>
                  <a:cubicBezTo>
                    <a:pt x="292" y="55"/>
                    <a:pt x="290" y="56"/>
                    <a:pt x="290" y="57"/>
                  </a:cubicBezTo>
                  <a:cubicBezTo>
                    <a:pt x="290" y="56"/>
                    <a:pt x="292" y="55"/>
                    <a:pt x="299" y="55"/>
                  </a:cubicBezTo>
                  <a:cubicBezTo>
                    <a:pt x="303" y="55"/>
                    <a:pt x="318" y="44"/>
                    <a:pt x="321" y="42"/>
                  </a:cubicBezTo>
                  <a:cubicBezTo>
                    <a:pt x="324" y="39"/>
                    <a:pt x="330" y="36"/>
                    <a:pt x="341" y="33"/>
                  </a:cubicBezTo>
                  <a:cubicBezTo>
                    <a:pt x="341" y="33"/>
                    <a:pt x="342" y="33"/>
                    <a:pt x="342" y="33"/>
                  </a:cubicBezTo>
                  <a:moveTo>
                    <a:pt x="342" y="33"/>
                  </a:moveTo>
                  <a:cubicBezTo>
                    <a:pt x="342" y="33"/>
                    <a:pt x="342" y="33"/>
                    <a:pt x="342" y="33"/>
                  </a:cubicBezTo>
                  <a:cubicBezTo>
                    <a:pt x="342" y="33"/>
                    <a:pt x="342" y="33"/>
                    <a:pt x="342" y="33"/>
                  </a:cubicBezTo>
                  <a:cubicBezTo>
                    <a:pt x="342" y="33"/>
                    <a:pt x="342" y="33"/>
                    <a:pt x="342" y="33"/>
                  </a:cubicBezTo>
                  <a:moveTo>
                    <a:pt x="425" y="13"/>
                  </a:moveTo>
                  <a:cubicBezTo>
                    <a:pt x="423" y="16"/>
                    <a:pt x="414" y="36"/>
                    <a:pt x="410" y="39"/>
                  </a:cubicBezTo>
                  <a:cubicBezTo>
                    <a:pt x="410" y="39"/>
                    <a:pt x="410" y="39"/>
                    <a:pt x="410" y="39"/>
                  </a:cubicBezTo>
                  <a:cubicBezTo>
                    <a:pt x="410" y="39"/>
                    <a:pt x="410" y="39"/>
                    <a:pt x="410" y="39"/>
                  </a:cubicBezTo>
                  <a:cubicBezTo>
                    <a:pt x="414" y="36"/>
                    <a:pt x="423" y="16"/>
                    <a:pt x="425" y="13"/>
                  </a:cubicBezTo>
                  <a:cubicBezTo>
                    <a:pt x="425" y="13"/>
                    <a:pt x="425" y="13"/>
                    <a:pt x="425" y="13"/>
                  </a:cubicBezTo>
                  <a:moveTo>
                    <a:pt x="464" y="0"/>
                  </a:moveTo>
                  <a:cubicBezTo>
                    <a:pt x="463" y="2"/>
                    <a:pt x="461" y="3"/>
                    <a:pt x="459" y="4"/>
                  </a:cubicBezTo>
                  <a:cubicBezTo>
                    <a:pt x="459" y="4"/>
                    <a:pt x="460" y="4"/>
                    <a:pt x="460" y="4"/>
                  </a:cubicBezTo>
                  <a:cubicBezTo>
                    <a:pt x="463" y="4"/>
                    <a:pt x="464" y="3"/>
                    <a:pt x="465" y="1"/>
                  </a:cubicBezTo>
                  <a:cubicBezTo>
                    <a:pt x="465" y="1"/>
                    <a:pt x="465" y="1"/>
                    <a:pt x="464"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69" name="Freeform 309"/>
            <p:cNvSpPr>
              <a:spLocks/>
            </p:cNvSpPr>
            <p:nvPr/>
          </p:nvSpPr>
          <p:spPr bwMode="auto">
            <a:xfrm>
              <a:off x="4436376" y="3602705"/>
              <a:ext cx="703955" cy="804195"/>
            </a:xfrm>
            <a:custGeom>
              <a:avLst/>
              <a:gdLst>
                <a:gd name="T0" fmla="*/ 371 w 549"/>
                <a:gd name="T1" fmla="*/ 5 h 606"/>
                <a:gd name="T2" fmla="*/ 373 w 549"/>
                <a:gd name="T3" fmla="*/ 41 h 606"/>
                <a:gd name="T4" fmla="*/ 332 w 549"/>
                <a:gd name="T5" fmla="*/ 69 h 606"/>
                <a:gd name="T6" fmla="*/ 323 w 549"/>
                <a:gd name="T7" fmla="*/ 69 h 606"/>
                <a:gd name="T8" fmla="*/ 300 w 549"/>
                <a:gd name="T9" fmla="*/ 52 h 606"/>
                <a:gd name="T10" fmla="*/ 276 w 549"/>
                <a:gd name="T11" fmla="*/ 44 h 606"/>
                <a:gd name="T12" fmla="*/ 246 w 549"/>
                <a:gd name="T13" fmla="*/ 59 h 606"/>
                <a:gd name="T14" fmla="*/ 213 w 549"/>
                <a:gd name="T15" fmla="*/ 69 h 606"/>
                <a:gd name="T16" fmla="*/ 182 w 549"/>
                <a:gd name="T17" fmla="*/ 81 h 606"/>
                <a:gd name="T18" fmla="*/ 152 w 549"/>
                <a:gd name="T19" fmla="*/ 91 h 606"/>
                <a:gd name="T20" fmla="*/ 142 w 549"/>
                <a:gd name="T21" fmla="*/ 96 h 606"/>
                <a:gd name="T22" fmla="*/ 111 w 549"/>
                <a:gd name="T23" fmla="*/ 112 h 606"/>
                <a:gd name="T24" fmla="*/ 121 w 549"/>
                <a:gd name="T25" fmla="*/ 164 h 606"/>
                <a:gd name="T26" fmla="*/ 94 w 549"/>
                <a:gd name="T27" fmla="*/ 199 h 606"/>
                <a:gd name="T28" fmla="*/ 137 w 549"/>
                <a:gd name="T29" fmla="*/ 265 h 606"/>
                <a:gd name="T30" fmla="*/ 79 w 549"/>
                <a:gd name="T31" fmla="*/ 279 h 606"/>
                <a:gd name="T32" fmla="*/ 53 w 549"/>
                <a:gd name="T33" fmla="*/ 303 h 606"/>
                <a:gd name="T34" fmla="*/ 0 w 549"/>
                <a:gd name="T35" fmla="*/ 342 h 606"/>
                <a:gd name="T36" fmla="*/ 39 w 549"/>
                <a:gd name="T37" fmla="*/ 407 h 606"/>
                <a:gd name="T38" fmla="*/ 30 w 549"/>
                <a:gd name="T39" fmla="*/ 426 h 606"/>
                <a:gd name="T40" fmla="*/ 51 w 549"/>
                <a:gd name="T41" fmla="*/ 443 h 606"/>
                <a:gd name="T42" fmla="*/ 88 w 549"/>
                <a:gd name="T43" fmla="*/ 479 h 606"/>
                <a:gd name="T44" fmla="*/ 56 w 549"/>
                <a:gd name="T45" fmla="*/ 489 h 606"/>
                <a:gd name="T46" fmla="*/ 30 w 549"/>
                <a:gd name="T47" fmla="*/ 532 h 606"/>
                <a:gd name="T48" fmla="*/ 29 w 549"/>
                <a:gd name="T49" fmla="*/ 537 h 606"/>
                <a:gd name="T50" fmla="*/ 91 w 549"/>
                <a:gd name="T51" fmla="*/ 551 h 606"/>
                <a:gd name="T52" fmla="*/ 183 w 549"/>
                <a:gd name="T53" fmla="*/ 532 h 606"/>
                <a:gd name="T54" fmla="*/ 275 w 549"/>
                <a:gd name="T55" fmla="*/ 570 h 606"/>
                <a:gd name="T56" fmla="*/ 357 w 549"/>
                <a:gd name="T57" fmla="*/ 584 h 606"/>
                <a:gd name="T58" fmla="*/ 423 w 549"/>
                <a:gd name="T59" fmla="*/ 602 h 606"/>
                <a:gd name="T60" fmla="*/ 480 w 549"/>
                <a:gd name="T61" fmla="*/ 581 h 606"/>
                <a:gd name="T62" fmla="*/ 536 w 549"/>
                <a:gd name="T63" fmla="*/ 557 h 606"/>
                <a:gd name="T64" fmla="*/ 534 w 549"/>
                <a:gd name="T65" fmla="*/ 525 h 606"/>
                <a:gd name="T66" fmla="*/ 526 w 549"/>
                <a:gd name="T67" fmla="*/ 490 h 606"/>
                <a:gd name="T68" fmla="*/ 504 w 549"/>
                <a:gd name="T69" fmla="*/ 426 h 606"/>
                <a:gd name="T70" fmla="*/ 509 w 549"/>
                <a:gd name="T71" fmla="*/ 409 h 606"/>
                <a:gd name="T72" fmla="*/ 493 w 549"/>
                <a:gd name="T73" fmla="*/ 352 h 606"/>
                <a:gd name="T74" fmla="*/ 502 w 549"/>
                <a:gd name="T75" fmla="*/ 324 h 606"/>
                <a:gd name="T76" fmla="*/ 535 w 549"/>
                <a:gd name="T77" fmla="*/ 288 h 606"/>
                <a:gd name="T78" fmla="*/ 544 w 549"/>
                <a:gd name="T79" fmla="*/ 253 h 606"/>
                <a:gd name="T80" fmla="*/ 526 w 549"/>
                <a:gd name="T81" fmla="*/ 223 h 606"/>
                <a:gd name="T82" fmla="*/ 539 w 549"/>
                <a:gd name="T83" fmla="*/ 163 h 606"/>
                <a:gd name="T84" fmla="*/ 521 w 549"/>
                <a:gd name="T85" fmla="*/ 158 h 606"/>
                <a:gd name="T86" fmla="*/ 511 w 549"/>
                <a:gd name="T87" fmla="*/ 146 h 606"/>
                <a:gd name="T88" fmla="*/ 499 w 549"/>
                <a:gd name="T89" fmla="*/ 128 h 606"/>
                <a:gd name="T90" fmla="*/ 432 w 549"/>
                <a:gd name="T91" fmla="*/ 127 h 606"/>
                <a:gd name="T92" fmla="*/ 409 w 549"/>
                <a:gd name="T93" fmla="*/ 66 h 606"/>
                <a:gd name="T94" fmla="*/ 436 w 549"/>
                <a:gd name="T95" fmla="*/ 39 h 606"/>
                <a:gd name="T96" fmla="*/ 415 w 549"/>
                <a:gd name="T97" fmla="*/ 11 h 606"/>
                <a:gd name="T98" fmla="*/ 382 w 549"/>
                <a:gd name="T99"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9" h="606">
                  <a:moveTo>
                    <a:pt x="380" y="0"/>
                  </a:moveTo>
                  <a:cubicBezTo>
                    <a:pt x="379" y="0"/>
                    <a:pt x="378" y="0"/>
                    <a:pt x="377" y="0"/>
                  </a:cubicBezTo>
                  <a:cubicBezTo>
                    <a:pt x="372" y="3"/>
                    <a:pt x="372" y="3"/>
                    <a:pt x="372" y="3"/>
                  </a:cubicBezTo>
                  <a:cubicBezTo>
                    <a:pt x="372" y="3"/>
                    <a:pt x="371" y="4"/>
                    <a:pt x="371" y="5"/>
                  </a:cubicBezTo>
                  <a:cubicBezTo>
                    <a:pt x="367" y="15"/>
                    <a:pt x="367" y="15"/>
                    <a:pt x="367" y="15"/>
                  </a:cubicBezTo>
                  <a:cubicBezTo>
                    <a:pt x="367" y="18"/>
                    <a:pt x="367" y="21"/>
                    <a:pt x="369" y="24"/>
                  </a:cubicBezTo>
                  <a:cubicBezTo>
                    <a:pt x="371" y="27"/>
                    <a:pt x="375" y="35"/>
                    <a:pt x="373" y="40"/>
                  </a:cubicBezTo>
                  <a:cubicBezTo>
                    <a:pt x="373" y="41"/>
                    <a:pt x="373" y="41"/>
                    <a:pt x="373" y="41"/>
                  </a:cubicBezTo>
                  <a:cubicBezTo>
                    <a:pt x="360" y="52"/>
                    <a:pt x="360" y="52"/>
                    <a:pt x="360" y="52"/>
                  </a:cubicBezTo>
                  <a:cubicBezTo>
                    <a:pt x="360" y="52"/>
                    <a:pt x="360" y="52"/>
                    <a:pt x="360" y="52"/>
                  </a:cubicBezTo>
                  <a:cubicBezTo>
                    <a:pt x="358" y="56"/>
                    <a:pt x="348" y="61"/>
                    <a:pt x="341" y="64"/>
                  </a:cubicBezTo>
                  <a:cubicBezTo>
                    <a:pt x="339" y="64"/>
                    <a:pt x="336" y="67"/>
                    <a:pt x="332" y="69"/>
                  </a:cubicBezTo>
                  <a:cubicBezTo>
                    <a:pt x="329" y="71"/>
                    <a:pt x="329" y="71"/>
                    <a:pt x="329" y="71"/>
                  </a:cubicBezTo>
                  <a:cubicBezTo>
                    <a:pt x="328" y="71"/>
                    <a:pt x="328" y="71"/>
                    <a:pt x="328" y="71"/>
                  </a:cubicBezTo>
                  <a:cubicBezTo>
                    <a:pt x="327" y="71"/>
                    <a:pt x="327" y="71"/>
                    <a:pt x="326" y="71"/>
                  </a:cubicBezTo>
                  <a:cubicBezTo>
                    <a:pt x="325" y="71"/>
                    <a:pt x="323" y="70"/>
                    <a:pt x="323" y="69"/>
                  </a:cubicBezTo>
                  <a:cubicBezTo>
                    <a:pt x="322" y="69"/>
                    <a:pt x="322" y="68"/>
                    <a:pt x="322" y="68"/>
                  </a:cubicBezTo>
                  <a:cubicBezTo>
                    <a:pt x="319" y="67"/>
                    <a:pt x="319" y="67"/>
                    <a:pt x="319" y="67"/>
                  </a:cubicBezTo>
                  <a:cubicBezTo>
                    <a:pt x="301" y="53"/>
                    <a:pt x="301" y="53"/>
                    <a:pt x="301" y="53"/>
                  </a:cubicBezTo>
                  <a:cubicBezTo>
                    <a:pt x="300" y="52"/>
                    <a:pt x="300" y="52"/>
                    <a:pt x="300" y="52"/>
                  </a:cubicBezTo>
                  <a:cubicBezTo>
                    <a:pt x="287" y="47"/>
                    <a:pt x="298" y="42"/>
                    <a:pt x="284" y="42"/>
                  </a:cubicBezTo>
                  <a:cubicBezTo>
                    <a:pt x="283" y="42"/>
                    <a:pt x="282" y="42"/>
                    <a:pt x="281" y="42"/>
                  </a:cubicBezTo>
                  <a:cubicBezTo>
                    <a:pt x="281" y="42"/>
                    <a:pt x="281" y="42"/>
                    <a:pt x="281" y="42"/>
                  </a:cubicBezTo>
                  <a:cubicBezTo>
                    <a:pt x="279" y="44"/>
                    <a:pt x="278" y="44"/>
                    <a:pt x="276" y="44"/>
                  </a:cubicBezTo>
                  <a:cubicBezTo>
                    <a:pt x="274" y="44"/>
                    <a:pt x="273" y="44"/>
                    <a:pt x="272" y="44"/>
                  </a:cubicBezTo>
                  <a:cubicBezTo>
                    <a:pt x="270" y="44"/>
                    <a:pt x="268" y="46"/>
                    <a:pt x="266" y="47"/>
                  </a:cubicBezTo>
                  <a:cubicBezTo>
                    <a:pt x="261" y="50"/>
                    <a:pt x="255" y="57"/>
                    <a:pt x="249" y="58"/>
                  </a:cubicBezTo>
                  <a:cubicBezTo>
                    <a:pt x="248" y="59"/>
                    <a:pt x="247" y="59"/>
                    <a:pt x="246" y="59"/>
                  </a:cubicBezTo>
                  <a:cubicBezTo>
                    <a:pt x="245" y="59"/>
                    <a:pt x="245" y="60"/>
                    <a:pt x="245" y="60"/>
                  </a:cubicBezTo>
                  <a:cubicBezTo>
                    <a:pt x="241" y="62"/>
                    <a:pt x="238" y="62"/>
                    <a:pt x="234" y="64"/>
                  </a:cubicBezTo>
                  <a:cubicBezTo>
                    <a:pt x="230" y="66"/>
                    <a:pt x="230" y="67"/>
                    <a:pt x="225" y="67"/>
                  </a:cubicBezTo>
                  <a:cubicBezTo>
                    <a:pt x="221" y="67"/>
                    <a:pt x="217" y="68"/>
                    <a:pt x="213" y="69"/>
                  </a:cubicBezTo>
                  <a:cubicBezTo>
                    <a:pt x="209" y="70"/>
                    <a:pt x="206" y="71"/>
                    <a:pt x="203" y="71"/>
                  </a:cubicBezTo>
                  <a:cubicBezTo>
                    <a:pt x="202" y="72"/>
                    <a:pt x="200" y="73"/>
                    <a:pt x="198" y="73"/>
                  </a:cubicBezTo>
                  <a:cubicBezTo>
                    <a:pt x="197" y="74"/>
                    <a:pt x="195" y="75"/>
                    <a:pt x="194" y="75"/>
                  </a:cubicBezTo>
                  <a:cubicBezTo>
                    <a:pt x="189" y="76"/>
                    <a:pt x="186" y="80"/>
                    <a:pt x="182" y="81"/>
                  </a:cubicBezTo>
                  <a:cubicBezTo>
                    <a:pt x="180" y="82"/>
                    <a:pt x="178" y="82"/>
                    <a:pt x="176" y="82"/>
                  </a:cubicBezTo>
                  <a:cubicBezTo>
                    <a:pt x="171" y="84"/>
                    <a:pt x="167" y="86"/>
                    <a:pt x="163" y="87"/>
                  </a:cubicBezTo>
                  <a:cubicBezTo>
                    <a:pt x="158" y="91"/>
                    <a:pt x="158" y="91"/>
                    <a:pt x="158" y="91"/>
                  </a:cubicBezTo>
                  <a:cubicBezTo>
                    <a:pt x="156" y="91"/>
                    <a:pt x="154" y="91"/>
                    <a:pt x="152" y="91"/>
                  </a:cubicBezTo>
                  <a:cubicBezTo>
                    <a:pt x="152" y="91"/>
                    <a:pt x="152" y="91"/>
                    <a:pt x="152" y="91"/>
                  </a:cubicBezTo>
                  <a:cubicBezTo>
                    <a:pt x="151" y="91"/>
                    <a:pt x="150" y="92"/>
                    <a:pt x="148" y="92"/>
                  </a:cubicBezTo>
                  <a:cubicBezTo>
                    <a:pt x="146" y="94"/>
                    <a:pt x="144" y="97"/>
                    <a:pt x="143" y="97"/>
                  </a:cubicBezTo>
                  <a:cubicBezTo>
                    <a:pt x="142" y="97"/>
                    <a:pt x="142" y="96"/>
                    <a:pt x="142" y="96"/>
                  </a:cubicBezTo>
                  <a:cubicBezTo>
                    <a:pt x="142" y="95"/>
                    <a:pt x="142" y="95"/>
                    <a:pt x="142" y="95"/>
                  </a:cubicBezTo>
                  <a:cubicBezTo>
                    <a:pt x="141" y="95"/>
                    <a:pt x="140" y="96"/>
                    <a:pt x="140" y="96"/>
                  </a:cubicBezTo>
                  <a:cubicBezTo>
                    <a:pt x="135" y="106"/>
                    <a:pt x="135" y="100"/>
                    <a:pt x="125" y="105"/>
                  </a:cubicBezTo>
                  <a:cubicBezTo>
                    <a:pt x="121" y="107"/>
                    <a:pt x="111" y="107"/>
                    <a:pt x="111" y="112"/>
                  </a:cubicBezTo>
                  <a:cubicBezTo>
                    <a:pt x="111" y="112"/>
                    <a:pt x="111" y="112"/>
                    <a:pt x="111" y="113"/>
                  </a:cubicBezTo>
                  <a:cubicBezTo>
                    <a:pt x="113" y="120"/>
                    <a:pt x="116" y="122"/>
                    <a:pt x="120" y="127"/>
                  </a:cubicBezTo>
                  <a:cubicBezTo>
                    <a:pt x="125" y="132"/>
                    <a:pt x="131" y="136"/>
                    <a:pt x="129" y="145"/>
                  </a:cubicBezTo>
                  <a:cubicBezTo>
                    <a:pt x="128" y="149"/>
                    <a:pt x="125" y="160"/>
                    <a:pt x="121" y="164"/>
                  </a:cubicBezTo>
                  <a:cubicBezTo>
                    <a:pt x="120" y="164"/>
                    <a:pt x="120" y="164"/>
                    <a:pt x="120" y="164"/>
                  </a:cubicBezTo>
                  <a:cubicBezTo>
                    <a:pt x="114" y="168"/>
                    <a:pt x="111" y="176"/>
                    <a:pt x="106" y="181"/>
                  </a:cubicBezTo>
                  <a:cubicBezTo>
                    <a:pt x="106" y="181"/>
                    <a:pt x="106" y="181"/>
                    <a:pt x="106" y="181"/>
                  </a:cubicBezTo>
                  <a:cubicBezTo>
                    <a:pt x="102" y="185"/>
                    <a:pt x="94" y="193"/>
                    <a:pt x="94" y="199"/>
                  </a:cubicBezTo>
                  <a:cubicBezTo>
                    <a:pt x="94" y="210"/>
                    <a:pt x="96" y="207"/>
                    <a:pt x="102" y="213"/>
                  </a:cubicBezTo>
                  <a:cubicBezTo>
                    <a:pt x="108" y="219"/>
                    <a:pt x="110" y="226"/>
                    <a:pt x="116" y="233"/>
                  </a:cubicBezTo>
                  <a:cubicBezTo>
                    <a:pt x="122" y="238"/>
                    <a:pt x="124" y="246"/>
                    <a:pt x="131" y="252"/>
                  </a:cubicBezTo>
                  <a:cubicBezTo>
                    <a:pt x="135" y="256"/>
                    <a:pt x="137" y="260"/>
                    <a:pt x="137" y="265"/>
                  </a:cubicBezTo>
                  <a:cubicBezTo>
                    <a:pt x="137" y="267"/>
                    <a:pt x="136" y="269"/>
                    <a:pt x="136" y="271"/>
                  </a:cubicBezTo>
                  <a:cubicBezTo>
                    <a:pt x="134" y="279"/>
                    <a:pt x="128" y="277"/>
                    <a:pt x="121" y="279"/>
                  </a:cubicBezTo>
                  <a:cubicBezTo>
                    <a:pt x="115" y="281"/>
                    <a:pt x="108" y="281"/>
                    <a:pt x="101" y="281"/>
                  </a:cubicBezTo>
                  <a:cubicBezTo>
                    <a:pt x="93" y="281"/>
                    <a:pt x="86" y="279"/>
                    <a:pt x="79" y="279"/>
                  </a:cubicBezTo>
                  <a:cubicBezTo>
                    <a:pt x="79" y="279"/>
                    <a:pt x="78" y="279"/>
                    <a:pt x="78" y="279"/>
                  </a:cubicBezTo>
                  <a:cubicBezTo>
                    <a:pt x="69" y="279"/>
                    <a:pt x="69" y="280"/>
                    <a:pt x="63" y="285"/>
                  </a:cubicBezTo>
                  <a:cubicBezTo>
                    <a:pt x="62" y="287"/>
                    <a:pt x="60" y="289"/>
                    <a:pt x="59" y="291"/>
                  </a:cubicBezTo>
                  <a:cubicBezTo>
                    <a:pt x="56" y="295"/>
                    <a:pt x="54" y="299"/>
                    <a:pt x="53" y="303"/>
                  </a:cubicBezTo>
                  <a:cubicBezTo>
                    <a:pt x="52" y="308"/>
                    <a:pt x="45" y="322"/>
                    <a:pt x="40" y="324"/>
                  </a:cubicBezTo>
                  <a:cubicBezTo>
                    <a:pt x="34" y="327"/>
                    <a:pt x="31" y="333"/>
                    <a:pt x="22" y="333"/>
                  </a:cubicBezTo>
                  <a:cubicBezTo>
                    <a:pt x="19" y="333"/>
                    <a:pt x="1" y="333"/>
                    <a:pt x="0" y="337"/>
                  </a:cubicBezTo>
                  <a:cubicBezTo>
                    <a:pt x="0" y="339"/>
                    <a:pt x="0" y="340"/>
                    <a:pt x="0" y="342"/>
                  </a:cubicBezTo>
                  <a:cubicBezTo>
                    <a:pt x="0" y="345"/>
                    <a:pt x="2" y="345"/>
                    <a:pt x="8" y="351"/>
                  </a:cubicBezTo>
                  <a:cubicBezTo>
                    <a:pt x="15" y="358"/>
                    <a:pt x="17" y="362"/>
                    <a:pt x="20" y="372"/>
                  </a:cubicBezTo>
                  <a:cubicBezTo>
                    <a:pt x="22" y="379"/>
                    <a:pt x="25" y="384"/>
                    <a:pt x="27" y="390"/>
                  </a:cubicBezTo>
                  <a:cubicBezTo>
                    <a:pt x="30" y="396"/>
                    <a:pt x="36" y="399"/>
                    <a:pt x="39" y="407"/>
                  </a:cubicBezTo>
                  <a:cubicBezTo>
                    <a:pt x="40" y="410"/>
                    <a:pt x="42" y="414"/>
                    <a:pt x="42" y="417"/>
                  </a:cubicBezTo>
                  <a:cubicBezTo>
                    <a:pt x="42" y="421"/>
                    <a:pt x="40" y="424"/>
                    <a:pt x="36" y="425"/>
                  </a:cubicBezTo>
                  <a:cubicBezTo>
                    <a:pt x="35" y="425"/>
                    <a:pt x="33" y="425"/>
                    <a:pt x="31" y="426"/>
                  </a:cubicBezTo>
                  <a:cubicBezTo>
                    <a:pt x="31" y="426"/>
                    <a:pt x="30" y="426"/>
                    <a:pt x="30" y="426"/>
                  </a:cubicBezTo>
                  <a:cubicBezTo>
                    <a:pt x="25" y="429"/>
                    <a:pt x="17" y="440"/>
                    <a:pt x="26" y="440"/>
                  </a:cubicBezTo>
                  <a:cubicBezTo>
                    <a:pt x="27" y="440"/>
                    <a:pt x="28" y="440"/>
                    <a:pt x="29" y="440"/>
                  </a:cubicBezTo>
                  <a:cubicBezTo>
                    <a:pt x="32" y="440"/>
                    <a:pt x="36" y="439"/>
                    <a:pt x="39" y="439"/>
                  </a:cubicBezTo>
                  <a:cubicBezTo>
                    <a:pt x="44" y="439"/>
                    <a:pt x="48" y="440"/>
                    <a:pt x="51" y="443"/>
                  </a:cubicBezTo>
                  <a:cubicBezTo>
                    <a:pt x="56" y="448"/>
                    <a:pt x="66" y="451"/>
                    <a:pt x="73" y="458"/>
                  </a:cubicBezTo>
                  <a:cubicBezTo>
                    <a:pt x="75" y="460"/>
                    <a:pt x="94" y="469"/>
                    <a:pt x="94" y="472"/>
                  </a:cubicBezTo>
                  <a:cubicBezTo>
                    <a:pt x="94" y="472"/>
                    <a:pt x="94" y="472"/>
                    <a:pt x="94" y="472"/>
                  </a:cubicBezTo>
                  <a:cubicBezTo>
                    <a:pt x="92" y="478"/>
                    <a:pt x="90" y="479"/>
                    <a:pt x="88" y="479"/>
                  </a:cubicBezTo>
                  <a:cubicBezTo>
                    <a:pt x="87" y="479"/>
                    <a:pt x="86" y="479"/>
                    <a:pt x="85" y="479"/>
                  </a:cubicBezTo>
                  <a:cubicBezTo>
                    <a:pt x="84" y="479"/>
                    <a:pt x="82" y="478"/>
                    <a:pt x="80" y="478"/>
                  </a:cubicBezTo>
                  <a:cubicBezTo>
                    <a:pt x="79" y="478"/>
                    <a:pt x="78" y="478"/>
                    <a:pt x="76" y="479"/>
                  </a:cubicBezTo>
                  <a:cubicBezTo>
                    <a:pt x="66" y="481"/>
                    <a:pt x="63" y="486"/>
                    <a:pt x="56" y="489"/>
                  </a:cubicBezTo>
                  <a:cubicBezTo>
                    <a:pt x="51" y="492"/>
                    <a:pt x="44" y="495"/>
                    <a:pt x="42" y="499"/>
                  </a:cubicBezTo>
                  <a:cubicBezTo>
                    <a:pt x="40" y="503"/>
                    <a:pt x="39" y="510"/>
                    <a:pt x="39" y="519"/>
                  </a:cubicBezTo>
                  <a:cubicBezTo>
                    <a:pt x="39" y="519"/>
                    <a:pt x="39" y="519"/>
                    <a:pt x="39" y="519"/>
                  </a:cubicBezTo>
                  <a:cubicBezTo>
                    <a:pt x="39" y="526"/>
                    <a:pt x="37" y="532"/>
                    <a:pt x="30" y="532"/>
                  </a:cubicBezTo>
                  <a:cubicBezTo>
                    <a:pt x="30" y="532"/>
                    <a:pt x="30" y="532"/>
                    <a:pt x="30" y="532"/>
                  </a:cubicBezTo>
                  <a:cubicBezTo>
                    <a:pt x="30" y="532"/>
                    <a:pt x="30" y="532"/>
                    <a:pt x="30" y="532"/>
                  </a:cubicBezTo>
                  <a:cubicBezTo>
                    <a:pt x="29" y="532"/>
                    <a:pt x="27" y="532"/>
                    <a:pt x="26" y="532"/>
                  </a:cubicBezTo>
                  <a:cubicBezTo>
                    <a:pt x="27" y="533"/>
                    <a:pt x="28" y="535"/>
                    <a:pt x="29" y="537"/>
                  </a:cubicBezTo>
                  <a:cubicBezTo>
                    <a:pt x="32" y="543"/>
                    <a:pt x="40" y="547"/>
                    <a:pt x="44" y="550"/>
                  </a:cubicBezTo>
                  <a:cubicBezTo>
                    <a:pt x="47" y="552"/>
                    <a:pt x="51" y="552"/>
                    <a:pt x="56" y="552"/>
                  </a:cubicBezTo>
                  <a:cubicBezTo>
                    <a:pt x="59" y="552"/>
                    <a:pt x="62" y="552"/>
                    <a:pt x="65" y="552"/>
                  </a:cubicBezTo>
                  <a:cubicBezTo>
                    <a:pt x="74" y="552"/>
                    <a:pt x="82" y="551"/>
                    <a:pt x="91" y="551"/>
                  </a:cubicBezTo>
                  <a:cubicBezTo>
                    <a:pt x="100" y="551"/>
                    <a:pt x="105" y="550"/>
                    <a:pt x="111" y="547"/>
                  </a:cubicBezTo>
                  <a:cubicBezTo>
                    <a:pt x="116" y="545"/>
                    <a:pt x="126" y="544"/>
                    <a:pt x="131" y="543"/>
                  </a:cubicBezTo>
                  <a:cubicBezTo>
                    <a:pt x="141" y="540"/>
                    <a:pt x="148" y="539"/>
                    <a:pt x="158" y="535"/>
                  </a:cubicBezTo>
                  <a:cubicBezTo>
                    <a:pt x="167" y="532"/>
                    <a:pt x="173" y="532"/>
                    <a:pt x="183" y="532"/>
                  </a:cubicBezTo>
                  <a:cubicBezTo>
                    <a:pt x="193" y="532"/>
                    <a:pt x="198" y="529"/>
                    <a:pt x="205" y="529"/>
                  </a:cubicBezTo>
                  <a:cubicBezTo>
                    <a:pt x="217" y="529"/>
                    <a:pt x="225" y="534"/>
                    <a:pt x="231" y="544"/>
                  </a:cubicBezTo>
                  <a:cubicBezTo>
                    <a:pt x="235" y="551"/>
                    <a:pt x="238" y="556"/>
                    <a:pt x="244" y="564"/>
                  </a:cubicBezTo>
                  <a:cubicBezTo>
                    <a:pt x="247" y="567"/>
                    <a:pt x="271" y="570"/>
                    <a:pt x="275" y="570"/>
                  </a:cubicBezTo>
                  <a:cubicBezTo>
                    <a:pt x="284" y="570"/>
                    <a:pt x="295" y="567"/>
                    <a:pt x="302" y="560"/>
                  </a:cubicBezTo>
                  <a:cubicBezTo>
                    <a:pt x="308" y="554"/>
                    <a:pt x="308" y="552"/>
                    <a:pt x="319" y="552"/>
                  </a:cubicBezTo>
                  <a:cubicBezTo>
                    <a:pt x="326" y="552"/>
                    <a:pt x="336" y="559"/>
                    <a:pt x="341" y="562"/>
                  </a:cubicBezTo>
                  <a:cubicBezTo>
                    <a:pt x="348" y="568"/>
                    <a:pt x="351" y="578"/>
                    <a:pt x="357" y="584"/>
                  </a:cubicBezTo>
                  <a:cubicBezTo>
                    <a:pt x="365" y="592"/>
                    <a:pt x="366" y="600"/>
                    <a:pt x="375" y="602"/>
                  </a:cubicBezTo>
                  <a:cubicBezTo>
                    <a:pt x="382" y="604"/>
                    <a:pt x="388" y="606"/>
                    <a:pt x="394" y="606"/>
                  </a:cubicBezTo>
                  <a:cubicBezTo>
                    <a:pt x="395" y="606"/>
                    <a:pt x="397" y="605"/>
                    <a:pt x="399" y="605"/>
                  </a:cubicBezTo>
                  <a:cubicBezTo>
                    <a:pt x="408" y="603"/>
                    <a:pt x="415" y="605"/>
                    <a:pt x="423" y="602"/>
                  </a:cubicBezTo>
                  <a:cubicBezTo>
                    <a:pt x="425" y="602"/>
                    <a:pt x="428" y="602"/>
                    <a:pt x="431" y="602"/>
                  </a:cubicBezTo>
                  <a:cubicBezTo>
                    <a:pt x="436" y="602"/>
                    <a:pt x="442" y="602"/>
                    <a:pt x="446" y="602"/>
                  </a:cubicBezTo>
                  <a:cubicBezTo>
                    <a:pt x="454" y="602"/>
                    <a:pt x="460" y="598"/>
                    <a:pt x="466" y="595"/>
                  </a:cubicBezTo>
                  <a:cubicBezTo>
                    <a:pt x="473" y="591"/>
                    <a:pt x="476" y="588"/>
                    <a:pt x="480" y="581"/>
                  </a:cubicBezTo>
                  <a:cubicBezTo>
                    <a:pt x="484" y="573"/>
                    <a:pt x="486" y="571"/>
                    <a:pt x="491" y="565"/>
                  </a:cubicBezTo>
                  <a:cubicBezTo>
                    <a:pt x="496" y="560"/>
                    <a:pt x="503" y="559"/>
                    <a:pt x="513" y="559"/>
                  </a:cubicBezTo>
                  <a:cubicBezTo>
                    <a:pt x="520" y="559"/>
                    <a:pt x="528" y="557"/>
                    <a:pt x="535" y="557"/>
                  </a:cubicBezTo>
                  <a:cubicBezTo>
                    <a:pt x="536" y="557"/>
                    <a:pt x="536" y="557"/>
                    <a:pt x="536" y="557"/>
                  </a:cubicBezTo>
                  <a:cubicBezTo>
                    <a:pt x="536" y="557"/>
                    <a:pt x="536" y="557"/>
                    <a:pt x="535" y="557"/>
                  </a:cubicBezTo>
                  <a:cubicBezTo>
                    <a:pt x="537" y="551"/>
                    <a:pt x="537" y="551"/>
                    <a:pt x="537" y="551"/>
                  </a:cubicBezTo>
                  <a:cubicBezTo>
                    <a:pt x="538" y="539"/>
                    <a:pt x="538" y="539"/>
                    <a:pt x="538" y="539"/>
                  </a:cubicBezTo>
                  <a:cubicBezTo>
                    <a:pt x="537" y="534"/>
                    <a:pt x="534" y="530"/>
                    <a:pt x="534" y="525"/>
                  </a:cubicBezTo>
                  <a:cubicBezTo>
                    <a:pt x="534" y="524"/>
                    <a:pt x="534" y="523"/>
                    <a:pt x="534" y="522"/>
                  </a:cubicBezTo>
                  <a:cubicBezTo>
                    <a:pt x="533" y="520"/>
                    <a:pt x="533" y="520"/>
                    <a:pt x="533" y="520"/>
                  </a:cubicBezTo>
                  <a:cubicBezTo>
                    <a:pt x="529" y="495"/>
                    <a:pt x="529" y="495"/>
                    <a:pt x="529" y="495"/>
                  </a:cubicBezTo>
                  <a:cubicBezTo>
                    <a:pt x="528" y="494"/>
                    <a:pt x="527" y="492"/>
                    <a:pt x="526" y="490"/>
                  </a:cubicBezTo>
                  <a:cubicBezTo>
                    <a:pt x="523" y="483"/>
                    <a:pt x="517" y="476"/>
                    <a:pt x="513" y="467"/>
                  </a:cubicBezTo>
                  <a:cubicBezTo>
                    <a:pt x="513" y="462"/>
                    <a:pt x="508" y="449"/>
                    <a:pt x="507" y="445"/>
                  </a:cubicBezTo>
                  <a:cubicBezTo>
                    <a:pt x="507" y="445"/>
                    <a:pt x="507" y="445"/>
                    <a:pt x="507" y="445"/>
                  </a:cubicBezTo>
                  <a:cubicBezTo>
                    <a:pt x="506" y="441"/>
                    <a:pt x="504" y="432"/>
                    <a:pt x="504" y="426"/>
                  </a:cubicBezTo>
                  <a:cubicBezTo>
                    <a:pt x="504" y="426"/>
                    <a:pt x="504" y="426"/>
                    <a:pt x="504" y="426"/>
                  </a:cubicBezTo>
                  <a:cubicBezTo>
                    <a:pt x="504" y="426"/>
                    <a:pt x="504" y="426"/>
                    <a:pt x="504" y="426"/>
                  </a:cubicBezTo>
                  <a:cubicBezTo>
                    <a:pt x="504" y="426"/>
                    <a:pt x="504" y="426"/>
                    <a:pt x="504" y="426"/>
                  </a:cubicBezTo>
                  <a:cubicBezTo>
                    <a:pt x="504" y="417"/>
                    <a:pt x="508" y="415"/>
                    <a:pt x="509" y="409"/>
                  </a:cubicBezTo>
                  <a:cubicBezTo>
                    <a:pt x="510" y="408"/>
                    <a:pt x="510" y="406"/>
                    <a:pt x="510" y="405"/>
                  </a:cubicBezTo>
                  <a:cubicBezTo>
                    <a:pt x="510" y="399"/>
                    <a:pt x="508" y="392"/>
                    <a:pt x="506" y="387"/>
                  </a:cubicBezTo>
                  <a:cubicBezTo>
                    <a:pt x="503" y="381"/>
                    <a:pt x="495" y="374"/>
                    <a:pt x="495" y="367"/>
                  </a:cubicBezTo>
                  <a:cubicBezTo>
                    <a:pt x="495" y="363"/>
                    <a:pt x="493" y="357"/>
                    <a:pt x="493" y="352"/>
                  </a:cubicBezTo>
                  <a:cubicBezTo>
                    <a:pt x="493" y="350"/>
                    <a:pt x="493" y="349"/>
                    <a:pt x="494" y="347"/>
                  </a:cubicBezTo>
                  <a:cubicBezTo>
                    <a:pt x="498" y="340"/>
                    <a:pt x="502" y="337"/>
                    <a:pt x="502" y="327"/>
                  </a:cubicBezTo>
                  <a:cubicBezTo>
                    <a:pt x="502" y="326"/>
                    <a:pt x="502" y="326"/>
                    <a:pt x="502" y="325"/>
                  </a:cubicBezTo>
                  <a:cubicBezTo>
                    <a:pt x="502" y="325"/>
                    <a:pt x="502" y="324"/>
                    <a:pt x="502" y="324"/>
                  </a:cubicBezTo>
                  <a:cubicBezTo>
                    <a:pt x="502" y="318"/>
                    <a:pt x="502" y="311"/>
                    <a:pt x="504" y="306"/>
                  </a:cubicBezTo>
                  <a:cubicBezTo>
                    <a:pt x="506" y="303"/>
                    <a:pt x="510" y="296"/>
                    <a:pt x="515" y="294"/>
                  </a:cubicBezTo>
                  <a:cubicBezTo>
                    <a:pt x="515" y="293"/>
                    <a:pt x="515" y="293"/>
                    <a:pt x="516" y="293"/>
                  </a:cubicBezTo>
                  <a:cubicBezTo>
                    <a:pt x="520" y="292"/>
                    <a:pt x="533" y="291"/>
                    <a:pt x="535" y="288"/>
                  </a:cubicBezTo>
                  <a:cubicBezTo>
                    <a:pt x="535" y="288"/>
                    <a:pt x="536" y="287"/>
                    <a:pt x="536" y="287"/>
                  </a:cubicBezTo>
                  <a:cubicBezTo>
                    <a:pt x="540" y="283"/>
                    <a:pt x="549" y="273"/>
                    <a:pt x="549" y="270"/>
                  </a:cubicBezTo>
                  <a:cubicBezTo>
                    <a:pt x="549" y="263"/>
                    <a:pt x="546" y="259"/>
                    <a:pt x="545" y="255"/>
                  </a:cubicBezTo>
                  <a:cubicBezTo>
                    <a:pt x="545" y="254"/>
                    <a:pt x="544" y="254"/>
                    <a:pt x="544" y="253"/>
                  </a:cubicBezTo>
                  <a:cubicBezTo>
                    <a:pt x="544" y="253"/>
                    <a:pt x="544" y="253"/>
                    <a:pt x="544" y="253"/>
                  </a:cubicBezTo>
                  <a:cubicBezTo>
                    <a:pt x="542" y="245"/>
                    <a:pt x="538" y="246"/>
                    <a:pt x="535" y="240"/>
                  </a:cubicBezTo>
                  <a:cubicBezTo>
                    <a:pt x="535" y="240"/>
                    <a:pt x="535" y="240"/>
                    <a:pt x="535" y="240"/>
                  </a:cubicBezTo>
                  <a:cubicBezTo>
                    <a:pt x="533" y="235"/>
                    <a:pt x="528" y="231"/>
                    <a:pt x="526" y="223"/>
                  </a:cubicBezTo>
                  <a:cubicBezTo>
                    <a:pt x="525" y="218"/>
                    <a:pt x="523" y="208"/>
                    <a:pt x="526" y="203"/>
                  </a:cubicBezTo>
                  <a:cubicBezTo>
                    <a:pt x="529" y="197"/>
                    <a:pt x="533" y="190"/>
                    <a:pt x="535" y="184"/>
                  </a:cubicBezTo>
                  <a:cubicBezTo>
                    <a:pt x="535" y="184"/>
                    <a:pt x="535" y="184"/>
                    <a:pt x="535" y="184"/>
                  </a:cubicBezTo>
                  <a:cubicBezTo>
                    <a:pt x="537" y="176"/>
                    <a:pt x="537" y="171"/>
                    <a:pt x="539" y="163"/>
                  </a:cubicBezTo>
                  <a:cubicBezTo>
                    <a:pt x="539" y="162"/>
                    <a:pt x="540" y="161"/>
                    <a:pt x="540" y="159"/>
                  </a:cubicBezTo>
                  <a:cubicBezTo>
                    <a:pt x="540" y="154"/>
                    <a:pt x="538" y="147"/>
                    <a:pt x="532" y="147"/>
                  </a:cubicBezTo>
                  <a:cubicBezTo>
                    <a:pt x="531" y="147"/>
                    <a:pt x="531" y="147"/>
                    <a:pt x="530" y="147"/>
                  </a:cubicBezTo>
                  <a:cubicBezTo>
                    <a:pt x="523" y="149"/>
                    <a:pt x="525" y="152"/>
                    <a:pt x="521" y="158"/>
                  </a:cubicBezTo>
                  <a:cubicBezTo>
                    <a:pt x="520" y="160"/>
                    <a:pt x="515" y="165"/>
                    <a:pt x="511" y="165"/>
                  </a:cubicBezTo>
                  <a:cubicBezTo>
                    <a:pt x="509" y="165"/>
                    <a:pt x="508" y="164"/>
                    <a:pt x="507" y="160"/>
                  </a:cubicBezTo>
                  <a:cubicBezTo>
                    <a:pt x="507" y="159"/>
                    <a:pt x="507" y="159"/>
                    <a:pt x="507" y="158"/>
                  </a:cubicBezTo>
                  <a:cubicBezTo>
                    <a:pt x="507" y="152"/>
                    <a:pt x="511" y="150"/>
                    <a:pt x="511" y="146"/>
                  </a:cubicBezTo>
                  <a:cubicBezTo>
                    <a:pt x="511" y="146"/>
                    <a:pt x="511" y="145"/>
                    <a:pt x="511" y="145"/>
                  </a:cubicBezTo>
                  <a:cubicBezTo>
                    <a:pt x="509" y="137"/>
                    <a:pt x="511" y="128"/>
                    <a:pt x="503" y="128"/>
                  </a:cubicBezTo>
                  <a:cubicBezTo>
                    <a:pt x="502" y="128"/>
                    <a:pt x="501" y="128"/>
                    <a:pt x="499" y="128"/>
                  </a:cubicBezTo>
                  <a:cubicBezTo>
                    <a:pt x="499" y="128"/>
                    <a:pt x="499" y="128"/>
                    <a:pt x="499" y="128"/>
                  </a:cubicBezTo>
                  <a:cubicBezTo>
                    <a:pt x="491" y="130"/>
                    <a:pt x="489" y="135"/>
                    <a:pt x="479" y="135"/>
                  </a:cubicBezTo>
                  <a:cubicBezTo>
                    <a:pt x="470" y="135"/>
                    <a:pt x="461" y="135"/>
                    <a:pt x="451" y="135"/>
                  </a:cubicBezTo>
                  <a:cubicBezTo>
                    <a:pt x="441" y="135"/>
                    <a:pt x="441" y="133"/>
                    <a:pt x="432" y="127"/>
                  </a:cubicBezTo>
                  <a:cubicBezTo>
                    <a:pt x="432" y="127"/>
                    <a:pt x="432" y="127"/>
                    <a:pt x="432" y="127"/>
                  </a:cubicBezTo>
                  <a:cubicBezTo>
                    <a:pt x="427" y="123"/>
                    <a:pt x="419" y="121"/>
                    <a:pt x="417" y="114"/>
                  </a:cubicBezTo>
                  <a:cubicBezTo>
                    <a:pt x="414" y="108"/>
                    <a:pt x="412" y="100"/>
                    <a:pt x="412" y="93"/>
                  </a:cubicBezTo>
                  <a:cubicBezTo>
                    <a:pt x="412" y="84"/>
                    <a:pt x="409" y="77"/>
                    <a:pt x="409" y="66"/>
                  </a:cubicBezTo>
                  <a:cubicBezTo>
                    <a:pt x="409" y="66"/>
                    <a:pt x="409" y="66"/>
                    <a:pt x="409" y="66"/>
                  </a:cubicBezTo>
                  <a:cubicBezTo>
                    <a:pt x="409" y="66"/>
                    <a:pt x="409" y="66"/>
                    <a:pt x="409" y="66"/>
                  </a:cubicBezTo>
                  <a:cubicBezTo>
                    <a:pt x="409" y="57"/>
                    <a:pt x="411" y="55"/>
                    <a:pt x="419" y="53"/>
                  </a:cubicBezTo>
                  <a:cubicBezTo>
                    <a:pt x="426" y="52"/>
                    <a:pt x="434" y="47"/>
                    <a:pt x="436" y="39"/>
                  </a:cubicBezTo>
                  <a:cubicBezTo>
                    <a:pt x="436" y="39"/>
                    <a:pt x="436" y="39"/>
                    <a:pt x="436" y="39"/>
                  </a:cubicBezTo>
                  <a:cubicBezTo>
                    <a:pt x="436" y="37"/>
                    <a:pt x="437" y="36"/>
                    <a:pt x="437" y="35"/>
                  </a:cubicBezTo>
                  <a:cubicBezTo>
                    <a:pt x="437" y="30"/>
                    <a:pt x="434" y="26"/>
                    <a:pt x="430" y="22"/>
                  </a:cubicBezTo>
                  <a:cubicBezTo>
                    <a:pt x="430" y="22"/>
                    <a:pt x="430" y="22"/>
                    <a:pt x="430" y="22"/>
                  </a:cubicBezTo>
                  <a:cubicBezTo>
                    <a:pt x="426" y="19"/>
                    <a:pt x="422" y="13"/>
                    <a:pt x="415" y="11"/>
                  </a:cubicBezTo>
                  <a:cubicBezTo>
                    <a:pt x="415" y="11"/>
                    <a:pt x="415" y="11"/>
                    <a:pt x="415" y="11"/>
                  </a:cubicBezTo>
                  <a:cubicBezTo>
                    <a:pt x="409" y="8"/>
                    <a:pt x="404" y="5"/>
                    <a:pt x="398" y="3"/>
                  </a:cubicBezTo>
                  <a:cubicBezTo>
                    <a:pt x="397" y="3"/>
                    <a:pt x="397" y="3"/>
                    <a:pt x="397" y="3"/>
                  </a:cubicBezTo>
                  <a:cubicBezTo>
                    <a:pt x="382" y="0"/>
                    <a:pt x="382" y="0"/>
                    <a:pt x="382" y="0"/>
                  </a:cubicBezTo>
                  <a:cubicBezTo>
                    <a:pt x="381" y="0"/>
                    <a:pt x="380" y="0"/>
                    <a:pt x="380" y="0"/>
                  </a:cubicBezTo>
                </a:path>
              </a:pathLst>
            </a:custGeom>
            <a:solidFill>
              <a:schemeClr val="accent6">
                <a:lumMod val="60000"/>
                <a:lumOff val="4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70" name="Freeform 310"/>
            <p:cNvSpPr>
              <a:spLocks/>
            </p:cNvSpPr>
            <p:nvPr/>
          </p:nvSpPr>
          <p:spPr bwMode="auto">
            <a:xfrm>
              <a:off x="4947916" y="3547689"/>
              <a:ext cx="663282" cy="794487"/>
            </a:xfrm>
            <a:custGeom>
              <a:avLst/>
              <a:gdLst>
                <a:gd name="T0" fmla="*/ 75 w 518"/>
                <a:gd name="T1" fmla="*/ 8 h 599"/>
                <a:gd name="T2" fmla="*/ 57 w 518"/>
                <a:gd name="T3" fmla="*/ 29 h 599"/>
                <a:gd name="T4" fmla="*/ 9 w 518"/>
                <a:gd name="T5" fmla="*/ 42 h 599"/>
                <a:gd name="T6" fmla="*/ 17 w 518"/>
                <a:gd name="T7" fmla="*/ 52 h 599"/>
                <a:gd name="T8" fmla="*/ 32 w 518"/>
                <a:gd name="T9" fmla="*/ 63 h 599"/>
                <a:gd name="T10" fmla="*/ 38 w 518"/>
                <a:gd name="T11" fmla="*/ 80 h 599"/>
                <a:gd name="T12" fmla="*/ 14 w 518"/>
                <a:gd name="T13" fmla="*/ 134 h 599"/>
                <a:gd name="T14" fmla="*/ 34 w 518"/>
                <a:gd name="T15" fmla="*/ 168 h 599"/>
                <a:gd name="T16" fmla="*/ 101 w 518"/>
                <a:gd name="T17" fmla="*/ 169 h 599"/>
                <a:gd name="T18" fmla="*/ 113 w 518"/>
                <a:gd name="T19" fmla="*/ 186 h 599"/>
                <a:gd name="T20" fmla="*/ 109 w 518"/>
                <a:gd name="T21" fmla="*/ 201 h 599"/>
                <a:gd name="T22" fmla="*/ 132 w 518"/>
                <a:gd name="T23" fmla="*/ 188 h 599"/>
                <a:gd name="T24" fmla="*/ 141 w 518"/>
                <a:gd name="T25" fmla="*/ 204 h 599"/>
                <a:gd name="T26" fmla="*/ 128 w 518"/>
                <a:gd name="T27" fmla="*/ 244 h 599"/>
                <a:gd name="T28" fmla="*/ 137 w 518"/>
                <a:gd name="T29" fmla="*/ 281 h 599"/>
                <a:gd name="T30" fmla="*/ 147 w 518"/>
                <a:gd name="T31" fmla="*/ 296 h 599"/>
                <a:gd name="T32" fmla="*/ 151 w 518"/>
                <a:gd name="T33" fmla="*/ 311 h 599"/>
                <a:gd name="T34" fmla="*/ 118 w 518"/>
                <a:gd name="T35" fmla="*/ 334 h 599"/>
                <a:gd name="T36" fmla="*/ 104 w 518"/>
                <a:gd name="T37" fmla="*/ 365 h 599"/>
                <a:gd name="T38" fmla="*/ 104 w 518"/>
                <a:gd name="T39" fmla="*/ 368 h 599"/>
                <a:gd name="T40" fmla="*/ 95 w 518"/>
                <a:gd name="T41" fmla="*/ 393 h 599"/>
                <a:gd name="T42" fmla="*/ 112 w 518"/>
                <a:gd name="T43" fmla="*/ 446 h 599"/>
                <a:gd name="T44" fmla="*/ 106 w 518"/>
                <a:gd name="T45" fmla="*/ 467 h 599"/>
                <a:gd name="T46" fmla="*/ 115 w 518"/>
                <a:gd name="T47" fmla="*/ 506 h 599"/>
                <a:gd name="T48" fmla="*/ 133 w 518"/>
                <a:gd name="T49" fmla="*/ 545 h 599"/>
                <a:gd name="T50" fmla="*/ 140 w 518"/>
                <a:gd name="T51" fmla="*/ 580 h 599"/>
                <a:gd name="T52" fmla="*/ 143 w 518"/>
                <a:gd name="T53" fmla="*/ 599 h 599"/>
                <a:gd name="T54" fmla="*/ 162 w 518"/>
                <a:gd name="T55" fmla="*/ 590 h 599"/>
                <a:gd name="T56" fmla="*/ 176 w 518"/>
                <a:gd name="T57" fmla="*/ 590 h 599"/>
                <a:gd name="T58" fmla="*/ 195 w 518"/>
                <a:gd name="T59" fmla="*/ 573 h 599"/>
                <a:gd name="T60" fmla="*/ 230 w 518"/>
                <a:gd name="T61" fmla="*/ 555 h 599"/>
                <a:gd name="T62" fmla="*/ 263 w 518"/>
                <a:gd name="T63" fmla="*/ 513 h 599"/>
                <a:gd name="T64" fmla="*/ 316 w 518"/>
                <a:gd name="T65" fmla="*/ 456 h 599"/>
                <a:gd name="T66" fmla="*/ 378 w 518"/>
                <a:gd name="T67" fmla="*/ 396 h 599"/>
                <a:gd name="T68" fmla="*/ 429 w 518"/>
                <a:gd name="T69" fmla="*/ 378 h 599"/>
                <a:gd name="T70" fmla="*/ 471 w 518"/>
                <a:gd name="T71" fmla="*/ 370 h 599"/>
                <a:gd name="T72" fmla="*/ 495 w 518"/>
                <a:gd name="T73" fmla="*/ 363 h 599"/>
                <a:gd name="T74" fmla="*/ 498 w 518"/>
                <a:gd name="T75" fmla="*/ 361 h 599"/>
                <a:gd name="T76" fmla="*/ 498 w 518"/>
                <a:gd name="T77" fmla="*/ 307 h 599"/>
                <a:gd name="T78" fmla="*/ 496 w 518"/>
                <a:gd name="T79" fmla="*/ 272 h 599"/>
                <a:gd name="T80" fmla="*/ 456 w 518"/>
                <a:gd name="T81" fmla="*/ 221 h 599"/>
                <a:gd name="T82" fmla="*/ 423 w 518"/>
                <a:gd name="T83" fmla="*/ 204 h 599"/>
                <a:gd name="T84" fmla="*/ 421 w 518"/>
                <a:gd name="T85" fmla="*/ 204 h 599"/>
                <a:gd name="T86" fmla="*/ 381 w 518"/>
                <a:gd name="T87" fmla="*/ 222 h 599"/>
                <a:gd name="T88" fmla="*/ 325 w 518"/>
                <a:gd name="T89" fmla="*/ 197 h 599"/>
                <a:gd name="T90" fmla="*/ 295 w 518"/>
                <a:gd name="T91" fmla="*/ 179 h 599"/>
                <a:gd name="T92" fmla="*/ 274 w 518"/>
                <a:gd name="T93" fmla="*/ 173 h 599"/>
                <a:gd name="T94" fmla="*/ 224 w 518"/>
                <a:gd name="T95" fmla="*/ 134 h 599"/>
                <a:gd name="T96" fmla="*/ 242 w 518"/>
                <a:gd name="T97" fmla="*/ 112 h 599"/>
                <a:gd name="T98" fmla="*/ 246 w 518"/>
                <a:gd name="T99" fmla="*/ 89 h 599"/>
                <a:gd name="T100" fmla="*/ 225 w 518"/>
                <a:gd name="T101" fmla="*/ 41 h 599"/>
                <a:gd name="T102" fmla="*/ 226 w 518"/>
                <a:gd name="T103" fmla="*/ 27 h 599"/>
                <a:gd name="T104" fmla="*/ 198 w 518"/>
                <a:gd name="T105" fmla="*/ 18 h 599"/>
                <a:gd name="T106" fmla="*/ 190 w 518"/>
                <a:gd name="T107" fmla="*/ 19 h 599"/>
                <a:gd name="T108" fmla="*/ 173 w 518"/>
                <a:gd name="T109" fmla="*/ 21 h 599"/>
                <a:gd name="T110" fmla="*/ 159 w 518"/>
                <a:gd name="T111" fmla="*/ 23 h 599"/>
                <a:gd name="T112" fmla="*/ 137 w 518"/>
                <a:gd name="T113" fmla="*/ 29 h 599"/>
                <a:gd name="T114" fmla="*/ 125 w 518"/>
                <a:gd name="T115" fmla="*/ 25 h 599"/>
                <a:gd name="T116" fmla="*/ 116 w 518"/>
                <a:gd name="T117" fmla="*/ 16 h 599"/>
                <a:gd name="T118" fmla="*/ 104 w 518"/>
                <a:gd name="T119" fmla="*/ 1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8" h="599">
                  <a:moveTo>
                    <a:pt x="86" y="0"/>
                  </a:moveTo>
                  <a:cubicBezTo>
                    <a:pt x="80" y="0"/>
                    <a:pt x="80" y="0"/>
                    <a:pt x="80" y="0"/>
                  </a:cubicBezTo>
                  <a:cubicBezTo>
                    <a:pt x="78" y="1"/>
                    <a:pt x="76" y="3"/>
                    <a:pt x="75" y="8"/>
                  </a:cubicBezTo>
                  <a:cubicBezTo>
                    <a:pt x="74" y="12"/>
                    <a:pt x="73" y="15"/>
                    <a:pt x="72" y="17"/>
                  </a:cubicBezTo>
                  <a:cubicBezTo>
                    <a:pt x="71" y="24"/>
                    <a:pt x="71" y="24"/>
                    <a:pt x="71" y="24"/>
                  </a:cubicBezTo>
                  <a:cubicBezTo>
                    <a:pt x="57" y="29"/>
                    <a:pt x="57" y="29"/>
                    <a:pt x="57" y="29"/>
                  </a:cubicBezTo>
                  <a:cubicBezTo>
                    <a:pt x="34" y="34"/>
                    <a:pt x="34" y="34"/>
                    <a:pt x="34" y="34"/>
                  </a:cubicBezTo>
                  <a:cubicBezTo>
                    <a:pt x="23" y="38"/>
                    <a:pt x="23" y="38"/>
                    <a:pt x="23" y="38"/>
                  </a:cubicBezTo>
                  <a:cubicBezTo>
                    <a:pt x="19" y="40"/>
                    <a:pt x="15" y="41"/>
                    <a:pt x="9" y="42"/>
                  </a:cubicBezTo>
                  <a:cubicBezTo>
                    <a:pt x="9" y="42"/>
                    <a:pt x="9" y="42"/>
                    <a:pt x="9" y="42"/>
                  </a:cubicBezTo>
                  <a:cubicBezTo>
                    <a:pt x="0" y="44"/>
                    <a:pt x="0" y="44"/>
                    <a:pt x="0" y="44"/>
                  </a:cubicBezTo>
                  <a:cubicBezTo>
                    <a:pt x="6" y="46"/>
                    <a:pt x="11" y="49"/>
                    <a:pt x="17" y="52"/>
                  </a:cubicBezTo>
                  <a:cubicBezTo>
                    <a:pt x="17" y="52"/>
                    <a:pt x="17" y="52"/>
                    <a:pt x="17" y="52"/>
                  </a:cubicBezTo>
                  <a:cubicBezTo>
                    <a:pt x="24" y="54"/>
                    <a:pt x="28" y="60"/>
                    <a:pt x="32" y="63"/>
                  </a:cubicBezTo>
                  <a:cubicBezTo>
                    <a:pt x="32" y="63"/>
                    <a:pt x="32" y="63"/>
                    <a:pt x="32" y="63"/>
                  </a:cubicBezTo>
                  <a:cubicBezTo>
                    <a:pt x="36" y="67"/>
                    <a:pt x="39" y="71"/>
                    <a:pt x="39" y="76"/>
                  </a:cubicBezTo>
                  <a:cubicBezTo>
                    <a:pt x="39" y="77"/>
                    <a:pt x="38" y="78"/>
                    <a:pt x="38" y="80"/>
                  </a:cubicBezTo>
                  <a:cubicBezTo>
                    <a:pt x="38" y="80"/>
                    <a:pt x="38" y="80"/>
                    <a:pt x="38" y="80"/>
                  </a:cubicBezTo>
                  <a:cubicBezTo>
                    <a:pt x="36" y="88"/>
                    <a:pt x="28" y="93"/>
                    <a:pt x="21" y="94"/>
                  </a:cubicBezTo>
                  <a:cubicBezTo>
                    <a:pt x="13" y="96"/>
                    <a:pt x="11" y="98"/>
                    <a:pt x="11" y="107"/>
                  </a:cubicBezTo>
                  <a:cubicBezTo>
                    <a:pt x="11" y="118"/>
                    <a:pt x="14" y="125"/>
                    <a:pt x="14" y="134"/>
                  </a:cubicBezTo>
                  <a:cubicBezTo>
                    <a:pt x="14" y="141"/>
                    <a:pt x="16" y="149"/>
                    <a:pt x="19" y="155"/>
                  </a:cubicBezTo>
                  <a:cubicBezTo>
                    <a:pt x="21" y="162"/>
                    <a:pt x="29" y="164"/>
                    <a:pt x="34" y="168"/>
                  </a:cubicBezTo>
                  <a:cubicBezTo>
                    <a:pt x="34" y="168"/>
                    <a:pt x="34" y="168"/>
                    <a:pt x="34" y="168"/>
                  </a:cubicBezTo>
                  <a:cubicBezTo>
                    <a:pt x="43" y="174"/>
                    <a:pt x="43" y="176"/>
                    <a:pt x="53" y="176"/>
                  </a:cubicBezTo>
                  <a:cubicBezTo>
                    <a:pt x="62" y="176"/>
                    <a:pt x="72" y="176"/>
                    <a:pt x="81" y="176"/>
                  </a:cubicBezTo>
                  <a:cubicBezTo>
                    <a:pt x="91" y="176"/>
                    <a:pt x="93" y="171"/>
                    <a:pt x="101" y="169"/>
                  </a:cubicBezTo>
                  <a:cubicBezTo>
                    <a:pt x="101" y="169"/>
                    <a:pt x="101" y="169"/>
                    <a:pt x="101" y="169"/>
                  </a:cubicBezTo>
                  <a:cubicBezTo>
                    <a:pt x="103" y="169"/>
                    <a:pt x="104" y="169"/>
                    <a:pt x="105" y="169"/>
                  </a:cubicBezTo>
                  <a:cubicBezTo>
                    <a:pt x="113" y="169"/>
                    <a:pt x="111" y="178"/>
                    <a:pt x="113" y="186"/>
                  </a:cubicBezTo>
                  <a:cubicBezTo>
                    <a:pt x="113" y="186"/>
                    <a:pt x="113" y="187"/>
                    <a:pt x="113" y="187"/>
                  </a:cubicBezTo>
                  <a:cubicBezTo>
                    <a:pt x="113" y="191"/>
                    <a:pt x="109" y="193"/>
                    <a:pt x="109" y="199"/>
                  </a:cubicBezTo>
                  <a:cubicBezTo>
                    <a:pt x="109" y="200"/>
                    <a:pt x="109" y="200"/>
                    <a:pt x="109" y="201"/>
                  </a:cubicBezTo>
                  <a:cubicBezTo>
                    <a:pt x="110" y="205"/>
                    <a:pt x="111" y="206"/>
                    <a:pt x="113" y="206"/>
                  </a:cubicBezTo>
                  <a:cubicBezTo>
                    <a:pt x="117" y="206"/>
                    <a:pt x="122" y="201"/>
                    <a:pt x="123" y="199"/>
                  </a:cubicBezTo>
                  <a:cubicBezTo>
                    <a:pt x="127" y="193"/>
                    <a:pt x="125" y="190"/>
                    <a:pt x="132" y="188"/>
                  </a:cubicBezTo>
                  <a:cubicBezTo>
                    <a:pt x="133" y="188"/>
                    <a:pt x="133" y="188"/>
                    <a:pt x="134" y="188"/>
                  </a:cubicBezTo>
                  <a:cubicBezTo>
                    <a:pt x="140" y="188"/>
                    <a:pt x="142" y="195"/>
                    <a:pt x="142" y="200"/>
                  </a:cubicBezTo>
                  <a:cubicBezTo>
                    <a:pt x="142" y="202"/>
                    <a:pt x="141" y="203"/>
                    <a:pt x="141" y="204"/>
                  </a:cubicBezTo>
                  <a:cubicBezTo>
                    <a:pt x="139" y="212"/>
                    <a:pt x="139" y="217"/>
                    <a:pt x="137" y="225"/>
                  </a:cubicBezTo>
                  <a:cubicBezTo>
                    <a:pt x="137" y="225"/>
                    <a:pt x="137" y="225"/>
                    <a:pt x="137" y="225"/>
                  </a:cubicBezTo>
                  <a:cubicBezTo>
                    <a:pt x="135" y="231"/>
                    <a:pt x="131" y="238"/>
                    <a:pt x="128" y="244"/>
                  </a:cubicBezTo>
                  <a:cubicBezTo>
                    <a:pt x="125" y="249"/>
                    <a:pt x="127" y="259"/>
                    <a:pt x="128" y="264"/>
                  </a:cubicBezTo>
                  <a:cubicBezTo>
                    <a:pt x="130" y="272"/>
                    <a:pt x="135" y="276"/>
                    <a:pt x="137" y="281"/>
                  </a:cubicBezTo>
                  <a:cubicBezTo>
                    <a:pt x="137" y="281"/>
                    <a:pt x="137" y="281"/>
                    <a:pt x="137" y="281"/>
                  </a:cubicBezTo>
                  <a:cubicBezTo>
                    <a:pt x="140" y="287"/>
                    <a:pt x="144" y="286"/>
                    <a:pt x="146" y="294"/>
                  </a:cubicBezTo>
                  <a:cubicBezTo>
                    <a:pt x="146" y="294"/>
                    <a:pt x="146" y="294"/>
                    <a:pt x="146" y="294"/>
                  </a:cubicBezTo>
                  <a:cubicBezTo>
                    <a:pt x="146" y="295"/>
                    <a:pt x="147" y="295"/>
                    <a:pt x="147" y="296"/>
                  </a:cubicBezTo>
                  <a:cubicBezTo>
                    <a:pt x="148" y="300"/>
                    <a:pt x="151" y="304"/>
                    <a:pt x="151" y="311"/>
                  </a:cubicBezTo>
                  <a:cubicBezTo>
                    <a:pt x="151" y="311"/>
                    <a:pt x="151" y="311"/>
                    <a:pt x="151" y="311"/>
                  </a:cubicBezTo>
                  <a:cubicBezTo>
                    <a:pt x="151" y="311"/>
                    <a:pt x="151" y="311"/>
                    <a:pt x="151" y="311"/>
                  </a:cubicBezTo>
                  <a:cubicBezTo>
                    <a:pt x="151" y="314"/>
                    <a:pt x="142" y="324"/>
                    <a:pt x="138" y="328"/>
                  </a:cubicBezTo>
                  <a:cubicBezTo>
                    <a:pt x="138" y="328"/>
                    <a:pt x="137" y="329"/>
                    <a:pt x="137" y="329"/>
                  </a:cubicBezTo>
                  <a:cubicBezTo>
                    <a:pt x="135" y="332"/>
                    <a:pt x="122" y="333"/>
                    <a:pt x="118" y="334"/>
                  </a:cubicBezTo>
                  <a:cubicBezTo>
                    <a:pt x="117" y="334"/>
                    <a:pt x="117" y="334"/>
                    <a:pt x="117" y="335"/>
                  </a:cubicBezTo>
                  <a:cubicBezTo>
                    <a:pt x="112" y="337"/>
                    <a:pt x="108" y="344"/>
                    <a:pt x="106" y="347"/>
                  </a:cubicBezTo>
                  <a:cubicBezTo>
                    <a:pt x="104" y="352"/>
                    <a:pt x="104" y="359"/>
                    <a:pt x="104" y="365"/>
                  </a:cubicBezTo>
                  <a:cubicBezTo>
                    <a:pt x="104" y="365"/>
                    <a:pt x="104" y="366"/>
                    <a:pt x="104" y="366"/>
                  </a:cubicBezTo>
                  <a:cubicBezTo>
                    <a:pt x="104" y="367"/>
                    <a:pt x="104" y="367"/>
                    <a:pt x="104" y="368"/>
                  </a:cubicBezTo>
                  <a:cubicBezTo>
                    <a:pt x="104" y="368"/>
                    <a:pt x="104" y="368"/>
                    <a:pt x="104" y="368"/>
                  </a:cubicBezTo>
                  <a:cubicBezTo>
                    <a:pt x="104" y="368"/>
                    <a:pt x="104" y="368"/>
                    <a:pt x="104" y="368"/>
                  </a:cubicBezTo>
                  <a:cubicBezTo>
                    <a:pt x="104" y="378"/>
                    <a:pt x="100" y="381"/>
                    <a:pt x="96" y="388"/>
                  </a:cubicBezTo>
                  <a:cubicBezTo>
                    <a:pt x="95" y="390"/>
                    <a:pt x="95" y="391"/>
                    <a:pt x="95" y="393"/>
                  </a:cubicBezTo>
                  <a:cubicBezTo>
                    <a:pt x="95" y="398"/>
                    <a:pt x="97" y="404"/>
                    <a:pt x="97" y="408"/>
                  </a:cubicBezTo>
                  <a:cubicBezTo>
                    <a:pt x="97" y="415"/>
                    <a:pt x="105" y="422"/>
                    <a:pt x="108" y="428"/>
                  </a:cubicBezTo>
                  <a:cubicBezTo>
                    <a:pt x="110" y="433"/>
                    <a:pt x="112" y="440"/>
                    <a:pt x="112" y="446"/>
                  </a:cubicBezTo>
                  <a:cubicBezTo>
                    <a:pt x="112" y="447"/>
                    <a:pt x="112" y="449"/>
                    <a:pt x="111" y="450"/>
                  </a:cubicBezTo>
                  <a:cubicBezTo>
                    <a:pt x="110" y="456"/>
                    <a:pt x="106" y="458"/>
                    <a:pt x="106" y="467"/>
                  </a:cubicBezTo>
                  <a:cubicBezTo>
                    <a:pt x="106" y="467"/>
                    <a:pt x="106" y="467"/>
                    <a:pt x="106" y="467"/>
                  </a:cubicBezTo>
                  <a:cubicBezTo>
                    <a:pt x="106" y="473"/>
                    <a:pt x="108" y="482"/>
                    <a:pt x="109" y="486"/>
                  </a:cubicBezTo>
                  <a:cubicBezTo>
                    <a:pt x="109" y="486"/>
                    <a:pt x="109" y="486"/>
                    <a:pt x="109" y="486"/>
                  </a:cubicBezTo>
                  <a:cubicBezTo>
                    <a:pt x="115" y="506"/>
                    <a:pt x="115" y="506"/>
                    <a:pt x="115" y="506"/>
                  </a:cubicBezTo>
                  <a:cubicBezTo>
                    <a:pt x="131" y="535"/>
                    <a:pt x="131" y="535"/>
                    <a:pt x="131" y="535"/>
                  </a:cubicBezTo>
                  <a:cubicBezTo>
                    <a:pt x="131" y="536"/>
                    <a:pt x="131" y="536"/>
                    <a:pt x="131" y="536"/>
                  </a:cubicBezTo>
                  <a:cubicBezTo>
                    <a:pt x="132" y="538"/>
                    <a:pt x="133" y="541"/>
                    <a:pt x="133" y="545"/>
                  </a:cubicBezTo>
                  <a:cubicBezTo>
                    <a:pt x="133" y="553"/>
                    <a:pt x="135" y="557"/>
                    <a:pt x="136" y="563"/>
                  </a:cubicBezTo>
                  <a:cubicBezTo>
                    <a:pt x="140" y="578"/>
                    <a:pt x="140" y="578"/>
                    <a:pt x="140" y="578"/>
                  </a:cubicBezTo>
                  <a:cubicBezTo>
                    <a:pt x="140" y="580"/>
                    <a:pt x="140" y="580"/>
                    <a:pt x="140" y="580"/>
                  </a:cubicBezTo>
                  <a:cubicBezTo>
                    <a:pt x="140" y="581"/>
                    <a:pt x="140" y="581"/>
                    <a:pt x="140" y="582"/>
                  </a:cubicBezTo>
                  <a:cubicBezTo>
                    <a:pt x="140" y="585"/>
                    <a:pt x="141" y="596"/>
                    <a:pt x="138" y="598"/>
                  </a:cubicBezTo>
                  <a:cubicBezTo>
                    <a:pt x="140" y="599"/>
                    <a:pt x="141" y="599"/>
                    <a:pt x="143" y="599"/>
                  </a:cubicBezTo>
                  <a:cubicBezTo>
                    <a:pt x="143" y="599"/>
                    <a:pt x="144" y="599"/>
                    <a:pt x="146" y="599"/>
                  </a:cubicBezTo>
                  <a:cubicBezTo>
                    <a:pt x="151" y="599"/>
                    <a:pt x="153" y="598"/>
                    <a:pt x="157" y="594"/>
                  </a:cubicBezTo>
                  <a:cubicBezTo>
                    <a:pt x="159" y="591"/>
                    <a:pt x="160" y="590"/>
                    <a:pt x="162" y="590"/>
                  </a:cubicBezTo>
                  <a:cubicBezTo>
                    <a:pt x="162" y="590"/>
                    <a:pt x="163" y="590"/>
                    <a:pt x="164" y="591"/>
                  </a:cubicBezTo>
                  <a:cubicBezTo>
                    <a:pt x="166" y="591"/>
                    <a:pt x="168" y="591"/>
                    <a:pt x="171" y="591"/>
                  </a:cubicBezTo>
                  <a:cubicBezTo>
                    <a:pt x="173" y="591"/>
                    <a:pt x="175" y="591"/>
                    <a:pt x="176" y="590"/>
                  </a:cubicBezTo>
                  <a:cubicBezTo>
                    <a:pt x="178" y="587"/>
                    <a:pt x="182" y="585"/>
                    <a:pt x="184" y="583"/>
                  </a:cubicBezTo>
                  <a:cubicBezTo>
                    <a:pt x="187" y="580"/>
                    <a:pt x="189" y="577"/>
                    <a:pt x="193" y="574"/>
                  </a:cubicBezTo>
                  <a:cubicBezTo>
                    <a:pt x="194" y="574"/>
                    <a:pt x="194" y="573"/>
                    <a:pt x="195" y="573"/>
                  </a:cubicBezTo>
                  <a:cubicBezTo>
                    <a:pt x="196" y="571"/>
                    <a:pt x="202" y="560"/>
                    <a:pt x="203" y="560"/>
                  </a:cubicBezTo>
                  <a:cubicBezTo>
                    <a:pt x="208" y="556"/>
                    <a:pt x="213" y="553"/>
                    <a:pt x="220" y="553"/>
                  </a:cubicBezTo>
                  <a:cubicBezTo>
                    <a:pt x="223" y="553"/>
                    <a:pt x="226" y="554"/>
                    <a:pt x="230" y="555"/>
                  </a:cubicBezTo>
                  <a:cubicBezTo>
                    <a:pt x="234" y="556"/>
                    <a:pt x="237" y="556"/>
                    <a:pt x="240" y="556"/>
                  </a:cubicBezTo>
                  <a:cubicBezTo>
                    <a:pt x="249" y="556"/>
                    <a:pt x="241" y="547"/>
                    <a:pt x="244" y="535"/>
                  </a:cubicBezTo>
                  <a:cubicBezTo>
                    <a:pt x="248" y="521"/>
                    <a:pt x="259" y="521"/>
                    <a:pt x="263" y="513"/>
                  </a:cubicBezTo>
                  <a:cubicBezTo>
                    <a:pt x="266" y="505"/>
                    <a:pt x="276" y="499"/>
                    <a:pt x="283" y="496"/>
                  </a:cubicBezTo>
                  <a:cubicBezTo>
                    <a:pt x="290" y="493"/>
                    <a:pt x="299" y="488"/>
                    <a:pt x="301" y="478"/>
                  </a:cubicBezTo>
                  <a:cubicBezTo>
                    <a:pt x="304" y="465"/>
                    <a:pt x="310" y="468"/>
                    <a:pt x="316" y="456"/>
                  </a:cubicBezTo>
                  <a:cubicBezTo>
                    <a:pt x="322" y="444"/>
                    <a:pt x="331" y="445"/>
                    <a:pt x="334" y="432"/>
                  </a:cubicBezTo>
                  <a:cubicBezTo>
                    <a:pt x="335" y="427"/>
                    <a:pt x="341" y="409"/>
                    <a:pt x="348" y="405"/>
                  </a:cubicBezTo>
                  <a:cubicBezTo>
                    <a:pt x="359" y="400"/>
                    <a:pt x="366" y="396"/>
                    <a:pt x="378" y="396"/>
                  </a:cubicBezTo>
                  <a:cubicBezTo>
                    <a:pt x="390" y="396"/>
                    <a:pt x="395" y="395"/>
                    <a:pt x="405" y="391"/>
                  </a:cubicBezTo>
                  <a:cubicBezTo>
                    <a:pt x="411" y="388"/>
                    <a:pt x="418" y="378"/>
                    <a:pt x="427" y="378"/>
                  </a:cubicBezTo>
                  <a:cubicBezTo>
                    <a:pt x="428" y="378"/>
                    <a:pt x="428" y="378"/>
                    <a:pt x="429" y="378"/>
                  </a:cubicBezTo>
                  <a:cubicBezTo>
                    <a:pt x="430" y="378"/>
                    <a:pt x="430" y="378"/>
                    <a:pt x="430" y="378"/>
                  </a:cubicBezTo>
                  <a:cubicBezTo>
                    <a:pt x="443" y="375"/>
                    <a:pt x="451" y="375"/>
                    <a:pt x="463" y="372"/>
                  </a:cubicBezTo>
                  <a:cubicBezTo>
                    <a:pt x="466" y="372"/>
                    <a:pt x="468" y="371"/>
                    <a:pt x="471" y="370"/>
                  </a:cubicBezTo>
                  <a:cubicBezTo>
                    <a:pt x="473" y="370"/>
                    <a:pt x="498" y="365"/>
                    <a:pt x="498" y="361"/>
                  </a:cubicBezTo>
                  <a:cubicBezTo>
                    <a:pt x="498" y="361"/>
                    <a:pt x="498" y="361"/>
                    <a:pt x="498" y="361"/>
                  </a:cubicBezTo>
                  <a:cubicBezTo>
                    <a:pt x="495" y="363"/>
                    <a:pt x="495" y="363"/>
                    <a:pt x="495" y="363"/>
                  </a:cubicBezTo>
                  <a:cubicBezTo>
                    <a:pt x="495" y="363"/>
                    <a:pt x="495" y="363"/>
                    <a:pt x="495" y="363"/>
                  </a:cubicBezTo>
                  <a:cubicBezTo>
                    <a:pt x="495" y="363"/>
                    <a:pt x="495" y="363"/>
                    <a:pt x="495" y="363"/>
                  </a:cubicBezTo>
                  <a:cubicBezTo>
                    <a:pt x="496" y="362"/>
                    <a:pt x="497" y="361"/>
                    <a:pt x="498" y="361"/>
                  </a:cubicBezTo>
                  <a:cubicBezTo>
                    <a:pt x="498" y="350"/>
                    <a:pt x="493" y="342"/>
                    <a:pt x="491" y="332"/>
                  </a:cubicBezTo>
                  <a:cubicBezTo>
                    <a:pt x="490" y="328"/>
                    <a:pt x="489" y="323"/>
                    <a:pt x="489" y="319"/>
                  </a:cubicBezTo>
                  <a:cubicBezTo>
                    <a:pt x="489" y="313"/>
                    <a:pt x="491" y="308"/>
                    <a:pt x="498" y="307"/>
                  </a:cubicBezTo>
                  <a:cubicBezTo>
                    <a:pt x="502" y="306"/>
                    <a:pt x="518" y="301"/>
                    <a:pt x="518" y="293"/>
                  </a:cubicBezTo>
                  <a:cubicBezTo>
                    <a:pt x="518" y="291"/>
                    <a:pt x="517" y="289"/>
                    <a:pt x="514" y="287"/>
                  </a:cubicBezTo>
                  <a:cubicBezTo>
                    <a:pt x="508" y="281"/>
                    <a:pt x="500" y="280"/>
                    <a:pt x="496" y="272"/>
                  </a:cubicBezTo>
                  <a:cubicBezTo>
                    <a:pt x="492" y="265"/>
                    <a:pt x="495" y="245"/>
                    <a:pt x="492" y="241"/>
                  </a:cubicBezTo>
                  <a:cubicBezTo>
                    <a:pt x="491" y="239"/>
                    <a:pt x="489" y="236"/>
                    <a:pt x="487" y="234"/>
                  </a:cubicBezTo>
                  <a:cubicBezTo>
                    <a:pt x="480" y="231"/>
                    <a:pt x="466" y="224"/>
                    <a:pt x="456" y="221"/>
                  </a:cubicBezTo>
                  <a:cubicBezTo>
                    <a:pt x="444" y="218"/>
                    <a:pt x="438" y="212"/>
                    <a:pt x="429" y="205"/>
                  </a:cubicBezTo>
                  <a:cubicBezTo>
                    <a:pt x="429" y="205"/>
                    <a:pt x="429" y="205"/>
                    <a:pt x="429" y="205"/>
                  </a:cubicBezTo>
                  <a:cubicBezTo>
                    <a:pt x="427" y="204"/>
                    <a:pt x="425" y="204"/>
                    <a:pt x="423" y="204"/>
                  </a:cubicBezTo>
                  <a:cubicBezTo>
                    <a:pt x="423" y="204"/>
                    <a:pt x="422" y="204"/>
                    <a:pt x="422" y="203"/>
                  </a:cubicBezTo>
                  <a:cubicBezTo>
                    <a:pt x="422" y="204"/>
                    <a:pt x="421" y="204"/>
                    <a:pt x="421" y="204"/>
                  </a:cubicBezTo>
                  <a:cubicBezTo>
                    <a:pt x="421" y="204"/>
                    <a:pt x="421" y="204"/>
                    <a:pt x="421" y="204"/>
                  </a:cubicBezTo>
                  <a:cubicBezTo>
                    <a:pt x="417" y="203"/>
                    <a:pt x="414" y="202"/>
                    <a:pt x="411" y="202"/>
                  </a:cubicBezTo>
                  <a:cubicBezTo>
                    <a:pt x="406" y="202"/>
                    <a:pt x="402" y="204"/>
                    <a:pt x="398" y="209"/>
                  </a:cubicBezTo>
                  <a:cubicBezTo>
                    <a:pt x="393" y="215"/>
                    <a:pt x="389" y="222"/>
                    <a:pt x="381" y="222"/>
                  </a:cubicBezTo>
                  <a:cubicBezTo>
                    <a:pt x="374" y="222"/>
                    <a:pt x="369" y="222"/>
                    <a:pt x="360" y="219"/>
                  </a:cubicBezTo>
                  <a:cubicBezTo>
                    <a:pt x="352" y="217"/>
                    <a:pt x="347" y="216"/>
                    <a:pt x="341" y="210"/>
                  </a:cubicBezTo>
                  <a:cubicBezTo>
                    <a:pt x="336" y="205"/>
                    <a:pt x="332" y="201"/>
                    <a:pt x="325" y="197"/>
                  </a:cubicBezTo>
                  <a:cubicBezTo>
                    <a:pt x="318" y="194"/>
                    <a:pt x="323" y="194"/>
                    <a:pt x="318" y="188"/>
                  </a:cubicBezTo>
                  <a:cubicBezTo>
                    <a:pt x="315" y="187"/>
                    <a:pt x="313" y="185"/>
                    <a:pt x="310" y="185"/>
                  </a:cubicBezTo>
                  <a:cubicBezTo>
                    <a:pt x="302" y="183"/>
                    <a:pt x="298" y="181"/>
                    <a:pt x="295" y="179"/>
                  </a:cubicBezTo>
                  <a:cubicBezTo>
                    <a:pt x="294" y="179"/>
                    <a:pt x="294" y="180"/>
                    <a:pt x="293" y="180"/>
                  </a:cubicBezTo>
                  <a:cubicBezTo>
                    <a:pt x="292" y="180"/>
                    <a:pt x="292" y="179"/>
                    <a:pt x="292" y="179"/>
                  </a:cubicBezTo>
                  <a:cubicBezTo>
                    <a:pt x="284" y="178"/>
                    <a:pt x="281" y="177"/>
                    <a:pt x="274" y="173"/>
                  </a:cubicBezTo>
                  <a:cubicBezTo>
                    <a:pt x="267" y="170"/>
                    <a:pt x="262" y="165"/>
                    <a:pt x="258" y="161"/>
                  </a:cubicBezTo>
                  <a:cubicBezTo>
                    <a:pt x="254" y="157"/>
                    <a:pt x="248" y="153"/>
                    <a:pt x="240" y="148"/>
                  </a:cubicBezTo>
                  <a:cubicBezTo>
                    <a:pt x="236" y="146"/>
                    <a:pt x="220" y="142"/>
                    <a:pt x="224" y="134"/>
                  </a:cubicBezTo>
                  <a:cubicBezTo>
                    <a:pt x="224" y="134"/>
                    <a:pt x="224" y="134"/>
                    <a:pt x="224" y="133"/>
                  </a:cubicBezTo>
                  <a:cubicBezTo>
                    <a:pt x="220" y="126"/>
                    <a:pt x="228" y="124"/>
                    <a:pt x="235" y="117"/>
                  </a:cubicBezTo>
                  <a:cubicBezTo>
                    <a:pt x="237" y="115"/>
                    <a:pt x="239" y="114"/>
                    <a:pt x="242" y="112"/>
                  </a:cubicBezTo>
                  <a:cubicBezTo>
                    <a:pt x="244" y="108"/>
                    <a:pt x="247" y="103"/>
                    <a:pt x="248" y="98"/>
                  </a:cubicBezTo>
                  <a:cubicBezTo>
                    <a:pt x="248" y="98"/>
                    <a:pt x="248" y="97"/>
                    <a:pt x="248" y="97"/>
                  </a:cubicBezTo>
                  <a:cubicBezTo>
                    <a:pt x="247" y="94"/>
                    <a:pt x="247" y="91"/>
                    <a:pt x="246" y="89"/>
                  </a:cubicBezTo>
                  <a:cubicBezTo>
                    <a:pt x="244" y="84"/>
                    <a:pt x="241" y="79"/>
                    <a:pt x="235" y="75"/>
                  </a:cubicBezTo>
                  <a:cubicBezTo>
                    <a:pt x="228" y="70"/>
                    <a:pt x="226" y="67"/>
                    <a:pt x="226" y="60"/>
                  </a:cubicBezTo>
                  <a:cubicBezTo>
                    <a:pt x="226" y="55"/>
                    <a:pt x="225" y="47"/>
                    <a:pt x="225" y="41"/>
                  </a:cubicBezTo>
                  <a:cubicBezTo>
                    <a:pt x="225" y="40"/>
                    <a:pt x="225" y="32"/>
                    <a:pt x="227" y="29"/>
                  </a:cubicBezTo>
                  <a:cubicBezTo>
                    <a:pt x="227" y="28"/>
                    <a:pt x="227" y="28"/>
                    <a:pt x="226" y="28"/>
                  </a:cubicBezTo>
                  <a:cubicBezTo>
                    <a:pt x="226" y="28"/>
                    <a:pt x="226" y="27"/>
                    <a:pt x="226" y="27"/>
                  </a:cubicBezTo>
                  <a:cubicBezTo>
                    <a:pt x="222" y="25"/>
                    <a:pt x="220" y="23"/>
                    <a:pt x="218" y="20"/>
                  </a:cubicBezTo>
                  <a:cubicBezTo>
                    <a:pt x="214" y="17"/>
                    <a:pt x="209" y="17"/>
                    <a:pt x="204" y="17"/>
                  </a:cubicBezTo>
                  <a:cubicBezTo>
                    <a:pt x="202" y="17"/>
                    <a:pt x="201" y="18"/>
                    <a:pt x="198" y="18"/>
                  </a:cubicBezTo>
                  <a:cubicBezTo>
                    <a:pt x="197" y="19"/>
                    <a:pt x="196" y="19"/>
                    <a:pt x="195" y="19"/>
                  </a:cubicBezTo>
                  <a:cubicBezTo>
                    <a:pt x="194" y="19"/>
                    <a:pt x="193" y="19"/>
                    <a:pt x="193" y="19"/>
                  </a:cubicBezTo>
                  <a:cubicBezTo>
                    <a:pt x="192" y="19"/>
                    <a:pt x="191" y="19"/>
                    <a:pt x="190" y="19"/>
                  </a:cubicBezTo>
                  <a:cubicBezTo>
                    <a:pt x="189" y="19"/>
                    <a:pt x="188" y="19"/>
                    <a:pt x="187" y="19"/>
                  </a:cubicBezTo>
                  <a:cubicBezTo>
                    <a:pt x="182" y="20"/>
                    <a:pt x="179" y="21"/>
                    <a:pt x="175" y="21"/>
                  </a:cubicBezTo>
                  <a:cubicBezTo>
                    <a:pt x="174" y="21"/>
                    <a:pt x="173" y="21"/>
                    <a:pt x="173" y="21"/>
                  </a:cubicBezTo>
                  <a:cubicBezTo>
                    <a:pt x="170" y="21"/>
                    <a:pt x="167" y="21"/>
                    <a:pt x="165" y="22"/>
                  </a:cubicBezTo>
                  <a:cubicBezTo>
                    <a:pt x="164" y="23"/>
                    <a:pt x="163" y="23"/>
                    <a:pt x="161" y="23"/>
                  </a:cubicBezTo>
                  <a:cubicBezTo>
                    <a:pt x="161" y="23"/>
                    <a:pt x="160" y="23"/>
                    <a:pt x="159" y="23"/>
                  </a:cubicBezTo>
                  <a:cubicBezTo>
                    <a:pt x="159" y="23"/>
                    <a:pt x="159" y="23"/>
                    <a:pt x="159" y="23"/>
                  </a:cubicBezTo>
                  <a:cubicBezTo>
                    <a:pt x="153" y="24"/>
                    <a:pt x="145" y="28"/>
                    <a:pt x="139" y="28"/>
                  </a:cubicBezTo>
                  <a:cubicBezTo>
                    <a:pt x="137" y="29"/>
                    <a:pt x="137" y="29"/>
                    <a:pt x="137" y="29"/>
                  </a:cubicBezTo>
                  <a:cubicBezTo>
                    <a:pt x="136" y="28"/>
                    <a:pt x="136" y="28"/>
                    <a:pt x="136" y="28"/>
                  </a:cubicBezTo>
                  <a:cubicBezTo>
                    <a:pt x="135" y="28"/>
                    <a:pt x="134" y="28"/>
                    <a:pt x="133" y="28"/>
                  </a:cubicBezTo>
                  <a:cubicBezTo>
                    <a:pt x="130" y="27"/>
                    <a:pt x="127" y="26"/>
                    <a:pt x="125" y="25"/>
                  </a:cubicBezTo>
                  <a:cubicBezTo>
                    <a:pt x="121" y="25"/>
                    <a:pt x="121" y="25"/>
                    <a:pt x="121" y="25"/>
                  </a:cubicBezTo>
                  <a:cubicBezTo>
                    <a:pt x="120" y="22"/>
                    <a:pt x="120" y="22"/>
                    <a:pt x="120" y="22"/>
                  </a:cubicBezTo>
                  <a:cubicBezTo>
                    <a:pt x="118" y="21"/>
                    <a:pt x="117" y="19"/>
                    <a:pt x="116" y="16"/>
                  </a:cubicBezTo>
                  <a:cubicBezTo>
                    <a:pt x="113" y="11"/>
                    <a:pt x="113" y="11"/>
                    <a:pt x="113" y="11"/>
                  </a:cubicBezTo>
                  <a:cubicBezTo>
                    <a:pt x="111" y="5"/>
                    <a:pt x="111" y="5"/>
                    <a:pt x="111" y="5"/>
                  </a:cubicBezTo>
                  <a:cubicBezTo>
                    <a:pt x="104" y="1"/>
                    <a:pt x="104" y="1"/>
                    <a:pt x="104" y="1"/>
                  </a:cubicBezTo>
                  <a:cubicBezTo>
                    <a:pt x="92" y="0"/>
                    <a:pt x="92" y="0"/>
                    <a:pt x="92" y="0"/>
                  </a:cubicBezTo>
                  <a:cubicBezTo>
                    <a:pt x="86" y="0"/>
                    <a:pt x="86" y="0"/>
                    <a:pt x="86" y="0"/>
                  </a:cubicBezTo>
                </a:path>
              </a:pathLst>
            </a:custGeom>
            <a:solidFill>
              <a:schemeClr val="accent6">
                <a:lumMod val="60000"/>
                <a:lumOff val="4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71" name="Freeform 311"/>
            <p:cNvSpPr>
              <a:spLocks noEditPoints="1"/>
            </p:cNvSpPr>
            <p:nvPr/>
          </p:nvSpPr>
          <p:spPr bwMode="auto">
            <a:xfrm>
              <a:off x="5229498" y="3586524"/>
              <a:ext cx="259681" cy="255660"/>
            </a:xfrm>
            <a:custGeom>
              <a:avLst/>
              <a:gdLst>
                <a:gd name="T0" fmla="*/ 98 w 202"/>
                <a:gd name="T1" fmla="*/ 159 h 193"/>
                <a:gd name="T2" fmla="*/ 105 w 202"/>
                <a:gd name="T3" fmla="*/ 168 h 193"/>
                <a:gd name="T4" fmla="*/ 121 w 202"/>
                <a:gd name="T5" fmla="*/ 181 h 193"/>
                <a:gd name="T6" fmla="*/ 140 w 202"/>
                <a:gd name="T7" fmla="*/ 190 h 193"/>
                <a:gd name="T8" fmla="*/ 161 w 202"/>
                <a:gd name="T9" fmla="*/ 193 h 193"/>
                <a:gd name="T10" fmla="*/ 178 w 202"/>
                <a:gd name="T11" fmla="*/ 180 h 193"/>
                <a:gd name="T12" fmla="*/ 191 w 202"/>
                <a:gd name="T13" fmla="*/ 173 h 193"/>
                <a:gd name="T14" fmla="*/ 201 w 202"/>
                <a:gd name="T15" fmla="*/ 175 h 193"/>
                <a:gd name="T16" fmla="*/ 201 w 202"/>
                <a:gd name="T17" fmla="*/ 175 h 193"/>
                <a:gd name="T18" fmla="*/ 202 w 202"/>
                <a:gd name="T19" fmla="*/ 174 h 193"/>
                <a:gd name="T20" fmla="*/ 197 w 202"/>
                <a:gd name="T21" fmla="*/ 169 h 193"/>
                <a:gd name="T22" fmla="*/ 190 w 202"/>
                <a:gd name="T23" fmla="*/ 167 h 193"/>
                <a:gd name="T24" fmla="*/ 181 w 202"/>
                <a:gd name="T25" fmla="*/ 170 h 193"/>
                <a:gd name="T26" fmla="*/ 163 w 202"/>
                <a:gd name="T27" fmla="*/ 187 h 193"/>
                <a:gd name="T28" fmla="*/ 160 w 202"/>
                <a:gd name="T29" fmla="*/ 187 h 193"/>
                <a:gd name="T30" fmla="*/ 134 w 202"/>
                <a:gd name="T31" fmla="*/ 185 h 193"/>
                <a:gd name="T32" fmla="*/ 112 w 202"/>
                <a:gd name="T33" fmla="*/ 172 h 193"/>
                <a:gd name="T34" fmla="*/ 98 w 202"/>
                <a:gd name="T35" fmla="*/ 159 h 193"/>
                <a:gd name="T36" fmla="*/ 4 w 202"/>
                <a:gd name="T37" fmla="*/ 104 h 193"/>
                <a:gd name="T38" fmla="*/ 4 w 202"/>
                <a:gd name="T39" fmla="*/ 105 h 193"/>
                <a:gd name="T40" fmla="*/ 20 w 202"/>
                <a:gd name="T41" fmla="*/ 119 h 193"/>
                <a:gd name="T42" fmla="*/ 38 w 202"/>
                <a:gd name="T43" fmla="*/ 132 h 193"/>
                <a:gd name="T44" fmla="*/ 54 w 202"/>
                <a:gd name="T45" fmla="*/ 144 h 193"/>
                <a:gd name="T46" fmla="*/ 72 w 202"/>
                <a:gd name="T47" fmla="*/ 150 h 193"/>
                <a:gd name="T48" fmla="*/ 73 w 202"/>
                <a:gd name="T49" fmla="*/ 151 h 193"/>
                <a:gd name="T50" fmla="*/ 75 w 202"/>
                <a:gd name="T51" fmla="*/ 150 h 193"/>
                <a:gd name="T52" fmla="*/ 65 w 202"/>
                <a:gd name="T53" fmla="*/ 143 h 193"/>
                <a:gd name="T54" fmla="*/ 35 w 202"/>
                <a:gd name="T55" fmla="*/ 125 h 193"/>
                <a:gd name="T56" fmla="*/ 10 w 202"/>
                <a:gd name="T57" fmla="*/ 112 h 193"/>
                <a:gd name="T58" fmla="*/ 4 w 202"/>
                <a:gd name="T59" fmla="*/ 104 h 193"/>
                <a:gd name="T60" fmla="*/ 28 w 202"/>
                <a:gd name="T61" fmla="*/ 69 h 193"/>
                <a:gd name="T62" fmla="*/ 22 w 202"/>
                <a:gd name="T63" fmla="*/ 83 h 193"/>
                <a:gd name="T64" fmla="*/ 28 w 202"/>
                <a:gd name="T65" fmla="*/ 69 h 193"/>
                <a:gd name="T66" fmla="*/ 7 w 202"/>
                <a:gd name="T67" fmla="*/ 0 h 193"/>
                <a:gd name="T68" fmla="*/ 5 w 202"/>
                <a:gd name="T69" fmla="*/ 12 h 193"/>
                <a:gd name="T70" fmla="*/ 6 w 202"/>
                <a:gd name="T71" fmla="*/ 31 h 193"/>
                <a:gd name="T72" fmla="*/ 15 w 202"/>
                <a:gd name="T73" fmla="*/ 46 h 193"/>
                <a:gd name="T74" fmla="*/ 26 w 202"/>
                <a:gd name="T75" fmla="*/ 60 h 193"/>
                <a:gd name="T76" fmla="*/ 15 w 202"/>
                <a:gd name="T77" fmla="*/ 39 h 193"/>
                <a:gd name="T78" fmla="*/ 8 w 202"/>
                <a:gd name="T79" fmla="*/ 12 h 193"/>
                <a:gd name="T80" fmla="*/ 7 w 202"/>
                <a:gd name="T81"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 h="193">
                  <a:moveTo>
                    <a:pt x="98" y="159"/>
                  </a:moveTo>
                  <a:cubicBezTo>
                    <a:pt x="103" y="165"/>
                    <a:pt x="98" y="165"/>
                    <a:pt x="105" y="168"/>
                  </a:cubicBezTo>
                  <a:cubicBezTo>
                    <a:pt x="112" y="172"/>
                    <a:pt x="116" y="176"/>
                    <a:pt x="121" y="181"/>
                  </a:cubicBezTo>
                  <a:cubicBezTo>
                    <a:pt x="127" y="187"/>
                    <a:pt x="132" y="188"/>
                    <a:pt x="140" y="190"/>
                  </a:cubicBezTo>
                  <a:cubicBezTo>
                    <a:pt x="149" y="193"/>
                    <a:pt x="154" y="193"/>
                    <a:pt x="161" y="193"/>
                  </a:cubicBezTo>
                  <a:cubicBezTo>
                    <a:pt x="169" y="193"/>
                    <a:pt x="173" y="186"/>
                    <a:pt x="178" y="180"/>
                  </a:cubicBezTo>
                  <a:cubicBezTo>
                    <a:pt x="182" y="175"/>
                    <a:pt x="186" y="173"/>
                    <a:pt x="191" y="173"/>
                  </a:cubicBezTo>
                  <a:cubicBezTo>
                    <a:pt x="194" y="173"/>
                    <a:pt x="197" y="174"/>
                    <a:pt x="201" y="175"/>
                  </a:cubicBezTo>
                  <a:cubicBezTo>
                    <a:pt x="201" y="175"/>
                    <a:pt x="201" y="175"/>
                    <a:pt x="201" y="175"/>
                  </a:cubicBezTo>
                  <a:cubicBezTo>
                    <a:pt x="201" y="175"/>
                    <a:pt x="202" y="175"/>
                    <a:pt x="202" y="174"/>
                  </a:cubicBezTo>
                  <a:cubicBezTo>
                    <a:pt x="199" y="174"/>
                    <a:pt x="198" y="171"/>
                    <a:pt x="197" y="169"/>
                  </a:cubicBezTo>
                  <a:cubicBezTo>
                    <a:pt x="195" y="168"/>
                    <a:pt x="192" y="167"/>
                    <a:pt x="190" y="167"/>
                  </a:cubicBezTo>
                  <a:cubicBezTo>
                    <a:pt x="187" y="167"/>
                    <a:pt x="184" y="168"/>
                    <a:pt x="181" y="170"/>
                  </a:cubicBezTo>
                  <a:cubicBezTo>
                    <a:pt x="177" y="173"/>
                    <a:pt x="170" y="187"/>
                    <a:pt x="163" y="187"/>
                  </a:cubicBezTo>
                  <a:cubicBezTo>
                    <a:pt x="162" y="187"/>
                    <a:pt x="161" y="187"/>
                    <a:pt x="160" y="187"/>
                  </a:cubicBezTo>
                  <a:cubicBezTo>
                    <a:pt x="151" y="187"/>
                    <a:pt x="141" y="186"/>
                    <a:pt x="134" y="185"/>
                  </a:cubicBezTo>
                  <a:cubicBezTo>
                    <a:pt x="126" y="183"/>
                    <a:pt x="120" y="176"/>
                    <a:pt x="112" y="172"/>
                  </a:cubicBezTo>
                  <a:cubicBezTo>
                    <a:pt x="107" y="170"/>
                    <a:pt x="103" y="163"/>
                    <a:pt x="98" y="159"/>
                  </a:cubicBezTo>
                  <a:moveTo>
                    <a:pt x="4" y="104"/>
                  </a:moveTo>
                  <a:cubicBezTo>
                    <a:pt x="4" y="105"/>
                    <a:pt x="4" y="105"/>
                    <a:pt x="4" y="105"/>
                  </a:cubicBezTo>
                  <a:cubicBezTo>
                    <a:pt x="0" y="113"/>
                    <a:pt x="16" y="117"/>
                    <a:pt x="20" y="119"/>
                  </a:cubicBezTo>
                  <a:cubicBezTo>
                    <a:pt x="28" y="124"/>
                    <a:pt x="34" y="128"/>
                    <a:pt x="38" y="132"/>
                  </a:cubicBezTo>
                  <a:cubicBezTo>
                    <a:pt x="42" y="136"/>
                    <a:pt x="47" y="141"/>
                    <a:pt x="54" y="144"/>
                  </a:cubicBezTo>
                  <a:cubicBezTo>
                    <a:pt x="61" y="148"/>
                    <a:pt x="64" y="149"/>
                    <a:pt x="72" y="150"/>
                  </a:cubicBezTo>
                  <a:cubicBezTo>
                    <a:pt x="72" y="150"/>
                    <a:pt x="72" y="151"/>
                    <a:pt x="73" y="151"/>
                  </a:cubicBezTo>
                  <a:cubicBezTo>
                    <a:pt x="74" y="151"/>
                    <a:pt x="74" y="150"/>
                    <a:pt x="75" y="150"/>
                  </a:cubicBezTo>
                  <a:cubicBezTo>
                    <a:pt x="72" y="148"/>
                    <a:pt x="70" y="145"/>
                    <a:pt x="65" y="143"/>
                  </a:cubicBezTo>
                  <a:cubicBezTo>
                    <a:pt x="53" y="137"/>
                    <a:pt x="47" y="131"/>
                    <a:pt x="35" y="125"/>
                  </a:cubicBezTo>
                  <a:cubicBezTo>
                    <a:pt x="29" y="121"/>
                    <a:pt x="17" y="119"/>
                    <a:pt x="10" y="112"/>
                  </a:cubicBezTo>
                  <a:cubicBezTo>
                    <a:pt x="7" y="109"/>
                    <a:pt x="5" y="106"/>
                    <a:pt x="4" y="104"/>
                  </a:cubicBezTo>
                  <a:moveTo>
                    <a:pt x="28" y="69"/>
                  </a:moveTo>
                  <a:cubicBezTo>
                    <a:pt x="27" y="74"/>
                    <a:pt x="24" y="79"/>
                    <a:pt x="22" y="83"/>
                  </a:cubicBezTo>
                  <a:cubicBezTo>
                    <a:pt x="26" y="80"/>
                    <a:pt x="30" y="76"/>
                    <a:pt x="28" y="69"/>
                  </a:cubicBezTo>
                  <a:moveTo>
                    <a:pt x="7" y="0"/>
                  </a:moveTo>
                  <a:cubicBezTo>
                    <a:pt x="5" y="3"/>
                    <a:pt x="5" y="11"/>
                    <a:pt x="5" y="12"/>
                  </a:cubicBezTo>
                  <a:cubicBezTo>
                    <a:pt x="5" y="18"/>
                    <a:pt x="6" y="26"/>
                    <a:pt x="6" y="31"/>
                  </a:cubicBezTo>
                  <a:cubicBezTo>
                    <a:pt x="6" y="38"/>
                    <a:pt x="8" y="41"/>
                    <a:pt x="15" y="46"/>
                  </a:cubicBezTo>
                  <a:cubicBezTo>
                    <a:pt x="21" y="50"/>
                    <a:pt x="24" y="55"/>
                    <a:pt x="26" y="60"/>
                  </a:cubicBezTo>
                  <a:cubicBezTo>
                    <a:pt x="24" y="52"/>
                    <a:pt x="22" y="47"/>
                    <a:pt x="15" y="39"/>
                  </a:cubicBezTo>
                  <a:cubicBezTo>
                    <a:pt x="11" y="33"/>
                    <a:pt x="6" y="20"/>
                    <a:pt x="8" y="12"/>
                  </a:cubicBezTo>
                  <a:cubicBezTo>
                    <a:pt x="10" y="5"/>
                    <a:pt x="9" y="2"/>
                    <a:pt x="7"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72" name="Freeform 312"/>
            <p:cNvSpPr>
              <a:spLocks noEditPoints="1"/>
            </p:cNvSpPr>
            <p:nvPr/>
          </p:nvSpPr>
          <p:spPr bwMode="auto">
            <a:xfrm>
              <a:off x="4947916" y="3605941"/>
              <a:ext cx="192415" cy="736235"/>
            </a:xfrm>
            <a:custGeom>
              <a:avLst/>
              <a:gdLst>
                <a:gd name="T0" fmla="*/ 139 w 151"/>
                <a:gd name="T1" fmla="*/ 548 h 554"/>
                <a:gd name="T2" fmla="*/ 138 w 151"/>
                <a:gd name="T3" fmla="*/ 554 h 554"/>
                <a:gd name="T4" fmla="*/ 140 w 151"/>
                <a:gd name="T5" fmla="*/ 536 h 554"/>
                <a:gd name="T6" fmla="*/ 135 w 151"/>
                <a:gd name="T7" fmla="*/ 517 h 554"/>
                <a:gd name="T8" fmla="*/ 133 w 151"/>
                <a:gd name="T9" fmla="*/ 501 h 554"/>
                <a:gd name="T10" fmla="*/ 106 w 151"/>
                <a:gd name="T11" fmla="*/ 423 h 554"/>
                <a:gd name="T12" fmla="*/ 106 w 151"/>
                <a:gd name="T13" fmla="*/ 423 h 554"/>
                <a:gd name="T14" fmla="*/ 111 w 151"/>
                <a:gd name="T15" fmla="*/ 406 h 554"/>
                <a:gd name="T16" fmla="*/ 106 w 151"/>
                <a:gd name="T17" fmla="*/ 423 h 554"/>
                <a:gd name="T18" fmla="*/ 112 w 151"/>
                <a:gd name="T19" fmla="*/ 402 h 554"/>
                <a:gd name="T20" fmla="*/ 96 w 151"/>
                <a:gd name="T21" fmla="*/ 344 h 554"/>
                <a:gd name="T22" fmla="*/ 96 w 151"/>
                <a:gd name="T23" fmla="*/ 344 h 554"/>
                <a:gd name="T24" fmla="*/ 104 w 151"/>
                <a:gd name="T25" fmla="*/ 324 h 554"/>
                <a:gd name="T26" fmla="*/ 104 w 151"/>
                <a:gd name="T27" fmla="*/ 322 h 554"/>
                <a:gd name="T28" fmla="*/ 138 w 151"/>
                <a:gd name="T29" fmla="*/ 284 h 554"/>
                <a:gd name="T30" fmla="*/ 118 w 151"/>
                <a:gd name="T31" fmla="*/ 290 h 554"/>
                <a:gd name="T32" fmla="*/ 118 w 151"/>
                <a:gd name="T33" fmla="*/ 290 h 554"/>
                <a:gd name="T34" fmla="*/ 138 w 151"/>
                <a:gd name="T35" fmla="*/ 284 h 554"/>
                <a:gd name="T36" fmla="*/ 151 w 151"/>
                <a:gd name="T37" fmla="*/ 267 h 554"/>
                <a:gd name="T38" fmla="*/ 147 w 151"/>
                <a:gd name="T39" fmla="*/ 252 h 554"/>
                <a:gd name="T40" fmla="*/ 146 w 151"/>
                <a:gd name="T41" fmla="*/ 250 h 554"/>
                <a:gd name="T42" fmla="*/ 142 w 151"/>
                <a:gd name="T43" fmla="*/ 156 h 554"/>
                <a:gd name="T44" fmla="*/ 137 w 151"/>
                <a:gd name="T45" fmla="*/ 181 h 554"/>
                <a:gd name="T46" fmla="*/ 137 w 151"/>
                <a:gd name="T47" fmla="*/ 181 h 554"/>
                <a:gd name="T48" fmla="*/ 142 w 151"/>
                <a:gd name="T49" fmla="*/ 156 h 554"/>
                <a:gd name="T50" fmla="*/ 109 w 151"/>
                <a:gd name="T51" fmla="*/ 155 h 554"/>
                <a:gd name="T52" fmla="*/ 34 w 151"/>
                <a:gd name="T53" fmla="*/ 124 h 554"/>
                <a:gd name="T54" fmla="*/ 81 w 151"/>
                <a:gd name="T55" fmla="*/ 132 h 554"/>
                <a:gd name="T56" fmla="*/ 81 w 151"/>
                <a:gd name="T57" fmla="*/ 132 h 554"/>
                <a:gd name="T58" fmla="*/ 34 w 151"/>
                <a:gd name="T59" fmla="*/ 124 h 554"/>
                <a:gd name="T60" fmla="*/ 38 w 151"/>
                <a:gd name="T61" fmla="*/ 36 h 554"/>
                <a:gd name="T62" fmla="*/ 11 w 151"/>
                <a:gd name="T63" fmla="*/ 63 h 554"/>
                <a:gd name="T64" fmla="*/ 21 w 151"/>
                <a:gd name="T65" fmla="*/ 50 h 554"/>
                <a:gd name="T66" fmla="*/ 38 w 151"/>
                <a:gd name="T67" fmla="*/ 36 h 554"/>
                <a:gd name="T68" fmla="*/ 39 w 151"/>
                <a:gd name="T69" fmla="*/ 32 h 554"/>
                <a:gd name="T70" fmla="*/ 0 w 151"/>
                <a:gd name="T71" fmla="*/ 0 h 554"/>
                <a:gd name="T72" fmla="*/ 17 w 151"/>
                <a:gd name="T73" fmla="*/ 8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 h="554">
                  <a:moveTo>
                    <a:pt x="140" y="536"/>
                  </a:moveTo>
                  <a:cubicBezTo>
                    <a:pt x="139" y="548"/>
                    <a:pt x="139" y="548"/>
                    <a:pt x="139" y="548"/>
                  </a:cubicBezTo>
                  <a:cubicBezTo>
                    <a:pt x="137" y="554"/>
                    <a:pt x="137" y="554"/>
                    <a:pt x="137" y="554"/>
                  </a:cubicBezTo>
                  <a:cubicBezTo>
                    <a:pt x="138" y="554"/>
                    <a:pt x="138" y="554"/>
                    <a:pt x="138" y="554"/>
                  </a:cubicBezTo>
                  <a:cubicBezTo>
                    <a:pt x="141" y="552"/>
                    <a:pt x="140" y="541"/>
                    <a:pt x="140" y="538"/>
                  </a:cubicBezTo>
                  <a:cubicBezTo>
                    <a:pt x="140" y="537"/>
                    <a:pt x="140" y="537"/>
                    <a:pt x="140" y="536"/>
                  </a:cubicBezTo>
                  <a:moveTo>
                    <a:pt x="131" y="492"/>
                  </a:moveTo>
                  <a:cubicBezTo>
                    <a:pt x="135" y="517"/>
                    <a:pt x="135" y="517"/>
                    <a:pt x="135" y="517"/>
                  </a:cubicBezTo>
                  <a:cubicBezTo>
                    <a:pt x="136" y="519"/>
                    <a:pt x="136" y="519"/>
                    <a:pt x="136" y="519"/>
                  </a:cubicBezTo>
                  <a:cubicBezTo>
                    <a:pt x="135" y="513"/>
                    <a:pt x="133" y="509"/>
                    <a:pt x="133" y="501"/>
                  </a:cubicBezTo>
                  <a:cubicBezTo>
                    <a:pt x="133" y="497"/>
                    <a:pt x="132" y="494"/>
                    <a:pt x="131" y="492"/>
                  </a:cubicBezTo>
                  <a:moveTo>
                    <a:pt x="106" y="423"/>
                  </a:moveTo>
                  <a:cubicBezTo>
                    <a:pt x="106" y="429"/>
                    <a:pt x="108" y="438"/>
                    <a:pt x="109" y="442"/>
                  </a:cubicBezTo>
                  <a:cubicBezTo>
                    <a:pt x="108" y="438"/>
                    <a:pt x="106" y="429"/>
                    <a:pt x="106" y="423"/>
                  </a:cubicBezTo>
                  <a:moveTo>
                    <a:pt x="112" y="402"/>
                  </a:moveTo>
                  <a:cubicBezTo>
                    <a:pt x="112" y="403"/>
                    <a:pt x="112" y="405"/>
                    <a:pt x="111" y="406"/>
                  </a:cubicBezTo>
                  <a:cubicBezTo>
                    <a:pt x="110" y="412"/>
                    <a:pt x="106" y="414"/>
                    <a:pt x="106" y="423"/>
                  </a:cubicBezTo>
                  <a:cubicBezTo>
                    <a:pt x="106" y="423"/>
                    <a:pt x="106" y="423"/>
                    <a:pt x="106" y="423"/>
                  </a:cubicBezTo>
                  <a:cubicBezTo>
                    <a:pt x="106" y="414"/>
                    <a:pt x="110" y="412"/>
                    <a:pt x="111" y="406"/>
                  </a:cubicBezTo>
                  <a:cubicBezTo>
                    <a:pt x="112" y="405"/>
                    <a:pt x="112" y="403"/>
                    <a:pt x="112" y="402"/>
                  </a:cubicBezTo>
                  <a:moveTo>
                    <a:pt x="104" y="324"/>
                  </a:moveTo>
                  <a:cubicBezTo>
                    <a:pt x="104" y="334"/>
                    <a:pt x="100" y="337"/>
                    <a:pt x="96" y="344"/>
                  </a:cubicBezTo>
                  <a:cubicBezTo>
                    <a:pt x="95" y="346"/>
                    <a:pt x="95" y="347"/>
                    <a:pt x="95" y="349"/>
                  </a:cubicBezTo>
                  <a:cubicBezTo>
                    <a:pt x="95" y="347"/>
                    <a:pt x="95" y="346"/>
                    <a:pt x="96" y="344"/>
                  </a:cubicBezTo>
                  <a:cubicBezTo>
                    <a:pt x="100" y="337"/>
                    <a:pt x="104" y="334"/>
                    <a:pt x="104" y="324"/>
                  </a:cubicBezTo>
                  <a:cubicBezTo>
                    <a:pt x="104" y="324"/>
                    <a:pt x="104" y="324"/>
                    <a:pt x="104" y="324"/>
                  </a:cubicBezTo>
                  <a:moveTo>
                    <a:pt x="104" y="321"/>
                  </a:moveTo>
                  <a:cubicBezTo>
                    <a:pt x="104" y="321"/>
                    <a:pt x="104" y="322"/>
                    <a:pt x="104" y="322"/>
                  </a:cubicBezTo>
                  <a:cubicBezTo>
                    <a:pt x="104" y="322"/>
                    <a:pt x="104" y="321"/>
                    <a:pt x="104" y="321"/>
                  </a:cubicBezTo>
                  <a:moveTo>
                    <a:pt x="138" y="284"/>
                  </a:moveTo>
                  <a:cubicBezTo>
                    <a:pt x="138" y="284"/>
                    <a:pt x="137" y="285"/>
                    <a:pt x="137" y="285"/>
                  </a:cubicBezTo>
                  <a:cubicBezTo>
                    <a:pt x="135" y="288"/>
                    <a:pt x="122" y="289"/>
                    <a:pt x="118" y="290"/>
                  </a:cubicBezTo>
                  <a:cubicBezTo>
                    <a:pt x="117" y="290"/>
                    <a:pt x="117" y="290"/>
                    <a:pt x="117" y="291"/>
                  </a:cubicBezTo>
                  <a:cubicBezTo>
                    <a:pt x="117" y="290"/>
                    <a:pt x="117" y="290"/>
                    <a:pt x="118" y="290"/>
                  </a:cubicBezTo>
                  <a:cubicBezTo>
                    <a:pt x="122" y="289"/>
                    <a:pt x="135" y="288"/>
                    <a:pt x="137" y="285"/>
                  </a:cubicBezTo>
                  <a:cubicBezTo>
                    <a:pt x="137" y="285"/>
                    <a:pt x="138" y="284"/>
                    <a:pt x="138" y="284"/>
                  </a:cubicBezTo>
                  <a:moveTo>
                    <a:pt x="147" y="252"/>
                  </a:moveTo>
                  <a:cubicBezTo>
                    <a:pt x="148" y="256"/>
                    <a:pt x="151" y="260"/>
                    <a:pt x="151" y="267"/>
                  </a:cubicBezTo>
                  <a:cubicBezTo>
                    <a:pt x="151" y="267"/>
                    <a:pt x="151" y="267"/>
                    <a:pt x="151" y="267"/>
                  </a:cubicBezTo>
                  <a:cubicBezTo>
                    <a:pt x="151" y="260"/>
                    <a:pt x="148" y="256"/>
                    <a:pt x="147" y="252"/>
                  </a:cubicBezTo>
                  <a:moveTo>
                    <a:pt x="137" y="237"/>
                  </a:moveTo>
                  <a:cubicBezTo>
                    <a:pt x="140" y="243"/>
                    <a:pt x="144" y="242"/>
                    <a:pt x="146" y="250"/>
                  </a:cubicBezTo>
                  <a:cubicBezTo>
                    <a:pt x="144" y="242"/>
                    <a:pt x="140" y="243"/>
                    <a:pt x="137" y="237"/>
                  </a:cubicBezTo>
                  <a:moveTo>
                    <a:pt x="142" y="156"/>
                  </a:moveTo>
                  <a:cubicBezTo>
                    <a:pt x="142" y="158"/>
                    <a:pt x="141" y="159"/>
                    <a:pt x="141" y="160"/>
                  </a:cubicBezTo>
                  <a:cubicBezTo>
                    <a:pt x="139" y="168"/>
                    <a:pt x="139" y="173"/>
                    <a:pt x="137" y="181"/>
                  </a:cubicBezTo>
                  <a:cubicBezTo>
                    <a:pt x="137" y="181"/>
                    <a:pt x="137" y="181"/>
                    <a:pt x="137" y="181"/>
                  </a:cubicBezTo>
                  <a:cubicBezTo>
                    <a:pt x="137" y="181"/>
                    <a:pt x="137" y="181"/>
                    <a:pt x="137" y="181"/>
                  </a:cubicBezTo>
                  <a:cubicBezTo>
                    <a:pt x="139" y="173"/>
                    <a:pt x="139" y="168"/>
                    <a:pt x="141" y="160"/>
                  </a:cubicBezTo>
                  <a:cubicBezTo>
                    <a:pt x="141" y="159"/>
                    <a:pt x="142" y="158"/>
                    <a:pt x="142" y="156"/>
                  </a:cubicBezTo>
                  <a:moveTo>
                    <a:pt x="113" y="143"/>
                  </a:moveTo>
                  <a:cubicBezTo>
                    <a:pt x="113" y="147"/>
                    <a:pt x="109" y="149"/>
                    <a:pt x="109" y="155"/>
                  </a:cubicBezTo>
                  <a:cubicBezTo>
                    <a:pt x="109" y="149"/>
                    <a:pt x="113" y="147"/>
                    <a:pt x="113" y="143"/>
                  </a:cubicBezTo>
                  <a:moveTo>
                    <a:pt x="34" y="124"/>
                  </a:moveTo>
                  <a:cubicBezTo>
                    <a:pt x="43" y="130"/>
                    <a:pt x="43" y="132"/>
                    <a:pt x="53" y="132"/>
                  </a:cubicBezTo>
                  <a:cubicBezTo>
                    <a:pt x="63" y="132"/>
                    <a:pt x="72" y="132"/>
                    <a:pt x="81" y="132"/>
                  </a:cubicBezTo>
                  <a:cubicBezTo>
                    <a:pt x="91" y="132"/>
                    <a:pt x="93" y="127"/>
                    <a:pt x="101" y="125"/>
                  </a:cubicBezTo>
                  <a:cubicBezTo>
                    <a:pt x="93" y="127"/>
                    <a:pt x="91" y="132"/>
                    <a:pt x="81" y="132"/>
                  </a:cubicBezTo>
                  <a:cubicBezTo>
                    <a:pt x="72" y="132"/>
                    <a:pt x="62" y="132"/>
                    <a:pt x="53" y="132"/>
                  </a:cubicBezTo>
                  <a:cubicBezTo>
                    <a:pt x="43" y="132"/>
                    <a:pt x="43" y="130"/>
                    <a:pt x="34" y="124"/>
                  </a:cubicBezTo>
                  <a:moveTo>
                    <a:pt x="38" y="36"/>
                  </a:moveTo>
                  <a:cubicBezTo>
                    <a:pt x="38" y="36"/>
                    <a:pt x="38" y="36"/>
                    <a:pt x="38" y="36"/>
                  </a:cubicBezTo>
                  <a:cubicBezTo>
                    <a:pt x="36" y="44"/>
                    <a:pt x="28" y="49"/>
                    <a:pt x="21" y="50"/>
                  </a:cubicBezTo>
                  <a:cubicBezTo>
                    <a:pt x="13" y="52"/>
                    <a:pt x="11" y="54"/>
                    <a:pt x="11" y="63"/>
                  </a:cubicBezTo>
                  <a:cubicBezTo>
                    <a:pt x="11" y="63"/>
                    <a:pt x="11" y="63"/>
                    <a:pt x="11" y="63"/>
                  </a:cubicBezTo>
                  <a:cubicBezTo>
                    <a:pt x="11" y="54"/>
                    <a:pt x="13" y="52"/>
                    <a:pt x="21" y="50"/>
                  </a:cubicBezTo>
                  <a:cubicBezTo>
                    <a:pt x="28" y="49"/>
                    <a:pt x="36" y="44"/>
                    <a:pt x="38" y="36"/>
                  </a:cubicBezTo>
                  <a:cubicBezTo>
                    <a:pt x="38" y="36"/>
                    <a:pt x="38" y="36"/>
                    <a:pt x="38" y="36"/>
                  </a:cubicBezTo>
                  <a:moveTo>
                    <a:pt x="32" y="19"/>
                  </a:moveTo>
                  <a:cubicBezTo>
                    <a:pt x="36" y="23"/>
                    <a:pt x="39" y="27"/>
                    <a:pt x="39" y="32"/>
                  </a:cubicBezTo>
                  <a:cubicBezTo>
                    <a:pt x="39" y="27"/>
                    <a:pt x="36" y="23"/>
                    <a:pt x="32" y="19"/>
                  </a:cubicBezTo>
                  <a:moveTo>
                    <a:pt x="0" y="0"/>
                  </a:moveTo>
                  <a:cubicBezTo>
                    <a:pt x="0" y="0"/>
                    <a:pt x="0" y="0"/>
                    <a:pt x="0" y="0"/>
                  </a:cubicBezTo>
                  <a:cubicBezTo>
                    <a:pt x="6" y="2"/>
                    <a:pt x="11" y="5"/>
                    <a:pt x="17" y="8"/>
                  </a:cubicBezTo>
                  <a:cubicBezTo>
                    <a:pt x="11" y="5"/>
                    <a:pt x="6" y="2"/>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73" name="Freeform 313"/>
            <p:cNvSpPr>
              <a:spLocks/>
            </p:cNvSpPr>
            <p:nvPr/>
          </p:nvSpPr>
          <p:spPr bwMode="auto">
            <a:xfrm>
              <a:off x="5489179" y="3526655"/>
              <a:ext cx="1113813" cy="504847"/>
            </a:xfrm>
            <a:custGeom>
              <a:avLst/>
              <a:gdLst>
                <a:gd name="T0" fmla="*/ 190 w 868"/>
                <a:gd name="T1" fmla="*/ 15 h 380"/>
                <a:gd name="T2" fmla="*/ 176 w 868"/>
                <a:gd name="T3" fmla="*/ 53 h 380"/>
                <a:gd name="T4" fmla="*/ 146 w 868"/>
                <a:gd name="T5" fmla="*/ 42 h 380"/>
                <a:gd name="T6" fmla="*/ 115 w 868"/>
                <a:gd name="T7" fmla="*/ 12 h 380"/>
                <a:gd name="T8" fmla="*/ 98 w 868"/>
                <a:gd name="T9" fmla="*/ 40 h 380"/>
                <a:gd name="T10" fmla="*/ 89 w 868"/>
                <a:gd name="T11" fmla="*/ 51 h 380"/>
                <a:gd name="T12" fmla="*/ 58 w 868"/>
                <a:gd name="T13" fmla="*/ 48 h 380"/>
                <a:gd name="T14" fmla="*/ 66 w 868"/>
                <a:gd name="T15" fmla="*/ 90 h 380"/>
                <a:gd name="T16" fmla="*/ 96 w 868"/>
                <a:gd name="T17" fmla="*/ 109 h 380"/>
                <a:gd name="T18" fmla="*/ 91 w 868"/>
                <a:gd name="T19" fmla="*/ 125 h 380"/>
                <a:gd name="T20" fmla="*/ 49 w 868"/>
                <a:gd name="T21" fmla="*/ 135 h 380"/>
                <a:gd name="T22" fmla="*/ 29 w 868"/>
                <a:gd name="T23" fmla="*/ 173 h 380"/>
                <a:gd name="T24" fmla="*/ 0 w 868"/>
                <a:gd name="T25" fmla="*/ 217 h 380"/>
                <a:gd name="T26" fmla="*/ 64 w 868"/>
                <a:gd name="T27" fmla="*/ 250 h 380"/>
                <a:gd name="T28" fmla="*/ 95 w 868"/>
                <a:gd name="T29" fmla="*/ 309 h 380"/>
                <a:gd name="T30" fmla="*/ 75 w 868"/>
                <a:gd name="T31" fmla="*/ 377 h 380"/>
                <a:gd name="T32" fmla="*/ 101 w 868"/>
                <a:gd name="T33" fmla="*/ 380 h 380"/>
                <a:gd name="T34" fmla="*/ 198 w 868"/>
                <a:gd name="T35" fmla="*/ 362 h 380"/>
                <a:gd name="T36" fmla="*/ 288 w 868"/>
                <a:gd name="T37" fmla="*/ 328 h 380"/>
                <a:gd name="T38" fmla="*/ 367 w 868"/>
                <a:gd name="T39" fmla="*/ 304 h 380"/>
                <a:gd name="T40" fmla="*/ 466 w 868"/>
                <a:gd name="T41" fmla="*/ 302 h 380"/>
                <a:gd name="T42" fmla="*/ 537 w 868"/>
                <a:gd name="T43" fmla="*/ 302 h 380"/>
                <a:gd name="T44" fmla="*/ 561 w 868"/>
                <a:gd name="T45" fmla="*/ 303 h 380"/>
                <a:gd name="T46" fmla="*/ 601 w 868"/>
                <a:gd name="T47" fmla="*/ 298 h 380"/>
                <a:gd name="T48" fmla="*/ 621 w 868"/>
                <a:gd name="T49" fmla="*/ 293 h 380"/>
                <a:gd name="T50" fmla="*/ 635 w 868"/>
                <a:gd name="T51" fmla="*/ 278 h 380"/>
                <a:gd name="T52" fmla="*/ 673 w 868"/>
                <a:gd name="T53" fmla="*/ 245 h 380"/>
                <a:gd name="T54" fmla="*/ 693 w 868"/>
                <a:gd name="T55" fmla="*/ 246 h 380"/>
                <a:gd name="T56" fmla="*/ 720 w 868"/>
                <a:gd name="T57" fmla="*/ 247 h 380"/>
                <a:gd name="T58" fmla="*/ 754 w 868"/>
                <a:gd name="T59" fmla="*/ 226 h 380"/>
                <a:gd name="T60" fmla="*/ 781 w 868"/>
                <a:gd name="T61" fmla="*/ 214 h 380"/>
                <a:gd name="T62" fmla="*/ 822 w 868"/>
                <a:gd name="T63" fmla="*/ 215 h 380"/>
                <a:gd name="T64" fmla="*/ 835 w 868"/>
                <a:gd name="T65" fmla="*/ 203 h 380"/>
                <a:gd name="T66" fmla="*/ 854 w 868"/>
                <a:gd name="T67" fmla="*/ 179 h 380"/>
                <a:gd name="T68" fmla="*/ 868 w 868"/>
                <a:gd name="T69" fmla="*/ 157 h 380"/>
                <a:gd name="T70" fmla="*/ 857 w 868"/>
                <a:gd name="T71" fmla="*/ 144 h 380"/>
                <a:gd name="T72" fmla="*/ 794 w 868"/>
                <a:gd name="T73" fmla="*/ 125 h 380"/>
                <a:gd name="T74" fmla="*/ 726 w 868"/>
                <a:gd name="T75" fmla="*/ 113 h 380"/>
                <a:gd name="T76" fmla="*/ 686 w 868"/>
                <a:gd name="T77" fmla="*/ 86 h 380"/>
                <a:gd name="T78" fmla="*/ 664 w 868"/>
                <a:gd name="T79" fmla="*/ 104 h 380"/>
                <a:gd name="T80" fmla="*/ 660 w 868"/>
                <a:gd name="T81" fmla="*/ 106 h 380"/>
                <a:gd name="T82" fmla="*/ 649 w 868"/>
                <a:gd name="T83" fmla="*/ 104 h 380"/>
                <a:gd name="T84" fmla="*/ 638 w 868"/>
                <a:gd name="T85" fmla="*/ 103 h 380"/>
                <a:gd name="T86" fmla="*/ 645 w 868"/>
                <a:gd name="T87" fmla="*/ 43 h 380"/>
                <a:gd name="T88" fmla="*/ 645 w 868"/>
                <a:gd name="T89" fmla="*/ 43 h 380"/>
                <a:gd name="T90" fmla="*/ 637 w 868"/>
                <a:gd name="T91" fmla="*/ 28 h 380"/>
                <a:gd name="T92" fmla="*/ 565 w 868"/>
                <a:gd name="T93" fmla="*/ 64 h 380"/>
                <a:gd name="T94" fmla="*/ 466 w 868"/>
                <a:gd name="T95" fmla="*/ 64 h 380"/>
                <a:gd name="T96" fmla="*/ 379 w 868"/>
                <a:gd name="T97" fmla="*/ 55 h 380"/>
                <a:gd name="T98" fmla="*/ 343 w 868"/>
                <a:gd name="T99" fmla="*/ 52 h 380"/>
                <a:gd name="T100" fmla="*/ 323 w 868"/>
                <a:gd name="T101" fmla="*/ 51 h 380"/>
                <a:gd name="T102" fmla="*/ 260 w 868"/>
                <a:gd name="T103" fmla="*/ 34 h 380"/>
                <a:gd name="T104" fmla="*/ 213 w 868"/>
                <a:gd name="T105" fmla="*/ 14 h 380"/>
                <a:gd name="T106" fmla="*/ 213 w 868"/>
                <a:gd name="T107" fmla="*/ 13 h 380"/>
                <a:gd name="T108" fmla="*/ 213 w 868"/>
                <a:gd name="T109" fmla="*/ 13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8" h="380">
                  <a:moveTo>
                    <a:pt x="203" y="0"/>
                  </a:moveTo>
                  <a:cubicBezTo>
                    <a:pt x="203" y="0"/>
                    <a:pt x="203" y="0"/>
                    <a:pt x="203" y="0"/>
                  </a:cubicBezTo>
                  <a:cubicBezTo>
                    <a:pt x="203" y="0"/>
                    <a:pt x="202" y="0"/>
                    <a:pt x="202" y="1"/>
                  </a:cubicBezTo>
                  <a:cubicBezTo>
                    <a:pt x="199" y="4"/>
                    <a:pt x="191" y="10"/>
                    <a:pt x="190" y="15"/>
                  </a:cubicBezTo>
                  <a:cubicBezTo>
                    <a:pt x="189" y="20"/>
                    <a:pt x="186" y="30"/>
                    <a:pt x="186" y="37"/>
                  </a:cubicBezTo>
                  <a:cubicBezTo>
                    <a:pt x="186" y="44"/>
                    <a:pt x="184" y="53"/>
                    <a:pt x="176" y="53"/>
                  </a:cubicBezTo>
                  <a:cubicBezTo>
                    <a:pt x="176" y="53"/>
                    <a:pt x="176" y="53"/>
                    <a:pt x="176" y="53"/>
                  </a:cubicBezTo>
                  <a:cubicBezTo>
                    <a:pt x="176" y="53"/>
                    <a:pt x="176" y="53"/>
                    <a:pt x="176" y="53"/>
                  </a:cubicBezTo>
                  <a:cubicBezTo>
                    <a:pt x="175" y="53"/>
                    <a:pt x="174" y="53"/>
                    <a:pt x="173" y="52"/>
                  </a:cubicBezTo>
                  <a:cubicBezTo>
                    <a:pt x="172" y="52"/>
                    <a:pt x="171" y="52"/>
                    <a:pt x="170" y="52"/>
                  </a:cubicBezTo>
                  <a:cubicBezTo>
                    <a:pt x="161" y="49"/>
                    <a:pt x="155" y="46"/>
                    <a:pt x="146" y="42"/>
                  </a:cubicBezTo>
                  <a:cubicBezTo>
                    <a:pt x="146" y="42"/>
                    <a:pt x="146" y="42"/>
                    <a:pt x="146" y="42"/>
                  </a:cubicBezTo>
                  <a:cubicBezTo>
                    <a:pt x="139" y="38"/>
                    <a:pt x="137" y="31"/>
                    <a:pt x="132" y="24"/>
                  </a:cubicBezTo>
                  <a:cubicBezTo>
                    <a:pt x="132" y="24"/>
                    <a:pt x="132" y="24"/>
                    <a:pt x="132" y="24"/>
                  </a:cubicBezTo>
                  <a:cubicBezTo>
                    <a:pt x="132" y="24"/>
                    <a:pt x="132" y="24"/>
                    <a:pt x="132" y="24"/>
                  </a:cubicBezTo>
                  <a:cubicBezTo>
                    <a:pt x="127" y="17"/>
                    <a:pt x="123" y="12"/>
                    <a:pt x="115" y="12"/>
                  </a:cubicBezTo>
                  <a:cubicBezTo>
                    <a:pt x="115" y="12"/>
                    <a:pt x="115" y="12"/>
                    <a:pt x="115" y="12"/>
                  </a:cubicBezTo>
                  <a:cubicBezTo>
                    <a:pt x="111" y="12"/>
                    <a:pt x="100" y="13"/>
                    <a:pt x="100" y="19"/>
                  </a:cubicBezTo>
                  <a:cubicBezTo>
                    <a:pt x="100" y="26"/>
                    <a:pt x="100" y="34"/>
                    <a:pt x="98" y="39"/>
                  </a:cubicBezTo>
                  <a:cubicBezTo>
                    <a:pt x="98" y="40"/>
                    <a:pt x="98" y="40"/>
                    <a:pt x="98" y="40"/>
                  </a:cubicBezTo>
                  <a:cubicBezTo>
                    <a:pt x="98" y="40"/>
                    <a:pt x="98" y="40"/>
                    <a:pt x="98" y="40"/>
                  </a:cubicBezTo>
                  <a:cubicBezTo>
                    <a:pt x="97" y="46"/>
                    <a:pt x="96" y="51"/>
                    <a:pt x="89" y="51"/>
                  </a:cubicBezTo>
                  <a:cubicBezTo>
                    <a:pt x="89" y="51"/>
                    <a:pt x="89" y="51"/>
                    <a:pt x="89" y="51"/>
                  </a:cubicBezTo>
                  <a:cubicBezTo>
                    <a:pt x="89" y="51"/>
                    <a:pt x="89" y="51"/>
                    <a:pt x="89" y="51"/>
                  </a:cubicBezTo>
                  <a:cubicBezTo>
                    <a:pt x="88" y="51"/>
                    <a:pt x="87" y="51"/>
                    <a:pt x="85" y="51"/>
                  </a:cubicBezTo>
                  <a:cubicBezTo>
                    <a:pt x="85" y="51"/>
                    <a:pt x="85" y="51"/>
                    <a:pt x="85" y="51"/>
                  </a:cubicBezTo>
                  <a:cubicBezTo>
                    <a:pt x="79" y="50"/>
                    <a:pt x="73" y="50"/>
                    <a:pt x="65" y="48"/>
                  </a:cubicBezTo>
                  <a:cubicBezTo>
                    <a:pt x="62" y="48"/>
                    <a:pt x="60" y="48"/>
                    <a:pt x="58" y="48"/>
                  </a:cubicBezTo>
                  <a:cubicBezTo>
                    <a:pt x="53" y="48"/>
                    <a:pt x="52" y="50"/>
                    <a:pt x="52" y="57"/>
                  </a:cubicBezTo>
                  <a:cubicBezTo>
                    <a:pt x="52" y="58"/>
                    <a:pt x="52" y="58"/>
                    <a:pt x="52" y="58"/>
                  </a:cubicBezTo>
                  <a:cubicBezTo>
                    <a:pt x="53" y="62"/>
                    <a:pt x="55" y="66"/>
                    <a:pt x="55" y="72"/>
                  </a:cubicBezTo>
                  <a:cubicBezTo>
                    <a:pt x="55" y="87"/>
                    <a:pt x="58" y="82"/>
                    <a:pt x="66" y="90"/>
                  </a:cubicBezTo>
                  <a:cubicBezTo>
                    <a:pt x="67" y="91"/>
                    <a:pt x="69" y="92"/>
                    <a:pt x="70" y="92"/>
                  </a:cubicBezTo>
                  <a:cubicBezTo>
                    <a:pt x="73" y="92"/>
                    <a:pt x="78" y="92"/>
                    <a:pt x="83" y="92"/>
                  </a:cubicBezTo>
                  <a:cubicBezTo>
                    <a:pt x="88" y="92"/>
                    <a:pt x="92" y="92"/>
                    <a:pt x="93" y="94"/>
                  </a:cubicBezTo>
                  <a:cubicBezTo>
                    <a:pt x="100" y="101"/>
                    <a:pt x="94" y="101"/>
                    <a:pt x="96" y="109"/>
                  </a:cubicBezTo>
                  <a:cubicBezTo>
                    <a:pt x="96" y="111"/>
                    <a:pt x="97" y="115"/>
                    <a:pt x="97" y="118"/>
                  </a:cubicBezTo>
                  <a:cubicBezTo>
                    <a:pt x="98" y="120"/>
                    <a:pt x="99" y="122"/>
                    <a:pt x="96" y="122"/>
                  </a:cubicBezTo>
                  <a:cubicBezTo>
                    <a:pt x="95" y="122"/>
                    <a:pt x="95" y="122"/>
                    <a:pt x="95" y="122"/>
                  </a:cubicBezTo>
                  <a:cubicBezTo>
                    <a:pt x="94" y="124"/>
                    <a:pt x="93" y="125"/>
                    <a:pt x="91" y="125"/>
                  </a:cubicBezTo>
                  <a:cubicBezTo>
                    <a:pt x="86" y="125"/>
                    <a:pt x="80" y="124"/>
                    <a:pt x="75" y="124"/>
                  </a:cubicBezTo>
                  <a:cubicBezTo>
                    <a:pt x="72" y="124"/>
                    <a:pt x="70" y="124"/>
                    <a:pt x="67" y="125"/>
                  </a:cubicBezTo>
                  <a:cubicBezTo>
                    <a:pt x="66" y="125"/>
                    <a:pt x="63" y="126"/>
                    <a:pt x="60" y="127"/>
                  </a:cubicBezTo>
                  <a:cubicBezTo>
                    <a:pt x="56" y="129"/>
                    <a:pt x="52" y="132"/>
                    <a:pt x="49" y="135"/>
                  </a:cubicBezTo>
                  <a:cubicBezTo>
                    <a:pt x="49" y="137"/>
                    <a:pt x="48" y="139"/>
                    <a:pt x="47" y="141"/>
                  </a:cubicBezTo>
                  <a:cubicBezTo>
                    <a:pt x="48" y="143"/>
                    <a:pt x="49" y="144"/>
                    <a:pt x="48" y="145"/>
                  </a:cubicBezTo>
                  <a:cubicBezTo>
                    <a:pt x="45" y="148"/>
                    <a:pt x="38" y="161"/>
                    <a:pt x="36" y="163"/>
                  </a:cubicBezTo>
                  <a:cubicBezTo>
                    <a:pt x="34" y="166"/>
                    <a:pt x="32" y="170"/>
                    <a:pt x="29" y="173"/>
                  </a:cubicBezTo>
                  <a:cubicBezTo>
                    <a:pt x="29" y="174"/>
                    <a:pt x="29" y="176"/>
                    <a:pt x="29" y="177"/>
                  </a:cubicBezTo>
                  <a:cubicBezTo>
                    <a:pt x="28" y="182"/>
                    <a:pt x="22" y="180"/>
                    <a:pt x="17" y="185"/>
                  </a:cubicBezTo>
                  <a:cubicBezTo>
                    <a:pt x="14" y="188"/>
                    <a:pt x="8" y="190"/>
                    <a:pt x="4" y="195"/>
                  </a:cubicBezTo>
                  <a:cubicBezTo>
                    <a:pt x="2" y="199"/>
                    <a:pt x="1" y="211"/>
                    <a:pt x="0" y="217"/>
                  </a:cubicBezTo>
                  <a:cubicBezTo>
                    <a:pt x="2" y="218"/>
                    <a:pt x="4" y="220"/>
                    <a:pt x="6" y="221"/>
                  </a:cubicBezTo>
                  <a:cubicBezTo>
                    <a:pt x="6" y="221"/>
                    <a:pt x="6" y="221"/>
                    <a:pt x="6" y="221"/>
                  </a:cubicBezTo>
                  <a:cubicBezTo>
                    <a:pt x="15" y="228"/>
                    <a:pt x="21" y="234"/>
                    <a:pt x="33" y="237"/>
                  </a:cubicBezTo>
                  <a:cubicBezTo>
                    <a:pt x="43" y="240"/>
                    <a:pt x="57" y="247"/>
                    <a:pt x="64" y="250"/>
                  </a:cubicBezTo>
                  <a:cubicBezTo>
                    <a:pt x="66" y="252"/>
                    <a:pt x="68" y="255"/>
                    <a:pt x="69" y="257"/>
                  </a:cubicBezTo>
                  <a:cubicBezTo>
                    <a:pt x="72" y="261"/>
                    <a:pt x="69" y="281"/>
                    <a:pt x="73" y="288"/>
                  </a:cubicBezTo>
                  <a:cubicBezTo>
                    <a:pt x="77" y="296"/>
                    <a:pt x="85" y="297"/>
                    <a:pt x="91" y="303"/>
                  </a:cubicBezTo>
                  <a:cubicBezTo>
                    <a:pt x="94" y="305"/>
                    <a:pt x="95" y="307"/>
                    <a:pt x="95" y="309"/>
                  </a:cubicBezTo>
                  <a:cubicBezTo>
                    <a:pt x="95" y="317"/>
                    <a:pt x="79" y="322"/>
                    <a:pt x="75" y="323"/>
                  </a:cubicBezTo>
                  <a:cubicBezTo>
                    <a:pt x="68" y="324"/>
                    <a:pt x="66" y="329"/>
                    <a:pt x="66" y="335"/>
                  </a:cubicBezTo>
                  <a:cubicBezTo>
                    <a:pt x="66" y="339"/>
                    <a:pt x="67" y="344"/>
                    <a:pt x="68" y="348"/>
                  </a:cubicBezTo>
                  <a:cubicBezTo>
                    <a:pt x="70" y="358"/>
                    <a:pt x="75" y="366"/>
                    <a:pt x="75" y="377"/>
                  </a:cubicBezTo>
                  <a:cubicBezTo>
                    <a:pt x="76" y="376"/>
                    <a:pt x="77" y="376"/>
                    <a:pt x="79" y="376"/>
                  </a:cubicBezTo>
                  <a:cubicBezTo>
                    <a:pt x="81" y="376"/>
                    <a:pt x="83" y="376"/>
                    <a:pt x="86" y="377"/>
                  </a:cubicBezTo>
                  <a:cubicBezTo>
                    <a:pt x="91" y="380"/>
                    <a:pt x="92" y="380"/>
                    <a:pt x="94" y="380"/>
                  </a:cubicBezTo>
                  <a:cubicBezTo>
                    <a:pt x="95" y="380"/>
                    <a:pt x="96" y="380"/>
                    <a:pt x="101" y="380"/>
                  </a:cubicBezTo>
                  <a:cubicBezTo>
                    <a:pt x="108" y="380"/>
                    <a:pt x="115" y="380"/>
                    <a:pt x="122" y="380"/>
                  </a:cubicBezTo>
                  <a:cubicBezTo>
                    <a:pt x="131" y="380"/>
                    <a:pt x="142" y="380"/>
                    <a:pt x="150" y="376"/>
                  </a:cubicBezTo>
                  <a:cubicBezTo>
                    <a:pt x="158" y="372"/>
                    <a:pt x="171" y="375"/>
                    <a:pt x="177" y="371"/>
                  </a:cubicBezTo>
                  <a:cubicBezTo>
                    <a:pt x="185" y="365"/>
                    <a:pt x="188" y="364"/>
                    <a:pt x="198" y="362"/>
                  </a:cubicBezTo>
                  <a:cubicBezTo>
                    <a:pt x="207" y="359"/>
                    <a:pt x="218" y="359"/>
                    <a:pt x="226" y="355"/>
                  </a:cubicBezTo>
                  <a:cubicBezTo>
                    <a:pt x="231" y="353"/>
                    <a:pt x="239" y="346"/>
                    <a:pt x="245" y="345"/>
                  </a:cubicBezTo>
                  <a:cubicBezTo>
                    <a:pt x="254" y="343"/>
                    <a:pt x="257" y="340"/>
                    <a:pt x="266" y="337"/>
                  </a:cubicBezTo>
                  <a:cubicBezTo>
                    <a:pt x="274" y="335"/>
                    <a:pt x="279" y="330"/>
                    <a:pt x="288" y="328"/>
                  </a:cubicBezTo>
                  <a:cubicBezTo>
                    <a:pt x="294" y="327"/>
                    <a:pt x="296" y="325"/>
                    <a:pt x="302" y="322"/>
                  </a:cubicBezTo>
                  <a:cubicBezTo>
                    <a:pt x="308" y="319"/>
                    <a:pt x="314" y="313"/>
                    <a:pt x="320" y="309"/>
                  </a:cubicBezTo>
                  <a:cubicBezTo>
                    <a:pt x="328" y="303"/>
                    <a:pt x="331" y="302"/>
                    <a:pt x="342" y="302"/>
                  </a:cubicBezTo>
                  <a:cubicBezTo>
                    <a:pt x="350" y="302"/>
                    <a:pt x="358" y="304"/>
                    <a:pt x="367" y="304"/>
                  </a:cubicBezTo>
                  <a:cubicBezTo>
                    <a:pt x="376" y="304"/>
                    <a:pt x="385" y="304"/>
                    <a:pt x="394" y="304"/>
                  </a:cubicBezTo>
                  <a:cubicBezTo>
                    <a:pt x="403" y="304"/>
                    <a:pt x="411" y="305"/>
                    <a:pt x="421" y="305"/>
                  </a:cubicBezTo>
                  <a:cubicBezTo>
                    <a:pt x="429" y="305"/>
                    <a:pt x="437" y="304"/>
                    <a:pt x="444" y="304"/>
                  </a:cubicBezTo>
                  <a:cubicBezTo>
                    <a:pt x="453" y="304"/>
                    <a:pt x="457" y="302"/>
                    <a:pt x="466" y="302"/>
                  </a:cubicBezTo>
                  <a:cubicBezTo>
                    <a:pt x="474" y="302"/>
                    <a:pt x="483" y="300"/>
                    <a:pt x="490" y="300"/>
                  </a:cubicBezTo>
                  <a:cubicBezTo>
                    <a:pt x="492" y="300"/>
                    <a:pt x="494" y="300"/>
                    <a:pt x="495" y="300"/>
                  </a:cubicBezTo>
                  <a:cubicBezTo>
                    <a:pt x="503" y="300"/>
                    <a:pt x="510" y="301"/>
                    <a:pt x="517" y="301"/>
                  </a:cubicBezTo>
                  <a:cubicBezTo>
                    <a:pt x="524" y="301"/>
                    <a:pt x="530" y="302"/>
                    <a:pt x="537" y="302"/>
                  </a:cubicBezTo>
                  <a:cubicBezTo>
                    <a:pt x="539" y="302"/>
                    <a:pt x="541" y="302"/>
                    <a:pt x="543" y="302"/>
                  </a:cubicBezTo>
                  <a:cubicBezTo>
                    <a:pt x="545" y="302"/>
                    <a:pt x="547" y="302"/>
                    <a:pt x="548" y="303"/>
                  </a:cubicBezTo>
                  <a:cubicBezTo>
                    <a:pt x="552" y="303"/>
                    <a:pt x="555" y="303"/>
                    <a:pt x="558" y="303"/>
                  </a:cubicBezTo>
                  <a:cubicBezTo>
                    <a:pt x="559" y="303"/>
                    <a:pt x="560" y="303"/>
                    <a:pt x="561" y="303"/>
                  </a:cubicBezTo>
                  <a:cubicBezTo>
                    <a:pt x="563" y="303"/>
                    <a:pt x="565" y="302"/>
                    <a:pt x="568" y="302"/>
                  </a:cubicBezTo>
                  <a:cubicBezTo>
                    <a:pt x="575" y="300"/>
                    <a:pt x="582" y="299"/>
                    <a:pt x="591" y="299"/>
                  </a:cubicBezTo>
                  <a:cubicBezTo>
                    <a:pt x="591" y="299"/>
                    <a:pt x="592" y="299"/>
                    <a:pt x="593" y="299"/>
                  </a:cubicBezTo>
                  <a:cubicBezTo>
                    <a:pt x="596" y="299"/>
                    <a:pt x="599" y="299"/>
                    <a:pt x="601" y="298"/>
                  </a:cubicBezTo>
                  <a:cubicBezTo>
                    <a:pt x="603" y="298"/>
                    <a:pt x="604" y="298"/>
                    <a:pt x="605" y="298"/>
                  </a:cubicBezTo>
                  <a:cubicBezTo>
                    <a:pt x="606" y="298"/>
                    <a:pt x="607" y="298"/>
                    <a:pt x="608" y="298"/>
                  </a:cubicBezTo>
                  <a:cubicBezTo>
                    <a:pt x="609" y="298"/>
                    <a:pt x="610" y="298"/>
                    <a:pt x="611" y="297"/>
                  </a:cubicBezTo>
                  <a:cubicBezTo>
                    <a:pt x="615" y="296"/>
                    <a:pt x="618" y="295"/>
                    <a:pt x="621" y="293"/>
                  </a:cubicBezTo>
                  <a:cubicBezTo>
                    <a:pt x="623" y="291"/>
                    <a:pt x="625" y="288"/>
                    <a:pt x="627" y="286"/>
                  </a:cubicBezTo>
                  <a:cubicBezTo>
                    <a:pt x="627" y="286"/>
                    <a:pt x="627" y="286"/>
                    <a:pt x="627" y="286"/>
                  </a:cubicBezTo>
                  <a:cubicBezTo>
                    <a:pt x="628" y="283"/>
                    <a:pt x="631" y="281"/>
                    <a:pt x="634" y="278"/>
                  </a:cubicBezTo>
                  <a:cubicBezTo>
                    <a:pt x="634" y="278"/>
                    <a:pt x="635" y="278"/>
                    <a:pt x="635" y="278"/>
                  </a:cubicBezTo>
                  <a:cubicBezTo>
                    <a:pt x="638" y="275"/>
                    <a:pt x="642" y="272"/>
                    <a:pt x="642" y="269"/>
                  </a:cubicBezTo>
                  <a:cubicBezTo>
                    <a:pt x="643" y="266"/>
                    <a:pt x="645" y="261"/>
                    <a:pt x="648" y="257"/>
                  </a:cubicBezTo>
                  <a:cubicBezTo>
                    <a:pt x="652" y="250"/>
                    <a:pt x="660" y="247"/>
                    <a:pt x="668" y="246"/>
                  </a:cubicBezTo>
                  <a:cubicBezTo>
                    <a:pt x="670" y="245"/>
                    <a:pt x="671" y="245"/>
                    <a:pt x="673" y="245"/>
                  </a:cubicBezTo>
                  <a:cubicBezTo>
                    <a:pt x="673" y="245"/>
                    <a:pt x="674" y="245"/>
                    <a:pt x="675" y="245"/>
                  </a:cubicBezTo>
                  <a:cubicBezTo>
                    <a:pt x="680" y="245"/>
                    <a:pt x="684" y="246"/>
                    <a:pt x="688" y="246"/>
                  </a:cubicBezTo>
                  <a:cubicBezTo>
                    <a:pt x="688" y="246"/>
                    <a:pt x="689" y="246"/>
                    <a:pt x="689" y="246"/>
                  </a:cubicBezTo>
                  <a:cubicBezTo>
                    <a:pt x="690" y="246"/>
                    <a:pt x="691" y="246"/>
                    <a:pt x="693" y="246"/>
                  </a:cubicBezTo>
                  <a:cubicBezTo>
                    <a:pt x="695" y="246"/>
                    <a:pt x="698" y="246"/>
                    <a:pt x="700" y="247"/>
                  </a:cubicBezTo>
                  <a:cubicBezTo>
                    <a:pt x="704" y="248"/>
                    <a:pt x="708" y="249"/>
                    <a:pt x="712" y="249"/>
                  </a:cubicBezTo>
                  <a:cubicBezTo>
                    <a:pt x="714" y="248"/>
                    <a:pt x="716" y="248"/>
                    <a:pt x="718" y="248"/>
                  </a:cubicBezTo>
                  <a:cubicBezTo>
                    <a:pt x="719" y="247"/>
                    <a:pt x="719" y="247"/>
                    <a:pt x="720" y="247"/>
                  </a:cubicBezTo>
                  <a:cubicBezTo>
                    <a:pt x="723" y="245"/>
                    <a:pt x="729" y="243"/>
                    <a:pt x="734" y="240"/>
                  </a:cubicBezTo>
                  <a:cubicBezTo>
                    <a:pt x="736" y="239"/>
                    <a:pt x="737" y="238"/>
                    <a:pt x="739" y="236"/>
                  </a:cubicBezTo>
                  <a:cubicBezTo>
                    <a:pt x="740" y="236"/>
                    <a:pt x="740" y="236"/>
                    <a:pt x="740" y="235"/>
                  </a:cubicBezTo>
                  <a:cubicBezTo>
                    <a:pt x="745" y="231"/>
                    <a:pt x="749" y="230"/>
                    <a:pt x="754" y="226"/>
                  </a:cubicBezTo>
                  <a:cubicBezTo>
                    <a:pt x="755" y="225"/>
                    <a:pt x="756" y="224"/>
                    <a:pt x="757" y="222"/>
                  </a:cubicBezTo>
                  <a:cubicBezTo>
                    <a:pt x="762" y="216"/>
                    <a:pt x="764" y="213"/>
                    <a:pt x="775" y="213"/>
                  </a:cubicBezTo>
                  <a:cubicBezTo>
                    <a:pt x="777" y="213"/>
                    <a:pt x="779" y="214"/>
                    <a:pt x="781" y="214"/>
                  </a:cubicBezTo>
                  <a:cubicBezTo>
                    <a:pt x="781" y="214"/>
                    <a:pt x="781" y="214"/>
                    <a:pt x="781" y="214"/>
                  </a:cubicBezTo>
                  <a:cubicBezTo>
                    <a:pt x="785" y="214"/>
                    <a:pt x="788" y="214"/>
                    <a:pt x="792" y="215"/>
                  </a:cubicBezTo>
                  <a:cubicBezTo>
                    <a:pt x="793" y="215"/>
                    <a:pt x="794" y="215"/>
                    <a:pt x="795" y="216"/>
                  </a:cubicBezTo>
                  <a:cubicBezTo>
                    <a:pt x="800" y="216"/>
                    <a:pt x="804" y="217"/>
                    <a:pt x="809" y="217"/>
                  </a:cubicBezTo>
                  <a:cubicBezTo>
                    <a:pt x="813" y="217"/>
                    <a:pt x="817" y="216"/>
                    <a:pt x="822" y="215"/>
                  </a:cubicBezTo>
                  <a:cubicBezTo>
                    <a:pt x="823" y="214"/>
                    <a:pt x="824" y="214"/>
                    <a:pt x="824" y="214"/>
                  </a:cubicBezTo>
                  <a:cubicBezTo>
                    <a:pt x="825" y="214"/>
                    <a:pt x="825" y="214"/>
                    <a:pt x="825" y="213"/>
                  </a:cubicBezTo>
                  <a:cubicBezTo>
                    <a:pt x="827" y="211"/>
                    <a:pt x="829" y="211"/>
                    <a:pt x="831" y="210"/>
                  </a:cubicBezTo>
                  <a:cubicBezTo>
                    <a:pt x="832" y="208"/>
                    <a:pt x="832" y="206"/>
                    <a:pt x="835" y="203"/>
                  </a:cubicBezTo>
                  <a:cubicBezTo>
                    <a:pt x="836" y="201"/>
                    <a:pt x="837" y="199"/>
                    <a:pt x="840" y="199"/>
                  </a:cubicBezTo>
                  <a:cubicBezTo>
                    <a:pt x="844" y="196"/>
                    <a:pt x="851" y="193"/>
                    <a:pt x="851" y="192"/>
                  </a:cubicBezTo>
                  <a:cubicBezTo>
                    <a:pt x="852" y="190"/>
                    <a:pt x="852" y="189"/>
                    <a:pt x="853" y="188"/>
                  </a:cubicBezTo>
                  <a:cubicBezTo>
                    <a:pt x="853" y="185"/>
                    <a:pt x="853" y="180"/>
                    <a:pt x="854" y="179"/>
                  </a:cubicBezTo>
                  <a:cubicBezTo>
                    <a:pt x="856" y="177"/>
                    <a:pt x="857" y="175"/>
                    <a:pt x="858" y="173"/>
                  </a:cubicBezTo>
                  <a:cubicBezTo>
                    <a:pt x="861" y="166"/>
                    <a:pt x="867" y="162"/>
                    <a:pt x="868" y="157"/>
                  </a:cubicBezTo>
                  <a:cubicBezTo>
                    <a:pt x="868" y="157"/>
                    <a:pt x="868" y="157"/>
                    <a:pt x="868" y="157"/>
                  </a:cubicBezTo>
                  <a:cubicBezTo>
                    <a:pt x="868" y="157"/>
                    <a:pt x="868" y="157"/>
                    <a:pt x="868" y="157"/>
                  </a:cubicBezTo>
                  <a:cubicBezTo>
                    <a:pt x="868" y="157"/>
                    <a:pt x="868" y="157"/>
                    <a:pt x="868" y="157"/>
                  </a:cubicBezTo>
                  <a:cubicBezTo>
                    <a:pt x="868" y="154"/>
                    <a:pt x="868" y="151"/>
                    <a:pt x="868" y="148"/>
                  </a:cubicBezTo>
                  <a:cubicBezTo>
                    <a:pt x="866" y="147"/>
                    <a:pt x="863" y="147"/>
                    <a:pt x="858" y="144"/>
                  </a:cubicBezTo>
                  <a:cubicBezTo>
                    <a:pt x="858" y="144"/>
                    <a:pt x="858" y="144"/>
                    <a:pt x="857" y="144"/>
                  </a:cubicBezTo>
                  <a:cubicBezTo>
                    <a:pt x="852" y="141"/>
                    <a:pt x="845" y="138"/>
                    <a:pt x="838" y="136"/>
                  </a:cubicBezTo>
                  <a:cubicBezTo>
                    <a:pt x="838" y="136"/>
                    <a:pt x="838" y="136"/>
                    <a:pt x="838" y="136"/>
                  </a:cubicBezTo>
                  <a:cubicBezTo>
                    <a:pt x="831" y="134"/>
                    <a:pt x="824" y="133"/>
                    <a:pt x="815" y="131"/>
                  </a:cubicBezTo>
                  <a:cubicBezTo>
                    <a:pt x="809" y="129"/>
                    <a:pt x="800" y="128"/>
                    <a:pt x="794" y="125"/>
                  </a:cubicBezTo>
                  <a:cubicBezTo>
                    <a:pt x="788" y="120"/>
                    <a:pt x="783" y="119"/>
                    <a:pt x="773" y="119"/>
                  </a:cubicBezTo>
                  <a:cubicBezTo>
                    <a:pt x="764" y="119"/>
                    <a:pt x="758" y="119"/>
                    <a:pt x="751" y="117"/>
                  </a:cubicBezTo>
                  <a:cubicBezTo>
                    <a:pt x="743" y="115"/>
                    <a:pt x="735" y="115"/>
                    <a:pt x="727" y="113"/>
                  </a:cubicBezTo>
                  <a:cubicBezTo>
                    <a:pt x="727" y="113"/>
                    <a:pt x="726" y="113"/>
                    <a:pt x="726" y="113"/>
                  </a:cubicBezTo>
                  <a:cubicBezTo>
                    <a:pt x="719" y="111"/>
                    <a:pt x="715" y="109"/>
                    <a:pt x="708" y="106"/>
                  </a:cubicBezTo>
                  <a:cubicBezTo>
                    <a:pt x="699" y="103"/>
                    <a:pt x="694" y="95"/>
                    <a:pt x="688" y="88"/>
                  </a:cubicBezTo>
                  <a:cubicBezTo>
                    <a:pt x="688" y="87"/>
                    <a:pt x="687" y="87"/>
                    <a:pt x="686" y="86"/>
                  </a:cubicBezTo>
                  <a:cubicBezTo>
                    <a:pt x="686" y="86"/>
                    <a:pt x="686" y="86"/>
                    <a:pt x="686" y="86"/>
                  </a:cubicBezTo>
                  <a:cubicBezTo>
                    <a:pt x="685" y="84"/>
                    <a:pt x="678" y="80"/>
                    <a:pt x="674" y="80"/>
                  </a:cubicBezTo>
                  <a:cubicBezTo>
                    <a:pt x="672" y="80"/>
                    <a:pt x="671" y="81"/>
                    <a:pt x="671" y="85"/>
                  </a:cubicBezTo>
                  <a:cubicBezTo>
                    <a:pt x="671" y="92"/>
                    <a:pt x="670" y="99"/>
                    <a:pt x="664" y="104"/>
                  </a:cubicBezTo>
                  <a:cubicBezTo>
                    <a:pt x="664" y="104"/>
                    <a:pt x="664" y="104"/>
                    <a:pt x="664" y="104"/>
                  </a:cubicBezTo>
                  <a:cubicBezTo>
                    <a:pt x="664" y="104"/>
                    <a:pt x="664" y="104"/>
                    <a:pt x="664" y="104"/>
                  </a:cubicBezTo>
                  <a:cubicBezTo>
                    <a:pt x="662" y="106"/>
                    <a:pt x="661" y="106"/>
                    <a:pt x="660" y="106"/>
                  </a:cubicBezTo>
                  <a:cubicBezTo>
                    <a:pt x="660" y="106"/>
                    <a:pt x="660" y="106"/>
                    <a:pt x="660" y="106"/>
                  </a:cubicBezTo>
                  <a:cubicBezTo>
                    <a:pt x="660" y="106"/>
                    <a:pt x="660" y="106"/>
                    <a:pt x="660" y="106"/>
                  </a:cubicBezTo>
                  <a:cubicBezTo>
                    <a:pt x="660" y="106"/>
                    <a:pt x="660" y="106"/>
                    <a:pt x="660" y="106"/>
                  </a:cubicBezTo>
                  <a:cubicBezTo>
                    <a:pt x="660" y="106"/>
                    <a:pt x="660" y="106"/>
                    <a:pt x="660" y="106"/>
                  </a:cubicBezTo>
                  <a:cubicBezTo>
                    <a:pt x="659" y="106"/>
                    <a:pt x="659" y="106"/>
                    <a:pt x="658" y="106"/>
                  </a:cubicBezTo>
                  <a:cubicBezTo>
                    <a:pt x="656" y="105"/>
                    <a:pt x="654" y="104"/>
                    <a:pt x="649" y="104"/>
                  </a:cubicBezTo>
                  <a:cubicBezTo>
                    <a:pt x="644" y="104"/>
                    <a:pt x="641" y="104"/>
                    <a:pt x="639" y="104"/>
                  </a:cubicBezTo>
                  <a:cubicBezTo>
                    <a:pt x="639" y="104"/>
                    <a:pt x="639" y="104"/>
                    <a:pt x="639" y="104"/>
                  </a:cubicBezTo>
                  <a:cubicBezTo>
                    <a:pt x="639" y="104"/>
                    <a:pt x="639" y="104"/>
                    <a:pt x="639" y="104"/>
                  </a:cubicBezTo>
                  <a:cubicBezTo>
                    <a:pt x="638" y="104"/>
                    <a:pt x="638" y="104"/>
                    <a:pt x="638" y="103"/>
                  </a:cubicBezTo>
                  <a:cubicBezTo>
                    <a:pt x="643" y="95"/>
                    <a:pt x="648" y="92"/>
                    <a:pt x="648" y="82"/>
                  </a:cubicBezTo>
                  <a:cubicBezTo>
                    <a:pt x="648" y="78"/>
                    <a:pt x="648" y="72"/>
                    <a:pt x="648" y="67"/>
                  </a:cubicBezTo>
                  <a:cubicBezTo>
                    <a:pt x="648" y="65"/>
                    <a:pt x="648" y="62"/>
                    <a:pt x="648" y="60"/>
                  </a:cubicBezTo>
                  <a:cubicBezTo>
                    <a:pt x="647" y="56"/>
                    <a:pt x="645" y="47"/>
                    <a:pt x="645" y="43"/>
                  </a:cubicBezTo>
                  <a:cubicBezTo>
                    <a:pt x="645" y="43"/>
                    <a:pt x="645" y="43"/>
                    <a:pt x="645" y="43"/>
                  </a:cubicBezTo>
                  <a:cubicBezTo>
                    <a:pt x="645" y="43"/>
                    <a:pt x="645" y="43"/>
                    <a:pt x="645" y="43"/>
                  </a:cubicBezTo>
                  <a:cubicBezTo>
                    <a:pt x="645" y="43"/>
                    <a:pt x="645" y="43"/>
                    <a:pt x="645" y="43"/>
                  </a:cubicBezTo>
                  <a:cubicBezTo>
                    <a:pt x="645" y="43"/>
                    <a:pt x="645" y="43"/>
                    <a:pt x="645" y="43"/>
                  </a:cubicBezTo>
                  <a:cubicBezTo>
                    <a:pt x="645" y="38"/>
                    <a:pt x="647" y="28"/>
                    <a:pt x="640" y="28"/>
                  </a:cubicBezTo>
                  <a:cubicBezTo>
                    <a:pt x="640" y="28"/>
                    <a:pt x="640" y="28"/>
                    <a:pt x="640" y="28"/>
                  </a:cubicBezTo>
                  <a:cubicBezTo>
                    <a:pt x="640" y="28"/>
                    <a:pt x="640" y="28"/>
                    <a:pt x="640" y="28"/>
                  </a:cubicBezTo>
                  <a:cubicBezTo>
                    <a:pt x="639" y="28"/>
                    <a:pt x="638" y="28"/>
                    <a:pt x="637" y="28"/>
                  </a:cubicBezTo>
                  <a:cubicBezTo>
                    <a:pt x="628" y="30"/>
                    <a:pt x="623" y="40"/>
                    <a:pt x="623" y="48"/>
                  </a:cubicBezTo>
                  <a:cubicBezTo>
                    <a:pt x="623" y="54"/>
                    <a:pt x="620" y="64"/>
                    <a:pt x="613" y="64"/>
                  </a:cubicBezTo>
                  <a:cubicBezTo>
                    <a:pt x="605" y="64"/>
                    <a:pt x="598" y="64"/>
                    <a:pt x="591" y="64"/>
                  </a:cubicBezTo>
                  <a:cubicBezTo>
                    <a:pt x="582" y="64"/>
                    <a:pt x="574" y="64"/>
                    <a:pt x="565" y="64"/>
                  </a:cubicBezTo>
                  <a:cubicBezTo>
                    <a:pt x="555" y="64"/>
                    <a:pt x="544" y="64"/>
                    <a:pt x="534" y="64"/>
                  </a:cubicBezTo>
                  <a:cubicBezTo>
                    <a:pt x="526" y="64"/>
                    <a:pt x="519" y="64"/>
                    <a:pt x="511" y="64"/>
                  </a:cubicBezTo>
                  <a:cubicBezTo>
                    <a:pt x="504" y="64"/>
                    <a:pt x="496" y="64"/>
                    <a:pt x="489" y="64"/>
                  </a:cubicBezTo>
                  <a:cubicBezTo>
                    <a:pt x="481" y="64"/>
                    <a:pt x="473" y="64"/>
                    <a:pt x="466" y="64"/>
                  </a:cubicBezTo>
                  <a:cubicBezTo>
                    <a:pt x="456" y="64"/>
                    <a:pt x="451" y="65"/>
                    <a:pt x="443" y="65"/>
                  </a:cubicBezTo>
                  <a:cubicBezTo>
                    <a:pt x="434" y="65"/>
                    <a:pt x="425" y="65"/>
                    <a:pt x="417" y="65"/>
                  </a:cubicBezTo>
                  <a:cubicBezTo>
                    <a:pt x="410" y="65"/>
                    <a:pt x="400" y="63"/>
                    <a:pt x="395" y="60"/>
                  </a:cubicBezTo>
                  <a:cubicBezTo>
                    <a:pt x="390" y="58"/>
                    <a:pt x="386" y="58"/>
                    <a:pt x="379" y="55"/>
                  </a:cubicBezTo>
                  <a:cubicBezTo>
                    <a:pt x="376" y="53"/>
                    <a:pt x="369" y="45"/>
                    <a:pt x="365" y="45"/>
                  </a:cubicBezTo>
                  <a:cubicBezTo>
                    <a:pt x="355" y="45"/>
                    <a:pt x="356" y="52"/>
                    <a:pt x="346" y="52"/>
                  </a:cubicBezTo>
                  <a:cubicBezTo>
                    <a:pt x="346" y="52"/>
                    <a:pt x="346" y="52"/>
                    <a:pt x="346" y="52"/>
                  </a:cubicBezTo>
                  <a:cubicBezTo>
                    <a:pt x="345" y="52"/>
                    <a:pt x="344" y="52"/>
                    <a:pt x="343" y="52"/>
                  </a:cubicBezTo>
                  <a:cubicBezTo>
                    <a:pt x="341" y="52"/>
                    <a:pt x="339" y="52"/>
                    <a:pt x="337" y="52"/>
                  </a:cubicBezTo>
                  <a:cubicBezTo>
                    <a:pt x="337" y="52"/>
                    <a:pt x="337" y="52"/>
                    <a:pt x="337" y="52"/>
                  </a:cubicBezTo>
                  <a:cubicBezTo>
                    <a:pt x="337" y="52"/>
                    <a:pt x="337" y="52"/>
                    <a:pt x="337" y="52"/>
                  </a:cubicBezTo>
                  <a:cubicBezTo>
                    <a:pt x="332" y="52"/>
                    <a:pt x="327" y="52"/>
                    <a:pt x="323" y="51"/>
                  </a:cubicBezTo>
                  <a:cubicBezTo>
                    <a:pt x="323" y="51"/>
                    <a:pt x="323" y="51"/>
                    <a:pt x="323" y="51"/>
                  </a:cubicBezTo>
                  <a:cubicBezTo>
                    <a:pt x="315" y="49"/>
                    <a:pt x="307" y="49"/>
                    <a:pt x="299" y="47"/>
                  </a:cubicBezTo>
                  <a:cubicBezTo>
                    <a:pt x="294" y="46"/>
                    <a:pt x="285" y="45"/>
                    <a:pt x="280" y="42"/>
                  </a:cubicBezTo>
                  <a:cubicBezTo>
                    <a:pt x="273" y="39"/>
                    <a:pt x="266" y="37"/>
                    <a:pt x="260" y="34"/>
                  </a:cubicBezTo>
                  <a:cubicBezTo>
                    <a:pt x="255" y="32"/>
                    <a:pt x="250" y="31"/>
                    <a:pt x="243" y="29"/>
                  </a:cubicBezTo>
                  <a:cubicBezTo>
                    <a:pt x="238" y="28"/>
                    <a:pt x="230" y="28"/>
                    <a:pt x="225" y="27"/>
                  </a:cubicBezTo>
                  <a:cubicBezTo>
                    <a:pt x="216" y="24"/>
                    <a:pt x="217" y="21"/>
                    <a:pt x="213" y="14"/>
                  </a:cubicBezTo>
                  <a:cubicBezTo>
                    <a:pt x="213" y="14"/>
                    <a:pt x="213" y="14"/>
                    <a:pt x="213" y="14"/>
                  </a:cubicBezTo>
                  <a:cubicBezTo>
                    <a:pt x="213" y="14"/>
                    <a:pt x="213" y="14"/>
                    <a:pt x="213" y="14"/>
                  </a:cubicBezTo>
                  <a:cubicBezTo>
                    <a:pt x="213" y="14"/>
                    <a:pt x="213" y="14"/>
                    <a:pt x="213" y="14"/>
                  </a:cubicBezTo>
                  <a:cubicBezTo>
                    <a:pt x="213" y="14"/>
                    <a:pt x="213" y="13"/>
                    <a:pt x="213" y="13"/>
                  </a:cubicBezTo>
                  <a:cubicBezTo>
                    <a:pt x="213" y="13"/>
                    <a:pt x="213" y="13"/>
                    <a:pt x="213" y="13"/>
                  </a:cubicBezTo>
                  <a:cubicBezTo>
                    <a:pt x="213" y="13"/>
                    <a:pt x="213" y="13"/>
                    <a:pt x="213" y="13"/>
                  </a:cubicBezTo>
                  <a:cubicBezTo>
                    <a:pt x="213" y="13"/>
                    <a:pt x="213" y="13"/>
                    <a:pt x="213" y="13"/>
                  </a:cubicBezTo>
                  <a:cubicBezTo>
                    <a:pt x="213" y="13"/>
                    <a:pt x="213" y="13"/>
                    <a:pt x="213" y="13"/>
                  </a:cubicBezTo>
                  <a:cubicBezTo>
                    <a:pt x="213" y="13"/>
                    <a:pt x="213" y="13"/>
                    <a:pt x="213" y="13"/>
                  </a:cubicBezTo>
                  <a:cubicBezTo>
                    <a:pt x="211" y="10"/>
                    <a:pt x="207" y="0"/>
                    <a:pt x="203" y="0"/>
                  </a:cubicBezTo>
                  <a:cubicBezTo>
                    <a:pt x="203" y="0"/>
                    <a:pt x="203" y="0"/>
                    <a:pt x="203" y="0"/>
                  </a:cubicBezTo>
                </a:path>
              </a:pathLst>
            </a:custGeom>
            <a:solidFill>
              <a:schemeClr val="accent6">
                <a:lumMod val="60000"/>
                <a:lumOff val="4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74" name="Freeform 314"/>
            <p:cNvSpPr>
              <a:spLocks noEditPoints="1"/>
            </p:cNvSpPr>
            <p:nvPr/>
          </p:nvSpPr>
          <p:spPr bwMode="auto">
            <a:xfrm>
              <a:off x="5481358" y="3604323"/>
              <a:ext cx="136098" cy="210353"/>
            </a:xfrm>
            <a:custGeom>
              <a:avLst/>
              <a:gdLst>
                <a:gd name="T0" fmla="*/ 35 w 105"/>
                <a:gd name="T1" fmla="*/ 115 h 159"/>
                <a:gd name="T2" fmla="*/ 31 w 105"/>
                <a:gd name="T3" fmla="*/ 118 h 159"/>
                <a:gd name="T4" fmla="*/ 15 w 105"/>
                <a:gd name="T5" fmla="*/ 131 h 159"/>
                <a:gd name="T6" fmla="*/ 1 w 105"/>
                <a:gd name="T7" fmla="*/ 146 h 159"/>
                <a:gd name="T8" fmla="*/ 0 w 105"/>
                <a:gd name="T9" fmla="*/ 156 h 159"/>
                <a:gd name="T10" fmla="*/ 6 w 105"/>
                <a:gd name="T11" fmla="*/ 159 h 159"/>
                <a:gd name="T12" fmla="*/ 10 w 105"/>
                <a:gd name="T13" fmla="*/ 137 h 159"/>
                <a:gd name="T14" fmla="*/ 23 w 105"/>
                <a:gd name="T15" fmla="*/ 127 h 159"/>
                <a:gd name="T16" fmla="*/ 35 w 105"/>
                <a:gd name="T17" fmla="*/ 119 h 159"/>
                <a:gd name="T18" fmla="*/ 35 w 105"/>
                <a:gd name="T19" fmla="*/ 115 h 159"/>
                <a:gd name="T20" fmla="*/ 53 w 105"/>
                <a:gd name="T21" fmla="*/ 83 h 159"/>
                <a:gd name="T22" fmla="*/ 45 w 105"/>
                <a:gd name="T23" fmla="*/ 99 h 159"/>
                <a:gd name="T24" fmla="*/ 42 w 105"/>
                <a:gd name="T25" fmla="*/ 105 h 159"/>
                <a:gd name="T26" fmla="*/ 54 w 105"/>
                <a:gd name="T27" fmla="*/ 87 h 159"/>
                <a:gd name="T28" fmla="*/ 53 w 105"/>
                <a:gd name="T29" fmla="*/ 83 h 159"/>
                <a:gd name="T30" fmla="*/ 66 w 105"/>
                <a:gd name="T31" fmla="*/ 69 h 159"/>
                <a:gd name="T32" fmla="*/ 55 w 105"/>
                <a:gd name="T33" fmla="*/ 76 h 159"/>
                <a:gd name="T34" fmla="*/ 55 w 105"/>
                <a:gd name="T35" fmla="*/ 77 h 159"/>
                <a:gd name="T36" fmla="*/ 66 w 105"/>
                <a:gd name="T37" fmla="*/ 69 h 159"/>
                <a:gd name="T38" fmla="*/ 103 w 105"/>
                <a:gd name="T39" fmla="*/ 60 h 159"/>
                <a:gd name="T40" fmla="*/ 101 w 105"/>
                <a:gd name="T41" fmla="*/ 64 h 159"/>
                <a:gd name="T42" fmla="*/ 102 w 105"/>
                <a:gd name="T43" fmla="*/ 64 h 159"/>
                <a:gd name="T44" fmla="*/ 103 w 105"/>
                <a:gd name="T45" fmla="*/ 60 h 159"/>
                <a:gd name="T46" fmla="*/ 58 w 105"/>
                <a:gd name="T47" fmla="*/ 0 h 159"/>
                <a:gd name="T48" fmla="*/ 61 w 105"/>
                <a:gd name="T49" fmla="*/ 21 h 159"/>
                <a:gd name="T50" fmla="*/ 75 w 105"/>
                <a:gd name="T51" fmla="*/ 34 h 159"/>
                <a:gd name="T52" fmla="*/ 76 w 105"/>
                <a:gd name="T53" fmla="*/ 34 h 159"/>
                <a:gd name="T54" fmla="*/ 72 w 105"/>
                <a:gd name="T55" fmla="*/ 32 h 159"/>
                <a:gd name="T56" fmla="*/ 61 w 105"/>
                <a:gd name="T57" fmla="*/ 14 h 159"/>
                <a:gd name="T58" fmla="*/ 58 w 105"/>
                <a:gd name="T5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159">
                  <a:moveTo>
                    <a:pt x="35" y="115"/>
                  </a:moveTo>
                  <a:cubicBezTo>
                    <a:pt x="34" y="116"/>
                    <a:pt x="33" y="117"/>
                    <a:pt x="31" y="118"/>
                  </a:cubicBezTo>
                  <a:cubicBezTo>
                    <a:pt x="26" y="121"/>
                    <a:pt x="20" y="125"/>
                    <a:pt x="15" y="131"/>
                  </a:cubicBezTo>
                  <a:cubicBezTo>
                    <a:pt x="11" y="136"/>
                    <a:pt x="4" y="141"/>
                    <a:pt x="1" y="146"/>
                  </a:cubicBezTo>
                  <a:cubicBezTo>
                    <a:pt x="0" y="149"/>
                    <a:pt x="0" y="153"/>
                    <a:pt x="0" y="156"/>
                  </a:cubicBezTo>
                  <a:cubicBezTo>
                    <a:pt x="2" y="157"/>
                    <a:pt x="4" y="158"/>
                    <a:pt x="6" y="159"/>
                  </a:cubicBezTo>
                  <a:cubicBezTo>
                    <a:pt x="7" y="153"/>
                    <a:pt x="8" y="141"/>
                    <a:pt x="10" y="137"/>
                  </a:cubicBezTo>
                  <a:cubicBezTo>
                    <a:pt x="14" y="132"/>
                    <a:pt x="20" y="130"/>
                    <a:pt x="23" y="127"/>
                  </a:cubicBezTo>
                  <a:cubicBezTo>
                    <a:pt x="28" y="122"/>
                    <a:pt x="34" y="124"/>
                    <a:pt x="35" y="119"/>
                  </a:cubicBezTo>
                  <a:cubicBezTo>
                    <a:pt x="35" y="118"/>
                    <a:pt x="35" y="116"/>
                    <a:pt x="35" y="115"/>
                  </a:cubicBezTo>
                  <a:moveTo>
                    <a:pt x="53" y="83"/>
                  </a:moveTo>
                  <a:cubicBezTo>
                    <a:pt x="51" y="88"/>
                    <a:pt x="49" y="94"/>
                    <a:pt x="45" y="99"/>
                  </a:cubicBezTo>
                  <a:cubicBezTo>
                    <a:pt x="44" y="100"/>
                    <a:pt x="43" y="103"/>
                    <a:pt x="42" y="105"/>
                  </a:cubicBezTo>
                  <a:cubicBezTo>
                    <a:pt x="44" y="103"/>
                    <a:pt x="51" y="90"/>
                    <a:pt x="54" y="87"/>
                  </a:cubicBezTo>
                  <a:cubicBezTo>
                    <a:pt x="55" y="86"/>
                    <a:pt x="54" y="85"/>
                    <a:pt x="53" y="83"/>
                  </a:cubicBezTo>
                  <a:moveTo>
                    <a:pt x="66" y="69"/>
                  </a:moveTo>
                  <a:cubicBezTo>
                    <a:pt x="61" y="70"/>
                    <a:pt x="56" y="72"/>
                    <a:pt x="55" y="76"/>
                  </a:cubicBezTo>
                  <a:cubicBezTo>
                    <a:pt x="55" y="76"/>
                    <a:pt x="55" y="76"/>
                    <a:pt x="55" y="77"/>
                  </a:cubicBezTo>
                  <a:cubicBezTo>
                    <a:pt x="58" y="74"/>
                    <a:pt x="62" y="71"/>
                    <a:pt x="66" y="69"/>
                  </a:cubicBezTo>
                  <a:moveTo>
                    <a:pt x="103" y="60"/>
                  </a:moveTo>
                  <a:cubicBezTo>
                    <a:pt x="103" y="61"/>
                    <a:pt x="102" y="63"/>
                    <a:pt x="101" y="64"/>
                  </a:cubicBezTo>
                  <a:cubicBezTo>
                    <a:pt x="101" y="64"/>
                    <a:pt x="101" y="64"/>
                    <a:pt x="102" y="64"/>
                  </a:cubicBezTo>
                  <a:cubicBezTo>
                    <a:pt x="105" y="64"/>
                    <a:pt x="104" y="62"/>
                    <a:pt x="103" y="60"/>
                  </a:cubicBezTo>
                  <a:moveTo>
                    <a:pt x="58" y="0"/>
                  </a:moveTo>
                  <a:cubicBezTo>
                    <a:pt x="58" y="7"/>
                    <a:pt x="59" y="15"/>
                    <a:pt x="61" y="21"/>
                  </a:cubicBezTo>
                  <a:cubicBezTo>
                    <a:pt x="62" y="27"/>
                    <a:pt x="67" y="34"/>
                    <a:pt x="75" y="34"/>
                  </a:cubicBezTo>
                  <a:cubicBezTo>
                    <a:pt x="75" y="34"/>
                    <a:pt x="75" y="34"/>
                    <a:pt x="76" y="34"/>
                  </a:cubicBezTo>
                  <a:cubicBezTo>
                    <a:pt x="75" y="34"/>
                    <a:pt x="73" y="33"/>
                    <a:pt x="72" y="32"/>
                  </a:cubicBezTo>
                  <a:cubicBezTo>
                    <a:pt x="64" y="24"/>
                    <a:pt x="61" y="29"/>
                    <a:pt x="61" y="14"/>
                  </a:cubicBezTo>
                  <a:cubicBezTo>
                    <a:pt x="61" y="8"/>
                    <a:pt x="59" y="4"/>
                    <a:pt x="58"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75" name="Freeform 315"/>
            <p:cNvSpPr>
              <a:spLocks/>
            </p:cNvSpPr>
            <p:nvPr/>
          </p:nvSpPr>
          <p:spPr bwMode="auto">
            <a:xfrm>
              <a:off x="5489179" y="3814676"/>
              <a:ext cx="7822" cy="4854"/>
            </a:xfrm>
            <a:custGeom>
              <a:avLst/>
              <a:gdLst>
                <a:gd name="T0" fmla="*/ 1 w 7"/>
                <a:gd name="T1" fmla="*/ 0 h 4"/>
                <a:gd name="T2" fmla="*/ 0 w 7"/>
                <a:gd name="T3" fmla="*/ 2 h 4"/>
                <a:gd name="T4" fmla="*/ 1 w 7"/>
                <a:gd name="T5" fmla="*/ 3 h 4"/>
                <a:gd name="T6" fmla="*/ 7 w 7"/>
                <a:gd name="T7" fmla="*/ 4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1" y="1"/>
                    <a:pt x="0" y="2"/>
                    <a:pt x="0" y="2"/>
                  </a:cubicBezTo>
                  <a:cubicBezTo>
                    <a:pt x="0" y="3"/>
                    <a:pt x="1" y="3"/>
                    <a:pt x="1" y="3"/>
                  </a:cubicBezTo>
                  <a:cubicBezTo>
                    <a:pt x="3" y="3"/>
                    <a:pt x="5" y="3"/>
                    <a:pt x="7" y="4"/>
                  </a:cubicBezTo>
                  <a:cubicBezTo>
                    <a:pt x="5" y="3"/>
                    <a:pt x="3" y="1"/>
                    <a:pt x="1"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76" name="Freeform 316"/>
            <p:cNvSpPr>
              <a:spLocks/>
            </p:cNvSpPr>
            <p:nvPr/>
          </p:nvSpPr>
          <p:spPr bwMode="auto">
            <a:xfrm>
              <a:off x="5481358" y="3811440"/>
              <a:ext cx="7822" cy="6472"/>
            </a:xfrm>
            <a:custGeom>
              <a:avLst/>
              <a:gdLst>
                <a:gd name="T0" fmla="*/ 0 w 6"/>
                <a:gd name="T1" fmla="*/ 0 h 5"/>
                <a:gd name="T2" fmla="*/ 5 w 6"/>
                <a:gd name="T3" fmla="*/ 5 h 5"/>
                <a:gd name="T4" fmla="*/ 6 w 6"/>
                <a:gd name="T5" fmla="*/ 3 h 5"/>
                <a:gd name="T6" fmla="*/ 0 w 6"/>
                <a:gd name="T7" fmla="*/ 0 h 5"/>
              </a:gdLst>
              <a:ahLst/>
              <a:cxnLst>
                <a:cxn ang="0">
                  <a:pos x="T0" y="T1"/>
                </a:cxn>
                <a:cxn ang="0">
                  <a:pos x="T2" y="T3"/>
                </a:cxn>
                <a:cxn ang="0">
                  <a:pos x="T4" y="T5"/>
                </a:cxn>
                <a:cxn ang="0">
                  <a:pos x="T6" y="T7"/>
                </a:cxn>
              </a:cxnLst>
              <a:rect l="0" t="0" r="r" b="b"/>
              <a:pathLst>
                <a:path w="6" h="5">
                  <a:moveTo>
                    <a:pt x="0" y="0"/>
                  </a:moveTo>
                  <a:cubicBezTo>
                    <a:pt x="1" y="2"/>
                    <a:pt x="2" y="5"/>
                    <a:pt x="5" y="5"/>
                  </a:cubicBezTo>
                  <a:cubicBezTo>
                    <a:pt x="5" y="5"/>
                    <a:pt x="6" y="4"/>
                    <a:pt x="6" y="3"/>
                  </a:cubicBezTo>
                  <a:cubicBezTo>
                    <a:pt x="4" y="2"/>
                    <a:pt x="2" y="1"/>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77" name="Freeform 317"/>
            <p:cNvSpPr>
              <a:spLocks noEditPoints="1"/>
            </p:cNvSpPr>
            <p:nvPr/>
          </p:nvSpPr>
          <p:spPr bwMode="auto">
            <a:xfrm>
              <a:off x="5573653" y="3937652"/>
              <a:ext cx="37544" cy="92231"/>
            </a:xfrm>
            <a:custGeom>
              <a:avLst/>
              <a:gdLst>
                <a:gd name="T0" fmla="*/ 6 w 29"/>
                <a:gd name="T1" fmla="*/ 70 h 70"/>
                <a:gd name="T2" fmla="*/ 6 w 29"/>
                <a:gd name="T3" fmla="*/ 70 h 70"/>
                <a:gd name="T4" fmla="*/ 6 w 29"/>
                <a:gd name="T5" fmla="*/ 70 h 70"/>
                <a:gd name="T6" fmla="*/ 9 w 29"/>
                <a:gd name="T7" fmla="*/ 68 h 70"/>
                <a:gd name="T8" fmla="*/ 6 w 29"/>
                <a:gd name="T9" fmla="*/ 70 h 70"/>
                <a:gd name="T10" fmla="*/ 9 w 29"/>
                <a:gd name="T11" fmla="*/ 68 h 70"/>
                <a:gd name="T12" fmla="*/ 9 w 29"/>
                <a:gd name="T13" fmla="*/ 68 h 70"/>
                <a:gd name="T14" fmla="*/ 29 w 29"/>
                <a:gd name="T15" fmla="*/ 0 h 70"/>
                <a:gd name="T16" fmla="*/ 9 w 29"/>
                <a:gd name="T17" fmla="*/ 14 h 70"/>
                <a:gd name="T18" fmla="*/ 0 w 29"/>
                <a:gd name="T19" fmla="*/ 26 h 70"/>
                <a:gd name="T20" fmla="*/ 9 w 29"/>
                <a:gd name="T21" fmla="*/ 14 h 70"/>
                <a:gd name="T22" fmla="*/ 29 w 29"/>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70">
                  <a:moveTo>
                    <a:pt x="6" y="70"/>
                  </a:moveTo>
                  <a:cubicBezTo>
                    <a:pt x="6" y="70"/>
                    <a:pt x="6" y="70"/>
                    <a:pt x="6" y="70"/>
                  </a:cubicBezTo>
                  <a:cubicBezTo>
                    <a:pt x="6" y="70"/>
                    <a:pt x="6" y="70"/>
                    <a:pt x="6" y="70"/>
                  </a:cubicBezTo>
                  <a:moveTo>
                    <a:pt x="9" y="68"/>
                  </a:moveTo>
                  <a:cubicBezTo>
                    <a:pt x="8" y="68"/>
                    <a:pt x="7" y="69"/>
                    <a:pt x="6" y="70"/>
                  </a:cubicBezTo>
                  <a:cubicBezTo>
                    <a:pt x="9" y="68"/>
                    <a:pt x="9" y="68"/>
                    <a:pt x="9" y="68"/>
                  </a:cubicBezTo>
                  <a:cubicBezTo>
                    <a:pt x="9" y="68"/>
                    <a:pt x="9" y="68"/>
                    <a:pt x="9" y="68"/>
                  </a:cubicBezTo>
                  <a:moveTo>
                    <a:pt x="29" y="0"/>
                  </a:moveTo>
                  <a:cubicBezTo>
                    <a:pt x="29" y="8"/>
                    <a:pt x="13" y="13"/>
                    <a:pt x="9" y="14"/>
                  </a:cubicBezTo>
                  <a:cubicBezTo>
                    <a:pt x="2" y="15"/>
                    <a:pt x="0" y="20"/>
                    <a:pt x="0" y="26"/>
                  </a:cubicBezTo>
                  <a:cubicBezTo>
                    <a:pt x="0" y="20"/>
                    <a:pt x="2" y="15"/>
                    <a:pt x="9" y="14"/>
                  </a:cubicBezTo>
                  <a:cubicBezTo>
                    <a:pt x="13" y="13"/>
                    <a:pt x="29" y="8"/>
                    <a:pt x="29"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78" name="Freeform 318"/>
            <p:cNvSpPr>
              <a:spLocks/>
            </p:cNvSpPr>
            <p:nvPr/>
          </p:nvSpPr>
          <p:spPr bwMode="auto">
            <a:xfrm>
              <a:off x="5512644" y="3266140"/>
              <a:ext cx="1159179" cy="457922"/>
            </a:xfrm>
            <a:custGeom>
              <a:avLst/>
              <a:gdLst>
                <a:gd name="T0" fmla="*/ 113 w 904"/>
                <a:gd name="T1" fmla="*/ 30 h 345"/>
                <a:gd name="T2" fmla="*/ 100 w 904"/>
                <a:gd name="T3" fmla="*/ 35 h 345"/>
                <a:gd name="T4" fmla="*/ 71 w 904"/>
                <a:gd name="T5" fmla="*/ 33 h 345"/>
                <a:gd name="T6" fmla="*/ 20 w 904"/>
                <a:gd name="T7" fmla="*/ 47 h 345"/>
                <a:gd name="T8" fmla="*/ 2 w 904"/>
                <a:gd name="T9" fmla="*/ 69 h 345"/>
                <a:gd name="T10" fmla="*/ 11 w 904"/>
                <a:gd name="T11" fmla="*/ 110 h 345"/>
                <a:gd name="T12" fmla="*/ 26 w 904"/>
                <a:gd name="T13" fmla="*/ 175 h 345"/>
                <a:gd name="T14" fmla="*/ 46 w 904"/>
                <a:gd name="T15" fmla="*/ 217 h 345"/>
                <a:gd name="T16" fmla="*/ 31 w 904"/>
                <a:gd name="T17" fmla="*/ 226 h 345"/>
                <a:gd name="T18" fmla="*/ 47 w 904"/>
                <a:gd name="T19" fmla="*/ 245 h 345"/>
                <a:gd name="T20" fmla="*/ 80 w 904"/>
                <a:gd name="T21" fmla="*/ 237 h 345"/>
                <a:gd name="T22" fmla="*/ 114 w 904"/>
                <a:gd name="T23" fmla="*/ 221 h 345"/>
                <a:gd name="T24" fmla="*/ 152 w 904"/>
                <a:gd name="T25" fmla="*/ 249 h 345"/>
                <a:gd name="T26" fmla="*/ 184 w 904"/>
                <a:gd name="T27" fmla="*/ 198 h 345"/>
                <a:gd name="T28" fmla="*/ 185 w 904"/>
                <a:gd name="T29" fmla="*/ 197 h 345"/>
                <a:gd name="T30" fmla="*/ 195 w 904"/>
                <a:gd name="T31" fmla="*/ 210 h 345"/>
                <a:gd name="T32" fmla="*/ 195 w 904"/>
                <a:gd name="T33" fmla="*/ 211 h 345"/>
                <a:gd name="T34" fmla="*/ 281 w 904"/>
                <a:gd name="T35" fmla="*/ 244 h 345"/>
                <a:gd name="T36" fmla="*/ 328 w 904"/>
                <a:gd name="T37" fmla="*/ 249 h 345"/>
                <a:gd name="T38" fmla="*/ 399 w 904"/>
                <a:gd name="T39" fmla="*/ 262 h 345"/>
                <a:gd name="T40" fmla="*/ 516 w 904"/>
                <a:gd name="T41" fmla="*/ 261 h 345"/>
                <a:gd name="T42" fmla="*/ 619 w 904"/>
                <a:gd name="T43" fmla="*/ 225 h 345"/>
                <a:gd name="T44" fmla="*/ 622 w 904"/>
                <a:gd name="T45" fmla="*/ 225 h 345"/>
                <a:gd name="T46" fmla="*/ 630 w 904"/>
                <a:gd name="T47" fmla="*/ 264 h 345"/>
                <a:gd name="T48" fmla="*/ 640 w 904"/>
                <a:gd name="T49" fmla="*/ 303 h 345"/>
                <a:gd name="T50" fmla="*/ 646 w 904"/>
                <a:gd name="T51" fmla="*/ 301 h 345"/>
                <a:gd name="T52" fmla="*/ 656 w 904"/>
                <a:gd name="T53" fmla="*/ 277 h 345"/>
                <a:gd name="T54" fmla="*/ 708 w 904"/>
                <a:gd name="T55" fmla="*/ 310 h 345"/>
                <a:gd name="T56" fmla="*/ 797 w 904"/>
                <a:gd name="T57" fmla="*/ 328 h 345"/>
                <a:gd name="T58" fmla="*/ 850 w 904"/>
                <a:gd name="T59" fmla="*/ 345 h 345"/>
                <a:gd name="T60" fmla="*/ 880 w 904"/>
                <a:gd name="T61" fmla="*/ 290 h 345"/>
                <a:gd name="T62" fmla="*/ 876 w 904"/>
                <a:gd name="T63" fmla="*/ 238 h 345"/>
                <a:gd name="T64" fmla="*/ 845 w 904"/>
                <a:gd name="T65" fmla="*/ 232 h 345"/>
                <a:gd name="T66" fmla="*/ 842 w 904"/>
                <a:gd name="T67" fmla="*/ 233 h 345"/>
                <a:gd name="T68" fmla="*/ 844 w 904"/>
                <a:gd name="T69" fmla="*/ 210 h 345"/>
                <a:gd name="T70" fmla="*/ 845 w 904"/>
                <a:gd name="T71" fmla="*/ 209 h 345"/>
                <a:gd name="T72" fmla="*/ 845 w 904"/>
                <a:gd name="T73" fmla="*/ 142 h 345"/>
                <a:gd name="T74" fmla="*/ 819 w 904"/>
                <a:gd name="T75" fmla="*/ 119 h 345"/>
                <a:gd name="T76" fmla="*/ 805 w 904"/>
                <a:gd name="T77" fmla="*/ 114 h 345"/>
                <a:gd name="T78" fmla="*/ 765 w 904"/>
                <a:gd name="T79" fmla="*/ 96 h 345"/>
                <a:gd name="T80" fmla="*/ 767 w 904"/>
                <a:gd name="T81" fmla="*/ 60 h 345"/>
                <a:gd name="T82" fmla="*/ 734 w 904"/>
                <a:gd name="T83" fmla="*/ 37 h 345"/>
                <a:gd name="T84" fmla="*/ 695 w 904"/>
                <a:gd name="T85" fmla="*/ 47 h 345"/>
                <a:gd name="T86" fmla="*/ 651 w 904"/>
                <a:gd name="T87" fmla="*/ 55 h 345"/>
                <a:gd name="T88" fmla="*/ 590 w 904"/>
                <a:gd name="T89" fmla="*/ 47 h 345"/>
                <a:gd name="T90" fmla="*/ 541 w 904"/>
                <a:gd name="T91" fmla="*/ 52 h 345"/>
                <a:gd name="T92" fmla="*/ 481 w 904"/>
                <a:gd name="T93" fmla="*/ 65 h 345"/>
                <a:gd name="T94" fmla="*/ 451 w 904"/>
                <a:gd name="T95" fmla="*/ 57 h 345"/>
                <a:gd name="T96" fmla="*/ 423 w 904"/>
                <a:gd name="T97" fmla="*/ 64 h 345"/>
                <a:gd name="T98" fmla="*/ 424 w 904"/>
                <a:gd name="T99" fmla="*/ 99 h 345"/>
                <a:gd name="T100" fmla="*/ 392 w 904"/>
                <a:gd name="T101" fmla="*/ 83 h 345"/>
                <a:gd name="T102" fmla="*/ 373 w 904"/>
                <a:gd name="T103" fmla="*/ 46 h 345"/>
                <a:gd name="T104" fmla="*/ 333 w 904"/>
                <a:gd name="T105" fmla="*/ 51 h 345"/>
                <a:gd name="T106" fmla="*/ 308 w 904"/>
                <a:gd name="T107" fmla="*/ 38 h 345"/>
                <a:gd name="T108" fmla="*/ 287 w 904"/>
                <a:gd name="T109" fmla="*/ 45 h 345"/>
                <a:gd name="T110" fmla="*/ 250 w 904"/>
                <a:gd name="T111" fmla="*/ 34 h 345"/>
                <a:gd name="T112" fmla="*/ 198 w 904"/>
                <a:gd name="T113" fmla="*/ 46 h 345"/>
                <a:gd name="T114" fmla="*/ 159 w 904"/>
                <a:gd name="T115" fmla="*/ 13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4" h="345">
                  <a:moveTo>
                    <a:pt x="145" y="0"/>
                  </a:moveTo>
                  <a:cubicBezTo>
                    <a:pt x="142" y="0"/>
                    <a:pt x="139" y="1"/>
                    <a:pt x="136" y="2"/>
                  </a:cubicBezTo>
                  <a:cubicBezTo>
                    <a:pt x="133" y="3"/>
                    <a:pt x="131" y="4"/>
                    <a:pt x="129" y="5"/>
                  </a:cubicBezTo>
                  <a:cubicBezTo>
                    <a:pt x="125" y="7"/>
                    <a:pt x="122" y="10"/>
                    <a:pt x="119" y="16"/>
                  </a:cubicBezTo>
                  <a:cubicBezTo>
                    <a:pt x="117" y="21"/>
                    <a:pt x="116" y="26"/>
                    <a:pt x="113" y="30"/>
                  </a:cubicBezTo>
                  <a:cubicBezTo>
                    <a:pt x="112" y="31"/>
                    <a:pt x="112" y="31"/>
                    <a:pt x="111" y="32"/>
                  </a:cubicBezTo>
                  <a:cubicBezTo>
                    <a:pt x="111" y="32"/>
                    <a:pt x="111" y="32"/>
                    <a:pt x="111" y="32"/>
                  </a:cubicBezTo>
                  <a:cubicBezTo>
                    <a:pt x="110" y="34"/>
                    <a:pt x="109" y="35"/>
                    <a:pt x="106" y="35"/>
                  </a:cubicBezTo>
                  <a:cubicBezTo>
                    <a:pt x="105" y="35"/>
                    <a:pt x="104" y="35"/>
                    <a:pt x="103" y="35"/>
                  </a:cubicBezTo>
                  <a:cubicBezTo>
                    <a:pt x="102" y="35"/>
                    <a:pt x="101" y="35"/>
                    <a:pt x="100" y="35"/>
                  </a:cubicBezTo>
                  <a:cubicBezTo>
                    <a:pt x="99" y="34"/>
                    <a:pt x="97" y="34"/>
                    <a:pt x="95" y="34"/>
                  </a:cubicBezTo>
                  <a:cubicBezTo>
                    <a:pt x="94" y="34"/>
                    <a:pt x="93" y="34"/>
                    <a:pt x="92" y="34"/>
                  </a:cubicBezTo>
                  <a:cubicBezTo>
                    <a:pt x="91" y="34"/>
                    <a:pt x="90" y="34"/>
                    <a:pt x="90" y="34"/>
                  </a:cubicBezTo>
                  <a:cubicBezTo>
                    <a:pt x="84" y="34"/>
                    <a:pt x="80" y="33"/>
                    <a:pt x="74" y="33"/>
                  </a:cubicBezTo>
                  <a:cubicBezTo>
                    <a:pt x="73" y="33"/>
                    <a:pt x="72" y="33"/>
                    <a:pt x="71" y="33"/>
                  </a:cubicBezTo>
                  <a:cubicBezTo>
                    <a:pt x="68" y="33"/>
                    <a:pt x="63" y="33"/>
                    <a:pt x="59" y="33"/>
                  </a:cubicBezTo>
                  <a:cubicBezTo>
                    <a:pt x="58" y="34"/>
                    <a:pt x="55" y="34"/>
                    <a:pt x="53" y="34"/>
                  </a:cubicBezTo>
                  <a:cubicBezTo>
                    <a:pt x="52" y="35"/>
                    <a:pt x="44" y="38"/>
                    <a:pt x="36" y="40"/>
                  </a:cubicBezTo>
                  <a:cubicBezTo>
                    <a:pt x="36" y="40"/>
                    <a:pt x="36" y="40"/>
                    <a:pt x="36" y="40"/>
                  </a:cubicBezTo>
                  <a:cubicBezTo>
                    <a:pt x="28" y="43"/>
                    <a:pt x="25" y="43"/>
                    <a:pt x="20" y="47"/>
                  </a:cubicBezTo>
                  <a:cubicBezTo>
                    <a:pt x="19" y="48"/>
                    <a:pt x="18" y="50"/>
                    <a:pt x="15" y="52"/>
                  </a:cubicBezTo>
                  <a:cubicBezTo>
                    <a:pt x="14" y="52"/>
                    <a:pt x="14" y="53"/>
                    <a:pt x="13" y="53"/>
                  </a:cubicBezTo>
                  <a:cubicBezTo>
                    <a:pt x="12" y="54"/>
                    <a:pt x="11" y="55"/>
                    <a:pt x="10" y="57"/>
                  </a:cubicBezTo>
                  <a:cubicBezTo>
                    <a:pt x="8" y="59"/>
                    <a:pt x="2" y="62"/>
                    <a:pt x="1" y="65"/>
                  </a:cubicBezTo>
                  <a:cubicBezTo>
                    <a:pt x="0" y="67"/>
                    <a:pt x="1" y="68"/>
                    <a:pt x="2" y="69"/>
                  </a:cubicBezTo>
                  <a:cubicBezTo>
                    <a:pt x="6" y="73"/>
                    <a:pt x="7" y="79"/>
                    <a:pt x="6" y="87"/>
                  </a:cubicBezTo>
                  <a:cubicBezTo>
                    <a:pt x="5" y="89"/>
                    <a:pt x="4" y="94"/>
                    <a:pt x="5" y="99"/>
                  </a:cubicBezTo>
                  <a:cubicBezTo>
                    <a:pt x="5" y="100"/>
                    <a:pt x="5" y="100"/>
                    <a:pt x="6" y="101"/>
                  </a:cubicBezTo>
                  <a:cubicBezTo>
                    <a:pt x="6" y="103"/>
                    <a:pt x="7" y="105"/>
                    <a:pt x="8" y="106"/>
                  </a:cubicBezTo>
                  <a:cubicBezTo>
                    <a:pt x="9" y="108"/>
                    <a:pt x="10" y="109"/>
                    <a:pt x="11" y="110"/>
                  </a:cubicBezTo>
                  <a:cubicBezTo>
                    <a:pt x="12" y="112"/>
                    <a:pt x="13" y="113"/>
                    <a:pt x="14" y="114"/>
                  </a:cubicBezTo>
                  <a:cubicBezTo>
                    <a:pt x="17" y="118"/>
                    <a:pt x="21" y="122"/>
                    <a:pt x="25" y="124"/>
                  </a:cubicBezTo>
                  <a:cubicBezTo>
                    <a:pt x="33" y="128"/>
                    <a:pt x="40" y="132"/>
                    <a:pt x="42" y="141"/>
                  </a:cubicBezTo>
                  <a:cubicBezTo>
                    <a:pt x="43" y="145"/>
                    <a:pt x="44" y="156"/>
                    <a:pt x="42" y="159"/>
                  </a:cubicBezTo>
                  <a:cubicBezTo>
                    <a:pt x="38" y="164"/>
                    <a:pt x="32" y="169"/>
                    <a:pt x="26" y="175"/>
                  </a:cubicBezTo>
                  <a:cubicBezTo>
                    <a:pt x="20" y="181"/>
                    <a:pt x="19" y="186"/>
                    <a:pt x="28" y="190"/>
                  </a:cubicBezTo>
                  <a:cubicBezTo>
                    <a:pt x="35" y="194"/>
                    <a:pt x="43" y="199"/>
                    <a:pt x="47" y="206"/>
                  </a:cubicBezTo>
                  <a:cubicBezTo>
                    <a:pt x="53" y="215"/>
                    <a:pt x="52" y="217"/>
                    <a:pt x="48" y="217"/>
                  </a:cubicBezTo>
                  <a:cubicBezTo>
                    <a:pt x="48" y="217"/>
                    <a:pt x="47" y="217"/>
                    <a:pt x="46" y="217"/>
                  </a:cubicBezTo>
                  <a:cubicBezTo>
                    <a:pt x="46" y="217"/>
                    <a:pt x="46" y="217"/>
                    <a:pt x="46" y="217"/>
                  </a:cubicBezTo>
                  <a:cubicBezTo>
                    <a:pt x="45" y="217"/>
                    <a:pt x="44" y="217"/>
                    <a:pt x="43" y="217"/>
                  </a:cubicBezTo>
                  <a:cubicBezTo>
                    <a:pt x="42" y="217"/>
                    <a:pt x="40" y="217"/>
                    <a:pt x="38" y="217"/>
                  </a:cubicBezTo>
                  <a:cubicBezTo>
                    <a:pt x="36" y="218"/>
                    <a:pt x="34" y="218"/>
                    <a:pt x="33" y="218"/>
                  </a:cubicBezTo>
                  <a:cubicBezTo>
                    <a:pt x="32" y="219"/>
                    <a:pt x="31" y="219"/>
                    <a:pt x="30" y="220"/>
                  </a:cubicBezTo>
                  <a:cubicBezTo>
                    <a:pt x="30" y="221"/>
                    <a:pt x="31" y="222"/>
                    <a:pt x="31" y="226"/>
                  </a:cubicBezTo>
                  <a:cubicBezTo>
                    <a:pt x="31" y="230"/>
                    <a:pt x="31" y="236"/>
                    <a:pt x="31" y="240"/>
                  </a:cubicBezTo>
                  <a:cubicBezTo>
                    <a:pt x="32" y="243"/>
                    <a:pt x="32" y="245"/>
                    <a:pt x="33" y="248"/>
                  </a:cubicBezTo>
                  <a:cubicBezTo>
                    <a:pt x="33" y="250"/>
                    <a:pt x="34" y="252"/>
                    <a:pt x="34" y="254"/>
                  </a:cubicBezTo>
                  <a:cubicBezTo>
                    <a:pt x="34" y="247"/>
                    <a:pt x="35" y="245"/>
                    <a:pt x="40" y="245"/>
                  </a:cubicBezTo>
                  <a:cubicBezTo>
                    <a:pt x="42" y="245"/>
                    <a:pt x="44" y="245"/>
                    <a:pt x="47" y="245"/>
                  </a:cubicBezTo>
                  <a:cubicBezTo>
                    <a:pt x="55" y="247"/>
                    <a:pt x="61" y="247"/>
                    <a:pt x="67" y="248"/>
                  </a:cubicBezTo>
                  <a:cubicBezTo>
                    <a:pt x="67" y="248"/>
                    <a:pt x="67" y="248"/>
                    <a:pt x="67" y="248"/>
                  </a:cubicBezTo>
                  <a:cubicBezTo>
                    <a:pt x="69" y="248"/>
                    <a:pt x="70" y="248"/>
                    <a:pt x="71" y="248"/>
                  </a:cubicBezTo>
                  <a:cubicBezTo>
                    <a:pt x="78" y="248"/>
                    <a:pt x="79" y="243"/>
                    <a:pt x="80" y="237"/>
                  </a:cubicBezTo>
                  <a:cubicBezTo>
                    <a:pt x="80" y="237"/>
                    <a:pt x="80" y="237"/>
                    <a:pt x="80" y="237"/>
                  </a:cubicBezTo>
                  <a:cubicBezTo>
                    <a:pt x="80" y="237"/>
                    <a:pt x="80" y="237"/>
                    <a:pt x="80" y="236"/>
                  </a:cubicBezTo>
                  <a:cubicBezTo>
                    <a:pt x="82" y="231"/>
                    <a:pt x="82" y="223"/>
                    <a:pt x="82" y="216"/>
                  </a:cubicBezTo>
                  <a:cubicBezTo>
                    <a:pt x="82" y="210"/>
                    <a:pt x="93" y="209"/>
                    <a:pt x="97" y="209"/>
                  </a:cubicBezTo>
                  <a:cubicBezTo>
                    <a:pt x="97" y="209"/>
                    <a:pt x="97" y="209"/>
                    <a:pt x="97" y="209"/>
                  </a:cubicBezTo>
                  <a:cubicBezTo>
                    <a:pt x="105" y="209"/>
                    <a:pt x="109" y="214"/>
                    <a:pt x="114" y="221"/>
                  </a:cubicBezTo>
                  <a:cubicBezTo>
                    <a:pt x="114" y="221"/>
                    <a:pt x="114" y="221"/>
                    <a:pt x="114" y="221"/>
                  </a:cubicBezTo>
                  <a:cubicBezTo>
                    <a:pt x="114" y="221"/>
                    <a:pt x="114" y="221"/>
                    <a:pt x="114" y="221"/>
                  </a:cubicBezTo>
                  <a:cubicBezTo>
                    <a:pt x="119" y="228"/>
                    <a:pt x="121" y="235"/>
                    <a:pt x="128" y="239"/>
                  </a:cubicBezTo>
                  <a:cubicBezTo>
                    <a:pt x="128" y="239"/>
                    <a:pt x="128" y="239"/>
                    <a:pt x="128" y="239"/>
                  </a:cubicBezTo>
                  <a:cubicBezTo>
                    <a:pt x="137" y="243"/>
                    <a:pt x="143" y="246"/>
                    <a:pt x="152" y="249"/>
                  </a:cubicBezTo>
                  <a:cubicBezTo>
                    <a:pt x="153" y="249"/>
                    <a:pt x="154" y="249"/>
                    <a:pt x="155" y="249"/>
                  </a:cubicBezTo>
                  <a:cubicBezTo>
                    <a:pt x="156" y="250"/>
                    <a:pt x="157" y="250"/>
                    <a:pt x="158" y="250"/>
                  </a:cubicBezTo>
                  <a:cubicBezTo>
                    <a:pt x="166" y="250"/>
                    <a:pt x="168" y="241"/>
                    <a:pt x="168" y="234"/>
                  </a:cubicBezTo>
                  <a:cubicBezTo>
                    <a:pt x="168" y="227"/>
                    <a:pt x="171" y="217"/>
                    <a:pt x="172" y="212"/>
                  </a:cubicBezTo>
                  <a:cubicBezTo>
                    <a:pt x="173" y="207"/>
                    <a:pt x="181" y="201"/>
                    <a:pt x="184" y="198"/>
                  </a:cubicBezTo>
                  <a:cubicBezTo>
                    <a:pt x="184" y="197"/>
                    <a:pt x="185" y="197"/>
                    <a:pt x="185" y="197"/>
                  </a:cubicBezTo>
                  <a:cubicBezTo>
                    <a:pt x="185" y="197"/>
                    <a:pt x="185" y="197"/>
                    <a:pt x="185" y="197"/>
                  </a:cubicBezTo>
                  <a:cubicBezTo>
                    <a:pt x="185" y="197"/>
                    <a:pt x="185" y="197"/>
                    <a:pt x="185" y="197"/>
                  </a:cubicBezTo>
                  <a:cubicBezTo>
                    <a:pt x="185" y="197"/>
                    <a:pt x="185" y="197"/>
                    <a:pt x="185" y="197"/>
                  </a:cubicBezTo>
                  <a:cubicBezTo>
                    <a:pt x="185" y="197"/>
                    <a:pt x="185" y="197"/>
                    <a:pt x="185" y="197"/>
                  </a:cubicBezTo>
                  <a:cubicBezTo>
                    <a:pt x="189" y="197"/>
                    <a:pt x="193" y="207"/>
                    <a:pt x="195" y="210"/>
                  </a:cubicBezTo>
                  <a:cubicBezTo>
                    <a:pt x="195" y="210"/>
                    <a:pt x="195" y="210"/>
                    <a:pt x="195" y="210"/>
                  </a:cubicBezTo>
                  <a:cubicBezTo>
                    <a:pt x="195" y="210"/>
                    <a:pt x="195" y="210"/>
                    <a:pt x="195" y="210"/>
                  </a:cubicBezTo>
                  <a:cubicBezTo>
                    <a:pt x="195" y="210"/>
                    <a:pt x="195" y="210"/>
                    <a:pt x="195" y="210"/>
                  </a:cubicBezTo>
                  <a:cubicBezTo>
                    <a:pt x="195" y="210"/>
                    <a:pt x="195" y="210"/>
                    <a:pt x="195" y="210"/>
                  </a:cubicBezTo>
                  <a:cubicBezTo>
                    <a:pt x="195" y="210"/>
                    <a:pt x="195" y="210"/>
                    <a:pt x="195" y="210"/>
                  </a:cubicBezTo>
                  <a:cubicBezTo>
                    <a:pt x="195" y="210"/>
                    <a:pt x="195" y="211"/>
                    <a:pt x="195" y="211"/>
                  </a:cubicBezTo>
                  <a:cubicBezTo>
                    <a:pt x="195" y="211"/>
                    <a:pt x="195" y="211"/>
                    <a:pt x="195" y="211"/>
                  </a:cubicBezTo>
                  <a:cubicBezTo>
                    <a:pt x="195" y="211"/>
                    <a:pt x="195" y="211"/>
                    <a:pt x="195" y="211"/>
                  </a:cubicBezTo>
                  <a:cubicBezTo>
                    <a:pt x="195" y="211"/>
                    <a:pt x="195" y="211"/>
                    <a:pt x="195" y="211"/>
                  </a:cubicBezTo>
                  <a:cubicBezTo>
                    <a:pt x="199" y="218"/>
                    <a:pt x="198" y="221"/>
                    <a:pt x="207" y="224"/>
                  </a:cubicBezTo>
                  <a:cubicBezTo>
                    <a:pt x="212" y="225"/>
                    <a:pt x="220" y="225"/>
                    <a:pt x="225" y="226"/>
                  </a:cubicBezTo>
                  <a:cubicBezTo>
                    <a:pt x="232" y="228"/>
                    <a:pt x="237" y="229"/>
                    <a:pt x="242" y="231"/>
                  </a:cubicBezTo>
                  <a:cubicBezTo>
                    <a:pt x="248" y="234"/>
                    <a:pt x="255" y="236"/>
                    <a:pt x="262" y="239"/>
                  </a:cubicBezTo>
                  <a:cubicBezTo>
                    <a:pt x="267" y="242"/>
                    <a:pt x="276" y="243"/>
                    <a:pt x="281" y="244"/>
                  </a:cubicBezTo>
                  <a:cubicBezTo>
                    <a:pt x="289" y="246"/>
                    <a:pt x="297" y="246"/>
                    <a:pt x="305" y="248"/>
                  </a:cubicBezTo>
                  <a:cubicBezTo>
                    <a:pt x="305" y="248"/>
                    <a:pt x="305" y="248"/>
                    <a:pt x="305" y="248"/>
                  </a:cubicBezTo>
                  <a:cubicBezTo>
                    <a:pt x="309" y="249"/>
                    <a:pt x="314" y="249"/>
                    <a:pt x="319" y="249"/>
                  </a:cubicBezTo>
                  <a:cubicBezTo>
                    <a:pt x="321" y="249"/>
                    <a:pt x="323" y="249"/>
                    <a:pt x="325" y="249"/>
                  </a:cubicBezTo>
                  <a:cubicBezTo>
                    <a:pt x="326" y="249"/>
                    <a:pt x="327" y="249"/>
                    <a:pt x="328" y="249"/>
                  </a:cubicBezTo>
                  <a:cubicBezTo>
                    <a:pt x="328" y="249"/>
                    <a:pt x="328" y="249"/>
                    <a:pt x="328" y="249"/>
                  </a:cubicBezTo>
                  <a:cubicBezTo>
                    <a:pt x="338" y="249"/>
                    <a:pt x="337" y="242"/>
                    <a:pt x="347" y="242"/>
                  </a:cubicBezTo>
                  <a:cubicBezTo>
                    <a:pt x="351" y="242"/>
                    <a:pt x="358" y="250"/>
                    <a:pt x="361" y="252"/>
                  </a:cubicBezTo>
                  <a:cubicBezTo>
                    <a:pt x="368" y="255"/>
                    <a:pt x="372" y="255"/>
                    <a:pt x="377" y="257"/>
                  </a:cubicBezTo>
                  <a:cubicBezTo>
                    <a:pt x="382" y="260"/>
                    <a:pt x="392" y="262"/>
                    <a:pt x="399" y="262"/>
                  </a:cubicBezTo>
                  <a:cubicBezTo>
                    <a:pt x="407" y="262"/>
                    <a:pt x="416" y="262"/>
                    <a:pt x="425" y="262"/>
                  </a:cubicBezTo>
                  <a:cubicBezTo>
                    <a:pt x="433" y="262"/>
                    <a:pt x="438" y="261"/>
                    <a:pt x="448" y="261"/>
                  </a:cubicBezTo>
                  <a:cubicBezTo>
                    <a:pt x="455" y="261"/>
                    <a:pt x="463" y="261"/>
                    <a:pt x="471" y="261"/>
                  </a:cubicBezTo>
                  <a:cubicBezTo>
                    <a:pt x="478" y="261"/>
                    <a:pt x="486" y="261"/>
                    <a:pt x="493" y="261"/>
                  </a:cubicBezTo>
                  <a:cubicBezTo>
                    <a:pt x="501" y="261"/>
                    <a:pt x="508" y="261"/>
                    <a:pt x="516" y="261"/>
                  </a:cubicBezTo>
                  <a:cubicBezTo>
                    <a:pt x="526" y="261"/>
                    <a:pt x="537" y="261"/>
                    <a:pt x="547" y="261"/>
                  </a:cubicBezTo>
                  <a:cubicBezTo>
                    <a:pt x="556" y="261"/>
                    <a:pt x="564" y="261"/>
                    <a:pt x="573" y="261"/>
                  </a:cubicBezTo>
                  <a:cubicBezTo>
                    <a:pt x="580" y="261"/>
                    <a:pt x="587" y="261"/>
                    <a:pt x="595" y="261"/>
                  </a:cubicBezTo>
                  <a:cubicBezTo>
                    <a:pt x="602" y="261"/>
                    <a:pt x="605" y="251"/>
                    <a:pt x="605" y="245"/>
                  </a:cubicBezTo>
                  <a:cubicBezTo>
                    <a:pt x="605" y="237"/>
                    <a:pt x="610" y="227"/>
                    <a:pt x="619" y="225"/>
                  </a:cubicBezTo>
                  <a:cubicBezTo>
                    <a:pt x="620" y="225"/>
                    <a:pt x="621" y="225"/>
                    <a:pt x="622" y="225"/>
                  </a:cubicBezTo>
                  <a:cubicBezTo>
                    <a:pt x="622" y="225"/>
                    <a:pt x="622" y="225"/>
                    <a:pt x="622" y="225"/>
                  </a:cubicBezTo>
                  <a:cubicBezTo>
                    <a:pt x="622" y="225"/>
                    <a:pt x="622" y="225"/>
                    <a:pt x="622" y="225"/>
                  </a:cubicBezTo>
                  <a:cubicBezTo>
                    <a:pt x="622" y="225"/>
                    <a:pt x="622" y="225"/>
                    <a:pt x="622" y="225"/>
                  </a:cubicBezTo>
                  <a:cubicBezTo>
                    <a:pt x="622" y="225"/>
                    <a:pt x="622" y="225"/>
                    <a:pt x="622" y="225"/>
                  </a:cubicBezTo>
                  <a:cubicBezTo>
                    <a:pt x="629" y="225"/>
                    <a:pt x="627" y="235"/>
                    <a:pt x="627" y="240"/>
                  </a:cubicBezTo>
                  <a:cubicBezTo>
                    <a:pt x="627" y="240"/>
                    <a:pt x="627" y="240"/>
                    <a:pt x="627" y="240"/>
                  </a:cubicBezTo>
                  <a:cubicBezTo>
                    <a:pt x="627" y="240"/>
                    <a:pt x="627" y="240"/>
                    <a:pt x="627" y="240"/>
                  </a:cubicBezTo>
                  <a:cubicBezTo>
                    <a:pt x="627" y="244"/>
                    <a:pt x="629" y="253"/>
                    <a:pt x="630" y="257"/>
                  </a:cubicBezTo>
                  <a:cubicBezTo>
                    <a:pt x="630" y="259"/>
                    <a:pt x="630" y="262"/>
                    <a:pt x="630" y="264"/>
                  </a:cubicBezTo>
                  <a:cubicBezTo>
                    <a:pt x="630" y="269"/>
                    <a:pt x="630" y="275"/>
                    <a:pt x="630" y="279"/>
                  </a:cubicBezTo>
                  <a:cubicBezTo>
                    <a:pt x="630" y="289"/>
                    <a:pt x="625" y="292"/>
                    <a:pt x="620" y="300"/>
                  </a:cubicBezTo>
                  <a:cubicBezTo>
                    <a:pt x="620" y="301"/>
                    <a:pt x="620" y="301"/>
                    <a:pt x="621" y="301"/>
                  </a:cubicBezTo>
                  <a:cubicBezTo>
                    <a:pt x="623" y="301"/>
                    <a:pt x="626" y="301"/>
                    <a:pt x="631" y="301"/>
                  </a:cubicBezTo>
                  <a:cubicBezTo>
                    <a:pt x="636" y="301"/>
                    <a:pt x="638" y="302"/>
                    <a:pt x="640" y="303"/>
                  </a:cubicBezTo>
                  <a:cubicBezTo>
                    <a:pt x="641" y="303"/>
                    <a:pt x="641" y="303"/>
                    <a:pt x="642" y="303"/>
                  </a:cubicBezTo>
                  <a:cubicBezTo>
                    <a:pt x="642" y="303"/>
                    <a:pt x="642" y="303"/>
                    <a:pt x="642" y="303"/>
                  </a:cubicBezTo>
                  <a:cubicBezTo>
                    <a:pt x="642" y="303"/>
                    <a:pt x="642" y="303"/>
                    <a:pt x="642" y="303"/>
                  </a:cubicBezTo>
                  <a:cubicBezTo>
                    <a:pt x="643" y="303"/>
                    <a:pt x="644" y="303"/>
                    <a:pt x="646" y="301"/>
                  </a:cubicBezTo>
                  <a:cubicBezTo>
                    <a:pt x="646" y="301"/>
                    <a:pt x="646" y="301"/>
                    <a:pt x="646" y="301"/>
                  </a:cubicBezTo>
                  <a:cubicBezTo>
                    <a:pt x="646" y="301"/>
                    <a:pt x="646" y="301"/>
                    <a:pt x="646" y="301"/>
                  </a:cubicBezTo>
                  <a:cubicBezTo>
                    <a:pt x="652" y="296"/>
                    <a:pt x="653" y="289"/>
                    <a:pt x="653" y="282"/>
                  </a:cubicBezTo>
                  <a:cubicBezTo>
                    <a:pt x="653" y="278"/>
                    <a:pt x="654" y="277"/>
                    <a:pt x="656" y="277"/>
                  </a:cubicBezTo>
                  <a:cubicBezTo>
                    <a:pt x="656" y="277"/>
                    <a:pt x="656" y="277"/>
                    <a:pt x="656" y="277"/>
                  </a:cubicBezTo>
                  <a:cubicBezTo>
                    <a:pt x="656" y="277"/>
                    <a:pt x="656" y="277"/>
                    <a:pt x="656" y="277"/>
                  </a:cubicBezTo>
                  <a:cubicBezTo>
                    <a:pt x="660" y="277"/>
                    <a:pt x="667" y="281"/>
                    <a:pt x="668" y="283"/>
                  </a:cubicBezTo>
                  <a:cubicBezTo>
                    <a:pt x="668" y="283"/>
                    <a:pt x="668" y="283"/>
                    <a:pt x="668" y="283"/>
                  </a:cubicBezTo>
                  <a:cubicBezTo>
                    <a:pt x="669" y="284"/>
                    <a:pt x="670" y="284"/>
                    <a:pt x="670" y="285"/>
                  </a:cubicBezTo>
                  <a:cubicBezTo>
                    <a:pt x="676" y="292"/>
                    <a:pt x="681" y="300"/>
                    <a:pt x="690" y="303"/>
                  </a:cubicBezTo>
                  <a:cubicBezTo>
                    <a:pt x="697" y="306"/>
                    <a:pt x="701" y="308"/>
                    <a:pt x="708" y="310"/>
                  </a:cubicBezTo>
                  <a:cubicBezTo>
                    <a:pt x="708" y="310"/>
                    <a:pt x="709" y="310"/>
                    <a:pt x="709" y="310"/>
                  </a:cubicBezTo>
                  <a:cubicBezTo>
                    <a:pt x="717" y="312"/>
                    <a:pt x="725" y="312"/>
                    <a:pt x="733" y="314"/>
                  </a:cubicBezTo>
                  <a:cubicBezTo>
                    <a:pt x="740" y="316"/>
                    <a:pt x="746" y="316"/>
                    <a:pt x="755" y="316"/>
                  </a:cubicBezTo>
                  <a:cubicBezTo>
                    <a:pt x="765" y="316"/>
                    <a:pt x="770" y="316"/>
                    <a:pt x="776" y="322"/>
                  </a:cubicBezTo>
                  <a:cubicBezTo>
                    <a:pt x="782" y="325"/>
                    <a:pt x="791" y="326"/>
                    <a:pt x="797" y="328"/>
                  </a:cubicBezTo>
                  <a:cubicBezTo>
                    <a:pt x="806" y="330"/>
                    <a:pt x="813" y="331"/>
                    <a:pt x="820" y="333"/>
                  </a:cubicBezTo>
                  <a:cubicBezTo>
                    <a:pt x="820" y="333"/>
                    <a:pt x="820" y="333"/>
                    <a:pt x="820" y="333"/>
                  </a:cubicBezTo>
                  <a:cubicBezTo>
                    <a:pt x="827" y="335"/>
                    <a:pt x="834" y="338"/>
                    <a:pt x="839" y="341"/>
                  </a:cubicBezTo>
                  <a:cubicBezTo>
                    <a:pt x="840" y="341"/>
                    <a:pt x="840" y="341"/>
                    <a:pt x="840" y="341"/>
                  </a:cubicBezTo>
                  <a:cubicBezTo>
                    <a:pt x="845" y="344"/>
                    <a:pt x="848" y="344"/>
                    <a:pt x="850" y="345"/>
                  </a:cubicBezTo>
                  <a:cubicBezTo>
                    <a:pt x="850" y="344"/>
                    <a:pt x="850" y="342"/>
                    <a:pt x="850" y="341"/>
                  </a:cubicBezTo>
                  <a:cubicBezTo>
                    <a:pt x="850" y="336"/>
                    <a:pt x="850" y="333"/>
                    <a:pt x="850" y="330"/>
                  </a:cubicBezTo>
                  <a:cubicBezTo>
                    <a:pt x="850" y="324"/>
                    <a:pt x="851" y="319"/>
                    <a:pt x="858" y="312"/>
                  </a:cubicBezTo>
                  <a:cubicBezTo>
                    <a:pt x="858" y="312"/>
                    <a:pt x="858" y="312"/>
                    <a:pt x="858" y="312"/>
                  </a:cubicBezTo>
                  <a:cubicBezTo>
                    <a:pt x="869" y="302"/>
                    <a:pt x="861" y="294"/>
                    <a:pt x="880" y="290"/>
                  </a:cubicBezTo>
                  <a:cubicBezTo>
                    <a:pt x="880" y="289"/>
                    <a:pt x="881" y="289"/>
                    <a:pt x="881" y="289"/>
                  </a:cubicBezTo>
                  <a:cubicBezTo>
                    <a:pt x="881" y="289"/>
                    <a:pt x="881" y="289"/>
                    <a:pt x="881" y="289"/>
                  </a:cubicBezTo>
                  <a:cubicBezTo>
                    <a:pt x="896" y="285"/>
                    <a:pt x="904" y="287"/>
                    <a:pt x="899" y="269"/>
                  </a:cubicBezTo>
                  <a:cubicBezTo>
                    <a:pt x="898" y="264"/>
                    <a:pt x="878" y="240"/>
                    <a:pt x="876" y="238"/>
                  </a:cubicBezTo>
                  <a:cubicBezTo>
                    <a:pt x="876" y="238"/>
                    <a:pt x="876" y="238"/>
                    <a:pt x="876" y="238"/>
                  </a:cubicBezTo>
                  <a:cubicBezTo>
                    <a:pt x="869" y="231"/>
                    <a:pt x="863" y="226"/>
                    <a:pt x="857" y="226"/>
                  </a:cubicBezTo>
                  <a:cubicBezTo>
                    <a:pt x="857" y="226"/>
                    <a:pt x="857" y="226"/>
                    <a:pt x="857" y="226"/>
                  </a:cubicBezTo>
                  <a:cubicBezTo>
                    <a:pt x="857" y="226"/>
                    <a:pt x="857" y="226"/>
                    <a:pt x="857" y="226"/>
                  </a:cubicBezTo>
                  <a:cubicBezTo>
                    <a:pt x="853" y="226"/>
                    <a:pt x="849" y="228"/>
                    <a:pt x="845" y="232"/>
                  </a:cubicBezTo>
                  <a:cubicBezTo>
                    <a:pt x="845" y="232"/>
                    <a:pt x="845" y="232"/>
                    <a:pt x="845" y="232"/>
                  </a:cubicBezTo>
                  <a:cubicBezTo>
                    <a:pt x="845" y="232"/>
                    <a:pt x="845" y="232"/>
                    <a:pt x="845" y="232"/>
                  </a:cubicBezTo>
                  <a:cubicBezTo>
                    <a:pt x="845" y="232"/>
                    <a:pt x="845" y="232"/>
                    <a:pt x="845" y="232"/>
                  </a:cubicBezTo>
                  <a:cubicBezTo>
                    <a:pt x="845" y="232"/>
                    <a:pt x="845" y="233"/>
                    <a:pt x="845" y="233"/>
                  </a:cubicBezTo>
                  <a:cubicBezTo>
                    <a:pt x="844" y="233"/>
                    <a:pt x="844" y="233"/>
                    <a:pt x="843" y="233"/>
                  </a:cubicBezTo>
                  <a:cubicBezTo>
                    <a:pt x="843" y="233"/>
                    <a:pt x="842" y="233"/>
                    <a:pt x="842" y="233"/>
                  </a:cubicBezTo>
                  <a:cubicBezTo>
                    <a:pt x="837" y="231"/>
                    <a:pt x="830" y="218"/>
                    <a:pt x="844" y="210"/>
                  </a:cubicBezTo>
                  <a:cubicBezTo>
                    <a:pt x="844" y="210"/>
                    <a:pt x="844" y="210"/>
                    <a:pt x="844" y="210"/>
                  </a:cubicBezTo>
                  <a:cubicBezTo>
                    <a:pt x="844" y="210"/>
                    <a:pt x="844" y="210"/>
                    <a:pt x="844" y="210"/>
                  </a:cubicBezTo>
                  <a:cubicBezTo>
                    <a:pt x="844" y="210"/>
                    <a:pt x="844" y="210"/>
                    <a:pt x="844" y="210"/>
                  </a:cubicBezTo>
                  <a:cubicBezTo>
                    <a:pt x="844" y="210"/>
                    <a:pt x="844" y="210"/>
                    <a:pt x="844" y="210"/>
                  </a:cubicBezTo>
                  <a:cubicBezTo>
                    <a:pt x="844" y="210"/>
                    <a:pt x="844" y="210"/>
                    <a:pt x="844" y="210"/>
                  </a:cubicBezTo>
                  <a:cubicBezTo>
                    <a:pt x="844" y="210"/>
                    <a:pt x="844" y="210"/>
                    <a:pt x="844" y="210"/>
                  </a:cubicBezTo>
                  <a:cubicBezTo>
                    <a:pt x="844" y="210"/>
                    <a:pt x="844" y="210"/>
                    <a:pt x="844" y="210"/>
                  </a:cubicBezTo>
                  <a:cubicBezTo>
                    <a:pt x="844" y="210"/>
                    <a:pt x="844" y="210"/>
                    <a:pt x="844" y="210"/>
                  </a:cubicBezTo>
                  <a:cubicBezTo>
                    <a:pt x="845" y="210"/>
                    <a:pt x="845" y="209"/>
                    <a:pt x="845" y="209"/>
                  </a:cubicBezTo>
                  <a:cubicBezTo>
                    <a:pt x="845" y="209"/>
                    <a:pt x="845" y="209"/>
                    <a:pt x="845" y="209"/>
                  </a:cubicBezTo>
                  <a:cubicBezTo>
                    <a:pt x="845" y="209"/>
                    <a:pt x="846" y="209"/>
                    <a:pt x="846" y="208"/>
                  </a:cubicBezTo>
                  <a:cubicBezTo>
                    <a:pt x="850" y="203"/>
                    <a:pt x="854" y="180"/>
                    <a:pt x="855" y="176"/>
                  </a:cubicBezTo>
                  <a:cubicBezTo>
                    <a:pt x="856" y="172"/>
                    <a:pt x="854" y="166"/>
                    <a:pt x="852" y="160"/>
                  </a:cubicBezTo>
                  <a:cubicBezTo>
                    <a:pt x="849" y="154"/>
                    <a:pt x="846" y="147"/>
                    <a:pt x="845" y="142"/>
                  </a:cubicBezTo>
                  <a:cubicBezTo>
                    <a:pt x="845" y="142"/>
                    <a:pt x="845" y="142"/>
                    <a:pt x="845" y="142"/>
                  </a:cubicBezTo>
                  <a:cubicBezTo>
                    <a:pt x="844" y="140"/>
                    <a:pt x="821" y="121"/>
                    <a:pt x="819" y="119"/>
                  </a:cubicBezTo>
                  <a:cubicBezTo>
                    <a:pt x="819" y="119"/>
                    <a:pt x="819" y="119"/>
                    <a:pt x="819" y="119"/>
                  </a:cubicBezTo>
                  <a:cubicBezTo>
                    <a:pt x="819" y="119"/>
                    <a:pt x="819" y="119"/>
                    <a:pt x="819" y="119"/>
                  </a:cubicBezTo>
                  <a:cubicBezTo>
                    <a:pt x="819" y="119"/>
                    <a:pt x="819" y="119"/>
                    <a:pt x="819" y="119"/>
                  </a:cubicBezTo>
                  <a:cubicBezTo>
                    <a:pt x="819" y="119"/>
                    <a:pt x="819" y="119"/>
                    <a:pt x="819" y="119"/>
                  </a:cubicBezTo>
                  <a:cubicBezTo>
                    <a:pt x="819" y="119"/>
                    <a:pt x="819" y="119"/>
                    <a:pt x="819" y="119"/>
                  </a:cubicBezTo>
                  <a:cubicBezTo>
                    <a:pt x="815" y="115"/>
                    <a:pt x="810" y="114"/>
                    <a:pt x="806" y="114"/>
                  </a:cubicBezTo>
                  <a:cubicBezTo>
                    <a:pt x="806" y="114"/>
                    <a:pt x="806" y="114"/>
                    <a:pt x="806" y="114"/>
                  </a:cubicBezTo>
                  <a:cubicBezTo>
                    <a:pt x="806" y="114"/>
                    <a:pt x="805" y="114"/>
                    <a:pt x="805" y="114"/>
                  </a:cubicBezTo>
                  <a:cubicBezTo>
                    <a:pt x="802" y="114"/>
                    <a:pt x="799" y="114"/>
                    <a:pt x="796" y="115"/>
                  </a:cubicBezTo>
                  <a:cubicBezTo>
                    <a:pt x="792" y="116"/>
                    <a:pt x="787" y="117"/>
                    <a:pt x="783" y="117"/>
                  </a:cubicBezTo>
                  <a:cubicBezTo>
                    <a:pt x="783" y="117"/>
                    <a:pt x="783" y="117"/>
                    <a:pt x="783" y="117"/>
                  </a:cubicBezTo>
                  <a:cubicBezTo>
                    <a:pt x="782" y="117"/>
                    <a:pt x="782" y="117"/>
                    <a:pt x="782" y="116"/>
                  </a:cubicBezTo>
                  <a:cubicBezTo>
                    <a:pt x="773" y="115"/>
                    <a:pt x="767" y="104"/>
                    <a:pt x="765" y="96"/>
                  </a:cubicBezTo>
                  <a:cubicBezTo>
                    <a:pt x="765" y="96"/>
                    <a:pt x="765" y="95"/>
                    <a:pt x="765" y="95"/>
                  </a:cubicBezTo>
                  <a:cubicBezTo>
                    <a:pt x="765" y="90"/>
                    <a:pt x="769" y="78"/>
                    <a:pt x="769" y="68"/>
                  </a:cubicBezTo>
                  <a:cubicBezTo>
                    <a:pt x="769" y="65"/>
                    <a:pt x="768" y="62"/>
                    <a:pt x="767" y="60"/>
                  </a:cubicBezTo>
                  <a:cubicBezTo>
                    <a:pt x="767" y="60"/>
                    <a:pt x="767" y="60"/>
                    <a:pt x="767" y="60"/>
                  </a:cubicBezTo>
                  <a:cubicBezTo>
                    <a:pt x="767" y="60"/>
                    <a:pt x="767" y="60"/>
                    <a:pt x="767" y="60"/>
                  </a:cubicBezTo>
                  <a:cubicBezTo>
                    <a:pt x="767" y="60"/>
                    <a:pt x="767" y="60"/>
                    <a:pt x="767" y="59"/>
                  </a:cubicBezTo>
                  <a:cubicBezTo>
                    <a:pt x="766" y="60"/>
                    <a:pt x="765" y="60"/>
                    <a:pt x="764" y="60"/>
                  </a:cubicBezTo>
                  <a:cubicBezTo>
                    <a:pt x="750" y="60"/>
                    <a:pt x="754" y="48"/>
                    <a:pt x="744" y="46"/>
                  </a:cubicBezTo>
                  <a:cubicBezTo>
                    <a:pt x="744" y="46"/>
                    <a:pt x="743" y="45"/>
                    <a:pt x="742" y="44"/>
                  </a:cubicBezTo>
                  <a:cubicBezTo>
                    <a:pt x="739" y="42"/>
                    <a:pt x="736" y="40"/>
                    <a:pt x="734" y="37"/>
                  </a:cubicBezTo>
                  <a:cubicBezTo>
                    <a:pt x="732" y="34"/>
                    <a:pt x="731" y="32"/>
                    <a:pt x="730" y="30"/>
                  </a:cubicBezTo>
                  <a:cubicBezTo>
                    <a:pt x="729" y="29"/>
                    <a:pt x="728" y="28"/>
                    <a:pt x="727" y="28"/>
                  </a:cubicBezTo>
                  <a:cubicBezTo>
                    <a:pt x="726" y="28"/>
                    <a:pt x="726" y="28"/>
                    <a:pt x="725" y="29"/>
                  </a:cubicBezTo>
                  <a:cubicBezTo>
                    <a:pt x="720" y="33"/>
                    <a:pt x="707" y="36"/>
                    <a:pt x="702" y="40"/>
                  </a:cubicBezTo>
                  <a:cubicBezTo>
                    <a:pt x="699" y="42"/>
                    <a:pt x="697" y="45"/>
                    <a:pt x="695" y="47"/>
                  </a:cubicBezTo>
                  <a:cubicBezTo>
                    <a:pt x="691" y="52"/>
                    <a:pt x="687" y="58"/>
                    <a:pt x="680" y="59"/>
                  </a:cubicBezTo>
                  <a:cubicBezTo>
                    <a:pt x="677" y="60"/>
                    <a:pt x="677" y="61"/>
                    <a:pt x="676" y="61"/>
                  </a:cubicBezTo>
                  <a:cubicBezTo>
                    <a:pt x="675" y="61"/>
                    <a:pt x="675" y="60"/>
                    <a:pt x="672" y="60"/>
                  </a:cubicBezTo>
                  <a:cubicBezTo>
                    <a:pt x="671" y="60"/>
                    <a:pt x="670" y="59"/>
                    <a:pt x="669" y="59"/>
                  </a:cubicBezTo>
                  <a:cubicBezTo>
                    <a:pt x="664" y="58"/>
                    <a:pt x="658" y="56"/>
                    <a:pt x="651" y="55"/>
                  </a:cubicBezTo>
                  <a:cubicBezTo>
                    <a:pt x="643" y="53"/>
                    <a:pt x="633" y="53"/>
                    <a:pt x="623" y="52"/>
                  </a:cubicBezTo>
                  <a:cubicBezTo>
                    <a:pt x="620" y="53"/>
                    <a:pt x="617" y="53"/>
                    <a:pt x="614" y="53"/>
                  </a:cubicBezTo>
                  <a:cubicBezTo>
                    <a:pt x="613" y="53"/>
                    <a:pt x="606" y="50"/>
                    <a:pt x="601" y="48"/>
                  </a:cubicBezTo>
                  <a:cubicBezTo>
                    <a:pt x="598" y="48"/>
                    <a:pt x="596" y="47"/>
                    <a:pt x="593" y="47"/>
                  </a:cubicBezTo>
                  <a:cubicBezTo>
                    <a:pt x="592" y="47"/>
                    <a:pt x="591" y="47"/>
                    <a:pt x="590" y="47"/>
                  </a:cubicBezTo>
                  <a:cubicBezTo>
                    <a:pt x="586" y="50"/>
                    <a:pt x="584" y="52"/>
                    <a:pt x="575" y="52"/>
                  </a:cubicBezTo>
                  <a:cubicBezTo>
                    <a:pt x="567" y="52"/>
                    <a:pt x="566" y="56"/>
                    <a:pt x="560" y="56"/>
                  </a:cubicBezTo>
                  <a:cubicBezTo>
                    <a:pt x="559" y="56"/>
                    <a:pt x="558" y="56"/>
                    <a:pt x="557" y="56"/>
                  </a:cubicBezTo>
                  <a:cubicBezTo>
                    <a:pt x="555" y="55"/>
                    <a:pt x="553" y="55"/>
                    <a:pt x="551" y="54"/>
                  </a:cubicBezTo>
                  <a:cubicBezTo>
                    <a:pt x="548" y="54"/>
                    <a:pt x="545" y="53"/>
                    <a:pt x="541" y="52"/>
                  </a:cubicBezTo>
                  <a:cubicBezTo>
                    <a:pt x="532" y="50"/>
                    <a:pt x="527" y="47"/>
                    <a:pt x="522" y="47"/>
                  </a:cubicBezTo>
                  <a:cubicBezTo>
                    <a:pt x="521" y="47"/>
                    <a:pt x="520" y="47"/>
                    <a:pt x="519" y="47"/>
                  </a:cubicBezTo>
                  <a:cubicBezTo>
                    <a:pt x="511" y="48"/>
                    <a:pt x="505" y="50"/>
                    <a:pt x="501" y="56"/>
                  </a:cubicBezTo>
                  <a:cubicBezTo>
                    <a:pt x="500" y="56"/>
                    <a:pt x="488" y="64"/>
                    <a:pt x="483" y="64"/>
                  </a:cubicBezTo>
                  <a:cubicBezTo>
                    <a:pt x="483" y="64"/>
                    <a:pt x="482" y="65"/>
                    <a:pt x="481" y="65"/>
                  </a:cubicBezTo>
                  <a:cubicBezTo>
                    <a:pt x="478" y="67"/>
                    <a:pt x="475" y="67"/>
                    <a:pt x="472" y="67"/>
                  </a:cubicBezTo>
                  <a:cubicBezTo>
                    <a:pt x="469" y="67"/>
                    <a:pt x="466" y="66"/>
                    <a:pt x="463" y="65"/>
                  </a:cubicBezTo>
                  <a:cubicBezTo>
                    <a:pt x="463" y="65"/>
                    <a:pt x="463" y="65"/>
                    <a:pt x="463" y="65"/>
                  </a:cubicBezTo>
                  <a:cubicBezTo>
                    <a:pt x="458" y="65"/>
                    <a:pt x="449" y="63"/>
                    <a:pt x="449" y="62"/>
                  </a:cubicBezTo>
                  <a:cubicBezTo>
                    <a:pt x="450" y="60"/>
                    <a:pt x="450" y="58"/>
                    <a:pt x="451" y="57"/>
                  </a:cubicBezTo>
                  <a:cubicBezTo>
                    <a:pt x="451" y="56"/>
                    <a:pt x="450" y="56"/>
                    <a:pt x="450" y="56"/>
                  </a:cubicBezTo>
                  <a:cubicBezTo>
                    <a:pt x="445" y="54"/>
                    <a:pt x="437" y="48"/>
                    <a:pt x="437" y="48"/>
                  </a:cubicBezTo>
                  <a:cubicBezTo>
                    <a:pt x="436" y="46"/>
                    <a:pt x="434" y="44"/>
                    <a:pt x="432" y="44"/>
                  </a:cubicBezTo>
                  <a:cubicBezTo>
                    <a:pt x="431" y="44"/>
                    <a:pt x="428" y="46"/>
                    <a:pt x="425" y="50"/>
                  </a:cubicBezTo>
                  <a:cubicBezTo>
                    <a:pt x="423" y="51"/>
                    <a:pt x="422" y="57"/>
                    <a:pt x="423" y="64"/>
                  </a:cubicBezTo>
                  <a:cubicBezTo>
                    <a:pt x="423" y="67"/>
                    <a:pt x="424" y="70"/>
                    <a:pt x="424" y="72"/>
                  </a:cubicBezTo>
                  <a:cubicBezTo>
                    <a:pt x="424" y="77"/>
                    <a:pt x="424" y="82"/>
                    <a:pt x="424" y="87"/>
                  </a:cubicBezTo>
                  <a:cubicBezTo>
                    <a:pt x="424" y="87"/>
                    <a:pt x="424" y="88"/>
                    <a:pt x="424" y="89"/>
                  </a:cubicBezTo>
                  <a:cubicBezTo>
                    <a:pt x="424" y="89"/>
                    <a:pt x="424" y="90"/>
                    <a:pt x="424" y="90"/>
                  </a:cubicBezTo>
                  <a:cubicBezTo>
                    <a:pt x="425" y="93"/>
                    <a:pt x="425" y="95"/>
                    <a:pt x="424" y="99"/>
                  </a:cubicBezTo>
                  <a:cubicBezTo>
                    <a:pt x="423" y="103"/>
                    <a:pt x="416" y="103"/>
                    <a:pt x="412" y="103"/>
                  </a:cubicBezTo>
                  <a:cubicBezTo>
                    <a:pt x="412" y="103"/>
                    <a:pt x="410" y="101"/>
                    <a:pt x="407" y="99"/>
                  </a:cubicBezTo>
                  <a:cubicBezTo>
                    <a:pt x="406" y="99"/>
                    <a:pt x="404" y="97"/>
                    <a:pt x="403" y="96"/>
                  </a:cubicBezTo>
                  <a:cubicBezTo>
                    <a:pt x="401" y="95"/>
                    <a:pt x="396" y="91"/>
                    <a:pt x="394" y="86"/>
                  </a:cubicBezTo>
                  <a:cubicBezTo>
                    <a:pt x="393" y="85"/>
                    <a:pt x="393" y="84"/>
                    <a:pt x="392" y="83"/>
                  </a:cubicBezTo>
                  <a:cubicBezTo>
                    <a:pt x="390" y="80"/>
                    <a:pt x="388" y="77"/>
                    <a:pt x="387" y="73"/>
                  </a:cubicBezTo>
                  <a:cubicBezTo>
                    <a:pt x="385" y="68"/>
                    <a:pt x="386" y="62"/>
                    <a:pt x="384" y="58"/>
                  </a:cubicBezTo>
                  <a:cubicBezTo>
                    <a:pt x="381" y="53"/>
                    <a:pt x="379" y="51"/>
                    <a:pt x="376" y="49"/>
                  </a:cubicBezTo>
                  <a:cubicBezTo>
                    <a:pt x="376" y="48"/>
                    <a:pt x="376" y="48"/>
                    <a:pt x="376" y="48"/>
                  </a:cubicBezTo>
                  <a:cubicBezTo>
                    <a:pt x="375" y="47"/>
                    <a:pt x="374" y="47"/>
                    <a:pt x="373" y="46"/>
                  </a:cubicBezTo>
                  <a:cubicBezTo>
                    <a:pt x="372" y="46"/>
                    <a:pt x="371" y="46"/>
                    <a:pt x="369" y="46"/>
                  </a:cubicBezTo>
                  <a:cubicBezTo>
                    <a:pt x="367" y="46"/>
                    <a:pt x="365" y="47"/>
                    <a:pt x="363" y="48"/>
                  </a:cubicBezTo>
                  <a:cubicBezTo>
                    <a:pt x="362" y="50"/>
                    <a:pt x="357" y="50"/>
                    <a:pt x="354" y="50"/>
                  </a:cubicBezTo>
                  <a:cubicBezTo>
                    <a:pt x="352" y="50"/>
                    <a:pt x="350" y="50"/>
                    <a:pt x="349" y="50"/>
                  </a:cubicBezTo>
                  <a:cubicBezTo>
                    <a:pt x="343" y="50"/>
                    <a:pt x="338" y="51"/>
                    <a:pt x="333" y="51"/>
                  </a:cubicBezTo>
                  <a:cubicBezTo>
                    <a:pt x="329" y="51"/>
                    <a:pt x="324" y="50"/>
                    <a:pt x="319" y="48"/>
                  </a:cubicBezTo>
                  <a:cubicBezTo>
                    <a:pt x="319" y="48"/>
                    <a:pt x="319" y="48"/>
                    <a:pt x="318" y="48"/>
                  </a:cubicBezTo>
                  <a:cubicBezTo>
                    <a:pt x="317" y="47"/>
                    <a:pt x="316" y="47"/>
                    <a:pt x="315" y="46"/>
                  </a:cubicBezTo>
                  <a:cubicBezTo>
                    <a:pt x="315" y="45"/>
                    <a:pt x="315" y="45"/>
                    <a:pt x="315" y="45"/>
                  </a:cubicBezTo>
                  <a:cubicBezTo>
                    <a:pt x="312" y="42"/>
                    <a:pt x="310" y="39"/>
                    <a:pt x="308" y="38"/>
                  </a:cubicBezTo>
                  <a:cubicBezTo>
                    <a:pt x="307" y="38"/>
                    <a:pt x="307" y="37"/>
                    <a:pt x="306" y="37"/>
                  </a:cubicBezTo>
                  <a:cubicBezTo>
                    <a:pt x="306" y="37"/>
                    <a:pt x="305" y="37"/>
                    <a:pt x="305" y="37"/>
                  </a:cubicBezTo>
                  <a:cubicBezTo>
                    <a:pt x="303" y="37"/>
                    <a:pt x="302" y="37"/>
                    <a:pt x="300" y="38"/>
                  </a:cubicBezTo>
                  <a:cubicBezTo>
                    <a:pt x="297" y="39"/>
                    <a:pt x="295" y="43"/>
                    <a:pt x="293" y="44"/>
                  </a:cubicBezTo>
                  <a:cubicBezTo>
                    <a:pt x="292" y="44"/>
                    <a:pt x="291" y="45"/>
                    <a:pt x="287" y="45"/>
                  </a:cubicBezTo>
                  <a:cubicBezTo>
                    <a:pt x="282" y="45"/>
                    <a:pt x="279" y="41"/>
                    <a:pt x="276" y="39"/>
                  </a:cubicBezTo>
                  <a:cubicBezTo>
                    <a:pt x="272" y="37"/>
                    <a:pt x="268" y="36"/>
                    <a:pt x="265" y="35"/>
                  </a:cubicBezTo>
                  <a:cubicBezTo>
                    <a:pt x="264" y="34"/>
                    <a:pt x="263" y="34"/>
                    <a:pt x="262" y="34"/>
                  </a:cubicBezTo>
                  <a:cubicBezTo>
                    <a:pt x="260" y="33"/>
                    <a:pt x="259" y="33"/>
                    <a:pt x="257" y="33"/>
                  </a:cubicBezTo>
                  <a:cubicBezTo>
                    <a:pt x="255" y="33"/>
                    <a:pt x="253" y="34"/>
                    <a:pt x="250" y="34"/>
                  </a:cubicBezTo>
                  <a:cubicBezTo>
                    <a:pt x="249" y="35"/>
                    <a:pt x="247" y="36"/>
                    <a:pt x="244" y="37"/>
                  </a:cubicBezTo>
                  <a:cubicBezTo>
                    <a:pt x="240" y="38"/>
                    <a:pt x="236" y="38"/>
                    <a:pt x="231" y="39"/>
                  </a:cubicBezTo>
                  <a:cubicBezTo>
                    <a:pt x="228" y="40"/>
                    <a:pt x="226" y="42"/>
                    <a:pt x="222" y="42"/>
                  </a:cubicBezTo>
                  <a:cubicBezTo>
                    <a:pt x="217" y="44"/>
                    <a:pt x="211" y="45"/>
                    <a:pt x="204" y="45"/>
                  </a:cubicBezTo>
                  <a:cubicBezTo>
                    <a:pt x="202" y="46"/>
                    <a:pt x="200" y="46"/>
                    <a:pt x="198" y="46"/>
                  </a:cubicBezTo>
                  <a:cubicBezTo>
                    <a:pt x="196" y="46"/>
                    <a:pt x="194" y="46"/>
                    <a:pt x="192" y="46"/>
                  </a:cubicBezTo>
                  <a:cubicBezTo>
                    <a:pt x="187" y="44"/>
                    <a:pt x="184" y="42"/>
                    <a:pt x="180" y="38"/>
                  </a:cubicBezTo>
                  <a:cubicBezTo>
                    <a:pt x="177" y="36"/>
                    <a:pt x="174" y="33"/>
                    <a:pt x="173" y="29"/>
                  </a:cubicBezTo>
                  <a:cubicBezTo>
                    <a:pt x="169" y="25"/>
                    <a:pt x="165" y="20"/>
                    <a:pt x="161" y="15"/>
                  </a:cubicBezTo>
                  <a:cubicBezTo>
                    <a:pt x="160" y="14"/>
                    <a:pt x="159" y="14"/>
                    <a:pt x="159" y="13"/>
                  </a:cubicBezTo>
                  <a:cubicBezTo>
                    <a:pt x="158" y="12"/>
                    <a:pt x="158" y="11"/>
                    <a:pt x="157" y="10"/>
                  </a:cubicBezTo>
                  <a:cubicBezTo>
                    <a:pt x="156" y="9"/>
                    <a:pt x="155" y="8"/>
                    <a:pt x="154" y="7"/>
                  </a:cubicBezTo>
                  <a:cubicBezTo>
                    <a:pt x="150" y="4"/>
                    <a:pt x="148" y="1"/>
                    <a:pt x="145" y="0"/>
                  </a:cubicBezTo>
                </a:path>
              </a:pathLst>
            </a:custGeom>
            <a:solidFill>
              <a:schemeClr val="accent6">
                <a:lumMod val="60000"/>
                <a:lumOff val="4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79" name="Freeform 319"/>
            <p:cNvSpPr>
              <a:spLocks noEditPoints="1"/>
            </p:cNvSpPr>
            <p:nvPr/>
          </p:nvSpPr>
          <p:spPr bwMode="auto">
            <a:xfrm>
              <a:off x="5518902" y="3397207"/>
              <a:ext cx="62574" cy="186081"/>
            </a:xfrm>
            <a:custGeom>
              <a:avLst/>
              <a:gdLst>
                <a:gd name="T0" fmla="*/ 25 w 48"/>
                <a:gd name="T1" fmla="*/ 121 h 141"/>
                <a:gd name="T2" fmla="*/ 23 w 48"/>
                <a:gd name="T3" fmla="*/ 128 h 141"/>
                <a:gd name="T4" fmla="*/ 26 w 48"/>
                <a:gd name="T5" fmla="*/ 141 h 141"/>
                <a:gd name="T6" fmla="*/ 26 w 48"/>
                <a:gd name="T7" fmla="*/ 127 h 141"/>
                <a:gd name="T8" fmla="*/ 25 w 48"/>
                <a:gd name="T9" fmla="*/ 121 h 141"/>
                <a:gd name="T10" fmla="*/ 33 w 48"/>
                <a:gd name="T11" fmla="*/ 118 h 141"/>
                <a:gd name="T12" fmla="*/ 28 w 48"/>
                <a:gd name="T13" fmla="*/ 119 h 141"/>
                <a:gd name="T14" fmla="*/ 33 w 48"/>
                <a:gd name="T15" fmla="*/ 118 h 141"/>
                <a:gd name="T16" fmla="*/ 9 w 48"/>
                <a:gd name="T17" fmla="*/ 15 h 141"/>
                <a:gd name="T18" fmla="*/ 17 w 48"/>
                <a:gd name="T19" fmla="*/ 24 h 141"/>
                <a:gd name="T20" fmla="*/ 30 w 48"/>
                <a:gd name="T21" fmla="*/ 34 h 141"/>
                <a:gd name="T22" fmla="*/ 33 w 48"/>
                <a:gd name="T23" fmla="*/ 55 h 141"/>
                <a:gd name="T24" fmla="*/ 24 w 48"/>
                <a:gd name="T25" fmla="*/ 72 h 141"/>
                <a:gd name="T26" fmla="*/ 15 w 48"/>
                <a:gd name="T27" fmla="*/ 87 h 141"/>
                <a:gd name="T28" fmla="*/ 34 w 48"/>
                <a:gd name="T29" fmla="*/ 101 h 141"/>
                <a:gd name="T30" fmla="*/ 41 w 48"/>
                <a:gd name="T31" fmla="*/ 118 h 141"/>
                <a:gd name="T32" fmla="*/ 41 w 48"/>
                <a:gd name="T33" fmla="*/ 118 h 141"/>
                <a:gd name="T34" fmla="*/ 43 w 48"/>
                <a:gd name="T35" fmla="*/ 118 h 141"/>
                <a:gd name="T36" fmla="*/ 42 w 48"/>
                <a:gd name="T37" fmla="*/ 107 h 141"/>
                <a:gd name="T38" fmla="*/ 23 w 48"/>
                <a:gd name="T39" fmla="*/ 91 h 141"/>
                <a:gd name="T40" fmla="*/ 21 w 48"/>
                <a:gd name="T41" fmla="*/ 76 h 141"/>
                <a:gd name="T42" fmla="*/ 37 w 48"/>
                <a:gd name="T43" fmla="*/ 60 h 141"/>
                <a:gd name="T44" fmla="*/ 37 w 48"/>
                <a:gd name="T45" fmla="*/ 42 h 141"/>
                <a:gd name="T46" fmla="*/ 20 w 48"/>
                <a:gd name="T47" fmla="*/ 25 h 141"/>
                <a:gd name="T48" fmla="*/ 9 w 48"/>
                <a:gd name="T49" fmla="*/ 15 h 141"/>
                <a:gd name="T50" fmla="*/ 0 w 48"/>
                <a:gd name="T51" fmla="*/ 0 h 141"/>
                <a:gd name="T52" fmla="*/ 3 w 48"/>
                <a:gd name="T53" fmla="*/ 9 h 141"/>
                <a:gd name="T54" fmla="*/ 6 w 48"/>
                <a:gd name="T55" fmla="*/ 11 h 141"/>
                <a:gd name="T56" fmla="*/ 3 w 48"/>
                <a:gd name="T57" fmla="*/ 7 h 141"/>
                <a:gd name="T58" fmla="*/ 1 w 48"/>
                <a:gd name="T59" fmla="*/ 2 h 141"/>
                <a:gd name="T60" fmla="*/ 0 w 48"/>
                <a:gd name="T6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141">
                  <a:moveTo>
                    <a:pt x="25" y="121"/>
                  </a:moveTo>
                  <a:cubicBezTo>
                    <a:pt x="23" y="122"/>
                    <a:pt x="22" y="125"/>
                    <a:pt x="23" y="128"/>
                  </a:cubicBezTo>
                  <a:cubicBezTo>
                    <a:pt x="24" y="133"/>
                    <a:pt x="25" y="137"/>
                    <a:pt x="26" y="141"/>
                  </a:cubicBezTo>
                  <a:cubicBezTo>
                    <a:pt x="26" y="137"/>
                    <a:pt x="26" y="131"/>
                    <a:pt x="26" y="127"/>
                  </a:cubicBezTo>
                  <a:cubicBezTo>
                    <a:pt x="26" y="123"/>
                    <a:pt x="25" y="122"/>
                    <a:pt x="25" y="121"/>
                  </a:cubicBezTo>
                  <a:moveTo>
                    <a:pt x="33" y="118"/>
                  </a:moveTo>
                  <a:cubicBezTo>
                    <a:pt x="31" y="119"/>
                    <a:pt x="30" y="119"/>
                    <a:pt x="28" y="119"/>
                  </a:cubicBezTo>
                  <a:cubicBezTo>
                    <a:pt x="29" y="119"/>
                    <a:pt x="31" y="119"/>
                    <a:pt x="33" y="118"/>
                  </a:cubicBezTo>
                  <a:moveTo>
                    <a:pt x="9" y="15"/>
                  </a:moveTo>
                  <a:cubicBezTo>
                    <a:pt x="11" y="19"/>
                    <a:pt x="14" y="22"/>
                    <a:pt x="17" y="24"/>
                  </a:cubicBezTo>
                  <a:cubicBezTo>
                    <a:pt x="24" y="27"/>
                    <a:pt x="24" y="30"/>
                    <a:pt x="30" y="34"/>
                  </a:cubicBezTo>
                  <a:cubicBezTo>
                    <a:pt x="38" y="40"/>
                    <a:pt x="35" y="46"/>
                    <a:pt x="33" y="55"/>
                  </a:cubicBezTo>
                  <a:cubicBezTo>
                    <a:pt x="32" y="59"/>
                    <a:pt x="27" y="68"/>
                    <a:pt x="24" y="72"/>
                  </a:cubicBezTo>
                  <a:cubicBezTo>
                    <a:pt x="21" y="74"/>
                    <a:pt x="9" y="81"/>
                    <a:pt x="15" y="87"/>
                  </a:cubicBezTo>
                  <a:cubicBezTo>
                    <a:pt x="21" y="93"/>
                    <a:pt x="27" y="98"/>
                    <a:pt x="34" y="101"/>
                  </a:cubicBezTo>
                  <a:cubicBezTo>
                    <a:pt x="39" y="103"/>
                    <a:pt x="48" y="115"/>
                    <a:pt x="41" y="118"/>
                  </a:cubicBezTo>
                  <a:cubicBezTo>
                    <a:pt x="41" y="118"/>
                    <a:pt x="41" y="118"/>
                    <a:pt x="41" y="118"/>
                  </a:cubicBezTo>
                  <a:cubicBezTo>
                    <a:pt x="42" y="118"/>
                    <a:pt x="43" y="118"/>
                    <a:pt x="43" y="118"/>
                  </a:cubicBezTo>
                  <a:cubicBezTo>
                    <a:pt x="47" y="118"/>
                    <a:pt x="48" y="116"/>
                    <a:pt x="42" y="107"/>
                  </a:cubicBezTo>
                  <a:cubicBezTo>
                    <a:pt x="38" y="100"/>
                    <a:pt x="30" y="95"/>
                    <a:pt x="23" y="91"/>
                  </a:cubicBezTo>
                  <a:cubicBezTo>
                    <a:pt x="14" y="87"/>
                    <a:pt x="15" y="82"/>
                    <a:pt x="21" y="76"/>
                  </a:cubicBezTo>
                  <a:cubicBezTo>
                    <a:pt x="27" y="70"/>
                    <a:pt x="33" y="65"/>
                    <a:pt x="37" y="60"/>
                  </a:cubicBezTo>
                  <a:cubicBezTo>
                    <a:pt x="39" y="57"/>
                    <a:pt x="38" y="46"/>
                    <a:pt x="37" y="42"/>
                  </a:cubicBezTo>
                  <a:cubicBezTo>
                    <a:pt x="35" y="33"/>
                    <a:pt x="28" y="29"/>
                    <a:pt x="20" y="25"/>
                  </a:cubicBezTo>
                  <a:cubicBezTo>
                    <a:pt x="16" y="23"/>
                    <a:pt x="12" y="19"/>
                    <a:pt x="9" y="15"/>
                  </a:cubicBezTo>
                  <a:moveTo>
                    <a:pt x="0" y="0"/>
                  </a:moveTo>
                  <a:cubicBezTo>
                    <a:pt x="0" y="3"/>
                    <a:pt x="1" y="6"/>
                    <a:pt x="3" y="9"/>
                  </a:cubicBezTo>
                  <a:cubicBezTo>
                    <a:pt x="4" y="9"/>
                    <a:pt x="5" y="10"/>
                    <a:pt x="6" y="11"/>
                  </a:cubicBezTo>
                  <a:cubicBezTo>
                    <a:pt x="5" y="10"/>
                    <a:pt x="4" y="9"/>
                    <a:pt x="3" y="7"/>
                  </a:cubicBezTo>
                  <a:cubicBezTo>
                    <a:pt x="2" y="6"/>
                    <a:pt x="1" y="4"/>
                    <a:pt x="1" y="2"/>
                  </a:cubicBezTo>
                  <a:cubicBezTo>
                    <a:pt x="0" y="1"/>
                    <a:pt x="0" y="1"/>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80" name="Freeform 320"/>
            <p:cNvSpPr>
              <a:spLocks noEditPoints="1"/>
            </p:cNvSpPr>
            <p:nvPr/>
          </p:nvSpPr>
          <p:spPr bwMode="auto">
            <a:xfrm>
              <a:off x="5598683" y="3526655"/>
              <a:ext cx="990230" cy="190936"/>
            </a:xfrm>
            <a:custGeom>
              <a:avLst/>
              <a:gdLst>
                <a:gd name="T0" fmla="*/ 772 w 772"/>
                <a:gd name="T1" fmla="*/ 144 h 144"/>
                <a:gd name="T2" fmla="*/ 575 w 772"/>
                <a:gd name="T3" fmla="*/ 106 h 144"/>
                <a:gd name="T4" fmla="*/ 575 w 772"/>
                <a:gd name="T5" fmla="*/ 106 h 144"/>
                <a:gd name="T6" fmla="*/ 573 w 772"/>
                <a:gd name="T7" fmla="*/ 106 h 144"/>
                <a:gd name="T8" fmla="*/ 573 w 772"/>
                <a:gd name="T9" fmla="*/ 106 h 144"/>
                <a:gd name="T10" fmla="*/ 579 w 772"/>
                <a:gd name="T11" fmla="*/ 104 h 144"/>
                <a:gd name="T12" fmla="*/ 603 w 772"/>
                <a:gd name="T13" fmla="*/ 88 h 144"/>
                <a:gd name="T14" fmla="*/ 641 w 772"/>
                <a:gd name="T15" fmla="*/ 113 h 144"/>
                <a:gd name="T16" fmla="*/ 603 w 772"/>
                <a:gd name="T17" fmla="*/ 88 h 144"/>
                <a:gd name="T18" fmla="*/ 589 w 772"/>
                <a:gd name="T19" fmla="*/ 80 h 144"/>
                <a:gd name="T20" fmla="*/ 589 w 772"/>
                <a:gd name="T21" fmla="*/ 80 h 144"/>
                <a:gd name="T22" fmla="*/ 563 w 772"/>
                <a:gd name="T23" fmla="*/ 82 h 144"/>
                <a:gd name="T24" fmla="*/ 554 w 772"/>
                <a:gd name="T25" fmla="*/ 104 h 144"/>
                <a:gd name="T26" fmla="*/ 553 w 772"/>
                <a:gd name="T27" fmla="*/ 103 h 144"/>
                <a:gd name="T28" fmla="*/ 563 w 772"/>
                <a:gd name="T29" fmla="*/ 67 h 144"/>
                <a:gd name="T30" fmla="*/ 258 w 772"/>
                <a:gd name="T31" fmla="*/ 52 h 144"/>
                <a:gd name="T32" fmla="*/ 85 w 772"/>
                <a:gd name="T33" fmla="*/ 52 h 144"/>
                <a:gd name="T34" fmla="*/ 91 w 772"/>
                <a:gd name="T35" fmla="*/ 53 h 144"/>
                <a:gd name="T36" fmla="*/ 88 w 772"/>
                <a:gd name="T37" fmla="*/ 52 h 144"/>
                <a:gd name="T38" fmla="*/ 0 w 772"/>
                <a:gd name="T39" fmla="*/ 51 h 144"/>
                <a:gd name="T40" fmla="*/ 4 w 772"/>
                <a:gd name="T41" fmla="*/ 51 h 144"/>
                <a:gd name="T42" fmla="*/ 238 w 772"/>
                <a:gd name="T43" fmla="*/ 51 h 144"/>
                <a:gd name="T44" fmla="*/ 252 w 772"/>
                <a:gd name="T45" fmla="*/ 52 h 144"/>
                <a:gd name="T46" fmla="*/ 560 w 772"/>
                <a:gd name="T47" fmla="*/ 43 h 144"/>
                <a:gd name="T48" fmla="*/ 560 w 772"/>
                <a:gd name="T49" fmla="*/ 43 h 144"/>
                <a:gd name="T50" fmla="*/ 13 w 772"/>
                <a:gd name="T51" fmla="*/ 40 h 144"/>
                <a:gd name="T52" fmla="*/ 13 w 772"/>
                <a:gd name="T53" fmla="*/ 40 h 144"/>
                <a:gd name="T54" fmla="*/ 560 w 772"/>
                <a:gd name="T55" fmla="*/ 43 h 144"/>
                <a:gd name="T56" fmla="*/ 555 w 772"/>
                <a:gd name="T57" fmla="*/ 28 h 144"/>
                <a:gd name="T58" fmla="*/ 555 w 772"/>
                <a:gd name="T59" fmla="*/ 28 h 144"/>
                <a:gd name="T60" fmla="*/ 47 w 772"/>
                <a:gd name="T61" fmla="*/ 24 h 144"/>
                <a:gd name="T62" fmla="*/ 47 w 772"/>
                <a:gd name="T63" fmla="*/ 24 h 144"/>
                <a:gd name="T64" fmla="*/ 128 w 772"/>
                <a:gd name="T65" fmla="*/ 14 h 144"/>
                <a:gd name="T66" fmla="*/ 128 w 772"/>
                <a:gd name="T67" fmla="*/ 13 h 144"/>
                <a:gd name="T68" fmla="*/ 128 w 772"/>
                <a:gd name="T69" fmla="*/ 13 h 144"/>
                <a:gd name="T70" fmla="*/ 128 w 772"/>
                <a:gd name="T71" fmla="*/ 13 h 144"/>
                <a:gd name="T72" fmla="*/ 128 w 772"/>
                <a:gd name="T73" fmla="*/ 13 h 144"/>
                <a:gd name="T74" fmla="*/ 128 w 772"/>
                <a:gd name="T75" fmla="*/ 13 h 144"/>
                <a:gd name="T76" fmla="*/ 47 w 772"/>
                <a:gd name="T77" fmla="*/ 24 h 144"/>
                <a:gd name="T78" fmla="*/ 118 w 772"/>
                <a:gd name="T79" fmla="*/ 0 h 144"/>
                <a:gd name="T80" fmla="*/ 118 w 772"/>
                <a:gd name="T81" fmla="*/ 0 h 144"/>
                <a:gd name="T82" fmla="*/ 118 w 772"/>
                <a:gd name="T83" fmla="*/ 0 h 144"/>
                <a:gd name="T84" fmla="*/ 118 w 772"/>
                <a:gd name="T8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2" h="144">
                  <a:moveTo>
                    <a:pt x="753" y="136"/>
                  </a:moveTo>
                  <a:cubicBezTo>
                    <a:pt x="760" y="138"/>
                    <a:pt x="767" y="141"/>
                    <a:pt x="772" y="144"/>
                  </a:cubicBezTo>
                  <a:cubicBezTo>
                    <a:pt x="767" y="141"/>
                    <a:pt x="760" y="138"/>
                    <a:pt x="753" y="136"/>
                  </a:cubicBezTo>
                  <a:moveTo>
                    <a:pt x="575" y="106"/>
                  </a:moveTo>
                  <a:cubicBezTo>
                    <a:pt x="575" y="106"/>
                    <a:pt x="575" y="106"/>
                    <a:pt x="575" y="106"/>
                  </a:cubicBezTo>
                  <a:cubicBezTo>
                    <a:pt x="575" y="106"/>
                    <a:pt x="575" y="106"/>
                    <a:pt x="575" y="106"/>
                  </a:cubicBezTo>
                  <a:cubicBezTo>
                    <a:pt x="575" y="106"/>
                    <a:pt x="575" y="106"/>
                    <a:pt x="575" y="106"/>
                  </a:cubicBezTo>
                  <a:moveTo>
                    <a:pt x="573" y="106"/>
                  </a:moveTo>
                  <a:cubicBezTo>
                    <a:pt x="574" y="106"/>
                    <a:pt x="574" y="106"/>
                    <a:pt x="575" y="106"/>
                  </a:cubicBezTo>
                  <a:cubicBezTo>
                    <a:pt x="574" y="106"/>
                    <a:pt x="574" y="106"/>
                    <a:pt x="573" y="106"/>
                  </a:cubicBezTo>
                  <a:moveTo>
                    <a:pt x="579" y="104"/>
                  </a:moveTo>
                  <a:cubicBezTo>
                    <a:pt x="579" y="104"/>
                    <a:pt x="579" y="104"/>
                    <a:pt x="579" y="104"/>
                  </a:cubicBezTo>
                  <a:cubicBezTo>
                    <a:pt x="579" y="104"/>
                    <a:pt x="579" y="104"/>
                    <a:pt x="579" y="104"/>
                  </a:cubicBezTo>
                  <a:moveTo>
                    <a:pt x="603" y="88"/>
                  </a:moveTo>
                  <a:cubicBezTo>
                    <a:pt x="609" y="95"/>
                    <a:pt x="614" y="103"/>
                    <a:pt x="623" y="106"/>
                  </a:cubicBezTo>
                  <a:cubicBezTo>
                    <a:pt x="630" y="109"/>
                    <a:pt x="634" y="111"/>
                    <a:pt x="641" y="113"/>
                  </a:cubicBezTo>
                  <a:cubicBezTo>
                    <a:pt x="634" y="111"/>
                    <a:pt x="630" y="109"/>
                    <a:pt x="623" y="106"/>
                  </a:cubicBezTo>
                  <a:cubicBezTo>
                    <a:pt x="614" y="103"/>
                    <a:pt x="609" y="95"/>
                    <a:pt x="603" y="88"/>
                  </a:cubicBezTo>
                  <a:moveTo>
                    <a:pt x="589" y="80"/>
                  </a:moveTo>
                  <a:cubicBezTo>
                    <a:pt x="589" y="80"/>
                    <a:pt x="589" y="80"/>
                    <a:pt x="589" y="80"/>
                  </a:cubicBezTo>
                  <a:cubicBezTo>
                    <a:pt x="593" y="80"/>
                    <a:pt x="600" y="84"/>
                    <a:pt x="601" y="86"/>
                  </a:cubicBezTo>
                  <a:cubicBezTo>
                    <a:pt x="600" y="84"/>
                    <a:pt x="593" y="80"/>
                    <a:pt x="589" y="80"/>
                  </a:cubicBezTo>
                  <a:moveTo>
                    <a:pt x="563" y="67"/>
                  </a:moveTo>
                  <a:cubicBezTo>
                    <a:pt x="563" y="72"/>
                    <a:pt x="563" y="78"/>
                    <a:pt x="563" y="82"/>
                  </a:cubicBezTo>
                  <a:cubicBezTo>
                    <a:pt x="563" y="92"/>
                    <a:pt x="558" y="95"/>
                    <a:pt x="553" y="103"/>
                  </a:cubicBezTo>
                  <a:cubicBezTo>
                    <a:pt x="553" y="104"/>
                    <a:pt x="553" y="104"/>
                    <a:pt x="554" y="104"/>
                  </a:cubicBezTo>
                  <a:cubicBezTo>
                    <a:pt x="554" y="104"/>
                    <a:pt x="554" y="104"/>
                    <a:pt x="554" y="104"/>
                  </a:cubicBezTo>
                  <a:cubicBezTo>
                    <a:pt x="553" y="104"/>
                    <a:pt x="553" y="104"/>
                    <a:pt x="553" y="103"/>
                  </a:cubicBezTo>
                  <a:cubicBezTo>
                    <a:pt x="558" y="95"/>
                    <a:pt x="563" y="92"/>
                    <a:pt x="563" y="82"/>
                  </a:cubicBezTo>
                  <a:cubicBezTo>
                    <a:pt x="563" y="78"/>
                    <a:pt x="563" y="72"/>
                    <a:pt x="563" y="67"/>
                  </a:cubicBezTo>
                  <a:moveTo>
                    <a:pt x="261" y="52"/>
                  </a:moveTo>
                  <a:cubicBezTo>
                    <a:pt x="260" y="52"/>
                    <a:pt x="259" y="52"/>
                    <a:pt x="258" y="52"/>
                  </a:cubicBezTo>
                  <a:cubicBezTo>
                    <a:pt x="259" y="52"/>
                    <a:pt x="260" y="52"/>
                    <a:pt x="261" y="52"/>
                  </a:cubicBezTo>
                  <a:moveTo>
                    <a:pt x="85" y="52"/>
                  </a:moveTo>
                  <a:cubicBezTo>
                    <a:pt x="86" y="52"/>
                    <a:pt x="87" y="52"/>
                    <a:pt x="88" y="52"/>
                  </a:cubicBezTo>
                  <a:cubicBezTo>
                    <a:pt x="89" y="53"/>
                    <a:pt x="90" y="53"/>
                    <a:pt x="91" y="53"/>
                  </a:cubicBezTo>
                  <a:cubicBezTo>
                    <a:pt x="91" y="53"/>
                    <a:pt x="91" y="53"/>
                    <a:pt x="91" y="53"/>
                  </a:cubicBezTo>
                  <a:cubicBezTo>
                    <a:pt x="90" y="53"/>
                    <a:pt x="89" y="53"/>
                    <a:pt x="88" y="52"/>
                  </a:cubicBezTo>
                  <a:cubicBezTo>
                    <a:pt x="87" y="52"/>
                    <a:pt x="86" y="52"/>
                    <a:pt x="85" y="52"/>
                  </a:cubicBezTo>
                  <a:moveTo>
                    <a:pt x="0" y="51"/>
                  </a:moveTo>
                  <a:cubicBezTo>
                    <a:pt x="2" y="51"/>
                    <a:pt x="3" y="51"/>
                    <a:pt x="4" y="51"/>
                  </a:cubicBezTo>
                  <a:cubicBezTo>
                    <a:pt x="4" y="51"/>
                    <a:pt x="4" y="51"/>
                    <a:pt x="4" y="51"/>
                  </a:cubicBezTo>
                  <a:cubicBezTo>
                    <a:pt x="3" y="51"/>
                    <a:pt x="2" y="51"/>
                    <a:pt x="0" y="51"/>
                  </a:cubicBezTo>
                  <a:moveTo>
                    <a:pt x="238" y="51"/>
                  </a:moveTo>
                  <a:cubicBezTo>
                    <a:pt x="242" y="52"/>
                    <a:pt x="247" y="52"/>
                    <a:pt x="252" y="52"/>
                  </a:cubicBezTo>
                  <a:cubicBezTo>
                    <a:pt x="252" y="52"/>
                    <a:pt x="252" y="52"/>
                    <a:pt x="252" y="52"/>
                  </a:cubicBezTo>
                  <a:cubicBezTo>
                    <a:pt x="247" y="52"/>
                    <a:pt x="242" y="52"/>
                    <a:pt x="238" y="51"/>
                  </a:cubicBezTo>
                  <a:moveTo>
                    <a:pt x="560" y="43"/>
                  </a:moveTo>
                  <a:cubicBezTo>
                    <a:pt x="560" y="43"/>
                    <a:pt x="560" y="43"/>
                    <a:pt x="560" y="43"/>
                  </a:cubicBezTo>
                  <a:cubicBezTo>
                    <a:pt x="560" y="43"/>
                    <a:pt x="560" y="43"/>
                    <a:pt x="560" y="43"/>
                  </a:cubicBezTo>
                  <a:cubicBezTo>
                    <a:pt x="560" y="43"/>
                    <a:pt x="560" y="43"/>
                    <a:pt x="560" y="43"/>
                  </a:cubicBezTo>
                  <a:moveTo>
                    <a:pt x="13" y="40"/>
                  </a:moveTo>
                  <a:cubicBezTo>
                    <a:pt x="13" y="40"/>
                    <a:pt x="13" y="40"/>
                    <a:pt x="13" y="40"/>
                  </a:cubicBezTo>
                  <a:cubicBezTo>
                    <a:pt x="13" y="40"/>
                    <a:pt x="13" y="40"/>
                    <a:pt x="13" y="40"/>
                  </a:cubicBezTo>
                  <a:moveTo>
                    <a:pt x="555" y="28"/>
                  </a:moveTo>
                  <a:cubicBezTo>
                    <a:pt x="562" y="28"/>
                    <a:pt x="560" y="38"/>
                    <a:pt x="560" y="43"/>
                  </a:cubicBezTo>
                  <a:cubicBezTo>
                    <a:pt x="560" y="38"/>
                    <a:pt x="562" y="28"/>
                    <a:pt x="555" y="28"/>
                  </a:cubicBezTo>
                  <a:moveTo>
                    <a:pt x="555" y="28"/>
                  </a:moveTo>
                  <a:cubicBezTo>
                    <a:pt x="555" y="28"/>
                    <a:pt x="555" y="28"/>
                    <a:pt x="555" y="28"/>
                  </a:cubicBezTo>
                  <a:cubicBezTo>
                    <a:pt x="555" y="28"/>
                    <a:pt x="555" y="28"/>
                    <a:pt x="555" y="28"/>
                  </a:cubicBezTo>
                  <a:cubicBezTo>
                    <a:pt x="555" y="28"/>
                    <a:pt x="555" y="28"/>
                    <a:pt x="555" y="28"/>
                  </a:cubicBezTo>
                  <a:moveTo>
                    <a:pt x="47" y="24"/>
                  </a:moveTo>
                  <a:cubicBezTo>
                    <a:pt x="52" y="31"/>
                    <a:pt x="54" y="38"/>
                    <a:pt x="61" y="42"/>
                  </a:cubicBezTo>
                  <a:cubicBezTo>
                    <a:pt x="54" y="38"/>
                    <a:pt x="52" y="31"/>
                    <a:pt x="47" y="24"/>
                  </a:cubicBezTo>
                  <a:moveTo>
                    <a:pt x="128" y="14"/>
                  </a:moveTo>
                  <a:cubicBezTo>
                    <a:pt x="128" y="14"/>
                    <a:pt x="128" y="14"/>
                    <a:pt x="128" y="14"/>
                  </a:cubicBezTo>
                  <a:cubicBezTo>
                    <a:pt x="128" y="14"/>
                    <a:pt x="128" y="14"/>
                    <a:pt x="128" y="14"/>
                  </a:cubicBezTo>
                  <a:moveTo>
                    <a:pt x="128" y="13"/>
                  </a:moveTo>
                  <a:cubicBezTo>
                    <a:pt x="128" y="13"/>
                    <a:pt x="128" y="14"/>
                    <a:pt x="128" y="14"/>
                  </a:cubicBezTo>
                  <a:cubicBezTo>
                    <a:pt x="128" y="14"/>
                    <a:pt x="128" y="13"/>
                    <a:pt x="128" y="13"/>
                  </a:cubicBezTo>
                  <a:moveTo>
                    <a:pt x="128" y="13"/>
                  </a:moveTo>
                  <a:cubicBezTo>
                    <a:pt x="128" y="13"/>
                    <a:pt x="128" y="13"/>
                    <a:pt x="128" y="13"/>
                  </a:cubicBezTo>
                  <a:cubicBezTo>
                    <a:pt x="128" y="13"/>
                    <a:pt x="128" y="13"/>
                    <a:pt x="128" y="13"/>
                  </a:cubicBezTo>
                  <a:moveTo>
                    <a:pt x="128" y="13"/>
                  </a:moveTo>
                  <a:cubicBezTo>
                    <a:pt x="128" y="13"/>
                    <a:pt x="128" y="13"/>
                    <a:pt x="128" y="13"/>
                  </a:cubicBezTo>
                  <a:cubicBezTo>
                    <a:pt x="128" y="13"/>
                    <a:pt x="128" y="13"/>
                    <a:pt x="128" y="13"/>
                  </a:cubicBezTo>
                  <a:moveTo>
                    <a:pt x="30" y="12"/>
                  </a:moveTo>
                  <a:cubicBezTo>
                    <a:pt x="38" y="12"/>
                    <a:pt x="42" y="17"/>
                    <a:pt x="47" y="24"/>
                  </a:cubicBezTo>
                  <a:cubicBezTo>
                    <a:pt x="42" y="17"/>
                    <a:pt x="38" y="12"/>
                    <a:pt x="30" y="12"/>
                  </a:cubicBezTo>
                  <a:moveTo>
                    <a:pt x="118" y="0"/>
                  </a:moveTo>
                  <a:cubicBezTo>
                    <a:pt x="122" y="0"/>
                    <a:pt x="126" y="10"/>
                    <a:pt x="128" y="13"/>
                  </a:cubicBezTo>
                  <a:cubicBezTo>
                    <a:pt x="126" y="10"/>
                    <a:pt x="122" y="0"/>
                    <a:pt x="118" y="0"/>
                  </a:cubicBezTo>
                  <a:moveTo>
                    <a:pt x="118" y="0"/>
                  </a:moveTo>
                  <a:cubicBezTo>
                    <a:pt x="118" y="0"/>
                    <a:pt x="118" y="0"/>
                    <a:pt x="118" y="0"/>
                  </a:cubicBezTo>
                  <a:cubicBezTo>
                    <a:pt x="118" y="0"/>
                    <a:pt x="118" y="0"/>
                    <a:pt x="118" y="0"/>
                  </a:cubicBezTo>
                  <a:cubicBezTo>
                    <a:pt x="118" y="0"/>
                    <a:pt x="118" y="0"/>
                    <a:pt x="118"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81" name="Freeform 321"/>
            <p:cNvSpPr>
              <a:spLocks/>
            </p:cNvSpPr>
            <p:nvPr/>
          </p:nvSpPr>
          <p:spPr bwMode="auto">
            <a:xfrm>
              <a:off x="4328436" y="2594629"/>
              <a:ext cx="564729" cy="1134287"/>
            </a:xfrm>
            <a:custGeom>
              <a:avLst/>
              <a:gdLst>
                <a:gd name="T0" fmla="*/ 109 w 441"/>
                <a:gd name="T1" fmla="*/ 14 h 855"/>
                <a:gd name="T2" fmla="*/ 65 w 441"/>
                <a:gd name="T3" fmla="*/ 23 h 855"/>
                <a:gd name="T4" fmla="*/ 67 w 441"/>
                <a:gd name="T5" fmla="*/ 75 h 855"/>
                <a:gd name="T6" fmla="*/ 54 w 441"/>
                <a:gd name="T7" fmla="*/ 104 h 855"/>
                <a:gd name="T8" fmla="*/ 44 w 441"/>
                <a:gd name="T9" fmla="*/ 131 h 855"/>
                <a:gd name="T10" fmla="*/ 35 w 441"/>
                <a:gd name="T11" fmla="*/ 175 h 855"/>
                <a:gd name="T12" fmla="*/ 46 w 441"/>
                <a:gd name="T13" fmla="*/ 247 h 855"/>
                <a:gd name="T14" fmla="*/ 53 w 441"/>
                <a:gd name="T15" fmla="*/ 289 h 855"/>
                <a:gd name="T16" fmla="*/ 57 w 441"/>
                <a:gd name="T17" fmla="*/ 373 h 855"/>
                <a:gd name="T18" fmla="*/ 42 w 441"/>
                <a:gd name="T19" fmla="*/ 459 h 855"/>
                <a:gd name="T20" fmla="*/ 25 w 441"/>
                <a:gd name="T21" fmla="*/ 504 h 855"/>
                <a:gd name="T22" fmla="*/ 13 w 441"/>
                <a:gd name="T23" fmla="*/ 538 h 855"/>
                <a:gd name="T24" fmla="*/ 21 w 441"/>
                <a:gd name="T25" fmla="*/ 549 h 855"/>
                <a:gd name="T26" fmla="*/ 67 w 441"/>
                <a:gd name="T27" fmla="*/ 503 h 855"/>
                <a:gd name="T28" fmla="*/ 75 w 441"/>
                <a:gd name="T29" fmla="*/ 498 h 855"/>
                <a:gd name="T30" fmla="*/ 77 w 441"/>
                <a:gd name="T31" fmla="*/ 529 h 855"/>
                <a:gd name="T32" fmla="*/ 122 w 441"/>
                <a:gd name="T33" fmla="*/ 600 h 855"/>
                <a:gd name="T34" fmla="*/ 139 w 441"/>
                <a:gd name="T35" fmla="*/ 658 h 855"/>
                <a:gd name="T36" fmla="*/ 147 w 441"/>
                <a:gd name="T37" fmla="*/ 699 h 855"/>
                <a:gd name="T38" fmla="*/ 155 w 441"/>
                <a:gd name="T39" fmla="*/ 759 h 855"/>
                <a:gd name="T40" fmla="*/ 156 w 441"/>
                <a:gd name="T41" fmla="*/ 784 h 855"/>
                <a:gd name="T42" fmla="*/ 165 w 441"/>
                <a:gd name="T43" fmla="*/ 810 h 855"/>
                <a:gd name="T44" fmla="*/ 204 w 441"/>
                <a:gd name="T45" fmla="*/ 835 h 855"/>
                <a:gd name="T46" fmla="*/ 230 w 441"/>
                <a:gd name="T47" fmla="*/ 837 h 855"/>
                <a:gd name="T48" fmla="*/ 233 w 441"/>
                <a:gd name="T49" fmla="*/ 852 h 855"/>
                <a:gd name="T50" fmla="*/ 250 w 441"/>
                <a:gd name="T51" fmla="*/ 846 h 855"/>
                <a:gd name="T52" fmla="*/ 288 w 441"/>
                <a:gd name="T53" fmla="*/ 831 h 855"/>
                <a:gd name="T54" fmla="*/ 338 w 441"/>
                <a:gd name="T55" fmla="*/ 815 h 855"/>
                <a:gd name="T56" fmla="*/ 371 w 441"/>
                <a:gd name="T57" fmla="*/ 799 h 855"/>
                <a:gd name="T58" fmla="*/ 402 w 441"/>
                <a:gd name="T59" fmla="*/ 799 h 855"/>
                <a:gd name="T60" fmla="*/ 421 w 441"/>
                <a:gd name="T61" fmla="*/ 766 h 855"/>
                <a:gd name="T62" fmla="*/ 416 w 441"/>
                <a:gd name="T63" fmla="*/ 741 h 855"/>
                <a:gd name="T64" fmla="*/ 409 w 441"/>
                <a:gd name="T65" fmla="*/ 716 h 855"/>
                <a:gd name="T66" fmla="*/ 377 w 441"/>
                <a:gd name="T67" fmla="*/ 676 h 855"/>
                <a:gd name="T68" fmla="*/ 377 w 441"/>
                <a:gd name="T69" fmla="*/ 645 h 855"/>
                <a:gd name="T70" fmla="*/ 390 w 441"/>
                <a:gd name="T71" fmla="*/ 643 h 855"/>
                <a:gd name="T72" fmla="*/ 388 w 441"/>
                <a:gd name="T73" fmla="*/ 621 h 855"/>
                <a:gd name="T74" fmla="*/ 371 w 441"/>
                <a:gd name="T75" fmla="*/ 594 h 855"/>
                <a:gd name="T76" fmla="*/ 366 w 441"/>
                <a:gd name="T77" fmla="*/ 552 h 855"/>
                <a:gd name="T78" fmla="*/ 363 w 441"/>
                <a:gd name="T79" fmla="*/ 522 h 855"/>
                <a:gd name="T80" fmla="*/ 364 w 441"/>
                <a:gd name="T81" fmla="*/ 493 h 855"/>
                <a:gd name="T82" fmla="*/ 378 w 441"/>
                <a:gd name="T83" fmla="*/ 437 h 855"/>
                <a:gd name="T84" fmla="*/ 365 w 441"/>
                <a:gd name="T85" fmla="*/ 410 h 855"/>
                <a:gd name="T86" fmla="*/ 359 w 441"/>
                <a:gd name="T87" fmla="*/ 391 h 855"/>
                <a:gd name="T88" fmla="*/ 350 w 441"/>
                <a:gd name="T89" fmla="*/ 356 h 855"/>
                <a:gd name="T90" fmla="*/ 352 w 441"/>
                <a:gd name="T91" fmla="*/ 310 h 855"/>
                <a:gd name="T92" fmla="*/ 351 w 441"/>
                <a:gd name="T93" fmla="*/ 271 h 855"/>
                <a:gd name="T94" fmla="*/ 367 w 441"/>
                <a:gd name="T95" fmla="*/ 289 h 855"/>
                <a:gd name="T96" fmla="*/ 379 w 441"/>
                <a:gd name="T97" fmla="*/ 316 h 855"/>
                <a:gd name="T98" fmla="*/ 401 w 441"/>
                <a:gd name="T99" fmla="*/ 291 h 855"/>
                <a:gd name="T100" fmla="*/ 414 w 441"/>
                <a:gd name="T101" fmla="*/ 273 h 855"/>
                <a:gd name="T102" fmla="*/ 429 w 441"/>
                <a:gd name="T103" fmla="*/ 217 h 855"/>
                <a:gd name="T104" fmla="*/ 426 w 441"/>
                <a:gd name="T105" fmla="*/ 193 h 855"/>
                <a:gd name="T106" fmla="*/ 441 w 441"/>
                <a:gd name="T107" fmla="*/ 162 h 855"/>
                <a:gd name="T108" fmla="*/ 420 w 441"/>
                <a:gd name="T109" fmla="*/ 146 h 855"/>
                <a:gd name="T110" fmla="*/ 401 w 441"/>
                <a:gd name="T111" fmla="*/ 88 h 855"/>
                <a:gd name="T112" fmla="*/ 359 w 441"/>
                <a:gd name="T113" fmla="*/ 37 h 855"/>
                <a:gd name="T114" fmla="*/ 326 w 441"/>
                <a:gd name="T115" fmla="*/ 25 h 855"/>
                <a:gd name="T116" fmla="*/ 274 w 441"/>
                <a:gd name="T117" fmla="*/ 26 h 855"/>
                <a:gd name="T118" fmla="*/ 219 w 441"/>
                <a:gd name="T119" fmla="*/ 22 h 855"/>
                <a:gd name="T120" fmla="*/ 193 w 441"/>
                <a:gd name="T121" fmla="*/ 15 h 855"/>
                <a:gd name="T122" fmla="*/ 159 w 441"/>
                <a:gd name="T123" fmla="*/ 4 h 855"/>
                <a:gd name="T124" fmla="*/ 143 w 441"/>
                <a:gd name="T125" fmla="*/ 1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1" h="855">
                  <a:moveTo>
                    <a:pt x="143" y="0"/>
                  </a:moveTo>
                  <a:cubicBezTo>
                    <a:pt x="142" y="9"/>
                    <a:pt x="142" y="12"/>
                    <a:pt x="132" y="13"/>
                  </a:cubicBezTo>
                  <a:cubicBezTo>
                    <a:pt x="132" y="13"/>
                    <a:pt x="132" y="13"/>
                    <a:pt x="132" y="13"/>
                  </a:cubicBezTo>
                  <a:cubicBezTo>
                    <a:pt x="126" y="13"/>
                    <a:pt x="126" y="13"/>
                    <a:pt x="126" y="13"/>
                  </a:cubicBezTo>
                  <a:cubicBezTo>
                    <a:pt x="120" y="13"/>
                    <a:pt x="114" y="14"/>
                    <a:pt x="109" y="14"/>
                  </a:cubicBezTo>
                  <a:cubicBezTo>
                    <a:pt x="106" y="14"/>
                    <a:pt x="99" y="13"/>
                    <a:pt x="94" y="13"/>
                  </a:cubicBezTo>
                  <a:cubicBezTo>
                    <a:pt x="90" y="13"/>
                    <a:pt x="87" y="14"/>
                    <a:pt x="85" y="15"/>
                  </a:cubicBezTo>
                  <a:cubicBezTo>
                    <a:pt x="84" y="15"/>
                    <a:pt x="84" y="15"/>
                    <a:pt x="84" y="15"/>
                  </a:cubicBezTo>
                  <a:cubicBezTo>
                    <a:pt x="84" y="15"/>
                    <a:pt x="84" y="15"/>
                    <a:pt x="84" y="15"/>
                  </a:cubicBezTo>
                  <a:cubicBezTo>
                    <a:pt x="79" y="21"/>
                    <a:pt x="72" y="21"/>
                    <a:pt x="65" y="23"/>
                  </a:cubicBezTo>
                  <a:cubicBezTo>
                    <a:pt x="65" y="27"/>
                    <a:pt x="65" y="27"/>
                    <a:pt x="65" y="27"/>
                  </a:cubicBezTo>
                  <a:cubicBezTo>
                    <a:pt x="65" y="29"/>
                    <a:pt x="64" y="30"/>
                    <a:pt x="64" y="31"/>
                  </a:cubicBezTo>
                  <a:cubicBezTo>
                    <a:pt x="62" y="46"/>
                    <a:pt x="62" y="46"/>
                    <a:pt x="62" y="46"/>
                  </a:cubicBezTo>
                  <a:cubicBezTo>
                    <a:pt x="67" y="69"/>
                    <a:pt x="67" y="69"/>
                    <a:pt x="67" y="69"/>
                  </a:cubicBezTo>
                  <a:cubicBezTo>
                    <a:pt x="67" y="75"/>
                    <a:pt x="67" y="75"/>
                    <a:pt x="67" y="75"/>
                  </a:cubicBezTo>
                  <a:cubicBezTo>
                    <a:pt x="67" y="77"/>
                    <a:pt x="67" y="78"/>
                    <a:pt x="67" y="80"/>
                  </a:cubicBezTo>
                  <a:cubicBezTo>
                    <a:pt x="66" y="90"/>
                    <a:pt x="66" y="90"/>
                    <a:pt x="66" y="90"/>
                  </a:cubicBezTo>
                  <a:cubicBezTo>
                    <a:pt x="59" y="97"/>
                    <a:pt x="59" y="97"/>
                    <a:pt x="59" y="97"/>
                  </a:cubicBezTo>
                  <a:cubicBezTo>
                    <a:pt x="59" y="98"/>
                    <a:pt x="58" y="98"/>
                    <a:pt x="58" y="99"/>
                  </a:cubicBezTo>
                  <a:cubicBezTo>
                    <a:pt x="57" y="101"/>
                    <a:pt x="55" y="102"/>
                    <a:pt x="54" y="104"/>
                  </a:cubicBezTo>
                  <a:cubicBezTo>
                    <a:pt x="48" y="115"/>
                    <a:pt x="48" y="115"/>
                    <a:pt x="48" y="115"/>
                  </a:cubicBezTo>
                  <a:cubicBezTo>
                    <a:pt x="48" y="116"/>
                    <a:pt x="47" y="117"/>
                    <a:pt x="47" y="118"/>
                  </a:cubicBezTo>
                  <a:cubicBezTo>
                    <a:pt x="47" y="120"/>
                    <a:pt x="46" y="121"/>
                    <a:pt x="45" y="122"/>
                  </a:cubicBezTo>
                  <a:cubicBezTo>
                    <a:pt x="44" y="126"/>
                    <a:pt x="44" y="126"/>
                    <a:pt x="44" y="126"/>
                  </a:cubicBezTo>
                  <a:cubicBezTo>
                    <a:pt x="44" y="128"/>
                    <a:pt x="44" y="129"/>
                    <a:pt x="44" y="131"/>
                  </a:cubicBezTo>
                  <a:cubicBezTo>
                    <a:pt x="44" y="132"/>
                    <a:pt x="43" y="134"/>
                    <a:pt x="43" y="136"/>
                  </a:cubicBezTo>
                  <a:cubicBezTo>
                    <a:pt x="43" y="138"/>
                    <a:pt x="43" y="138"/>
                    <a:pt x="43" y="138"/>
                  </a:cubicBezTo>
                  <a:cubicBezTo>
                    <a:pt x="38" y="150"/>
                    <a:pt x="38" y="150"/>
                    <a:pt x="38" y="150"/>
                  </a:cubicBezTo>
                  <a:cubicBezTo>
                    <a:pt x="35" y="162"/>
                    <a:pt x="35" y="162"/>
                    <a:pt x="35" y="162"/>
                  </a:cubicBezTo>
                  <a:cubicBezTo>
                    <a:pt x="35" y="166"/>
                    <a:pt x="35" y="171"/>
                    <a:pt x="35" y="175"/>
                  </a:cubicBezTo>
                  <a:cubicBezTo>
                    <a:pt x="37" y="187"/>
                    <a:pt x="37" y="187"/>
                    <a:pt x="37" y="187"/>
                  </a:cubicBezTo>
                  <a:cubicBezTo>
                    <a:pt x="38" y="191"/>
                    <a:pt x="39" y="196"/>
                    <a:pt x="40" y="200"/>
                  </a:cubicBezTo>
                  <a:cubicBezTo>
                    <a:pt x="50" y="220"/>
                    <a:pt x="50" y="220"/>
                    <a:pt x="50" y="220"/>
                  </a:cubicBezTo>
                  <a:cubicBezTo>
                    <a:pt x="46" y="246"/>
                    <a:pt x="46" y="246"/>
                    <a:pt x="46" y="246"/>
                  </a:cubicBezTo>
                  <a:cubicBezTo>
                    <a:pt x="46" y="247"/>
                    <a:pt x="46" y="247"/>
                    <a:pt x="46" y="247"/>
                  </a:cubicBezTo>
                  <a:cubicBezTo>
                    <a:pt x="46" y="249"/>
                    <a:pt x="45" y="251"/>
                    <a:pt x="45" y="253"/>
                  </a:cubicBezTo>
                  <a:cubicBezTo>
                    <a:pt x="40" y="267"/>
                    <a:pt x="40" y="267"/>
                    <a:pt x="40" y="267"/>
                  </a:cubicBezTo>
                  <a:cubicBezTo>
                    <a:pt x="40" y="268"/>
                    <a:pt x="40" y="268"/>
                    <a:pt x="40" y="269"/>
                  </a:cubicBezTo>
                  <a:cubicBezTo>
                    <a:pt x="51" y="282"/>
                    <a:pt x="51" y="282"/>
                    <a:pt x="51" y="282"/>
                  </a:cubicBezTo>
                  <a:cubicBezTo>
                    <a:pt x="53" y="289"/>
                    <a:pt x="53" y="289"/>
                    <a:pt x="53" y="289"/>
                  </a:cubicBezTo>
                  <a:cubicBezTo>
                    <a:pt x="53" y="289"/>
                    <a:pt x="53" y="289"/>
                    <a:pt x="53" y="289"/>
                  </a:cubicBezTo>
                  <a:cubicBezTo>
                    <a:pt x="57" y="297"/>
                    <a:pt x="58" y="308"/>
                    <a:pt x="58" y="317"/>
                  </a:cubicBezTo>
                  <a:cubicBezTo>
                    <a:pt x="58" y="321"/>
                    <a:pt x="58" y="325"/>
                    <a:pt x="58" y="328"/>
                  </a:cubicBezTo>
                  <a:cubicBezTo>
                    <a:pt x="57" y="344"/>
                    <a:pt x="57" y="344"/>
                    <a:pt x="57" y="344"/>
                  </a:cubicBezTo>
                  <a:cubicBezTo>
                    <a:pt x="57" y="354"/>
                    <a:pt x="57" y="363"/>
                    <a:pt x="57" y="373"/>
                  </a:cubicBezTo>
                  <a:cubicBezTo>
                    <a:pt x="57" y="384"/>
                    <a:pt x="57" y="394"/>
                    <a:pt x="57" y="405"/>
                  </a:cubicBezTo>
                  <a:cubicBezTo>
                    <a:pt x="57" y="420"/>
                    <a:pt x="57" y="420"/>
                    <a:pt x="57" y="420"/>
                  </a:cubicBezTo>
                  <a:cubicBezTo>
                    <a:pt x="56" y="423"/>
                    <a:pt x="54" y="425"/>
                    <a:pt x="52" y="426"/>
                  </a:cubicBezTo>
                  <a:cubicBezTo>
                    <a:pt x="51" y="428"/>
                    <a:pt x="50" y="429"/>
                    <a:pt x="49" y="431"/>
                  </a:cubicBezTo>
                  <a:cubicBezTo>
                    <a:pt x="45" y="440"/>
                    <a:pt x="42" y="446"/>
                    <a:pt x="42" y="459"/>
                  </a:cubicBezTo>
                  <a:cubicBezTo>
                    <a:pt x="42" y="462"/>
                    <a:pt x="42" y="465"/>
                    <a:pt x="41" y="468"/>
                  </a:cubicBezTo>
                  <a:cubicBezTo>
                    <a:pt x="41" y="470"/>
                    <a:pt x="41" y="473"/>
                    <a:pt x="40" y="475"/>
                  </a:cubicBezTo>
                  <a:cubicBezTo>
                    <a:pt x="39" y="478"/>
                    <a:pt x="38" y="480"/>
                    <a:pt x="38" y="483"/>
                  </a:cubicBezTo>
                  <a:cubicBezTo>
                    <a:pt x="37" y="487"/>
                    <a:pt x="36" y="489"/>
                    <a:pt x="33" y="492"/>
                  </a:cubicBezTo>
                  <a:cubicBezTo>
                    <a:pt x="30" y="497"/>
                    <a:pt x="28" y="501"/>
                    <a:pt x="25" y="504"/>
                  </a:cubicBezTo>
                  <a:cubicBezTo>
                    <a:pt x="22" y="508"/>
                    <a:pt x="19" y="511"/>
                    <a:pt x="16" y="512"/>
                  </a:cubicBezTo>
                  <a:cubicBezTo>
                    <a:pt x="14" y="514"/>
                    <a:pt x="12" y="515"/>
                    <a:pt x="11" y="515"/>
                  </a:cubicBezTo>
                  <a:cubicBezTo>
                    <a:pt x="8" y="515"/>
                    <a:pt x="5" y="513"/>
                    <a:pt x="0" y="508"/>
                  </a:cubicBezTo>
                  <a:cubicBezTo>
                    <a:pt x="3" y="514"/>
                    <a:pt x="7" y="522"/>
                    <a:pt x="7" y="525"/>
                  </a:cubicBezTo>
                  <a:cubicBezTo>
                    <a:pt x="7" y="528"/>
                    <a:pt x="13" y="532"/>
                    <a:pt x="13" y="538"/>
                  </a:cubicBezTo>
                  <a:cubicBezTo>
                    <a:pt x="13" y="538"/>
                    <a:pt x="13" y="538"/>
                    <a:pt x="13" y="538"/>
                  </a:cubicBezTo>
                  <a:cubicBezTo>
                    <a:pt x="13" y="538"/>
                    <a:pt x="13" y="538"/>
                    <a:pt x="13" y="538"/>
                  </a:cubicBezTo>
                  <a:cubicBezTo>
                    <a:pt x="13" y="538"/>
                    <a:pt x="13" y="538"/>
                    <a:pt x="13" y="538"/>
                  </a:cubicBezTo>
                  <a:cubicBezTo>
                    <a:pt x="13" y="544"/>
                    <a:pt x="10" y="547"/>
                    <a:pt x="18" y="549"/>
                  </a:cubicBezTo>
                  <a:cubicBezTo>
                    <a:pt x="19" y="549"/>
                    <a:pt x="20" y="549"/>
                    <a:pt x="21" y="549"/>
                  </a:cubicBezTo>
                  <a:cubicBezTo>
                    <a:pt x="27" y="549"/>
                    <a:pt x="29" y="545"/>
                    <a:pt x="30" y="539"/>
                  </a:cubicBezTo>
                  <a:cubicBezTo>
                    <a:pt x="30" y="539"/>
                    <a:pt x="30" y="539"/>
                    <a:pt x="30" y="539"/>
                  </a:cubicBezTo>
                  <a:cubicBezTo>
                    <a:pt x="31" y="536"/>
                    <a:pt x="43" y="531"/>
                    <a:pt x="46" y="530"/>
                  </a:cubicBezTo>
                  <a:cubicBezTo>
                    <a:pt x="51" y="528"/>
                    <a:pt x="52" y="520"/>
                    <a:pt x="57" y="516"/>
                  </a:cubicBezTo>
                  <a:cubicBezTo>
                    <a:pt x="59" y="514"/>
                    <a:pt x="65" y="506"/>
                    <a:pt x="67" y="503"/>
                  </a:cubicBezTo>
                  <a:cubicBezTo>
                    <a:pt x="67" y="503"/>
                    <a:pt x="67" y="503"/>
                    <a:pt x="67" y="503"/>
                  </a:cubicBezTo>
                  <a:cubicBezTo>
                    <a:pt x="67" y="502"/>
                    <a:pt x="67" y="502"/>
                    <a:pt x="67" y="502"/>
                  </a:cubicBezTo>
                  <a:cubicBezTo>
                    <a:pt x="67" y="502"/>
                    <a:pt x="67" y="502"/>
                    <a:pt x="67" y="502"/>
                  </a:cubicBezTo>
                  <a:cubicBezTo>
                    <a:pt x="67" y="502"/>
                    <a:pt x="67" y="502"/>
                    <a:pt x="67" y="502"/>
                  </a:cubicBezTo>
                  <a:cubicBezTo>
                    <a:pt x="69" y="499"/>
                    <a:pt x="72" y="498"/>
                    <a:pt x="75" y="498"/>
                  </a:cubicBezTo>
                  <a:cubicBezTo>
                    <a:pt x="77" y="498"/>
                    <a:pt x="79" y="498"/>
                    <a:pt x="80" y="499"/>
                  </a:cubicBezTo>
                  <a:cubicBezTo>
                    <a:pt x="82" y="499"/>
                    <a:pt x="82" y="501"/>
                    <a:pt x="82" y="502"/>
                  </a:cubicBezTo>
                  <a:cubicBezTo>
                    <a:pt x="82" y="507"/>
                    <a:pt x="80" y="513"/>
                    <a:pt x="79" y="514"/>
                  </a:cubicBezTo>
                  <a:cubicBezTo>
                    <a:pt x="78" y="518"/>
                    <a:pt x="76" y="522"/>
                    <a:pt x="76" y="526"/>
                  </a:cubicBezTo>
                  <a:cubicBezTo>
                    <a:pt x="76" y="527"/>
                    <a:pt x="76" y="528"/>
                    <a:pt x="77" y="529"/>
                  </a:cubicBezTo>
                  <a:cubicBezTo>
                    <a:pt x="78" y="536"/>
                    <a:pt x="79" y="542"/>
                    <a:pt x="80" y="549"/>
                  </a:cubicBezTo>
                  <a:cubicBezTo>
                    <a:pt x="82" y="557"/>
                    <a:pt x="88" y="559"/>
                    <a:pt x="89" y="566"/>
                  </a:cubicBezTo>
                  <a:cubicBezTo>
                    <a:pt x="91" y="572"/>
                    <a:pt x="95" y="574"/>
                    <a:pt x="97" y="580"/>
                  </a:cubicBezTo>
                  <a:cubicBezTo>
                    <a:pt x="98" y="585"/>
                    <a:pt x="102" y="588"/>
                    <a:pt x="107" y="592"/>
                  </a:cubicBezTo>
                  <a:cubicBezTo>
                    <a:pt x="112" y="596"/>
                    <a:pt x="116" y="599"/>
                    <a:pt x="122" y="600"/>
                  </a:cubicBezTo>
                  <a:cubicBezTo>
                    <a:pt x="123" y="600"/>
                    <a:pt x="130" y="607"/>
                    <a:pt x="130" y="607"/>
                  </a:cubicBezTo>
                  <a:cubicBezTo>
                    <a:pt x="133" y="610"/>
                    <a:pt x="133" y="616"/>
                    <a:pt x="133" y="621"/>
                  </a:cubicBezTo>
                  <a:cubicBezTo>
                    <a:pt x="133" y="622"/>
                    <a:pt x="133" y="624"/>
                    <a:pt x="133" y="626"/>
                  </a:cubicBezTo>
                  <a:cubicBezTo>
                    <a:pt x="133" y="632"/>
                    <a:pt x="131" y="638"/>
                    <a:pt x="131" y="645"/>
                  </a:cubicBezTo>
                  <a:cubicBezTo>
                    <a:pt x="131" y="652"/>
                    <a:pt x="134" y="655"/>
                    <a:pt x="139" y="658"/>
                  </a:cubicBezTo>
                  <a:cubicBezTo>
                    <a:pt x="141" y="660"/>
                    <a:pt x="139" y="664"/>
                    <a:pt x="143" y="668"/>
                  </a:cubicBezTo>
                  <a:cubicBezTo>
                    <a:pt x="146" y="671"/>
                    <a:pt x="146" y="676"/>
                    <a:pt x="146" y="680"/>
                  </a:cubicBezTo>
                  <a:cubicBezTo>
                    <a:pt x="146" y="681"/>
                    <a:pt x="146" y="682"/>
                    <a:pt x="146" y="683"/>
                  </a:cubicBezTo>
                  <a:cubicBezTo>
                    <a:pt x="146" y="683"/>
                    <a:pt x="146" y="683"/>
                    <a:pt x="146" y="683"/>
                  </a:cubicBezTo>
                  <a:cubicBezTo>
                    <a:pt x="146" y="689"/>
                    <a:pt x="145" y="694"/>
                    <a:pt x="147" y="699"/>
                  </a:cubicBezTo>
                  <a:cubicBezTo>
                    <a:pt x="149" y="704"/>
                    <a:pt x="151" y="707"/>
                    <a:pt x="151" y="713"/>
                  </a:cubicBezTo>
                  <a:cubicBezTo>
                    <a:pt x="151" y="718"/>
                    <a:pt x="151" y="724"/>
                    <a:pt x="152" y="729"/>
                  </a:cubicBezTo>
                  <a:cubicBezTo>
                    <a:pt x="154" y="734"/>
                    <a:pt x="154" y="739"/>
                    <a:pt x="155" y="744"/>
                  </a:cubicBezTo>
                  <a:cubicBezTo>
                    <a:pt x="155" y="745"/>
                    <a:pt x="156" y="747"/>
                    <a:pt x="156" y="749"/>
                  </a:cubicBezTo>
                  <a:cubicBezTo>
                    <a:pt x="156" y="752"/>
                    <a:pt x="155" y="756"/>
                    <a:pt x="155" y="759"/>
                  </a:cubicBezTo>
                  <a:cubicBezTo>
                    <a:pt x="155" y="759"/>
                    <a:pt x="155" y="759"/>
                    <a:pt x="155" y="759"/>
                  </a:cubicBezTo>
                  <a:cubicBezTo>
                    <a:pt x="155" y="760"/>
                    <a:pt x="153" y="762"/>
                    <a:pt x="152" y="763"/>
                  </a:cubicBezTo>
                  <a:cubicBezTo>
                    <a:pt x="152" y="763"/>
                    <a:pt x="152" y="763"/>
                    <a:pt x="152" y="763"/>
                  </a:cubicBezTo>
                  <a:cubicBezTo>
                    <a:pt x="154" y="765"/>
                    <a:pt x="154" y="777"/>
                    <a:pt x="154" y="779"/>
                  </a:cubicBezTo>
                  <a:cubicBezTo>
                    <a:pt x="155" y="780"/>
                    <a:pt x="156" y="782"/>
                    <a:pt x="156" y="784"/>
                  </a:cubicBezTo>
                  <a:cubicBezTo>
                    <a:pt x="156" y="784"/>
                    <a:pt x="156" y="784"/>
                    <a:pt x="156" y="784"/>
                  </a:cubicBezTo>
                  <a:cubicBezTo>
                    <a:pt x="158" y="790"/>
                    <a:pt x="161" y="797"/>
                    <a:pt x="163" y="804"/>
                  </a:cubicBezTo>
                  <a:cubicBezTo>
                    <a:pt x="163" y="806"/>
                    <a:pt x="164" y="807"/>
                    <a:pt x="164" y="809"/>
                  </a:cubicBezTo>
                  <a:cubicBezTo>
                    <a:pt x="164" y="809"/>
                    <a:pt x="164" y="809"/>
                    <a:pt x="165" y="809"/>
                  </a:cubicBezTo>
                  <a:cubicBezTo>
                    <a:pt x="165" y="810"/>
                    <a:pt x="165" y="810"/>
                    <a:pt x="165" y="810"/>
                  </a:cubicBezTo>
                  <a:cubicBezTo>
                    <a:pt x="168" y="815"/>
                    <a:pt x="172" y="817"/>
                    <a:pt x="174" y="822"/>
                  </a:cubicBezTo>
                  <a:cubicBezTo>
                    <a:pt x="179" y="832"/>
                    <a:pt x="184" y="829"/>
                    <a:pt x="194" y="831"/>
                  </a:cubicBezTo>
                  <a:cubicBezTo>
                    <a:pt x="195" y="831"/>
                    <a:pt x="196" y="831"/>
                    <a:pt x="197" y="831"/>
                  </a:cubicBezTo>
                  <a:cubicBezTo>
                    <a:pt x="197" y="831"/>
                    <a:pt x="198" y="831"/>
                    <a:pt x="198" y="831"/>
                  </a:cubicBezTo>
                  <a:cubicBezTo>
                    <a:pt x="201" y="832"/>
                    <a:pt x="202" y="833"/>
                    <a:pt x="204" y="835"/>
                  </a:cubicBezTo>
                  <a:cubicBezTo>
                    <a:pt x="207" y="838"/>
                    <a:pt x="209" y="838"/>
                    <a:pt x="213" y="838"/>
                  </a:cubicBezTo>
                  <a:cubicBezTo>
                    <a:pt x="213" y="838"/>
                    <a:pt x="213" y="838"/>
                    <a:pt x="214" y="838"/>
                  </a:cubicBezTo>
                  <a:cubicBezTo>
                    <a:pt x="215" y="838"/>
                    <a:pt x="216" y="838"/>
                    <a:pt x="217" y="838"/>
                  </a:cubicBezTo>
                  <a:cubicBezTo>
                    <a:pt x="220" y="838"/>
                    <a:pt x="222" y="838"/>
                    <a:pt x="225" y="838"/>
                  </a:cubicBezTo>
                  <a:cubicBezTo>
                    <a:pt x="227" y="837"/>
                    <a:pt x="228" y="837"/>
                    <a:pt x="230" y="837"/>
                  </a:cubicBezTo>
                  <a:cubicBezTo>
                    <a:pt x="231" y="837"/>
                    <a:pt x="232" y="837"/>
                    <a:pt x="234" y="838"/>
                  </a:cubicBezTo>
                  <a:cubicBezTo>
                    <a:pt x="238" y="840"/>
                    <a:pt x="231" y="849"/>
                    <a:pt x="231" y="850"/>
                  </a:cubicBezTo>
                  <a:cubicBezTo>
                    <a:pt x="229" y="853"/>
                    <a:pt x="228" y="853"/>
                    <a:pt x="227" y="855"/>
                  </a:cubicBezTo>
                  <a:cubicBezTo>
                    <a:pt x="229" y="854"/>
                    <a:pt x="230" y="854"/>
                    <a:pt x="231" y="853"/>
                  </a:cubicBezTo>
                  <a:cubicBezTo>
                    <a:pt x="232" y="853"/>
                    <a:pt x="233" y="853"/>
                    <a:pt x="233" y="852"/>
                  </a:cubicBezTo>
                  <a:cubicBezTo>
                    <a:pt x="234" y="852"/>
                    <a:pt x="234" y="852"/>
                    <a:pt x="235" y="851"/>
                  </a:cubicBezTo>
                  <a:cubicBezTo>
                    <a:pt x="235" y="851"/>
                    <a:pt x="236" y="851"/>
                    <a:pt x="237" y="851"/>
                  </a:cubicBezTo>
                  <a:cubicBezTo>
                    <a:pt x="240" y="850"/>
                    <a:pt x="243" y="849"/>
                    <a:pt x="245" y="848"/>
                  </a:cubicBezTo>
                  <a:cubicBezTo>
                    <a:pt x="246" y="848"/>
                    <a:pt x="247" y="848"/>
                    <a:pt x="248" y="847"/>
                  </a:cubicBezTo>
                  <a:cubicBezTo>
                    <a:pt x="250" y="846"/>
                    <a:pt x="250" y="846"/>
                    <a:pt x="250" y="846"/>
                  </a:cubicBezTo>
                  <a:cubicBezTo>
                    <a:pt x="253" y="844"/>
                    <a:pt x="254" y="843"/>
                    <a:pt x="257" y="842"/>
                  </a:cubicBezTo>
                  <a:cubicBezTo>
                    <a:pt x="259" y="842"/>
                    <a:pt x="260" y="842"/>
                    <a:pt x="261" y="842"/>
                  </a:cubicBezTo>
                  <a:cubicBezTo>
                    <a:pt x="263" y="841"/>
                    <a:pt x="265" y="840"/>
                    <a:pt x="267" y="839"/>
                  </a:cubicBezTo>
                  <a:cubicBezTo>
                    <a:pt x="272" y="837"/>
                    <a:pt x="278" y="835"/>
                    <a:pt x="283" y="833"/>
                  </a:cubicBezTo>
                  <a:cubicBezTo>
                    <a:pt x="285" y="833"/>
                    <a:pt x="286" y="832"/>
                    <a:pt x="288" y="831"/>
                  </a:cubicBezTo>
                  <a:cubicBezTo>
                    <a:pt x="288" y="831"/>
                    <a:pt x="288" y="831"/>
                    <a:pt x="288" y="831"/>
                  </a:cubicBezTo>
                  <a:cubicBezTo>
                    <a:pt x="289" y="831"/>
                    <a:pt x="290" y="831"/>
                    <a:pt x="290" y="830"/>
                  </a:cubicBezTo>
                  <a:cubicBezTo>
                    <a:pt x="296" y="827"/>
                    <a:pt x="301" y="826"/>
                    <a:pt x="310" y="824"/>
                  </a:cubicBezTo>
                  <a:cubicBezTo>
                    <a:pt x="318" y="822"/>
                    <a:pt x="325" y="820"/>
                    <a:pt x="331" y="819"/>
                  </a:cubicBezTo>
                  <a:cubicBezTo>
                    <a:pt x="334" y="818"/>
                    <a:pt x="336" y="817"/>
                    <a:pt x="338" y="815"/>
                  </a:cubicBezTo>
                  <a:cubicBezTo>
                    <a:pt x="341" y="814"/>
                    <a:pt x="344" y="812"/>
                    <a:pt x="347" y="809"/>
                  </a:cubicBezTo>
                  <a:cubicBezTo>
                    <a:pt x="349" y="807"/>
                    <a:pt x="352" y="804"/>
                    <a:pt x="356" y="804"/>
                  </a:cubicBezTo>
                  <a:cubicBezTo>
                    <a:pt x="356" y="804"/>
                    <a:pt x="356" y="804"/>
                    <a:pt x="357" y="804"/>
                  </a:cubicBezTo>
                  <a:cubicBezTo>
                    <a:pt x="360" y="803"/>
                    <a:pt x="363" y="802"/>
                    <a:pt x="366" y="802"/>
                  </a:cubicBezTo>
                  <a:cubicBezTo>
                    <a:pt x="368" y="800"/>
                    <a:pt x="370" y="799"/>
                    <a:pt x="371" y="799"/>
                  </a:cubicBezTo>
                  <a:cubicBezTo>
                    <a:pt x="373" y="799"/>
                    <a:pt x="374" y="800"/>
                    <a:pt x="375" y="801"/>
                  </a:cubicBezTo>
                  <a:cubicBezTo>
                    <a:pt x="377" y="802"/>
                    <a:pt x="380" y="809"/>
                    <a:pt x="382" y="809"/>
                  </a:cubicBezTo>
                  <a:cubicBezTo>
                    <a:pt x="382" y="809"/>
                    <a:pt x="382" y="809"/>
                    <a:pt x="382" y="809"/>
                  </a:cubicBezTo>
                  <a:cubicBezTo>
                    <a:pt x="385" y="809"/>
                    <a:pt x="391" y="808"/>
                    <a:pt x="392" y="806"/>
                  </a:cubicBezTo>
                  <a:cubicBezTo>
                    <a:pt x="395" y="805"/>
                    <a:pt x="401" y="801"/>
                    <a:pt x="402" y="799"/>
                  </a:cubicBezTo>
                  <a:cubicBezTo>
                    <a:pt x="404" y="796"/>
                    <a:pt x="405" y="793"/>
                    <a:pt x="407" y="791"/>
                  </a:cubicBezTo>
                  <a:cubicBezTo>
                    <a:pt x="409" y="787"/>
                    <a:pt x="409" y="784"/>
                    <a:pt x="412" y="782"/>
                  </a:cubicBezTo>
                  <a:cubicBezTo>
                    <a:pt x="413" y="781"/>
                    <a:pt x="419" y="777"/>
                    <a:pt x="419" y="777"/>
                  </a:cubicBezTo>
                  <a:cubicBezTo>
                    <a:pt x="419" y="776"/>
                    <a:pt x="419" y="776"/>
                    <a:pt x="419" y="776"/>
                  </a:cubicBezTo>
                  <a:cubicBezTo>
                    <a:pt x="419" y="773"/>
                    <a:pt x="420" y="768"/>
                    <a:pt x="421" y="766"/>
                  </a:cubicBezTo>
                  <a:cubicBezTo>
                    <a:pt x="421" y="766"/>
                    <a:pt x="421" y="765"/>
                    <a:pt x="421" y="765"/>
                  </a:cubicBezTo>
                  <a:cubicBezTo>
                    <a:pt x="422" y="765"/>
                    <a:pt x="422" y="764"/>
                    <a:pt x="422" y="763"/>
                  </a:cubicBezTo>
                  <a:cubicBezTo>
                    <a:pt x="423" y="762"/>
                    <a:pt x="425" y="759"/>
                    <a:pt x="425" y="757"/>
                  </a:cubicBezTo>
                  <a:cubicBezTo>
                    <a:pt x="425" y="756"/>
                    <a:pt x="424" y="755"/>
                    <a:pt x="424" y="754"/>
                  </a:cubicBezTo>
                  <a:cubicBezTo>
                    <a:pt x="422" y="752"/>
                    <a:pt x="417" y="745"/>
                    <a:pt x="416" y="741"/>
                  </a:cubicBezTo>
                  <a:cubicBezTo>
                    <a:pt x="416" y="740"/>
                    <a:pt x="416" y="739"/>
                    <a:pt x="416" y="737"/>
                  </a:cubicBezTo>
                  <a:cubicBezTo>
                    <a:pt x="416" y="736"/>
                    <a:pt x="416" y="734"/>
                    <a:pt x="416" y="733"/>
                  </a:cubicBezTo>
                  <a:cubicBezTo>
                    <a:pt x="416" y="731"/>
                    <a:pt x="416" y="730"/>
                    <a:pt x="415" y="728"/>
                  </a:cubicBezTo>
                  <a:cubicBezTo>
                    <a:pt x="415" y="728"/>
                    <a:pt x="415" y="728"/>
                    <a:pt x="415" y="728"/>
                  </a:cubicBezTo>
                  <a:cubicBezTo>
                    <a:pt x="414" y="724"/>
                    <a:pt x="410" y="719"/>
                    <a:pt x="409" y="716"/>
                  </a:cubicBezTo>
                  <a:cubicBezTo>
                    <a:pt x="408" y="711"/>
                    <a:pt x="404" y="707"/>
                    <a:pt x="401" y="702"/>
                  </a:cubicBezTo>
                  <a:cubicBezTo>
                    <a:pt x="401" y="702"/>
                    <a:pt x="401" y="701"/>
                    <a:pt x="400" y="701"/>
                  </a:cubicBezTo>
                  <a:cubicBezTo>
                    <a:pt x="398" y="697"/>
                    <a:pt x="395" y="694"/>
                    <a:pt x="391" y="690"/>
                  </a:cubicBezTo>
                  <a:cubicBezTo>
                    <a:pt x="387" y="686"/>
                    <a:pt x="382" y="684"/>
                    <a:pt x="377" y="677"/>
                  </a:cubicBezTo>
                  <a:cubicBezTo>
                    <a:pt x="377" y="677"/>
                    <a:pt x="377" y="677"/>
                    <a:pt x="377" y="676"/>
                  </a:cubicBezTo>
                  <a:cubicBezTo>
                    <a:pt x="373" y="672"/>
                    <a:pt x="368" y="668"/>
                    <a:pt x="365" y="663"/>
                  </a:cubicBezTo>
                  <a:cubicBezTo>
                    <a:pt x="363" y="659"/>
                    <a:pt x="360" y="654"/>
                    <a:pt x="364" y="650"/>
                  </a:cubicBezTo>
                  <a:cubicBezTo>
                    <a:pt x="368" y="646"/>
                    <a:pt x="371" y="647"/>
                    <a:pt x="377" y="645"/>
                  </a:cubicBezTo>
                  <a:cubicBezTo>
                    <a:pt x="377" y="645"/>
                    <a:pt x="377" y="645"/>
                    <a:pt x="377" y="645"/>
                  </a:cubicBezTo>
                  <a:cubicBezTo>
                    <a:pt x="377" y="645"/>
                    <a:pt x="377" y="645"/>
                    <a:pt x="377" y="645"/>
                  </a:cubicBezTo>
                  <a:cubicBezTo>
                    <a:pt x="377" y="645"/>
                    <a:pt x="377" y="645"/>
                    <a:pt x="377" y="645"/>
                  </a:cubicBezTo>
                  <a:cubicBezTo>
                    <a:pt x="378" y="645"/>
                    <a:pt x="380" y="645"/>
                    <a:pt x="381" y="645"/>
                  </a:cubicBezTo>
                  <a:cubicBezTo>
                    <a:pt x="383" y="646"/>
                    <a:pt x="385" y="646"/>
                    <a:pt x="386" y="646"/>
                  </a:cubicBezTo>
                  <a:cubicBezTo>
                    <a:pt x="387" y="646"/>
                    <a:pt x="388" y="646"/>
                    <a:pt x="389" y="645"/>
                  </a:cubicBezTo>
                  <a:cubicBezTo>
                    <a:pt x="390" y="644"/>
                    <a:pt x="390" y="643"/>
                    <a:pt x="390" y="643"/>
                  </a:cubicBezTo>
                  <a:cubicBezTo>
                    <a:pt x="390" y="641"/>
                    <a:pt x="388" y="639"/>
                    <a:pt x="388" y="635"/>
                  </a:cubicBezTo>
                  <a:cubicBezTo>
                    <a:pt x="388" y="635"/>
                    <a:pt x="388" y="635"/>
                    <a:pt x="388" y="635"/>
                  </a:cubicBezTo>
                  <a:cubicBezTo>
                    <a:pt x="388" y="635"/>
                    <a:pt x="388" y="635"/>
                    <a:pt x="388" y="635"/>
                  </a:cubicBezTo>
                  <a:cubicBezTo>
                    <a:pt x="388" y="632"/>
                    <a:pt x="388" y="628"/>
                    <a:pt x="388" y="625"/>
                  </a:cubicBezTo>
                  <a:cubicBezTo>
                    <a:pt x="388" y="624"/>
                    <a:pt x="388" y="622"/>
                    <a:pt x="388" y="621"/>
                  </a:cubicBezTo>
                  <a:cubicBezTo>
                    <a:pt x="388" y="621"/>
                    <a:pt x="388" y="621"/>
                    <a:pt x="388" y="621"/>
                  </a:cubicBezTo>
                  <a:cubicBezTo>
                    <a:pt x="386" y="616"/>
                    <a:pt x="384" y="612"/>
                    <a:pt x="382" y="608"/>
                  </a:cubicBezTo>
                  <a:cubicBezTo>
                    <a:pt x="382" y="608"/>
                    <a:pt x="382" y="608"/>
                    <a:pt x="382" y="608"/>
                  </a:cubicBezTo>
                  <a:cubicBezTo>
                    <a:pt x="379" y="605"/>
                    <a:pt x="371" y="599"/>
                    <a:pt x="371" y="594"/>
                  </a:cubicBezTo>
                  <a:cubicBezTo>
                    <a:pt x="371" y="594"/>
                    <a:pt x="371" y="594"/>
                    <a:pt x="371" y="594"/>
                  </a:cubicBezTo>
                  <a:cubicBezTo>
                    <a:pt x="371" y="594"/>
                    <a:pt x="371" y="594"/>
                    <a:pt x="371" y="594"/>
                  </a:cubicBezTo>
                  <a:cubicBezTo>
                    <a:pt x="371" y="590"/>
                    <a:pt x="371" y="586"/>
                    <a:pt x="371" y="581"/>
                  </a:cubicBezTo>
                  <a:cubicBezTo>
                    <a:pt x="371" y="579"/>
                    <a:pt x="372" y="577"/>
                    <a:pt x="372" y="574"/>
                  </a:cubicBezTo>
                  <a:cubicBezTo>
                    <a:pt x="372" y="571"/>
                    <a:pt x="371" y="568"/>
                    <a:pt x="371" y="566"/>
                  </a:cubicBezTo>
                  <a:cubicBezTo>
                    <a:pt x="370" y="562"/>
                    <a:pt x="366" y="556"/>
                    <a:pt x="366" y="552"/>
                  </a:cubicBezTo>
                  <a:cubicBezTo>
                    <a:pt x="366" y="552"/>
                    <a:pt x="366" y="552"/>
                    <a:pt x="366" y="552"/>
                  </a:cubicBezTo>
                  <a:cubicBezTo>
                    <a:pt x="366" y="549"/>
                    <a:pt x="364" y="546"/>
                    <a:pt x="364" y="543"/>
                  </a:cubicBezTo>
                  <a:cubicBezTo>
                    <a:pt x="364" y="543"/>
                    <a:pt x="364" y="543"/>
                    <a:pt x="364" y="543"/>
                  </a:cubicBezTo>
                  <a:cubicBezTo>
                    <a:pt x="364" y="539"/>
                    <a:pt x="363" y="535"/>
                    <a:pt x="363" y="532"/>
                  </a:cubicBezTo>
                  <a:cubicBezTo>
                    <a:pt x="363" y="529"/>
                    <a:pt x="363" y="525"/>
                    <a:pt x="363" y="522"/>
                  </a:cubicBezTo>
                  <a:cubicBezTo>
                    <a:pt x="363" y="521"/>
                    <a:pt x="363" y="519"/>
                    <a:pt x="363" y="518"/>
                  </a:cubicBezTo>
                  <a:cubicBezTo>
                    <a:pt x="364" y="512"/>
                    <a:pt x="364" y="507"/>
                    <a:pt x="364" y="502"/>
                  </a:cubicBezTo>
                  <a:cubicBezTo>
                    <a:pt x="364" y="499"/>
                    <a:pt x="364" y="496"/>
                    <a:pt x="364" y="493"/>
                  </a:cubicBezTo>
                  <a:cubicBezTo>
                    <a:pt x="364" y="493"/>
                    <a:pt x="364" y="493"/>
                    <a:pt x="364" y="493"/>
                  </a:cubicBezTo>
                  <a:cubicBezTo>
                    <a:pt x="364" y="493"/>
                    <a:pt x="364" y="493"/>
                    <a:pt x="364" y="493"/>
                  </a:cubicBezTo>
                  <a:cubicBezTo>
                    <a:pt x="364" y="484"/>
                    <a:pt x="368" y="470"/>
                    <a:pt x="368" y="469"/>
                  </a:cubicBezTo>
                  <a:cubicBezTo>
                    <a:pt x="368" y="461"/>
                    <a:pt x="368" y="453"/>
                    <a:pt x="371" y="447"/>
                  </a:cubicBezTo>
                  <a:cubicBezTo>
                    <a:pt x="373" y="444"/>
                    <a:pt x="377" y="442"/>
                    <a:pt x="378" y="440"/>
                  </a:cubicBezTo>
                  <a:cubicBezTo>
                    <a:pt x="378" y="440"/>
                    <a:pt x="378" y="440"/>
                    <a:pt x="378" y="440"/>
                  </a:cubicBezTo>
                  <a:cubicBezTo>
                    <a:pt x="378" y="439"/>
                    <a:pt x="378" y="438"/>
                    <a:pt x="378" y="437"/>
                  </a:cubicBezTo>
                  <a:cubicBezTo>
                    <a:pt x="378" y="433"/>
                    <a:pt x="377" y="428"/>
                    <a:pt x="375" y="425"/>
                  </a:cubicBezTo>
                  <a:cubicBezTo>
                    <a:pt x="375" y="425"/>
                    <a:pt x="375" y="425"/>
                    <a:pt x="375" y="425"/>
                  </a:cubicBezTo>
                  <a:cubicBezTo>
                    <a:pt x="373" y="422"/>
                    <a:pt x="365" y="413"/>
                    <a:pt x="365" y="410"/>
                  </a:cubicBezTo>
                  <a:cubicBezTo>
                    <a:pt x="365" y="410"/>
                    <a:pt x="365" y="410"/>
                    <a:pt x="365" y="410"/>
                  </a:cubicBezTo>
                  <a:cubicBezTo>
                    <a:pt x="365" y="410"/>
                    <a:pt x="365" y="410"/>
                    <a:pt x="365" y="410"/>
                  </a:cubicBezTo>
                  <a:cubicBezTo>
                    <a:pt x="365" y="410"/>
                    <a:pt x="365" y="409"/>
                    <a:pt x="365" y="409"/>
                  </a:cubicBezTo>
                  <a:cubicBezTo>
                    <a:pt x="365" y="409"/>
                    <a:pt x="365" y="409"/>
                    <a:pt x="365" y="409"/>
                  </a:cubicBezTo>
                  <a:cubicBezTo>
                    <a:pt x="365" y="409"/>
                    <a:pt x="365" y="408"/>
                    <a:pt x="365" y="408"/>
                  </a:cubicBezTo>
                  <a:cubicBezTo>
                    <a:pt x="363" y="403"/>
                    <a:pt x="361" y="398"/>
                    <a:pt x="359" y="391"/>
                  </a:cubicBezTo>
                  <a:cubicBezTo>
                    <a:pt x="359" y="391"/>
                    <a:pt x="359" y="391"/>
                    <a:pt x="359" y="391"/>
                  </a:cubicBezTo>
                  <a:cubicBezTo>
                    <a:pt x="358" y="386"/>
                    <a:pt x="358" y="377"/>
                    <a:pt x="356" y="372"/>
                  </a:cubicBezTo>
                  <a:cubicBezTo>
                    <a:pt x="356" y="372"/>
                    <a:pt x="356" y="372"/>
                    <a:pt x="356" y="372"/>
                  </a:cubicBezTo>
                  <a:cubicBezTo>
                    <a:pt x="353" y="367"/>
                    <a:pt x="350" y="363"/>
                    <a:pt x="350" y="356"/>
                  </a:cubicBezTo>
                  <a:cubicBezTo>
                    <a:pt x="350" y="356"/>
                    <a:pt x="350" y="356"/>
                    <a:pt x="350" y="356"/>
                  </a:cubicBezTo>
                  <a:cubicBezTo>
                    <a:pt x="350" y="356"/>
                    <a:pt x="350" y="356"/>
                    <a:pt x="350" y="356"/>
                  </a:cubicBezTo>
                  <a:cubicBezTo>
                    <a:pt x="350" y="356"/>
                    <a:pt x="350" y="356"/>
                    <a:pt x="350" y="356"/>
                  </a:cubicBezTo>
                  <a:cubicBezTo>
                    <a:pt x="350" y="352"/>
                    <a:pt x="352" y="350"/>
                    <a:pt x="353" y="346"/>
                  </a:cubicBezTo>
                  <a:cubicBezTo>
                    <a:pt x="354" y="344"/>
                    <a:pt x="355" y="342"/>
                    <a:pt x="355" y="340"/>
                  </a:cubicBezTo>
                  <a:cubicBezTo>
                    <a:pt x="355" y="336"/>
                    <a:pt x="353" y="332"/>
                    <a:pt x="353" y="327"/>
                  </a:cubicBezTo>
                  <a:cubicBezTo>
                    <a:pt x="353" y="321"/>
                    <a:pt x="352" y="316"/>
                    <a:pt x="352" y="310"/>
                  </a:cubicBezTo>
                  <a:cubicBezTo>
                    <a:pt x="352" y="305"/>
                    <a:pt x="349" y="301"/>
                    <a:pt x="349" y="296"/>
                  </a:cubicBezTo>
                  <a:cubicBezTo>
                    <a:pt x="349" y="291"/>
                    <a:pt x="349" y="287"/>
                    <a:pt x="349" y="282"/>
                  </a:cubicBezTo>
                  <a:cubicBezTo>
                    <a:pt x="349" y="282"/>
                    <a:pt x="349" y="282"/>
                    <a:pt x="349" y="282"/>
                  </a:cubicBezTo>
                  <a:cubicBezTo>
                    <a:pt x="349" y="281"/>
                    <a:pt x="349" y="279"/>
                    <a:pt x="349" y="277"/>
                  </a:cubicBezTo>
                  <a:cubicBezTo>
                    <a:pt x="349" y="274"/>
                    <a:pt x="349" y="272"/>
                    <a:pt x="351" y="271"/>
                  </a:cubicBezTo>
                  <a:cubicBezTo>
                    <a:pt x="351" y="271"/>
                    <a:pt x="351" y="271"/>
                    <a:pt x="351" y="271"/>
                  </a:cubicBezTo>
                  <a:cubicBezTo>
                    <a:pt x="352" y="270"/>
                    <a:pt x="353" y="270"/>
                    <a:pt x="354" y="270"/>
                  </a:cubicBezTo>
                  <a:cubicBezTo>
                    <a:pt x="356" y="270"/>
                    <a:pt x="358" y="271"/>
                    <a:pt x="360" y="273"/>
                  </a:cubicBezTo>
                  <a:cubicBezTo>
                    <a:pt x="362" y="275"/>
                    <a:pt x="365" y="279"/>
                    <a:pt x="366" y="282"/>
                  </a:cubicBezTo>
                  <a:cubicBezTo>
                    <a:pt x="367" y="285"/>
                    <a:pt x="367" y="286"/>
                    <a:pt x="367" y="289"/>
                  </a:cubicBezTo>
                  <a:cubicBezTo>
                    <a:pt x="367" y="289"/>
                    <a:pt x="367" y="290"/>
                    <a:pt x="367" y="291"/>
                  </a:cubicBezTo>
                  <a:cubicBezTo>
                    <a:pt x="367" y="296"/>
                    <a:pt x="368" y="299"/>
                    <a:pt x="368" y="304"/>
                  </a:cubicBezTo>
                  <a:cubicBezTo>
                    <a:pt x="368" y="308"/>
                    <a:pt x="370" y="310"/>
                    <a:pt x="371" y="314"/>
                  </a:cubicBezTo>
                  <a:cubicBezTo>
                    <a:pt x="373" y="317"/>
                    <a:pt x="374" y="318"/>
                    <a:pt x="375" y="318"/>
                  </a:cubicBezTo>
                  <a:cubicBezTo>
                    <a:pt x="376" y="318"/>
                    <a:pt x="377" y="317"/>
                    <a:pt x="379" y="316"/>
                  </a:cubicBezTo>
                  <a:cubicBezTo>
                    <a:pt x="379" y="316"/>
                    <a:pt x="379" y="316"/>
                    <a:pt x="379" y="316"/>
                  </a:cubicBezTo>
                  <a:cubicBezTo>
                    <a:pt x="382" y="314"/>
                    <a:pt x="383" y="312"/>
                    <a:pt x="386" y="309"/>
                  </a:cubicBezTo>
                  <a:cubicBezTo>
                    <a:pt x="386" y="309"/>
                    <a:pt x="386" y="309"/>
                    <a:pt x="386" y="309"/>
                  </a:cubicBezTo>
                  <a:cubicBezTo>
                    <a:pt x="389" y="306"/>
                    <a:pt x="391" y="304"/>
                    <a:pt x="395" y="300"/>
                  </a:cubicBezTo>
                  <a:cubicBezTo>
                    <a:pt x="397" y="298"/>
                    <a:pt x="398" y="295"/>
                    <a:pt x="401" y="291"/>
                  </a:cubicBezTo>
                  <a:cubicBezTo>
                    <a:pt x="403" y="288"/>
                    <a:pt x="405" y="286"/>
                    <a:pt x="408" y="284"/>
                  </a:cubicBezTo>
                  <a:cubicBezTo>
                    <a:pt x="409" y="283"/>
                    <a:pt x="413" y="278"/>
                    <a:pt x="413" y="276"/>
                  </a:cubicBezTo>
                  <a:cubicBezTo>
                    <a:pt x="413" y="276"/>
                    <a:pt x="413" y="276"/>
                    <a:pt x="413" y="276"/>
                  </a:cubicBezTo>
                  <a:cubicBezTo>
                    <a:pt x="413" y="275"/>
                    <a:pt x="414" y="275"/>
                    <a:pt x="414" y="275"/>
                  </a:cubicBezTo>
                  <a:cubicBezTo>
                    <a:pt x="414" y="274"/>
                    <a:pt x="414" y="273"/>
                    <a:pt x="414" y="273"/>
                  </a:cubicBezTo>
                  <a:cubicBezTo>
                    <a:pt x="414" y="271"/>
                    <a:pt x="414" y="269"/>
                    <a:pt x="414" y="267"/>
                  </a:cubicBezTo>
                  <a:cubicBezTo>
                    <a:pt x="415" y="264"/>
                    <a:pt x="414" y="257"/>
                    <a:pt x="415" y="254"/>
                  </a:cubicBezTo>
                  <a:cubicBezTo>
                    <a:pt x="417" y="250"/>
                    <a:pt x="419" y="246"/>
                    <a:pt x="420" y="241"/>
                  </a:cubicBezTo>
                  <a:cubicBezTo>
                    <a:pt x="421" y="236"/>
                    <a:pt x="425" y="232"/>
                    <a:pt x="427" y="226"/>
                  </a:cubicBezTo>
                  <a:cubicBezTo>
                    <a:pt x="428" y="223"/>
                    <a:pt x="429" y="220"/>
                    <a:pt x="429" y="217"/>
                  </a:cubicBezTo>
                  <a:cubicBezTo>
                    <a:pt x="429" y="215"/>
                    <a:pt x="429" y="213"/>
                    <a:pt x="428" y="211"/>
                  </a:cubicBezTo>
                  <a:cubicBezTo>
                    <a:pt x="427" y="210"/>
                    <a:pt x="427" y="210"/>
                    <a:pt x="427" y="209"/>
                  </a:cubicBezTo>
                  <a:cubicBezTo>
                    <a:pt x="426" y="206"/>
                    <a:pt x="425" y="203"/>
                    <a:pt x="425" y="200"/>
                  </a:cubicBezTo>
                  <a:cubicBezTo>
                    <a:pt x="425" y="199"/>
                    <a:pt x="425" y="197"/>
                    <a:pt x="426" y="196"/>
                  </a:cubicBezTo>
                  <a:cubicBezTo>
                    <a:pt x="426" y="195"/>
                    <a:pt x="426" y="194"/>
                    <a:pt x="426" y="193"/>
                  </a:cubicBezTo>
                  <a:cubicBezTo>
                    <a:pt x="426" y="193"/>
                    <a:pt x="426" y="193"/>
                    <a:pt x="426" y="193"/>
                  </a:cubicBezTo>
                  <a:cubicBezTo>
                    <a:pt x="427" y="191"/>
                    <a:pt x="430" y="186"/>
                    <a:pt x="431" y="184"/>
                  </a:cubicBezTo>
                  <a:cubicBezTo>
                    <a:pt x="433" y="181"/>
                    <a:pt x="437" y="177"/>
                    <a:pt x="438" y="173"/>
                  </a:cubicBezTo>
                  <a:cubicBezTo>
                    <a:pt x="438" y="173"/>
                    <a:pt x="438" y="173"/>
                    <a:pt x="438" y="173"/>
                  </a:cubicBezTo>
                  <a:cubicBezTo>
                    <a:pt x="439" y="170"/>
                    <a:pt x="441" y="167"/>
                    <a:pt x="441" y="162"/>
                  </a:cubicBezTo>
                  <a:cubicBezTo>
                    <a:pt x="441" y="162"/>
                    <a:pt x="441" y="162"/>
                    <a:pt x="441" y="162"/>
                  </a:cubicBezTo>
                  <a:cubicBezTo>
                    <a:pt x="441" y="159"/>
                    <a:pt x="440" y="156"/>
                    <a:pt x="436" y="154"/>
                  </a:cubicBezTo>
                  <a:cubicBezTo>
                    <a:pt x="435" y="154"/>
                    <a:pt x="434" y="153"/>
                    <a:pt x="433" y="153"/>
                  </a:cubicBezTo>
                  <a:cubicBezTo>
                    <a:pt x="432" y="153"/>
                    <a:pt x="431" y="153"/>
                    <a:pt x="429" y="153"/>
                  </a:cubicBezTo>
                  <a:cubicBezTo>
                    <a:pt x="423" y="153"/>
                    <a:pt x="422" y="152"/>
                    <a:pt x="420" y="146"/>
                  </a:cubicBezTo>
                  <a:cubicBezTo>
                    <a:pt x="420" y="146"/>
                    <a:pt x="419" y="145"/>
                    <a:pt x="419" y="144"/>
                  </a:cubicBezTo>
                  <a:cubicBezTo>
                    <a:pt x="405" y="113"/>
                    <a:pt x="405" y="113"/>
                    <a:pt x="405" y="113"/>
                  </a:cubicBezTo>
                  <a:cubicBezTo>
                    <a:pt x="405" y="109"/>
                    <a:pt x="405" y="109"/>
                    <a:pt x="405" y="109"/>
                  </a:cubicBezTo>
                  <a:cubicBezTo>
                    <a:pt x="404" y="109"/>
                    <a:pt x="404" y="109"/>
                    <a:pt x="404" y="109"/>
                  </a:cubicBezTo>
                  <a:cubicBezTo>
                    <a:pt x="403" y="102"/>
                    <a:pt x="402" y="95"/>
                    <a:pt x="401" y="88"/>
                  </a:cubicBezTo>
                  <a:cubicBezTo>
                    <a:pt x="399" y="73"/>
                    <a:pt x="399" y="73"/>
                    <a:pt x="399" y="73"/>
                  </a:cubicBezTo>
                  <a:cubicBezTo>
                    <a:pt x="388" y="56"/>
                    <a:pt x="388" y="56"/>
                    <a:pt x="388" y="56"/>
                  </a:cubicBezTo>
                  <a:cubicBezTo>
                    <a:pt x="384" y="53"/>
                    <a:pt x="379" y="50"/>
                    <a:pt x="376" y="46"/>
                  </a:cubicBezTo>
                  <a:cubicBezTo>
                    <a:pt x="363" y="39"/>
                    <a:pt x="363" y="39"/>
                    <a:pt x="363" y="39"/>
                  </a:cubicBezTo>
                  <a:cubicBezTo>
                    <a:pt x="362" y="38"/>
                    <a:pt x="360" y="38"/>
                    <a:pt x="359" y="37"/>
                  </a:cubicBezTo>
                  <a:cubicBezTo>
                    <a:pt x="359" y="36"/>
                    <a:pt x="359" y="36"/>
                    <a:pt x="358" y="36"/>
                  </a:cubicBezTo>
                  <a:cubicBezTo>
                    <a:pt x="351" y="32"/>
                    <a:pt x="351" y="32"/>
                    <a:pt x="351" y="32"/>
                  </a:cubicBezTo>
                  <a:cubicBezTo>
                    <a:pt x="349" y="31"/>
                    <a:pt x="347" y="30"/>
                    <a:pt x="345" y="28"/>
                  </a:cubicBezTo>
                  <a:cubicBezTo>
                    <a:pt x="341" y="26"/>
                    <a:pt x="332" y="26"/>
                    <a:pt x="326" y="25"/>
                  </a:cubicBezTo>
                  <a:cubicBezTo>
                    <a:pt x="326" y="25"/>
                    <a:pt x="326" y="25"/>
                    <a:pt x="326" y="25"/>
                  </a:cubicBezTo>
                  <a:cubicBezTo>
                    <a:pt x="316" y="25"/>
                    <a:pt x="316" y="25"/>
                    <a:pt x="316" y="25"/>
                  </a:cubicBezTo>
                  <a:cubicBezTo>
                    <a:pt x="315" y="25"/>
                    <a:pt x="315" y="25"/>
                    <a:pt x="314" y="25"/>
                  </a:cubicBezTo>
                  <a:cubicBezTo>
                    <a:pt x="312" y="25"/>
                    <a:pt x="310" y="25"/>
                    <a:pt x="309" y="25"/>
                  </a:cubicBezTo>
                  <a:cubicBezTo>
                    <a:pt x="308" y="25"/>
                    <a:pt x="306" y="25"/>
                    <a:pt x="305" y="25"/>
                  </a:cubicBezTo>
                  <a:cubicBezTo>
                    <a:pt x="274" y="26"/>
                    <a:pt x="274" y="26"/>
                    <a:pt x="274" y="26"/>
                  </a:cubicBezTo>
                  <a:cubicBezTo>
                    <a:pt x="273" y="26"/>
                    <a:pt x="272" y="26"/>
                    <a:pt x="271" y="26"/>
                  </a:cubicBezTo>
                  <a:cubicBezTo>
                    <a:pt x="271" y="26"/>
                    <a:pt x="270" y="26"/>
                    <a:pt x="270" y="26"/>
                  </a:cubicBezTo>
                  <a:cubicBezTo>
                    <a:pt x="248" y="26"/>
                    <a:pt x="248" y="26"/>
                    <a:pt x="248" y="26"/>
                  </a:cubicBezTo>
                  <a:cubicBezTo>
                    <a:pt x="240" y="24"/>
                    <a:pt x="240" y="24"/>
                    <a:pt x="240" y="24"/>
                  </a:cubicBezTo>
                  <a:cubicBezTo>
                    <a:pt x="233" y="23"/>
                    <a:pt x="225" y="22"/>
                    <a:pt x="219" y="22"/>
                  </a:cubicBezTo>
                  <a:cubicBezTo>
                    <a:pt x="217" y="22"/>
                    <a:pt x="214" y="21"/>
                    <a:pt x="212" y="21"/>
                  </a:cubicBezTo>
                  <a:cubicBezTo>
                    <a:pt x="211" y="21"/>
                    <a:pt x="211" y="21"/>
                    <a:pt x="211" y="21"/>
                  </a:cubicBezTo>
                  <a:cubicBezTo>
                    <a:pt x="203" y="18"/>
                    <a:pt x="203" y="18"/>
                    <a:pt x="203" y="18"/>
                  </a:cubicBezTo>
                  <a:cubicBezTo>
                    <a:pt x="203" y="18"/>
                    <a:pt x="202" y="17"/>
                    <a:pt x="202" y="17"/>
                  </a:cubicBezTo>
                  <a:cubicBezTo>
                    <a:pt x="199" y="17"/>
                    <a:pt x="196" y="16"/>
                    <a:pt x="193" y="15"/>
                  </a:cubicBezTo>
                  <a:cubicBezTo>
                    <a:pt x="189" y="14"/>
                    <a:pt x="188" y="12"/>
                    <a:pt x="186" y="11"/>
                  </a:cubicBezTo>
                  <a:cubicBezTo>
                    <a:pt x="183" y="10"/>
                    <a:pt x="183" y="10"/>
                    <a:pt x="183" y="10"/>
                  </a:cubicBezTo>
                  <a:cubicBezTo>
                    <a:pt x="182" y="10"/>
                    <a:pt x="181" y="10"/>
                    <a:pt x="181" y="10"/>
                  </a:cubicBezTo>
                  <a:cubicBezTo>
                    <a:pt x="177" y="9"/>
                    <a:pt x="175" y="8"/>
                    <a:pt x="171" y="8"/>
                  </a:cubicBezTo>
                  <a:cubicBezTo>
                    <a:pt x="167" y="7"/>
                    <a:pt x="163" y="6"/>
                    <a:pt x="159" y="4"/>
                  </a:cubicBezTo>
                  <a:cubicBezTo>
                    <a:pt x="159" y="4"/>
                    <a:pt x="158" y="4"/>
                    <a:pt x="158" y="4"/>
                  </a:cubicBezTo>
                  <a:cubicBezTo>
                    <a:pt x="156" y="4"/>
                    <a:pt x="154" y="3"/>
                    <a:pt x="153" y="3"/>
                  </a:cubicBezTo>
                  <a:cubicBezTo>
                    <a:pt x="152" y="3"/>
                    <a:pt x="151" y="2"/>
                    <a:pt x="151" y="2"/>
                  </a:cubicBezTo>
                  <a:cubicBezTo>
                    <a:pt x="144" y="0"/>
                    <a:pt x="144" y="0"/>
                    <a:pt x="144" y="0"/>
                  </a:cubicBezTo>
                  <a:cubicBezTo>
                    <a:pt x="143" y="1"/>
                    <a:pt x="143" y="1"/>
                    <a:pt x="143" y="1"/>
                  </a:cubicBezTo>
                  <a:cubicBezTo>
                    <a:pt x="143" y="1"/>
                    <a:pt x="143" y="0"/>
                    <a:pt x="143" y="0"/>
                  </a:cubicBezTo>
                  <a:cubicBezTo>
                    <a:pt x="143" y="0"/>
                    <a:pt x="143" y="0"/>
                    <a:pt x="143" y="0"/>
                  </a:cubicBezTo>
                </a:path>
              </a:pathLst>
            </a:custGeom>
            <a:solidFill>
              <a:schemeClr val="accent6"/>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82" name="Freeform 322"/>
            <p:cNvSpPr>
              <a:spLocks noEditPoints="1"/>
            </p:cNvSpPr>
            <p:nvPr/>
          </p:nvSpPr>
          <p:spPr bwMode="auto">
            <a:xfrm>
              <a:off x="4411347" y="2594629"/>
              <a:ext cx="100118" cy="30743"/>
            </a:xfrm>
            <a:custGeom>
              <a:avLst/>
              <a:gdLst>
                <a:gd name="T0" fmla="*/ 19 w 78"/>
                <a:gd name="T1" fmla="*/ 15 h 23"/>
                <a:gd name="T2" fmla="*/ 12 w 78"/>
                <a:gd name="T3" fmla="*/ 20 h 23"/>
                <a:gd name="T4" fmla="*/ 0 w 78"/>
                <a:gd name="T5" fmla="*/ 22 h 23"/>
                <a:gd name="T6" fmla="*/ 0 w 78"/>
                <a:gd name="T7" fmla="*/ 23 h 23"/>
                <a:gd name="T8" fmla="*/ 19 w 78"/>
                <a:gd name="T9" fmla="*/ 15 h 23"/>
                <a:gd name="T10" fmla="*/ 19 w 78"/>
                <a:gd name="T11" fmla="*/ 15 h 23"/>
                <a:gd name="T12" fmla="*/ 23 w 78"/>
                <a:gd name="T13" fmla="*/ 13 h 23"/>
                <a:gd name="T14" fmla="*/ 20 w 78"/>
                <a:gd name="T15" fmla="*/ 15 h 23"/>
                <a:gd name="T16" fmla="*/ 29 w 78"/>
                <a:gd name="T17" fmla="*/ 13 h 23"/>
                <a:gd name="T18" fmla="*/ 44 w 78"/>
                <a:gd name="T19" fmla="*/ 14 h 23"/>
                <a:gd name="T20" fmla="*/ 61 w 78"/>
                <a:gd name="T21" fmla="*/ 13 h 23"/>
                <a:gd name="T22" fmla="*/ 40 w 78"/>
                <a:gd name="T23" fmla="*/ 13 h 23"/>
                <a:gd name="T24" fmla="*/ 23 w 78"/>
                <a:gd name="T25" fmla="*/ 13 h 23"/>
                <a:gd name="T26" fmla="*/ 77 w 78"/>
                <a:gd name="T27" fmla="*/ 0 h 23"/>
                <a:gd name="T28" fmla="*/ 75 w 78"/>
                <a:gd name="T29" fmla="*/ 8 h 23"/>
                <a:gd name="T30" fmla="*/ 67 w 78"/>
                <a:gd name="T31" fmla="*/ 13 h 23"/>
                <a:gd name="T32" fmla="*/ 78 w 78"/>
                <a:gd name="T33" fmla="*/ 0 h 23"/>
                <a:gd name="T34" fmla="*/ 77 w 78"/>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23">
                  <a:moveTo>
                    <a:pt x="19" y="15"/>
                  </a:moveTo>
                  <a:cubicBezTo>
                    <a:pt x="12" y="20"/>
                    <a:pt x="12" y="20"/>
                    <a:pt x="12" y="20"/>
                  </a:cubicBezTo>
                  <a:cubicBezTo>
                    <a:pt x="0" y="22"/>
                    <a:pt x="0" y="22"/>
                    <a:pt x="0" y="22"/>
                  </a:cubicBezTo>
                  <a:cubicBezTo>
                    <a:pt x="0" y="23"/>
                    <a:pt x="0" y="23"/>
                    <a:pt x="0" y="23"/>
                  </a:cubicBezTo>
                  <a:cubicBezTo>
                    <a:pt x="7" y="21"/>
                    <a:pt x="14" y="21"/>
                    <a:pt x="19" y="15"/>
                  </a:cubicBezTo>
                  <a:cubicBezTo>
                    <a:pt x="19" y="15"/>
                    <a:pt x="19" y="15"/>
                    <a:pt x="19" y="15"/>
                  </a:cubicBezTo>
                  <a:moveTo>
                    <a:pt x="23" y="13"/>
                  </a:moveTo>
                  <a:cubicBezTo>
                    <a:pt x="20" y="15"/>
                    <a:pt x="20" y="15"/>
                    <a:pt x="20" y="15"/>
                  </a:cubicBezTo>
                  <a:cubicBezTo>
                    <a:pt x="22" y="14"/>
                    <a:pt x="25" y="13"/>
                    <a:pt x="29" y="13"/>
                  </a:cubicBezTo>
                  <a:cubicBezTo>
                    <a:pt x="34" y="13"/>
                    <a:pt x="41" y="14"/>
                    <a:pt x="44" y="14"/>
                  </a:cubicBezTo>
                  <a:cubicBezTo>
                    <a:pt x="49" y="14"/>
                    <a:pt x="55" y="13"/>
                    <a:pt x="61" y="13"/>
                  </a:cubicBezTo>
                  <a:cubicBezTo>
                    <a:pt x="40" y="13"/>
                    <a:pt x="40" y="13"/>
                    <a:pt x="40" y="13"/>
                  </a:cubicBezTo>
                  <a:cubicBezTo>
                    <a:pt x="23" y="13"/>
                    <a:pt x="23" y="13"/>
                    <a:pt x="23" y="13"/>
                  </a:cubicBezTo>
                  <a:moveTo>
                    <a:pt x="77" y="0"/>
                  </a:moveTo>
                  <a:cubicBezTo>
                    <a:pt x="75" y="8"/>
                    <a:pt x="75" y="8"/>
                    <a:pt x="75" y="8"/>
                  </a:cubicBezTo>
                  <a:cubicBezTo>
                    <a:pt x="67" y="13"/>
                    <a:pt x="67" y="13"/>
                    <a:pt x="67" y="13"/>
                  </a:cubicBezTo>
                  <a:cubicBezTo>
                    <a:pt x="77" y="12"/>
                    <a:pt x="77" y="9"/>
                    <a:pt x="78" y="0"/>
                  </a:cubicBezTo>
                  <a:cubicBezTo>
                    <a:pt x="77" y="0"/>
                    <a:pt x="77" y="0"/>
                    <a:pt x="77"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83" name="Freeform 323"/>
            <p:cNvSpPr>
              <a:spLocks noEditPoints="1"/>
            </p:cNvSpPr>
            <p:nvPr/>
          </p:nvSpPr>
          <p:spPr bwMode="auto">
            <a:xfrm>
              <a:off x="4511465" y="2594629"/>
              <a:ext cx="372314" cy="202262"/>
            </a:xfrm>
            <a:custGeom>
              <a:avLst/>
              <a:gdLst>
                <a:gd name="T0" fmla="*/ 276 w 290"/>
                <a:gd name="T1" fmla="*/ 144 h 153"/>
                <a:gd name="T2" fmla="*/ 277 w 290"/>
                <a:gd name="T3" fmla="*/ 146 h 153"/>
                <a:gd name="T4" fmla="*/ 286 w 290"/>
                <a:gd name="T5" fmla="*/ 153 h 153"/>
                <a:gd name="T6" fmla="*/ 290 w 290"/>
                <a:gd name="T7" fmla="*/ 153 h 153"/>
                <a:gd name="T8" fmla="*/ 282 w 290"/>
                <a:gd name="T9" fmla="*/ 151 h 153"/>
                <a:gd name="T10" fmla="*/ 279 w 290"/>
                <a:gd name="T11" fmla="*/ 150 h 153"/>
                <a:gd name="T12" fmla="*/ 276 w 290"/>
                <a:gd name="T13" fmla="*/ 144 h 153"/>
                <a:gd name="T14" fmla="*/ 258 w 290"/>
                <a:gd name="T15" fmla="*/ 88 h 153"/>
                <a:gd name="T16" fmla="*/ 261 w 290"/>
                <a:gd name="T17" fmla="*/ 109 h 153"/>
                <a:gd name="T18" fmla="*/ 262 w 290"/>
                <a:gd name="T19" fmla="*/ 109 h 153"/>
                <a:gd name="T20" fmla="*/ 260 w 290"/>
                <a:gd name="T21" fmla="*/ 98 h 153"/>
                <a:gd name="T22" fmla="*/ 258 w 290"/>
                <a:gd name="T23" fmla="*/ 88 h 153"/>
                <a:gd name="T24" fmla="*/ 233 w 290"/>
                <a:gd name="T25" fmla="*/ 46 h 153"/>
                <a:gd name="T26" fmla="*/ 245 w 290"/>
                <a:gd name="T27" fmla="*/ 56 h 153"/>
                <a:gd name="T28" fmla="*/ 243 w 290"/>
                <a:gd name="T29" fmla="*/ 53 h 153"/>
                <a:gd name="T30" fmla="*/ 233 w 290"/>
                <a:gd name="T31" fmla="*/ 46 h 153"/>
                <a:gd name="T32" fmla="*/ 215 w 290"/>
                <a:gd name="T33" fmla="*/ 36 h 153"/>
                <a:gd name="T34" fmla="*/ 216 w 290"/>
                <a:gd name="T35" fmla="*/ 37 h 153"/>
                <a:gd name="T36" fmla="*/ 220 w 290"/>
                <a:gd name="T37" fmla="*/ 39 h 153"/>
                <a:gd name="T38" fmla="*/ 215 w 290"/>
                <a:gd name="T39" fmla="*/ 36 h 153"/>
                <a:gd name="T40" fmla="*/ 131 w 290"/>
                <a:gd name="T41" fmla="*/ 26 h 153"/>
                <a:gd name="T42" fmla="*/ 127 w 290"/>
                <a:gd name="T43" fmla="*/ 26 h 153"/>
                <a:gd name="T44" fmla="*/ 128 w 290"/>
                <a:gd name="T45" fmla="*/ 26 h 153"/>
                <a:gd name="T46" fmla="*/ 131 w 290"/>
                <a:gd name="T47" fmla="*/ 26 h 153"/>
                <a:gd name="T48" fmla="*/ 183 w 290"/>
                <a:gd name="T49" fmla="*/ 25 h 153"/>
                <a:gd name="T50" fmla="*/ 183 w 290"/>
                <a:gd name="T51" fmla="*/ 25 h 153"/>
                <a:gd name="T52" fmla="*/ 202 w 290"/>
                <a:gd name="T53" fmla="*/ 28 h 153"/>
                <a:gd name="T54" fmla="*/ 208 w 290"/>
                <a:gd name="T55" fmla="*/ 32 h 153"/>
                <a:gd name="T56" fmla="*/ 198 w 290"/>
                <a:gd name="T57" fmla="*/ 26 h 153"/>
                <a:gd name="T58" fmla="*/ 183 w 290"/>
                <a:gd name="T59" fmla="*/ 25 h 153"/>
                <a:gd name="T60" fmla="*/ 170 w 290"/>
                <a:gd name="T61" fmla="*/ 24 h 153"/>
                <a:gd name="T62" fmla="*/ 162 w 290"/>
                <a:gd name="T63" fmla="*/ 25 h 153"/>
                <a:gd name="T64" fmla="*/ 166 w 290"/>
                <a:gd name="T65" fmla="*/ 25 h 153"/>
                <a:gd name="T66" fmla="*/ 171 w 290"/>
                <a:gd name="T67" fmla="*/ 25 h 153"/>
                <a:gd name="T68" fmla="*/ 173 w 290"/>
                <a:gd name="T69" fmla="*/ 25 h 153"/>
                <a:gd name="T70" fmla="*/ 170 w 290"/>
                <a:gd name="T71" fmla="*/ 24 h 153"/>
                <a:gd name="T72" fmla="*/ 69 w 290"/>
                <a:gd name="T73" fmla="*/ 21 h 153"/>
                <a:gd name="T74" fmla="*/ 76 w 290"/>
                <a:gd name="T75" fmla="*/ 22 h 153"/>
                <a:gd name="T76" fmla="*/ 97 w 290"/>
                <a:gd name="T77" fmla="*/ 24 h 153"/>
                <a:gd name="T78" fmla="*/ 88 w 290"/>
                <a:gd name="T79" fmla="*/ 22 h 153"/>
                <a:gd name="T80" fmla="*/ 69 w 290"/>
                <a:gd name="T81" fmla="*/ 21 h 153"/>
                <a:gd name="T82" fmla="*/ 43 w 290"/>
                <a:gd name="T83" fmla="*/ 11 h 153"/>
                <a:gd name="T84" fmla="*/ 50 w 290"/>
                <a:gd name="T85" fmla="*/ 15 h 153"/>
                <a:gd name="T86" fmla="*/ 59 w 290"/>
                <a:gd name="T87" fmla="*/ 17 h 153"/>
                <a:gd name="T88" fmla="*/ 60 w 290"/>
                <a:gd name="T89" fmla="*/ 18 h 153"/>
                <a:gd name="T90" fmla="*/ 43 w 290"/>
                <a:gd name="T91" fmla="*/ 11 h 153"/>
                <a:gd name="T92" fmla="*/ 8 w 290"/>
                <a:gd name="T93" fmla="*/ 2 h 153"/>
                <a:gd name="T94" fmla="*/ 10 w 290"/>
                <a:gd name="T95" fmla="*/ 3 h 153"/>
                <a:gd name="T96" fmla="*/ 15 w 290"/>
                <a:gd name="T97" fmla="*/ 4 h 153"/>
                <a:gd name="T98" fmla="*/ 16 w 290"/>
                <a:gd name="T99" fmla="*/ 4 h 153"/>
                <a:gd name="T100" fmla="*/ 28 w 290"/>
                <a:gd name="T101" fmla="*/ 8 h 153"/>
                <a:gd name="T102" fmla="*/ 38 w 290"/>
                <a:gd name="T103" fmla="*/ 10 h 153"/>
                <a:gd name="T104" fmla="*/ 40 w 290"/>
                <a:gd name="T105" fmla="*/ 10 h 153"/>
                <a:gd name="T106" fmla="*/ 38 w 290"/>
                <a:gd name="T107" fmla="*/ 10 h 153"/>
                <a:gd name="T108" fmla="*/ 8 w 290"/>
                <a:gd name="T109" fmla="*/ 2 h 153"/>
                <a:gd name="T110" fmla="*/ 0 w 290"/>
                <a:gd name="T111" fmla="*/ 0 h 153"/>
                <a:gd name="T112" fmla="*/ 0 w 290"/>
                <a:gd name="T113" fmla="*/ 1 h 153"/>
                <a:gd name="T114" fmla="*/ 1 w 290"/>
                <a:gd name="T115" fmla="*/ 0 h 153"/>
                <a:gd name="T116" fmla="*/ 0 w 290"/>
                <a:gd name="T11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 h="153">
                  <a:moveTo>
                    <a:pt x="276" y="144"/>
                  </a:moveTo>
                  <a:cubicBezTo>
                    <a:pt x="276" y="145"/>
                    <a:pt x="277" y="146"/>
                    <a:pt x="277" y="146"/>
                  </a:cubicBezTo>
                  <a:cubicBezTo>
                    <a:pt x="279" y="152"/>
                    <a:pt x="280" y="153"/>
                    <a:pt x="286" y="153"/>
                  </a:cubicBezTo>
                  <a:cubicBezTo>
                    <a:pt x="288" y="153"/>
                    <a:pt x="289" y="153"/>
                    <a:pt x="290" y="153"/>
                  </a:cubicBezTo>
                  <a:cubicBezTo>
                    <a:pt x="288" y="153"/>
                    <a:pt x="285" y="152"/>
                    <a:pt x="282" y="151"/>
                  </a:cubicBezTo>
                  <a:cubicBezTo>
                    <a:pt x="281" y="151"/>
                    <a:pt x="280" y="151"/>
                    <a:pt x="279" y="150"/>
                  </a:cubicBezTo>
                  <a:cubicBezTo>
                    <a:pt x="276" y="144"/>
                    <a:pt x="276" y="144"/>
                    <a:pt x="276" y="144"/>
                  </a:cubicBezTo>
                  <a:moveTo>
                    <a:pt x="258" y="88"/>
                  </a:moveTo>
                  <a:cubicBezTo>
                    <a:pt x="259" y="95"/>
                    <a:pt x="260" y="102"/>
                    <a:pt x="261" y="109"/>
                  </a:cubicBezTo>
                  <a:cubicBezTo>
                    <a:pt x="261" y="109"/>
                    <a:pt x="261" y="109"/>
                    <a:pt x="262" y="109"/>
                  </a:cubicBezTo>
                  <a:cubicBezTo>
                    <a:pt x="260" y="98"/>
                    <a:pt x="260" y="98"/>
                    <a:pt x="260" y="98"/>
                  </a:cubicBezTo>
                  <a:cubicBezTo>
                    <a:pt x="258" y="88"/>
                    <a:pt x="258" y="88"/>
                    <a:pt x="258" y="88"/>
                  </a:cubicBezTo>
                  <a:moveTo>
                    <a:pt x="233" y="46"/>
                  </a:moveTo>
                  <a:cubicBezTo>
                    <a:pt x="236" y="50"/>
                    <a:pt x="241" y="53"/>
                    <a:pt x="245" y="56"/>
                  </a:cubicBezTo>
                  <a:cubicBezTo>
                    <a:pt x="243" y="53"/>
                    <a:pt x="243" y="53"/>
                    <a:pt x="243" y="53"/>
                  </a:cubicBezTo>
                  <a:cubicBezTo>
                    <a:pt x="233" y="46"/>
                    <a:pt x="233" y="46"/>
                    <a:pt x="233" y="46"/>
                  </a:cubicBezTo>
                  <a:moveTo>
                    <a:pt x="215" y="36"/>
                  </a:moveTo>
                  <a:cubicBezTo>
                    <a:pt x="216" y="36"/>
                    <a:pt x="216" y="36"/>
                    <a:pt x="216" y="37"/>
                  </a:cubicBezTo>
                  <a:cubicBezTo>
                    <a:pt x="217" y="38"/>
                    <a:pt x="219" y="38"/>
                    <a:pt x="220" y="39"/>
                  </a:cubicBezTo>
                  <a:cubicBezTo>
                    <a:pt x="215" y="36"/>
                    <a:pt x="215" y="36"/>
                    <a:pt x="215" y="36"/>
                  </a:cubicBezTo>
                  <a:moveTo>
                    <a:pt x="131" y="26"/>
                  </a:moveTo>
                  <a:cubicBezTo>
                    <a:pt x="127" y="26"/>
                    <a:pt x="127" y="26"/>
                    <a:pt x="127" y="26"/>
                  </a:cubicBezTo>
                  <a:cubicBezTo>
                    <a:pt x="127" y="26"/>
                    <a:pt x="128" y="26"/>
                    <a:pt x="128" y="26"/>
                  </a:cubicBezTo>
                  <a:cubicBezTo>
                    <a:pt x="129" y="26"/>
                    <a:pt x="130" y="26"/>
                    <a:pt x="131" y="26"/>
                  </a:cubicBezTo>
                  <a:moveTo>
                    <a:pt x="183" y="25"/>
                  </a:moveTo>
                  <a:cubicBezTo>
                    <a:pt x="183" y="25"/>
                    <a:pt x="183" y="25"/>
                    <a:pt x="183" y="25"/>
                  </a:cubicBezTo>
                  <a:cubicBezTo>
                    <a:pt x="189" y="26"/>
                    <a:pt x="198" y="26"/>
                    <a:pt x="202" y="28"/>
                  </a:cubicBezTo>
                  <a:cubicBezTo>
                    <a:pt x="204" y="30"/>
                    <a:pt x="206" y="31"/>
                    <a:pt x="208" y="32"/>
                  </a:cubicBezTo>
                  <a:cubicBezTo>
                    <a:pt x="198" y="26"/>
                    <a:pt x="198" y="26"/>
                    <a:pt x="198" y="26"/>
                  </a:cubicBezTo>
                  <a:cubicBezTo>
                    <a:pt x="183" y="25"/>
                    <a:pt x="183" y="25"/>
                    <a:pt x="183" y="25"/>
                  </a:cubicBezTo>
                  <a:moveTo>
                    <a:pt x="170" y="24"/>
                  </a:moveTo>
                  <a:cubicBezTo>
                    <a:pt x="162" y="25"/>
                    <a:pt x="162" y="25"/>
                    <a:pt x="162" y="25"/>
                  </a:cubicBezTo>
                  <a:cubicBezTo>
                    <a:pt x="163" y="25"/>
                    <a:pt x="165" y="25"/>
                    <a:pt x="166" y="25"/>
                  </a:cubicBezTo>
                  <a:cubicBezTo>
                    <a:pt x="167" y="25"/>
                    <a:pt x="169" y="25"/>
                    <a:pt x="171" y="25"/>
                  </a:cubicBezTo>
                  <a:cubicBezTo>
                    <a:pt x="172" y="25"/>
                    <a:pt x="172" y="25"/>
                    <a:pt x="173" y="25"/>
                  </a:cubicBezTo>
                  <a:cubicBezTo>
                    <a:pt x="170" y="24"/>
                    <a:pt x="170" y="24"/>
                    <a:pt x="170" y="24"/>
                  </a:cubicBezTo>
                  <a:moveTo>
                    <a:pt x="69" y="21"/>
                  </a:moveTo>
                  <a:cubicBezTo>
                    <a:pt x="71" y="21"/>
                    <a:pt x="74" y="22"/>
                    <a:pt x="76" y="22"/>
                  </a:cubicBezTo>
                  <a:cubicBezTo>
                    <a:pt x="82" y="22"/>
                    <a:pt x="90" y="23"/>
                    <a:pt x="97" y="24"/>
                  </a:cubicBezTo>
                  <a:cubicBezTo>
                    <a:pt x="88" y="22"/>
                    <a:pt x="88" y="22"/>
                    <a:pt x="88" y="22"/>
                  </a:cubicBezTo>
                  <a:cubicBezTo>
                    <a:pt x="69" y="21"/>
                    <a:pt x="69" y="21"/>
                    <a:pt x="69" y="21"/>
                  </a:cubicBezTo>
                  <a:moveTo>
                    <a:pt x="43" y="11"/>
                  </a:moveTo>
                  <a:cubicBezTo>
                    <a:pt x="45" y="12"/>
                    <a:pt x="46" y="14"/>
                    <a:pt x="50" y="15"/>
                  </a:cubicBezTo>
                  <a:cubicBezTo>
                    <a:pt x="53" y="16"/>
                    <a:pt x="56" y="17"/>
                    <a:pt x="59" y="17"/>
                  </a:cubicBezTo>
                  <a:cubicBezTo>
                    <a:pt x="59" y="17"/>
                    <a:pt x="60" y="18"/>
                    <a:pt x="60" y="18"/>
                  </a:cubicBezTo>
                  <a:cubicBezTo>
                    <a:pt x="43" y="11"/>
                    <a:pt x="43" y="11"/>
                    <a:pt x="43" y="11"/>
                  </a:cubicBezTo>
                  <a:moveTo>
                    <a:pt x="8" y="2"/>
                  </a:moveTo>
                  <a:cubicBezTo>
                    <a:pt x="8" y="2"/>
                    <a:pt x="9" y="3"/>
                    <a:pt x="10" y="3"/>
                  </a:cubicBezTo>
                  <a:cubicBezTo>
                    <a:pt x="11" y="3"/>
                    <a:pt x="13" y="4"/>
                    <a:pt x="15" y="4"/>
                  </a:cubicBezTo>
                  <a:cubicBezTo>
                    <a:pt x="15" y="4"/>
                    <a:pt x="16" y="4"/>
                    <a:pt x="16" y="4"/>
                  </a:cubicBezTo>
                  <a:cubicBezTo>
                    <a:pt x="20" y="6"/>
                    <a:pt x="24" y="7"/>
                    <a:pt x="28" y="8"/>
                  </a:cubicBezTo>
                  <a:cubicBezTo>
                    <a:pt x="32" y="8"/>
                    <a:pt x="34" y="9"/>
                    <a:pt x="38" y="10"/>
                  </a:cubicBezTo>
                  <a:cubicBezTo>
                    <a:pt x="38" y="10"/>
                    <a:pt x="39" y="10"/>
                    <a:pt x="40" y="10"/>
                  </a:cubicBezTo>
                  <a:cubicBezTo>
                    <a:pt x="38" y="10"/>
                    <a:pt x="38" y="10"/>
                    <a:pt x="38" y="10"/>
                  </a:cubicBezTo>
                  <a:cubicBezTo>
                    <a:pt x="8" y="2"/>
                    <a:pt x="8" y="2"/>
                    <a:pt x="8" y="2"/>
                  </a:cubicBezTo>
                  <a:moveTo>
                    <a:pt x="0" y="0"/>
                  </a:moveTo>
                  <a:cubicBezTo>
                    <a:pt x="0" y="0"/>
                    <a:pt x="0" y="1"/>
                    <a:pt x="0" y="1"/>
                  </a:cubicBezTo>
                  <a:cubicBezTo>
                    <a:pt x="1" y="0"/>
                    <a:pt x="1" y="0"/>
                    <a:pt x="1" y="0"/>
                  </a:cubicBezTo>
                  <a:cubicBezTo>
                    <a:pt x="0" y="0"/>
                    <a:pt x="0"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84" name="Freeform 324"/>
            <p:cNvSpPr>
              <a:spLocks noEditPoints="1"/>
            </p:cNvSpPr>
            <p:nvPr/>
          </p:nvSpPr>
          <p:spPr bwMode="auto">
            <a:xfrm>
              <a:off x="4619404" y="3657720"/>
              <a:ext cx="178335" cy="72814"/>
            </a:xfrm>
            <a:custGeom>
              <a:avLst/>
              <a:gdLst>
                <a:gd name="T0" fmla="*/ 6 w 139"/>
                <a:gd name="T1" fmla="*/ 50 h 55"/>
                <a:gd name="T2" fmla="*/ 4 w 139"/>
                <a:gd name="T3" fmla="*/ 51 h 55"/>
                <a:gd name="T4" fmla="*/ 0 w 139"/>
                <a:gd name="T5" fmla="*/ 53 h 55"/>
                <a:gd name="T6" fmla="*/ 0 w 139"/>
                <a:gd name="T7" fmla="*/ 54 h 55"/>
                <a:gd name="T8" fmla="*/ 1 w 139"/>
                <a:gd name="T9" fmla="*/ 55 h 55"/>
                <a:gd name="T10" fmla="*/ 6 w 139"/>
                <a:gd name="T11" fmla="*/ 50 h 55"/>
                <a:gd name="T12" fmla="*/ 21 w 139"/>
                <a:gd name="T13" fmla="*/ 45 h 55"/>
                <a:gd name="T14" fmla="*/ 18 w 139"/>
                <a:gd name="T15" fmla="*/ 46 h 55"/>
                <a:gd name="T16" fmla="*/ 10 w 139"/>
                <a:gd name="T17" fmla="*/ 49 h 55"/>
                <a:gd name="T18" fmla="*/ 10 w 139"/>
                <a:gd name="T19" fmla="*/ 49 h 55"/>
                <a:gd name="T20" fmla="*/ 16 w 139"/>
                <a:gd name="T21" fmla="*/ 49 h 55"/>
                <a:gd name="T22" fmla="*/ 21 w 139"/>
                <a:gd name="T23" fmla="*/ 45 h 55"/>
                <a:gd name="T24" fmla="*/ 56 w 139"/>
                <a:gd name="T25" fmla="*/ 31 h 55"/>
                <a:gd name="T26" fmla="*/ 40 w 139"/>
                <a:gd name="T27" fmla="*/ 37 h 55"/>
                <a:gd name="T28" fmla="*/ 34 w 139"/>
                <a:gd name="T29" fmla="*/ 40 h 55"/>
                <a:gd name="T30" fmla="*/ 40 w 139"/>
                <a:gd name="T31" fmla="*/ 39 h 55"/>
                <a:gd name="T32" fmla="*/ 52 w 139"/>
                <a:gd name="T33" fmla="*/ 33 h 55"/>
                <a:gd name="T34" fmla="*/ 56 w 139"/>
                <a:gd name="T35" fmla="*/ 31 h 55"/>
                <a:gd name="T36" fmla="*/ 104 w 139"/>
                <a:gd name="T37" fmla="*/ 17 h 55"/>
                <a:gd name="T38" fmla="*/ 83 w 139"/>
                <a:gd name="T39" fmla="*/ 22 h 55"/>
                <a:gd name="T40" fmla="*/ 63 w 139"/>
                <a:gd name="T41" fmla="*/ 28 h 55"/>
                <a:gd name="T42" fmla="*/ 61 w 139"/>
                <a:gd name="T43" fmla="*/ 29 h 55"/>
                <a:gd name="T44" fmla="*/ 71 w 139"/>
                <a:gd name="T45" fmla="*/ 27 h 55"/>
                <a:gd name="T46" fmla="*/ 83 w 139"/>
                <a:gd name="T47" fmla="*/ 25 h 55"/>
                <a:gd name="T48" fmla="*/ 92 w 139"/>
                <a:gd name="T49" fmla="*/ 22 h 55"/>
                <a:gd name="T50" fmla="*/ 103 w 139"/>
                <a:gd name="T51" fmla="*/ 18 h 55"/>
                <a:gd name="T52" fmla="*/ 104 w 139"/>
                <a:gd name="T53" fmla="*/ 17 h 55"/>
                <a:gd name="T54" fmla="*/ 139 w 139"/>
                <a:gd name="T55" fmla="*/ 0 h 55"/>
                <a:gd name="T56" fmla="*/ 130 w 139"/>
                <a:gd name="T57" fmla="*/ 2 h 55"/>
                <a:gd name="T58" fmla="*/ 134 w 139"/>
                <a:gd name="T59" fmla="*/ 2 h 55"/>
                <a:gd name="T60" fmla="*/ 139 w 139"/>
                <a:gd name="T61" fmla="*/ 0 h 55"/>
                <a:gd name="T62" fmla="*/ 139 w 139"/>
                <a:gd name="T6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55">
                  <a:moveTo>
                    <a:pt x="6" y="50"/>
                  </a:moveTo>
                  <a:cubicBezTo>
                    <a:pt x="6" y="51"/>
                    <a:pt x="5" y="51"/>
                    <a:pt x="4" y="51"/>
                  </a:cubicBezTo>
                  <a:cubicBezTo>
                    <a:pt x="3" y="52"/>
                    <a:pt x="2" y="52"/>
                    <a:pt x="0" y="53"/>
                  </a:cubicBezTo>
                  <a:cubicBezTo>
                    <a:pt x="0" y="53"/>
                    <a:pt x="0" y="53"/>
                    <a:pt x="0" y="54"/>
                  </a:cubicBezTo>
                  <a:cubicBezTo>
                    <a:pt x="0" y="54"/>
                    <a:pt x="0" y="55"/>
                    <a:pt x="1" y="55"/>
                  </a:cubicBezTo>
                  <a:cubicBezTo>
                    <a:pt x="2" y="55"/>
                    <a:pt x="4" y="52"/>
                    <a:pt x="6" y="50"/>
                  </a:cubicBezTo>
                  <a:moveTo>
                    <a:pt x="21" y="45"/>
                  </a:moveTo>
                  <a:cubicBezTo>
                    <a:pt x="20" y="46"/>
                    <a:pt x="19" y="46"/>
                    <a:pt x="18" y="46"/>
                  </a:cubicBezTo>
                  <a:cubicBezTo>
                    <a:pt x="16" y="47"/>
                    <a:pt x="13" y="48"/>
                    <a:pt x="10" y="49"/>
                  </a:cubicBezTo>
                  <a:cubicBezTo>
                    <a:pt x="10" y="49"/>
                    <a:pt x="10" y="49"/>
                    <a:pt x="10" y="49"/>
                  </a:cubicBezTo>
                  <a:cubicBezTo>
                    <a:pt x="12" y="49"/>
                    <a:pt x="14" y="49"/>
                    <a:pt x="16" y="49"/>
                  </a:cubicBezTo>
                  <a:cubicBezTo>
                    <a:pt x="21" y="45"/>
                    <a:pt x="21" y="45"/>
                    <a:pt x="21" y="45"/>
                  </a:cubicBezTo>
                  <a:moveTo>
                    <a:pt x="56" y="31"/>
                  </a:moveTo>
                  <a:cubicBezTo>
                    <a:pt x="51" y="33"/>
                    <a:pt x="45" y="35"/>
                    <a:pt x="40" y="37"/>
                  </a:cubicBezTo>
                  <a:cubicBezTo>
                    <a:pt x="38" y="38"/>
                    <a:pt x="36" y="39"/>
                    <a:pt x="34" y="40"/>
                  </a:cubicBezTo>
                  <a:cubicBezTo>
                    <a:pt x="36" y="40"/>
                    <a:pt x="38" y="40"/>
                    <a:pt x="40" y="39"/>
                  </a:cubicBezTo>
                  <a:cubicBezTo>
                    <a:pt x="44" y="38"/>
                    <a:pt x="47" y="34"/>
                    <a:pt x="52" y="33"/>
                  </a:cubicBezTo>
                  <a:cubicBezTo>
                    <a:pt x="53" y="33"/>
                    <a:pt x="55" y="32"/>
                    <a:pt x="56" y="31"/>
                  </a:cubicBezTo>
                  <a:moveTo>
                    <a:pt x="104" y="17"/>
                  </a:moveTo>
                  <a:cubicBezTo>
                    <a:pt x="98" y="18"/>
                    <a:pt x="91" y="20"/>
                    <a:pt x="83" y="22"/>
                  </a:cubicBezTo>
                  <a:cubicBezTo>
                    <a:pt x="74" y="24"/>
                    <a:pt x="69" y="25"/>
                    <a:pt x="63" y="28"/>
                  </a:cubicBezTo>
                  <a:cubicBezTo>
                    <a:pt x="63" y="29"/>
                    <a:pt x="62" y="29"/>
                    <a:pt x="61" y="29"/>
                  </a:cubicBezTo>
                  <a:cubicBezTo>
                    <a:pt x="64" y="29"/>
                    <a:pt x="67" y="28"/>
                    <a:pt x="71" y="27"/>
                  </a:cubicBezTo>
                  <a:cubicBezTo>
                    <a:pt x="75" y="26"/>
                    <a:pt x="79" y="25"/>
                    <a:pt x="83" y="25"/>
                  </a:cubicBezTo>
                  <a:cubicBezTo>
                    <a:pt x="88" y="25"/>
                    <a:pt x="88" y="24"/>
                    <a:pt x="92" y="22"/>
                  </a:cubicBezTo>
                  <a:cubicBezTo>
                    <a:pt x="96" y="20"/>
                    <a:pt x="99" y="20"/>
                    <a:pt x="103" y="18"/>
                  </a:cubicBezTo>
                  <a:cubicBezTo>
                    <a:pt x="103" y="18"/>
                    <a:pt x="103" y="17"/>
                    <a:pt x="104" y="17"/>
                  </a:cubicBezTo>
                  <a:moveTo>
                    <a:pt x="139" y="0"/>
                  </a:moveTo>
                  <a:cubicBezTo>
                    <a:pt x="136" y="0"/>
                    <a:pt x="133" y="1"/>
                    <a:pt x="130" y="2"/>
                  </a:cubicBezTo>
                  <a:cubicBezTo>
                    <a:pt x="131" y="2"/>
                    <a:pt x="132" y="2"/>
                    <a:pt x="134" y="2"/>
                  </a:cubicBezTo>
                  <a:cubicBezTo>
                    <a:pt x="136" y="2"/>
                    <a:pt x="137" y="2"/>
                    <a:pt x="139" y="0"/>
                  </a:cubicBezTo>
                  <a:cubicBezTo>
                    <a:pt x="139" y="0"/>
                    <a:pt x="139" y="0"/>
                    <a:pt x="139"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85" name="Freeform 325"/>
            <p:cNvSpPr>
              <a:spLocks/>
            </p:cNvSpPr>
            <p:nvPr/>
          </p:nvSpPr>
          <p:spPr bwMode="auto">
            <a:xfrm>
              <a:off x="4775838" y="2754821"/>
              <a:ext cx="541263" cy="941734"/>
            </a:xfrm>
            <a:custGeom>
              <a:avLst/>
              <a:gdLst>
                <a:gd name="T0" fmla="*/ 142 w 423"/>
                <a:gd name="T1" fmla="*/ 10 h 710"/>
                <a:gd name="T2" fmla="*/ 111 w 423"/>
                <a:gd name="T3" fmla="*/ 33 h 710"/>
                <a:gd name="T4" fmla="*/ 92 w 423"/>
                <a:gd name="T5" fmla="*/ 41 h 710"/>
                <a:gd name="T6" fmla="*/ 82 w 423"/>
                <a:gd name="T7" fmla="*/ 63 h 710"/>
                <a:gd name="T8" fmla="*/ 78 w 423"/>
                <a:gd name="T9" fmla="*/ 88 h 710"/>
                <a:gd name="T10" fmla="*/ 66 w 423"/>
                <a:gd name="T11" fmla="*/ 133 h 710"/>
                <a:gd name="T12" fmla="*/ 64 w 423"/>
                <a:gd name="T13" fmla="*/ 155 h 710"/>
                <a:gd name="T14" fmla="*/ 37 w 423"/>
                <a:gd name="T15" fmla="*/ 188 h 710"/>
                <a:gd name="T16" fmla="*/ 19 w 423"/>
                <a:gd name="T17" fmla="*/ 183 h 710"/>
                <a:gd name="T18" fmla="*/ 17 w 423"/>
                <a:gd name="T19" fmla="*/ 161 h 710"/>
                <a:gd name="T20" fmla="*/ 0 w 423"/>
                <a:gd name="T21" fmla="*/ 156 h 710"/>
                <a:gd name="T22" fmla="*/ 4 w 423"/>
                <a:gd name="T23" fmla="*/ 206 h 710"/>
                <a:gd name="T24" fmla="*/ 7 w 423"/>
                <a:gd name="T25" fmla="*/ 251 h 710"/>
                <a:gd name="T26" fmla="*/ 16 w 423"/>
                <a:gd name="T27" fmla="*/ 288 h 710"/>
                <a:gd name="T28" fmla="*/ 29 w 423"/>
                <a:gd name="T29" fmla="*/ 316 h 710"/>
                <a:gd name="T30" fmla="*/ 15 w 423"/>
                <a:gd name="T31" fmla="*/ 372 h 710"/>
                <a:gd name="T32" fmla="*/ 15 w 423"/>
                <a:gd name="T33" fmla="*/ 422 h 710"/>
                <a:gd name="T34" fmla="*/ 23 w 423"/>
                <a:gd name="T35" fmla="*/ 453 h 710"/>
                <a:gd name="T36" fmla="*/ 39 w 423"/>
                <a:gd name="T37" fmla="*/ 500 h 710"/>
                <a:gd name="T38" fmla="*/ 40 w 423"/>
                <a:gd name="T39" fmla="*/ 524 h 710"/>
                <a:gd name="T40" fmla="*/ 28 w 423"/>
                <a:gd name="T41" fmla="*/ 524 h 710"/>
                <a:gd name="T42" fmla="*/ 28 w 423"/>
                <a:gd name="T43" fmla="*/ 556 h 710"/>
                <a:gd name="T44" fmla="*/ 66 w 423"/>
                <a:gd name="T45" fmla="*/ 607 h 710"/>
                <a:gd name="T46" fmla="*/ 75 w 423"/>
                <a:gd name="T47" fmla="*/ 633 h 710"/>
                <a:gd name="T48" fmla="*/ 70 w 423"/>
                <a:gd name="T49" fmla="*/ 655 h 710"/>
                <a:gd name="T50" fmla="*/ 43 w 423"/>
                <a:gd name="T51" fmla="*/ 685 h 710"/>
                <a:gd name="T52" fmla="*/ 64 w 423"/>
                <a:gd name="T53" fmla="*/ 710 h 710"/>
                <a:gd name="T54" fmla="*/ 108 w 423"/>
                <a:gd name="T55" fmla="*/ 681 h 710"/>
                <a:gd name="T56" fmla="*/ 107 w 423"/>
                <a:gd name="T57" fmla="*/ 644 h 710"/>
                <a:gd name="T58" fmla="*/ 115 w 423"/>
                <a:gd name="T59" fmla="*/ 638 h 710"/>
                <a:gd name="T60" fmla="*/ 143 w 423"/>
                <a:gd name="T61" fmla="*/ 640 h 710"/>
                <a:gd name="T62" fmla="*/ 209 w 423"/>
                <a:gd name="T63" fmla="*/ 605 h 710"/>
                <a:gd name="T64" fmla="*/ 249 w 423"/>
                <a:gd name="T65" fmla="*/ 611 h 710"/>
                <a:gd name="T66" fmla="*/ 262 w 423"/>
                <a:gd name="T67" fmla="*/ 624 h 710"/>
                <a:gd name="T68" fmla="*/ 292 w 423"/>
                <a:gd name="T69" fmla="*/ 621 h 710"/>
                <a:gd name="T70" fmla="*/ 338 w 423"/>
                <a:gd name="T71" fmla="*/ 615 h 710"/>
                <a:gd name="T72" fmla="*/ 355 w 423"/>
                <a:gd name="T73" fmla="*/ 620 h 710"/>
                <a:gd name="T74" fmla="*/ 372 w 423"/>
                <a:gd name="T75" fmla="*/ 628 h 710"/>
                <a:gd name="T76" fmla="*/ 385 w 423"/>
                <a:gd name="T77" fmla="*/ 611 h 710"/>
                <a:gd name="T78" fmla="*/ 392 w 423"/>
                <a:gd name="T79" fmla="*/ 591 h 710"/>
                <a:gd name="T80" fmla="*/ 407 w 423"/>
                <a:gd name="T81" fmla="*/ 586 h 710"/>
                <a:gd name="T82" fmla="*/ 407 w 423"/>
                <a:gd name="T83" fmla="*/ 529 h 710"/>
                <a:gd name="T84" fmla="*/ 405 w 423"/>
                <a:gd name="T85" fmla="*/ 474 h 710"/>
                <a:gd name="T86" fmla="*/ 395 w 423"/>
                <a:gd name="T87" fmla="*/ 451 h 710"/>
                <a:gd name="T88" fmla="*/ 358 w 423"/>
                <a:gd name="T89" fmla="*/ 438 h 710"/>
                <a:gd name="T90" fmla="*/ 331 w 423"/>
                <a:gd name="T91" fmla="*/ 454 h 710"/>
                <a:gd name="T92" fmla="*/ 308 w 423"/>
                <a:gd name="T93" fmla="*/ 403 h 710"/>
                <a:gd name="T94" fmla="*/ 340 w 423"/>
                <a:gd name="T95" fmla="*/ 380 h 710"/>
                <a:gd name="T96" fmla="*/ 322 w 423"/>
                <a:gd name="T97" fmla="*/ 347 h 710"/>
                <a:gd name="T98" fmla="*/ 267 w 423"/>
                <a:gd name="T99" fmla="*/ 333 h 710"/>
                <a:gd name="T100" fmla="*/ 266 w 423"/>
                <a:gd name="T101" fmla="*/ 291 h 710"/>
                <a:gd name="T102" fmla="*/ 262 w 423"/>
                <a:gd name="T103" fmla="*/ 261 h 710"/>
                <a:gd name="T104" fmla="*/ 229 w 423"/>
                <a:gd name="T105" fmla="*/ 217 h 710"/>
                <a:gd name="T106" fmla="*/ 186 w 423"/>
                <a:gd name="T107" fmla="*/ 152 h 710"/>
                <a:gd name="T108" fmla="*/ 189 w 423"/>
                <a:gd name="T109" fmla="*/ 137 h 710"/>
                <a:gd name="T110" fmla="*/ 183 w 423"/>
                <a:gd name="T111" fmla="*/ 94 h 710"/>
                <a:gd name="T112" fmla="*/ 149 w 423"/>
                <a:gd name="T113" fmla="*/ 55 h 710"/>
                <a:gd name="T114" fmla="*/ 157 w 423"/>
                <a:gd name="T115" fmla="*/ 17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3" h="710">
                  <a:moveTo>
                    <a:pt x="154" y="0"/>
                  </a:moveTo>
                  <a:cubicBezTo>
                    <a:pt x="154" y="0"/>
                    <a:pt x="152" y="3"/>
                    <a:pt x="151" y="4"/>
                  </a:cubicBezTo>
                  <a:cubicBezTo>
                    <a:pt x="150" y="5"/>
                    <a:pt x="148" y="5"/>
                    <a:pt x="147" y="6"/>
                  </a:cubicBezTo>
                  <a:cubicBezTo>
                    <a:pt x="146" y="7"/>
                    <a:pt x="145" y="8"/>
                    <a:pt x="144" y="9"/>
                  </a:cubicBezTo>
                  <a:cubicBezTo>
                    <a:pt x="144" y="9"/>
                    <a:pt x="143" y="10"/>
                    <a:pt x="142" y="10"/>
                  </a:cubicBezTo>
                  <a:cubicBezTo>
                    <a:pt x="138" y="13"/>
                    <a:pt x="134" y="19"/>
                    <a:pt x="131" y="22"/>
                  </a:cubicBezTo>
                  <a:cubicBezTo>
                    <a:pt x="131" y="23"/>
                    <a:pt x="130" y="23"/>
                    <a:pt x="129" y="24"/>
                  </a:cubicBezTo>
                  <a:cubicBezTo>
                    <a:pt x="128" y="26"/>
                    <a:pt x="126" y="26"/>
                    <a:pt x="125" y="27"/>
                  </a:cubicBezTo>
                  <a:cubicBezTo>
                    <a:pt x="124" y="29"/>
                    <a:pt x="123" y="30"/>
                    <a:pt x="121" y="31"/>
                  </a:cubicBezTo>
                  <a:cubicBezTo>
                    <a:pt x="118" y="32"/>
                    <a:pt x="114" y="33"/>
                    <a:pt x="111" y="33"/>
                  </a:cubicBezTo>
                  <a:cubicBezTo>
                    <a:pt x="107" y="33"/>
                    <a:pt x="103" y="32"/>
                    <a:pt x="100" y="32"/>
                  </a:cubicBezTo>
                  <a:cubicBezTo>
                    <a:pt x="96" y="32"/>
                    <a:pt x="94" y="33"/>
                    <a:pt x="90" y="33"/>
                  </a:cubicBezTo>
                  <a:cubicBezTo>
                    <a:pt x="89" y="33"/>
                    <a:pt x="88" y="33"/>
                    <a:pt x="87" y="33"/>
                  </a:cubicBezTo>
                  <a:cubicBezTo>
                    <a:pt x="91" y="35"/>
                    <a:pt x="92" y="38"/>
                    <a:pt x="92" y="41"/>
                  </a:cubicBezTo>
                  <a:cubicBezTo>
                    <a:pt x="92" y="41"/>
                    <a:pt x="92" y="41"/>
                    <a:pt x="92" y="41"/>
                  </a:cubicBezTo>
                  <a:cubicBezTo>
                    <a:pt x="92" y="41"/>
                    <a:pt x="92" y="41"/>
                    <a:pt x="92" y="41"/>
                  </a:cubicBezTo>
                  <a:cubicBezTo>
                    <a:pt x="92" y="41"/>
                    <a:pt x="92" y="41"/>
                    <a:pt x="92" y="41"/>
                  </a:cubicBezTo>
                  <a:cubicBezTo>
                    <a:pt x="92" y="46"/>
                    <a:pt x="90" y="49"/>
                    <a:pt x="89" y="52"/>
                  </a:cubicBezTo>
                  <a:cubicBezTo>
                    <a:pt x="89" y="52"/>
                    <a:pt x="89" y="52"/>
                    <a:pt x="89" y="52"/>
                  </a:cubicBezTo>
                  <a:cubicBezTo>
                    <a:pt x="88" y="56"/>
                    <a:pt x="84" y="60"/>
                    <a:pt x="82" y="63"/>
                  </a:cubicBezTo>
                  <a:cubicBezTo>
                    <a:pt x="81" y="65"/>
                    <a:pt x="78" y="70"/>
                    <a:pt x="77" y="72"/>
                  </a:cubicBezTo>
                  <a:cubicBezTo>
                    <a:pt x="77" y="72"/>
                    <a:pt x="77" y="72"/>
                    <a:pt x="77" y="72"/>
                  </a:cubicBezTo>
                  <a:cubicBezTo>
                    <a:pt x="77" y="73"/>
                    <a:pt x="77" y="74"/>
                    <a:pt x="77" y="75"/>
                  </a:cubicBezTo>
                  <a:cubicBezTo>
                    <a:pt x="76" y="76"/>
                    <a:pt x="76" y="78"/>
                    <a:pt x="76" y="79"/>
                  </a:cubicBezTo>
                  <a:cubicBezTo>
                    <a:pt x="76" y="82"/>
                    <a:pt x="77" y="85"/>
                    <a:pt x="78" y="88"/>
                  </a:cubicBezTo>
                  <a:cubicBezTo>
                    <a:pt x="78" y="89"/>
                    <a:pt x="78" y="89"/>
                    <a:pt x="79" y="90"/>
                  </a:cubicBezTo>
                  <a:cubicBezTo>
                    <a:pt x="80" y="92"/>
                    <a:pt x="80" y="94"/>
                    <a:pt x="80" y="96"/>
                  </a:cubicBezTo>
                  <a:cubicBezTo>
                    <a:pt x="80" y="99"/>
                    <a:pt x="79" y="102"/>
                    <a:pt x="78" y="105"/>
                  </a:cubicBezTo>
                  <a:cubicBezTo>
                    <a:pt x="76" y="111"/>
                    <a:pt x="72" y="115"/>
                    <a:pt x="71" y="120"/>
                  </a:cubicBezTo>
                  <a:cubicBezTo>
                    <a:pt x="70" y="125"/>
                    <a:pt x="68" y="129"/>
                    <a:pt x="66" y="133"/>
                  </a:cubicBezTo>
                  <a:cubicBezTo>
                    <a:pt x="65" y="136"/>
                    <a:pt x="66" y="143"/>
                    <a:pt x="65" y="146"/>
                  </a:cubicBezTo>
                  <a:cubicBezTo>
                    <a:pt x="65" y="148"/>
                    <a:pt x="65" y="150"/>
                    <a:pt x="65" y="152"/>
                  </a:cubicBezTo>
                  <a:cubicBezTo>
                    <a:pt x="65" y="152"/>
                    <a:pt x="65" y="153"/>
                    <a:pt x="65" y="154"/>
                  </a:cubicBezTo>
                  <a:cubicBezTo>
                    <a:pt x="65" y="154"/>
                    <a:pt x="64" y="154"/>
                    <a:pt x="64" y="155"/>
                  </a:cubicBezTo>
                  <a:cubicBezTo>
                    <a:pt x="64" y="155"/>
                    <a:pt x="64" y="155"/>
                    <a:pt x="64" y="155"/>
                  </a:cubicBezTo>
                  <a:cubicBezTo>
                    <a:pt x="64" y="157"/>
                    <a:pt x="60" y="162"/>
                    <a:pt x="59" y="163"/>
                  </a:cubicBezTo>
                  <a:cubicBezTo>
                    <a:pt x="56" y="165"/>
                    <a:pt x="54" y="167"/>
                    <a:pt x="52" y="170"/>
                  </a:cubicBezTo>
                  <a:cubicBezTo>
                    <a:pt x="49" y="174"/>
                    <a:pt x="48" y="177"/>
                    <a:pt x="46" y="179"/>
                  </a:cubicBezTo>
                  <a:cubicBezTo>
                    <a:pt x="42" y="183"/>
                    <a:pt x="40" y="185"/>
                    <a:pt x="37" y="188"/>
                  </a:cubicBezTo>
                  <a:cubicBezTo>
                    <a:pt x="37" y="188"/>
                    <a:pt x="37" y="188"/>
                    <a:pt x="37" y="188"/>
                  </a:cubicBezTo>
                  <a:cubicBezTo>
                    <a:pt x="34" y="191"/>
                    <a:pt x="33" y="193"/>
                    <a:pt x="30" y="195"/>
                  </a:cubicBezTo>
                  <a:cubicBezTo>
                    <a:pt x="30" y="195"/>
                    <a:pt x="30" y="195"/>
                    <a:pt x="30" y="195"/>
                  </a:cubicBezTo>
                  <a:cubicBezTo>
                    <a:pt x="28" y="196"/>
                    <a:pt x="27" y="197"/>
                    <a:pt x="26" y="197"/>
                  </a:cubicBezTo>
                  <a:cubicBezTo>
                    <a:pt x="25" y="197"/>
                    <a:pt x="24" y="196"/>
                    <a:pt x="22" y="193"/>
                  </a:cubicBezTo>
                  <a:cubicBezTo>
                    <a:pt x="21" y="189"/>
                    <a:pt x="19" y="187"/>
                    <a:pt x="19" y="183"/>
                  </a:cubicBezTo>
                  <a:cubicBezTo>
                    <a:pt x="19" y="178"/>
                    <a:pt x="18" y="175"/>
                    <a:pt x="18" y="170"/>
                  </a:cubicBezTo>
                  <a:cubicBezTo>
                    <a:pt x="18" y="170"/>
                    <a:pt x="18" y="170"/>
                    <a:pt x="18" y="170"/>
                  </a:cubicBezTo>
                  <a:cubicBezTo>
                    <a:pt x="18" y="170"/>
                    <a:pt x="18" y="170"/>
                    <a:pt x="18" y="170"/>
                  </a:cubicBezTo>
                  <a:cubicBezTo>
                    <a:pt x="18" y="169"/>
                    <a:pt x="18" y="168"/>
                    <a:pt x="18" y="168"/>
                  </a:cubicBezTo>
                  <a:cubicBezTo>
                    <a:pt x="18" y="165"/>
                    <a:pt x="18" y="164"/>
                    <a:pt x="17" y="161"/>
                  </a:cubicBezTo>
                  <a:cubicBezTo>
                    <a:pt x="16" y="158"/>
                    <a:pt x="13" y="154"/>
                    <a:pt x="11" y="152"/>
                  </a:cubicBezTo>
                  <a:cubicBezTo>
                    <a:pt x="9" y="150"/>
                    <a:pt x="7" y="149"/>
                    <a:pt x="5" y="149"/>
                  </a:cubicBezTo>
                  <a:cubicBezTo>
                    <a:pt x="4" y="149"/>
                    <a:pt x="3" y="149"/>
                    <a:pt x="2" y="150"/>
                  </a:cubicBezTo>
                  <a:cubicBezTo>
                    <a:pt x="2" y="150"/>
                    <a:pt x="2" y="150"/>
                    <a:pt x="2" y="150"/>
                  </a:cubicBezTo>
                  <a:cubicBezTo>
                    <a:pt x="0" y="151"/>
                    <a:pt x="0" y="153"/>
                    <a:pt x="0" y="156"/>
                  </a:cubicBezTo>
                  <a:cubicBezTo>
                    <a:pt x="0" y="158"/>
                    <a:pt x="0" y="160"/>
                    <a:pt x="0" y="161"/>
                  </a:cubicBezTo>
                  <a:cubicBezTo>
                    <a:pt x="0" y="161"/>
                    <a:pt x="0" y="161"/>
                    <a:pt x="0" y="161"/>
                  </a:cubicBezTo>
                  <a:cubicBezTo>
                    <a:pt x="0" y="166"/>
                    <a:pt x="0" y="170"/>
                    <a:pt x="0" y="175"/>
                  </a:cubicBezTo>
                  <a:cubicBezTo>
                    <a:pt x="0" y="180"/>
                    <a:pt x="3" y="184"/>
                    <a:pt x="3" y="189"/>
                  </a:cubicBezTo>
                  <a:cubicBezTo>
                    <a:pt x="3" y="195"/>
                    <a:pt x="4" y="200"/>
                    <a:pt x="4" y="206"/>
                  </a:cubicBezTo>
                  <a:cubicBezTo>
                    <a:pt x="4" y="211"/>
                    <a:pt x="6" y="215"/>
                    <a:pt x="6" y="219"/>
                  </a:cubicBezTo>
                  <a:cubicBezTo>
                    <a:pt x="6" y="221"/>
                    <a:pt x="5" y="223"/>
                    <a:pt x="4" y="225"/>
                  </a:cubicBezTo>
                  <a:cubicBezTo>
                    <a:pt x="3" y="229"/>
                    <a:pt x="1" y="231"/>
                    <a:pt x="1" y="235"/>
                  </a:cubicBezTo>
                  <a:cubicBezTo>
                    <a:pt x="1" y="235"/>
                    <a:pt x="1" y="235"/>
                    <a:pt x="1" y="235"/>
                  </a:cubicBezTo>
                  <a:cubicBezTo>
                    <a:pt x="1" y="242"/>
                    <a:pt x="4" y="246"/>
                    <a:pt x="7" y="251"/>
                  </a:cubicBezTo>
                  <a:cubicBezTo>
                    <a:pt x="7" y="251"/>
                    <a:pt x="7" y="251"/>
                    <a:pt x="7" y="251"/>
                  </a:cubicBezTo>
                  <a:cubicBezTo>
                    <a:pt x="9" y="256"/>
                    <a:pt x="9" y="265"/>
                    <a:pt x="10" y="270"/>
                  </a:cubicBezTo>
                  <a:cubicBezTo>
                    <a:pt x="10" y="270"/>
                    <a:pt x="10" y="270"/>
                    <a:pt x="10" y="270"/>
                  </a:cubicBezTo>
                  <a:cubicBezTo>
                    <a:pt x="12" y="277"/>
                    <a:pt x="14" y="282"/>
                    <a:pt x="16" y="287"/>
                  </a:cubicBezTo>
                  <a:cubicBezTo>
                    <a:pt x="16" y="287"/>
                    <a:pt x="16" y="288"/>
                    <a:pt x="16" y="288"/>
                  </a:cubicBezTo>
                  <a:cubicBezTo>
                    <a:pt x="16" y="288"/>
                    <a:pt x="16" y="288"/>
                    <a:pt x="16" y="288"/>
                  </a:cubicBezTo>
                  <a:cubicBezTo>
                    <a:pt x="16" y="288"/>
                    <a:pt x="16" y="289"/>
                    <a:pt x="16" y="289"/>
                  </a:cubicBezTo>
                  <a:cubicBezTo>
                    <a:pt x="16" y="292"/>
                    <a:pt x="24" y="301"/>
                    <a:pt x="26" y="304"/>
                  </a:cubicBezTo>
                  <a:cubicBezTo>
                    <a:pt x="26" y="304"/>
                    <a:pt x="26" y="304"/>
                    <a:pt x="26" y="304"/>
                  </a:cubicBezTo>
                  <a:cubicBezTo>
                    <a:pt x="28" y="307"/>
                    <a:pt x="29" y="312"/>
                    <a:pt x="29" y="316"/>
                  </a:cubicBezTo>
                  <a:cubicBezTo>
                    <a:pt x="29" y="317"/>
                    <a:pt x="29" y="318"/>
                    <a:pt x="29" y="319"/>
                  </a:cubicBezTo>
                  <a:cubicBezTo>
                    <a:pt x="29" y="319"/>
                    <a:pt x="29" y="319"/>
                    <a:pt x="29" y="319"/>
                  </a:cubicBezTo>
                  <a:cubicBezTo>
                    <a:pt x="28" y="321"/>
                    <a:pt x="24" y="323"/>
                    <a:pt x="22" y="326"/>
                  </a:cubicBezTo>
                  <a:cubicBezTo>
                    <a:pt x="19" y="332"/>
                    <a:pt x="19" y="340"/>
                    <a:pt x="19" y="348"/>
                  </a:cubicBezTo>
                  <a:cubicBezTo>
                    <a:pt x="19" y="349"/>
                    <a:pt x="15" y="363"/>
                    <a:pt x="15" y="372"/>
                  </a:cubicBezTo>
                  <a:cubicBezTo>
                    <a:pt x="15" y="375"/>
                    <a:pt x="15" y="378"/>
                    <a:pt x="15" y="381"/>
                  </a:cubicBezTo>
                  <a:cubicBezTo>
                    <a:pt x="15" y="386"/>
                    <a:pt x="15" y="391"/>
                    <a:pt x="14" y="397"/>
                  </a:cubicBezTo>
                  <a:cubicBezTo>
                    <a:pt x="14" y="398"/>
                    <a:pt x="14" y="400"/>
                    <a:pt x="14" y="401"/>
                  </a:cubicBezTo>
                  <a:cubicBezTo>
                    <a:pt x="14" y="404"/>
                    <a:pt x="14" y="408"/>
                    <a:pt x="14" y="411"/>
                  </a:cubicBezTo>
                  <a:cubicBezTo>
                    <a:pt x="14" y="414"/>
                    <a:pt x="15" y="418"/>
                    <a:pt x="15" y="422"/>
                  </a:cubicBezTo>
                  <a:cubicBezTo>
                    <a:pt x="15" y="422"/>
                    <a:pt x="15" y="422"/>
                    <a:pt x="15" y="422"/>
                  </a:cubicBezTo>
                  <a:cubicBezTo>
                    <a:pt x="15" y="425"/>
                    <a:pt x="17" y="428"/>
                    <a:pt x="17" y="431"/>
                  </a:cubicBezTo>
                  <a:cubicBezTo>
                    <a:pt x="17" y="431"/>
                    <a:pt x="17" y="431"/>
                    <a:pt x="17" y="431"/>
                  </a:cubicBezTo>
                  <a:cubicBezTo>
                    <a:pt x="17" y="435"/>
                    <a:pt x="21" y="441"/>
                    <a:pt x="22" y="445"/>
                  </a:cubicBezTo>
                  <a:cubicBezTo>
                    <a:pt x="22" y="447"/>
                    <a:pt x="23" y="450"/>
                    <a:pt x="23" y="453"/>
                  </a:cubicBezTo>
                  <a:cubicBezTo>
                    <a:pt x="23" y="456"/>
                    <a:pt x="22" y="458"/>
                    <a:pt x="22" y="460"/>
                  </a:cubicBezTo>
                  <a:cubicBezTo>
                    <a:pt x="22" y="465"/>
                    <a:pt x="22" y="469"/>
                    <a:pt x="22" y="473"/>
                  </a:cubicBezTo>
                  <a:cubicBezTo>
                    <a:pt x="22" y="478"/>
                    <a:pt x="30" y="484"/>
                    <a:pt x="33" y="487"/>
                  </a:cubicBezTo>
                  <a:cubicBezTo>
                    <a:pt x="33" y="487"/>
                    <a:pt x="33" y="487"/>
                    <a:pt x="33" y="487"/>
                  </a:cubicBezTo>
                  <a:cubicBezTo>
                    <a:pt x="35" y="491"/>
                    <a:pt x="37" y="495"/>
                    <a:pt x="39" y="500"/>
                  </a:cubicBezTo>
                  <a:cubicBezTo>
                    <a:pt x="39" y="500"/>
                    <a:pt x="39" y="500"/>
                    <a:pt x="39" y="500"/>
                  </a:cubicBezTo>
                  <a:cubicBezTo>
                    <a:pt x="39" y="501"/>
                    <a:pt x="39" y="503"/>
                    <a:pt x="39" y="504"/>
                  </a:cubicBezTo>
                  <a:cubicBezTo>
                    <a:pt x="39" y="507"/>
                    <a:pt x="39" y="511"/>
                    <a:pt x="39" y="514"/>
                  </a:cubicBezTo>
                  <a:cubicBezTo>
                    <a:pt x="39" y="518"/>
                    <a:pt x="41" y="520"/>
                    <a:pt x="41" y="522"/>
                  </a:cubicBezTo>
                  <a:cubicBezTo>
                    <a:pt x="41" y="522"/>
                    <a:pt x="41" y="523"/>
                    <a:pt x="40" y="524"/>
                  </a:cubicBezTo>
                  <a:cubicBezTo>
                    <a:pt x="39" y="525"/>
                    <a:pt x="38" y="525"/>
                    <a:pt x="37" y="525"/>
                  </a:cubicBezTo>
                  <a:cubicBezTo>
                    <a:pt x="37" y="525"/>
                    <a:pt x="37" y="525"/>
                    <a:pt x="37" y="525"/>
                  </a:cubicBezTo>
                  <a:cubicBezTo>
                    <a:pt x="37" y="525"/>
                    <a:pt x="37" y="525"/>
                    <a:pt x="37" y="525"/>
                  </a:cubicBezTo>
                  <a:cubicBezTo>
                    <a:pt x="36" y="525"/>
                    <a:pt x="34" y="525"/>
                    <a:pt x="32" y="524"/>
                  </a:cubicBezTo>
                  <a:cubicBezTo>
                    <a:pt x="31" y="524"/>
                    <a:pt x="29" y="524"/>
                    <a:pt x="28" y="524"/>
                  </a:cubicBezTo>
                  <a:cubicBezTo>
                    <a:pt x="28" y="524"/>
                    <a:pt x="28" y="524"/>
                    <a:pt x="28" y="524"/>
                  </a:cubicBezTo>
                  <a:cubicBezTo>
                    <a:pt x="22" y="526"/>
                    <a:pt x="19" y="525"/>
                    <a:pt x="15" y="529"/>
                  </a:cubicBezTo>
                  <a:cubicBezTo>
                    <a:pt x="11" y="533"/>
                    <a:pt x="14" y="538"/>
                    <a:pt x="16" y="542"/>
                  </a:cubicBezTo>
                  <a:cubicBezTo>
                    <a:pt x="19" y="547"/>
                    <a:pt x="24" y="551"/>
                    <a:pt x="28" y="555"/>
                  </a:cubicBezTo>
                  <a:cubicBezTo>
                    <a:pt x="28" y="556"/>
                    <a:pt x="28" y="556"/>
                    <a:pt x="28" y="556"/>
                  </a:cubicBezTo>
                  <a:cubicBezTo>
                    <a:pt x="33" y="563"/>
                    <a:pt x="38" y="565"/>
                    <a:pt x="42" y="569"/>
                  </a:cubicBezTo>
                  <a:cubicBezTo>
                    <a:pt x="46" y="573"/>
                    <a:pt x="49" y="576"/>
                    <a:pt x="51" y="580"/>
                  </a:cubicBezTo>
                  <a:cubicBezTo>
                    <a:pt x="52" y="580"/>
                    <a:pt x="52" y="581"/>
                    <a:pt x="52" y="581"/>
                  </a:cubicBezTo>
                  <a:cubicBezTo>
                    <a:pt x="55" y="586"/>
                    <a:pt x="59" y="590"/>
                    <a:pt x="60" y="595"/>
                  </a:cubicBezTo>
                  <a:cubicBezTo>
                    <a:pt x="61" y="598"/>
                    <a:pt x="65" y="603"/>
                    <a:pt x="66" y="607"/>
                  </a:cubicBezTo>
                  <a:cubicBezTo>
                    <a:pt x="66" y="607"/>
                    <a:pt x="66" y="607"/>
                    <a:pt x="66" y="607"/>
                  </a:cubicBezTo>
                  <a:cubicBezTo>
                    <a:pt x="67" y="609"/>
                    <a:pt x="67" y="610"/>
                    <a:pt x="67" y="612"/>
                  </a:cubicBezTo>
                  <a:cubicBezTo>
                    <a:pt x="67" y="613"/>
                    <a:pt x="67" y="615"/>
                    <a:pt x="67" y="616"/>
                  </a:cubicBezTo>
                  <a:cubicBezTo>
                    <a:pt x="67" y="618"/>
                    <a:pt x="67" y="619"/>
                    <a:pt x="67" y="620"/>
                  </a:cubicBezTo>
                  <a:cubicBezTo>
                    <a:pt x="68" y="624"/>
                    <a:pt x="73" y="631"/>
                    <a:pt x="75" y="633"/>
                  </a:cubicBezTo>
                  <a:cubicBezTo>
                    <a:pt x="75" y="634"/>
                    <a:pt x="76" y="635"/>
                    <a:pt x="76" y="636"/>
                  </a:cubicBezTo>
                  <a:cubicBezTo>
                    <a:pt x="76" y="638"/>
                    <a:pt x="74" y="641"/>
                    <a:pt x="73" y="642"/>
                  </a:cubicBezTo>
                  <a:cubicBezTo>
                    <a:pt x="73" y="643"/>
                    <a:pt x="73" y="644"/>
                    <a:pt x="72" y="644"/>
                  </a:cubicBezTo>
                  <a:cubicBezTo>
                    <a:pt x="72" y="644"/>
                    <a:pt x="72" y="645"/>
                    <a:pt x="72" y="645"/>
                  </a:cubicBezTo>
                  <a:cubicBezTo>
                    <a:pt x="71" y="647"/>
                    <a:pt x="70" y="652"/>
                    <a:pt x="70" y="655"/>
                  </a:cubicBezTo>
                  <a:cubicBezTo>
                    <a:pt x="70" y="655"/>
                    <a:pt x="70" y="655"/>
                    <a:pt x="70" y="656"/>
                  </a:cubicBezTo>
                  <a:cubicBezTo>
                    <a:pt x="70" y="656"/>
                    <a:pt x="64" y="660"/>
                    <a:pt x="63" y="661"/>
                  </a:cubicBezTo>
                  <a:cubicBezTo>
                    <a:pt x="60" y="663"/>
                    <a:pt x="60" y="666"/>
                    <a:pt x="58" y="670"/>
                  </a:cubicBezTo>
                  <a:cubicBezTo>
                    <a:pt x="56" y="672"/>
                    <a:pt x="55" y="675"/>
                    <a:pt x="53" y="678"/>
                  </a:cubicBezTo>
                  <a:cubicBezTo>
                    <a:pt x="52" y="680"/>
                    <a:pt x="46" y="684"/>
                    <a:pt x="43" y="685"/>
                  </a:cubicBezTo>
                  <a:cubicBezTo>
                    <a:pt x="42" y="687"/>
                    <a:pt x="36" y="688"/>
                    <a:pt x="33" y="688"/>
                  </a:cubicBezTo>
                  <a:cubicBezTo>
                    <a:pt x="36" y="691"/>
                    <a:pt x="36" y="691"/>
                    <a:pt x="36" y="691"/>
                  </a:cubicBezTo>
                  <a:cubicBezTo>
                    <a:pt x="37" y="691"/>
                    <a:pt x="37" y="691"/>
                    <a:pt x="37" y="691"/>
                  </a:cubicBezTo>
                  <a:cubicBezTo>
                    <a:pt x="42" y="693"/>
                    <a:pt x="55" y="702"/>
                    <a:pt x="58" y="707"/>
                  </a:cubicBezTo>
                  <a:cubicBezTo>
                    <a:pt x="64" y="710"/>
                    <a:pt x="64" y="710"/>
                    <a:pt x="64" y="710"/>
                  </a:cubicBezTo>
                  <a:cubicBezTo>
                    <a:pt x="65" y="710"/>
                    <a:pt x="67" y="709"/>
                    <a:pt x="68" y="708"/>
                  </a:cubicBezTo>
                  <a:cubicBezTo>
                    <a:pt x="75" y="703"/>
                    <a:pt x="75" y="703"/>
                    <a:pt x="75" y="703"/>
                  </a:cubicBezTo>
                  <a:cubicBezTo>
                    <a:pt x="90" y="696"/>
                    <a:pt x="90" y="696"/>
                    <a:pt x="90" y="696"/>
                  </a:cubicBezTo>
                  <a:cubicBezTo>
                    <a:pt x="96" y="691"/>
                    <a:pt x="96" y="691"/>
                    <a:pt x="96" y="691"/>
                  </a:cubicBezTo>
                  <a:cubicBezTo>
                    <a:pt x="99" y="686"/>
                    <a:pt x="104" y="684"/>
                    <a:pt x="108" y="681"/>
                  </a:cubicBezTo>
                  <a:cubicBezTo>
                    <a:pt x="108" y="680"/>
                    <a:pt x="108" y="680"/>
                    <a:pt x="109" y="679"/>
                  </a:cubicBezTo>
                  <a:cubicBezTo>
                    <a:pt x="108" y="671"/>
                    <a:pt x="108" y="671"/>
                    <a:pt x="108" y="671"/>
                  </a:cubicBezTo>
                  <a:cubicBezTo>
                    <a:pt x="102" y="657"/>
                    <a:pt x="102" y="657"/>
                    <a:pt x="102" y="657"/>
                  </a:cubicBezTo>
                  <a:cubicBezTo>
                    <a:pt x="103" y="654"/>
                    <a:pt x="103" y="654"/>
                    <a:pt x="103" y="654"/>
                  </a:cubicBezTo>
                  <a:cubicBezTo>
                    <a:pt x="104" y="651"/>
                    <a:pt x="105" y="647"/>
                    <a:pt x="107" y="644"/>
                  </a:cubicBezTo>
                  <a:cubicBezTo>
                    <a:pt x="108" y="642"/>
                    <a:pt x="108" y="642"/>
                    <a:pt x="108" y="642"/>
                  </a:cubicBezTo>
                  <a:cubicBezTo>
                    <a:pt x="108" y="642"/>
                    <a:pt x="108" y="642"/>
                    <a:pt x="108" y="642"/>
                  </a:cubicBezTo>
                  <a:cubicBezTo>
                    <a:pt x="109" y="641"/>
                    <a:pt x="109" y="641"/>
                    <a:pt x="109" y="641"/>
                  </a:cubicBezTo>
                  <a:cubicBezTo>
                    <a:pt x="110" y="640"/>
                    <a:pt x="111" y="639"/>
                    <a:pt x="113" y="639"/>
                  </a:cubicBezTo>
                  <a:cubicBezTo>
                    <a:pt x="115" y="638"/>
                    <a:pt x="115" y="638"/>
                    <a:pt x="115" y="638"/>
                  </a:cubicBezTo>
                  <a:cubicBezTo>
                    <a:pt x="118" y="639"/>
                    <a:pt x="118" y="639"/>
                    <a:pt x="118" y="639"/>
                  </a:cubicBezTo>
                  <a:cubicBezTo>
                    <a:pt x="123" y="639"/>
                    <a:pt x="129" y="640"/>
                    <a:pt x="131" y="641"/>
                  </a:cubicBezTo>
                  <a:cubicBezTo>
                    <a:pt x="131" y="641"/>
                    <a:pt x="131" y="641"/>
                    <a:pt x="131" y="641"/>
                  </a:cubicBezTo>
                  <a:cubicBezTo>
                    <a:pt x="134" y="641"/>
                    <a:pt x="137" y="641"/>
                    <a:pt x="140" y="640"/>
                  </a:cubicBezTo>
                  <a:cubicBezTo>
                    <a:pt x="141" y="640"/>
                    <a:pt x="142" y="640"/>
                    <a:pt x="143" y="640"/>
                  </a:cubicBezTo>
                  <a:cubicBezTo>
                    <a:pt x="157" y="636"/>
                    <a:pt x="157" y="636"/>
                    <a:pt x="157" y="636"/>
                  </a:cubicBezTo>
                  <a:cubicBezTo>
                    <a:pt x="159" y="635"/>
                    <a:pt x="162" y="634"/>
                    <a:pt x="165" y="633"/>
                  </a:cubicBezTo>
                  <a:cubicBezTo>
                    <a:pt x="174" y="631"/>
                    <a:pt x="183" y="628"/>
                    <a:pt x="191" y="626"/>
                  </a:cubicBezTo>
                  <a:cubicBezTo>
                    <a:pt x="202" y="623"/>
                    <a:pt x="204" y="623"/>
                    <a:pt x="206" y="615"/>
                  </a:cubicBezTo>
                  <a:cubicBezTo>
                    <a:pt x="209" y="605"/>
                    <a:pt x="209" y="605"/>
                    <a:pt x="209" y="605"/>
                  </a:cubicBezTo>
                  <a:cubicBezTo>
                    <a:pt x="212" y="598"/>
                    <a:pt x="212" y="598"/>
                    <a:pt x="212" y="598"/>
                  </a:cubicBezTo>
                  <a:cubicBezTo>
                    <a:pt x="214" y="598"/>
                    <a:pt x="214" y="598"/>
                    <a:pt x="214" y="598"/>
                  </a:cubicBezTo>
                  <a:cubicBezTo>
                    <a:pt x="215" y="597"/>
                    <a:pt x="216" y="597"/>
                    <a:pt x="217" y="597"/>
                  </a:cubicBezTo>
                  <a:cubicBezTo>
                    <a:pt x="221" y="597"/>
                    <a:pt x="226" y="598"/>
                    <a:pt x="233" y="598"/>
                  </a:cubicBezTo>
                  <a:cubicBezTo>
                    <a:pt x="244" y="598"/>
                    <a:pt x="247" y="603"/>
                    <a:pt x="249" y="611"/>
                  </a:cubicBezTo>
                  <a:cubicBezTo>
                    <a:pt x="249" y="612"/>
                    <a:pt x="250" y="613"/>
                    <a:pt x="250" y="614"/>
                  </a:cubicBezTo>
                  <a:cubicBezTo>
                    <a:pt x="252" y="618"/>
                    <a:pt x="252" y="618"/>
                    <a:pt x="252" y="618"/>
                  </a:cubicBezTo>
                  <a:cubicBezTo>
                    <a:pt x="254" y="620"/>
                    <a:pt x="254" y="620"/>
                    <a:pt x="254" y="620"/>
                  </a:cubicBezTo>
                  <a:cubicBezTo>
                    <a:pt x="255" y="622"/>
                    <a:pt x="257" y="623"/>
                    <a:pt x="259" y="623"/>
                  </a:cubicBezTo>
                  <a:cubicBezTo>
                    <a:pt x="262" y="624"/>
                    <a:pt x="262" y="624"/>
                    <a:pt x="262" y="624"/>
                  </a:cubicBezTo>
                  <a:cubicBezTo>
                    <a:pt x="270" y="626"/>
                    <a:pt x="270" y="626"/>
                    <a:pt x="270" y="626"/>
                  </a:cubicBezTo>
                  <a:cubicBezTo>
                    <a:pt x="270" y="626"/>
                    <a:pt x="271" y="626"/>
                    <a:pt x="271" y="626"/>
                  </a:cubicBezTo>
                  <a:cubicBezTo>
                    <a:pt x="272" y="626"/>
                    <a:pt x="272" y="626"/>
                    <a:pt x="273" y="626"/>
                  </a:cubicBezTo>
                  <a:cubicBezTo>
                    <a:pt x="289" y="621"/>
                    <a:pt x="289" y="621"/>
                    <a:pt x="289" y="621"/>
                  </a:cubicBezTo>
                  <a:cubicBezTo>
                    <a:pt x="290" y="621"/>
                    <a:pt x="291" y="621"/>
                    <a:pt x="292" y="621"/>
                  </a:cubicBezTo>
                  <a:cubicBezTo>
                    <a:pt x="292" y="621"/>
                    <a:pt x="293" y="621"/>
                    <a:pt x="293" y="621"/>
                  </a:cubicBezTo>
                  <a:cubicBezTo>
                    <a:pt x="294" y="621"/>
                    <a:pt x="294" y="620"/>
                    <a:pt x="295" y="620"/>
                  </a:cubicBezTo>
                  <a:cubicBezTo>
                    <a:pt x="306" y="618"/>
                    <a:pt x="313" y="615"/>
                    <a:pt x="326" y="615"/>
                  </a:cubicBezTo>
                  <a:cubicBezTo>
                    <a:pt x="330" y="615"/>
                    <a:pt x="333" y="615"/>
                    <a:pt x="337" y="615"/>
                  </a:cubicBezTo>
                  <a:cubicBezTo>
                    <a:pt x="337" y="615"/>
                    <a:pt x="338" y="615"/>
                    <a:pt x="338" y="615"/>
                  </a:cubicBezTo>
                  <a:cubicBezTo>
                    <a:pt x="339" y="614"/>
                    <a:pt x="340" y="614"/>
                    <a:pt x="342" y="614"/>
                  </a:cubicBezTo>
                  <a:cubicBezTo>
                    <a:pt x="343" y="614"/>
                    <a:pt x="344" y="614"/>
                    <a:pt x="345" y="614"/>
                  </a:cubicBezTo>
                  <a:cubicBezTo>
                    <a:pt x="347" y="614"/>
                    <a:pt x="349" y="615"/>
                    <a:pt x="351" y="617"/>
                  </a:cubicBezTo>
                  <a:cubicBezTo>
                    <a:pt x="351" y="617"/>
                    <a:pt x="352" y="618"/>
                    <a:pt x="352" y="618"/>
                  </a:cubicBezTo>
                  <a:cubicBezTo>
                    <a:pt x="353" y="619"/>
                    <a:pt x="354" y="619"/>
                    <a:pt x="355" y="620"/>
                  </a:cubicBezTo>
                  <a:cubicBezTo>
                    <a:pt x="357" y="623"/>
                    <a:pt x="359" y="624"/>
                    <a:pt x="360" y="626"/>
                  </a:cubicBezTo>
                  <a:cubicBezTo>
                    <a:pt x="361" y="626"/>
                    <a:pt x="361" y="626"/>
                    <a:pt x="362" y="626"/>
                  </a:cubicBezTo>
                  <a:cubicBezTo>
                    <a:pt x="362" y="626"/>
                    <a:pt x="363" y="625"/>
                    <a:pt x="363" y="625"/>
                  </a:cubicBezTo>
                  <a:cubicBezTo>
                    <a:pt x="364" y="625"/>
                    <a:pt x="364" y="625"/>
                    <a:pt x="364" y="625"/>
                  </a:cubicBezTo>
                  <a:cubicBezTo>
                    <a:pt x="366" y="626"/>
                    <a:pt x="369" y="627"/>
                    <a:pt x="372" y="628"/>
                  </a:cubicBezTo>
                  <a:cubicBezTo>
                    <a:pt x="374" y="629"/>
                    <a:pt x="376" y="629"/>
                    <a:pt x="378" y="629"/>
                  </a:cubicBezTo>
                  <a:cubicBezTo>
                    <a:pt x="380" y="629"/>
                    <a:pt x="382" y="629"/>
                    <a:pt x="383" y="629"/>
                  </a:cubicBezTo>
                  <a:cubicBezTo>
                    <a:pt x="383" y="628"/>
                    <a:pt x="383" y="628"/>
                    <a:pt x="383" y="628"/>
                  </a:cubicBezTo>
                  <a:cubicBezTo>
                    <a:pt x="384" y="626"/>
                    <a:pt x="385" y="624"/>
                    <a:pt x="385" y="623"/>
                  </a:cubicBezTo>
                  <a:cubicBezTo>
                    <a:pt x="385" y="619"/>
                    <a:pt x="385" y="615"/>
                    <a:pt x="385" y="611"/>
                  </a:cubicBezTo>
                  <a:cubicBezTo>
                    <a:pt x="385" y="611"/>
                    <a:pt x="385" y="611"/>
                    <a:pt x="385" y="611"/>
                  </a:cubicBezTo>
                  <a:cubicBezTo>
                    <a:pt x="384" y="610"/>
                    <a:pt x="378" y="593"/>
                    <a:pt x="383" y="591"/>
                  </a:cubicBezTo>
                  <a:cubicBezTo>
                    <a:pt x="385" y="590"/>
                    <a:pt x="386" y="590"/>
                    <a:pt x="387" y="590"/>
                  </a:cubicBezTo>
                  <a:cubicBezTo>
                    <a:pt x="388" y="590"/>
                    <a:pt x="389" y="590"/>
                    <a:pt x="391" y="590"/>
                  </a:cubicBezTo>
                  <a:cubicBezTo>
                    <a:pt x="391" y="590"/>
                    <a:pt x="392" y="590"/>
                    <a:pt x="392" y="591"/>
                  </a:cubicBezTo>
                  <a:cubicBezTo>
                    <a:pt x="392" y="591"/>
                    <a:pt x="392" y="591"/>
                    <a:pt x="392" y="591"/>
                  </a:cubicBezTo>
                  <a:cubicBezTo>
                    <a:pt x="394" y="590"/>
                    <a:pt x="398" y="590"/>
                    <a:pt x="401" y="590"/>
                  </a:cubicBezTo>
                  <a:cubicBezTo>
                    <a:pt x="401" y="589"/>
                    <a:pt x="401" y="589"/>
                    <a:pt x="401" y="589"/>
                  </a:cubicBezTo>
                  <a:cubicBezTo>
                    <a:pt x="404" y="588"/>
                    <a:pt x="405" y="587"/>
                    <a:pt x="407" y="586"/>
                  </a:cubicBezTo>
                  <a:cubicBezTo>
                    <a:pt x="407" y="586"/>
                    <a:pt x="407" y="586"/>
                    <a:pt x="407" y="586"/>
                  </a:cubicBezTo>
                  <a:cubicBezTo>
                    <a:pt x="409" y="582"/>
                    <a:pt x="412" y="580"/>
                    <a:pt x="414" y="576"/>
                  </a:cubicBezTo>
                  <a:cubicBezTo>
                    <a:pt x="414" y="575"/>
                    <a:pt x="414" y="575"/>
                    <a:pt x="414" y="574"/>
                  </a:cubicBezTo>
                  <a:cubicBezTo>
                    <a:pt x="414" y="565"/>
                    <a:pt x="411" y="565"/>
                    <a:pt x="409" y="560"/>
                  </a:cubicBezTo>
                  <a:cubicBezTo>
                    <a:pt x="408" y="553"/>
                    <a:pt x="405" y="550"/>
                    <a:pt x="404" y="544"/>
                  </a:cubicBezTo>
                  <a:cubicBezTo>
                    <a:pt x="402" y="536"/>
                    <a:pt x="404" y="534"/>
                    <a:pt x="407" y="529"/>
                  </a:cubicBezTo>
                  <a:cubicBezTo>
                    <a:pt x="409" y="524"/>
                    <a:pt x="414" y="521"/>
                    <a:pt x="417" y="516"/>
                  </a:cubicBezTo>
                  <a:cubicBezTo>
                    <a:pt x="419" y="511"/>
                    <a:pt x="423" y="505"/>
                    <a:pt x="421" y="498"/>
                  </a:cubicBezTo>
                  <a:cubicBezTo>
                    <a:pt x="419" y="490"/>
                    <a:pt x="412" y="492"/>
                    <a:pt x="410" y="487"/>
                  </a:cubicBezTo>
                  <a:cubicBezTo>
                    <a:pt x="410" y="484"/>
                    <a:pt x="406" y="477"/>
                    <a:pt x="406" y="474"/>
                  </a:cubicBezTo>
                  <a:cubicBezTo>
                    <a:pt x="406" y="474"/>
                    <a:pt x="405" y="474"/>
                    <a:pt x="405" y="474"/>
                  </a:cubicBezTo>
                  <a:cubicBezTo>
                    <a:pt x="405" y="474"/>
                    <a:pt x="405" y="474"/>
                    <a:pt x="405" y="474"/>
                  </a:cubicBezTo>
                  <a:cubicBezTo>
                    <a:pt x="405" y="474"/>
                    <a:pt x="405" y="474"/>
                    <a:pt x="405" y="474"/>
                  </a:cubicBezTo>
                  <a:cubicBezTo>
                    <a:pt x="403" y="469"/>
                    <a:pt x="403" y="469"/>
                    <a:pt x="403" y="469"/>
                  </a:cubicBezTo>
                  <a:cubicBezTo>
                    <a:pt x="402" y="468"/>
                    <a:pt x="401" y="466"/>
                    <a:pt x="401" y="464"/>
                  </a:cubicBezTo>
                  <a:cubicBezTo>
                    <a:pt x="400" y="459"/>
                    <a:pt x="398" y="455"/>
                    <a:pt x="395" y="451"/>
                  </a:cubicBezTo>
                  <a:cubicBezTo>
                    <a:pt x="392" y="448"/>
                    <a:pt x="386" y="441"/>
                    <a:pt x="380" y="438"/>
                  </a:cubicBezTo>
                  <a:cubicBezTo>
                    <a:pt x="376" y="436"/>
                    <a:pt x="372" y="435"/>
                    <a:pt x="367" y="435"/>
                  </a:cubicBezTo>
                  <a:cubicBezTo>
                    <a:pt x="365" y="435"/>
                    <a:pt x="361" y="437"/>
                    <a:pt x="359" y="438"/>
                  </a:cubicBezTo>
                  <a:cubicBezTo>
                    <a:pt x="359" y="438"/>
                    <a:pt x="358" y="438"/>
                    <a:pt x="358" y="438"/>
                  </a:cubicBezTo>
                  <a:cubicBezTo>
                    <a:pt x="358" y="438"/>
                    <a:pt x="358" y="438"/>
                    <a:pt x="358" y="438"/>
                  </a:cubicBezTo>
                  <a:cubicBezTo>
                    <a:pt x="355" y="441"/>
                    <a:pt x="351" y="445"/>
                    <a:pt x="347" y="448"/>
                  </a:cubicBezTo>
                  <a:cubicBezTo>
                    <a:pt x="347" y="448"/>
                    <a:pt x="347" y="448"/>
                    <a:pt x="347" y="448"/>
                  </a:cubicBezTo>
                  <a:cubicBezTo>
                    <a:pt x="345" y="450"/>
                    <a:pt x="344" y="459"/>
                    <a:pt x="341" y="460"/>
                  </a:cubicBezTo>
                  <a:cubicBezTo>
                    <a:pt x="340" y="460"/>
                    <a:pt x="340" y="460"/>
                    <a:pt x="339" y="460"/>
                  </a:cubicBezTo>
                  <a:cubicBezTo>
                    <a:pt x="337" y="460"/>
                    <a:pt x="334" y="457"/>
                    <a:pt x="331" y="454"/>
                  </a:cubicBezTo>
                  <a:cubicBezTo>
                    <a:pt x="326" y="450"/>
                    <a:pt x="322" y="444"/>
                    <a:pt x="316" y="440"/>
                  </a:cubicBezTo>
                  <a:cubicBezTo>
                    <a:pt x="312" y="436"/>
                    <a:pt x="306" y="431"/>
                    <a:pt x="303" y="426"/>
                  </a:cubicBezTo>
                  <a:cubicBezTo>
                    <a:pt x="302" y="424"/>
                    <a:pt x="301" y="421"/>
                    <a:pt x="301" y="418"/>
                  </a:cubicBezTo>
                  <a:cubicBezTo>
                    <a:pt x="301" y="416"/>
                    <a:pt x="302" y="414"/>
                    <a:pt x="302" y="413"/>
                  </a:cubicBezTo>
                  <a:cubicBezTo>
                    <a:pt x="304" y="410"/>
                    <a:pt x="305" y="406"/>
                    <a:pt x="308" y="403"/>
                  </a:cubicBezTo>
                  <a:cubicBezTo>
                    <a:pt x="310" y="402"/>
                    <a:pt x="313" y="399"/>
                    <a:pt x="316" y="398"/>
                  </a:cubicBezTo>
                  <a:cubicBezTo>
                    <a:pt x="320" y="397"/>
                    <a:pt x="321" y="394"/>
                    <a:pt x="325" y="392"/>
                  </a:cubicBezTo>
                  <a:cubicBezTo>
                    <a:pt x="328" y="390"/>
                    <a:pt x="332" y="390"/>
                    <a:pt x="336" y="388"/>
                  </a:cubicBezTo>
                  <a:cubicBezTo>
                    <a:pt x="336" y="388"/>
                    <a:pt x="336" y="388"/>
                    <a:pt x="336" y="388"/>
                  </a:cubicBezTo>
                  <a:cubicBezTo>
                    <a:pt x="339" y="386"/>
                    <a:pt x="340" y="385"/>
                    <a:pt x="340" y="380"/>
                  </a:cubicBezTo>
                  <a:cubicBezTo>
                    <a:pt x="340" y="380"/>
                    <a:pt x="340" y="380"/>
                    <a:pt x="340" y="380"/>
                  </a:cubicBezTo>
                  <a:cubicBezTo>
                    <a:pt x="340" y="377"/>
                    <a:pt x="340" y="375"/>
                    <a:pt x="340" y="372"/>
                  </a:cubicBezTo>
                  <a:cubicBezTo>
                    <a:pt x="340" y="371"/>
                    <a:pt x="340" y="370"/>
                    <a:pt x="340" y="369"/>
                  </a:cubicBezTo>
                  <a:cubicBezTo>
                    <a:pt x="338" y="365"/>
                    <a:pt x="335" y="362"/>
                    <a:pt x="332" y="358"/>
                  </a:cubicBezTo>
                  <a:cubicBezTo>
                    <a:pt x="331" y="354"/>
                    <a:pt x="326" y="349"/>
                    <a:pt x="322" y="347"/>
                  </a:cubicBezTo>
                  <a:cubicBezTo>
                    <a:pt x="319" y="346"/>
                    <a:pt x="317" y="342"/>
                    <a:pt x="313" y="342"/>
                  </a:cubicBezTo>
                  <a:cubicBezTo>
                    <a:pt x="308" y="342"/>
                    <a:pt x="304" y="343"/>
                    <a:pt x="298" y="343"/>
                  </a:cubicBezTo>
                  <a:cubicBezTo>
                    <a:pt x="293" y="343"/>
                    <a:pt x="290" y="341"/>
                    <a:pt x="286" y="340"/>
                  </a:cubicBezTo>
                  <a:cubicBezTo>
                    <a:pt x="282" y="339"/>
                    <a:pt x="281" y="336"/>
                    <a:pt x="277" y="335"/>
                  </a:cubicBezTo>
                  <a:cubicBezTo>
                    <a:pt x="275" y="334"/>
                    <a:pt x="268" y="335"/>
                    <a:pt x="267" y="333"/>
                  </a:cubicBezTo>
                  <a:cubicBezTo>
                    <a:pt x="267" y="330"/>
                    <a:pt x="267" y="328"/>
                    <a:pt x="267" y="325"/>
                  </a:cubicBezTo>
                  <a:cubicBezTo>
                    <a:pt x="267" y="324"/>
                    <a:pt x="267" y="323"/>
                    <a:pt x="267" y="322"/>
                  </a:cubicBezTo>
                  <a:cubicBezTo>
                    <a:pt x="267" y="318"/>
                    <a:pt x="267" y="313"/>
                    <a:pt x="267" y="309"/>
                  </a:cubicBezTo>
                  <a:cubicBezTo>
                    <a:pt x="267" y="307"/>
                    <a:pt x="267" y="306"/>
                    <a:pt x="267" y="304"/>
                  </a:cubicBezTo>
                  <a:cubicBezTo>
                    <a:pt x="267" y="300"/>
                    <a:pt x="266" y="296"/>
                    <a:pt x="266" y="291"/>
                  </a:cubicBezTo>
                  <a:cubicBezTo>
                    <a:pt x="266" y="286"/>
                    <a:pt x="266" y="281"/>
                    <a:pt x="266" y="276"/>
                  </a:cubicBezTo>
                  <a:cubicBezTo>
                    <a:pt x="266" y="276"/>
                    <a:pt x="266" y="276"/>
                    <a:pt x="266" y="276"/>
                  </a:cubicBezTo>
                  <a:cubicBezTo>
                    <a:pt x="266" y="276"/>
                    <a:pt x="266" y="276"/>
                    <a:pt x="266" y="276"/>
                  </a:cubicBezTo>
                  <a:cubicBezTo>
                    <a:pt x="266" y="275"/>
                    <a:pt x="266" y="275"/>
                    <a:pt x="266" y="274"/>
                  </a:cubicBezTo>
                  <a:cubicBezTo>
                    <a:pt x="266" y="270"/>
                    <a:pt x="267" y="263"/>
                    <a:pt x="262" y="261"/>
                  </a:cubicBezTo>
                  <a:cubicBezTo>
                    <a:pt x="258" y="259"/>
                    <a:pt x="253" y="257"/>
                    <a:pt x="250" y="254"/>
                  </a:cubicBezTo>
                  <a:cubicBezTo>
                    <a:pt x="246" y="250"/>
                    <a:pt x="240" y="245"/>
                    <a:pt x="238" y="239"/>
                  </a:cubicBezTo>
                  <a:cubicBezTo>
                    <a:pt x="238" y="237"/>
                    <a:pt x="238" y="234"/>
                    <a:pt x="238" y="232"/>
                  </a:cubicBezTo>
                  <a:cubicBezTo>
                    <a:pt x="238" y="230"/>
                    <a:pt x="238" y="229"/>
                    <a:pt x="238" y="228"/>
                  </a:cubicBezTo>
                  <a:cubicBezTo>
                    <a:pt x="238" y="222"/>
                    <a:pt x="234" y="220"/>
                    <a:pt x="229" y="217"/>
                  </a:cubicBezTo>
                  <a:cubicBezTo>
                    <a:pt x="229" y="216"/>
                    <a:pt x="228" y="215"/>
                    <a:pt x="227" y="215"/>
                  </a:cubicBezTo>
                  <a:cubicBezTo>
                    <a:pt x="222" y="211"/>
                    <a:pt x="216" y="206"/>
                    <a:pt x="213" y="201"/>
                  </a:cubicBezTo>
                  <a:cubicBezTo>
                    <a:pt x="210" y="195"/>
                    <a:pt x="206" y="189"/>
                    <a:pt x="202" y="184"/>
                  </a:cubicBezTo>
                  <a:cubicBezTo>
                    <a:pt x="198" y="179"/>
                    <a:pt x="193" y="173"/>
                    <a:pt x="191" y="168"/>
                  </a:cubicBezTo>
                  <a:cubicBezTo>
                    <a:pt x="188" y="162"/>
                    <a:pt x="186" y="158"/>
                    <a:pt x="186" y="152"/>
                  </a:cubicBezTo>
                  <a:cubicBezTo>
                    <a:pt x="186" y="152"/>
                    <a:pt x="186" y="152"/>
                    <a:pt x="186" y="152"/>
                  </a:cubicBezTo>
                  <a:cubicBezTo>
                    <a:pt x="186" y="152"/>
                    <a:pt x="186" y="152"/>
                    <a:pt x="186" y="152"/>
                  </a:cubicBezTo>
                  <a:cubicBezTo>
                    <a:pt x="186" y="152"/>
                    <a:pt x="186" y="151"/>
                    <a:pt x="186" y="151"/>
                  </a:cubicBezTo>
                  <a:cubicBezTo>
                    <a:pt x="186" y="146"/>
                    <a:pt x="187" y="143"/>
                    <a:pt x="189" y="137"/>
                  </a:cubicBezTo>
                  <a:cubicBezTo>
                    <a:pt x="189" y="137"/>
                    <a:pt x="189" y="137"/>
                    <a:pt x="189" y="137"/>
                  </a:cubicBezTo>
                  <a:cubicBezTo>
                    <a:pt x="189" y="137"/>
                    <a:pt x="189" y="136"/>
                    <a:pt x="189" y="135"/>
                  </a:cubicBezTo>
                  <a:cubicBezTo>
                    <a:pt x="189" y="135"/>
                    <a:pt x="189" y="135"/>
                    <a:pt x="189" y="135"/>
                  </a:cubicBezTo>
                  <a:cubicBezTo>
                    <a:pt x="191" y="130"/>
                    <a:pt x="192" y="126"/>
                    <a:pt x="192" y="120"/>
                  </a:cubicBezTo>
                  <a:cubicBezTo>
                    <a:pt x="192" y="116"/>
                    <a:pt x="193" y="110"/>
                    <a:pt x="192" y="106"/>
                  </a:cubicBezTo>
                  <a:cubicBezTo>
                    <a:pt x="191" y="101"/>
                    <a:pt x="186" y="98"/>
                    <a:pt x="183" y="94"/>
                  </a:cubicBezTo>
                  <a:cubicBezTo>
                    <a:pt x="180" y="90"/>
                    <a:pt x="177" y="87"/>
                    <a:pt x="173" y="84"/>
                  </a:cubicBezTo>
                  <a:cubicBezTo>
                    <a:pt x="173" y="83"/>
                    <a:pt x="172" y="83"/>
                    <a:pt x="171" y="82"/>
                  </a:cubicBezTo>
                  <a:cubicBezTo>
                    <a:pt x="167" y="79"/>
                    <a:pt x="162" y="75"/>
                    <a:pt x="158" y="71"/>
                  </a:cubicBezTo>
                  <a:cubicBezTo>
                    <a:pt x="158" y="70"/>
                    <a:pt x="157" y="69"/>
                    <a:pt x="157" y="68"/>
                  </a:cubicBezTo>
                  <a:cubicBezTo>
                    <a:pt x="153" y="65"/>
                    <a:pt x="151" y="60"/>
                    <a:pt x="149" y="55"/>
                  </a:cubicBezTo>
                  <a:cubicBezTo>
                    <a:pt x="149" y="53"/>
                    <a:pt x="149" y="51"/>
                    <a:pt x="149" y="49"/>
                  </a:cubicBezTo>
                  <a:cubicBezTo>
                    <a:pt x="149" y="47"/>
                    <a:pt x="149" y="44"/>
                    <a:pt x="149" y="42"/>
                  </a:cubicBezTo>
                  <a:cubicBezTo>
                    <a:pt x="150" y="38"/>
                    <a:pt x="151" y="34"/>
                    <a:pt x="153" y="30"/>
                  </a:cubicBezTo>
                  <a:cubicBezTo>
                    <a:pt x="153" y="30"/>
                    <a:pt x="153" y="30"/>
                    <a:pt x="153" y="30"/>
                  </a:cubicBezTo>
                  <a:cubicBezTo>
                    <a:pt x="155" y="26"/>
                    <a:pt x="159" y="23"/>
                    <a:pt x="157" y="17"/>
                  </a:cubicBezTo>
                  <a:cubicBezTo>
                    <a:pt x="156" y="13"/>
                    <a:pt x="155" y="8"/>
                    <a:pt x="155" y="4"/>
                  </a:cubicBezTo>
                  <a:cubicBezTo>
                    <a:pt x="155" y="1"/>
                    <a:pt x="154" y="0"/>
                    <a:pt x="154" y="0"/>
                  </a:cubicBezTo>
                </a:path>
              </a:pathLst>
            </a:custGeom>
            <a:solidFill>
              <a:schemeClr val="accent6"/>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86" name="Freeform 326"/>
            <p:cNvSpPr>
              <a:spLocks noEditPoints="1"/>
            </p:cNvSpPr>
            <p:nvPr/>
          </p:nvSpPr>
          <p:spPr bwMode="auto">
            <a:xfrm>
              <a:off x="5238884" y="3384262"/>
              <a:ext cx="79782" cy="205498"/>
            </a:xfrm>
            <a:custGeom>
              <a:avLst/>
              <a:gdLst>
                <a:gd name="T0" fmla="*/ 1 w 62"/>
                <a:gd name="T1" fmla="*/ 151 h 155"/>
                <a:gd name="T2" fmla="*/ 0 w 62"/>
                <a:gd name="T3" fmla="*/ 152 h 155"/>
                <a:gd name="T4" fmla="*/ 7 w 62"/>
                <a:gd name="T5" fmla="*/ 153 h 155"/>
                <a:gd name="T6" fmla="*/ 10 w 62"/>
                <a:gd name="T7" fmla="*/ 154 h 155"/>
                <a:gd name="T8" fmla="*/ 2 w 62"/>
                <a:gd name="T9" fmla="*/ 151 h 155"/>
                <a:gd name="T10" fmla="*/ 1 w 62"/>
                <a:gd name="T11" fmla="*/ 151 h 155"/>
                <a:gd name="T12" fmla="*/ 23 w 62"/>
                <a:gd name="T13" fmla="*/ 149 h 155"/>
                <a:gd name="T14" fmla="*/ 21 w 62"/>
                <a:gd name="T15" fmla="*/ 154 h 155"/>
                <a:gd name="T16" fmla="*/ 21 w 62"/>
                <a:gd name="T17" fmla="*/ 155 h 155"/>
                <a:gd name="T18" fmla="*/ 23 w 62"/>
                <a:gd name="T19" fmla="*/ 149 h 155"/>
                <a:gd name="T20" fmla="*/ 23 w 62"/>
                <a:gd name="T21" fmla="*/ 149 h 155"/>
                <a:gd name="T22" fmla="*/ 25 w 62"/>
                <a:gd name="T23" fmla="*/ 116 h 155"/>
                <a:gd name="T24" fmla="*/ 21 w 62"/>
                <a:gd name="T25" fmla="*/ 117 h 155"/>
                <a:gd name="T26" fmla="*/ 23 w 62"/>
                <a:gd name="T27" fmla="*/ 137 h 155"/>
                <a:gd name="T28" fmla="*/ 23 w 62"/>
                <a:gd name="T29" fmla="*/ 137 h 155"/>
                <a:gd name="T30" fmla="*/ 23 w 62"/>
                <a:gd name="T31" fmla="*/ 135 h 155"/>
                <a:gd name="T32" fmla="*/ 23 w 62"/>
                <a:gd name="T33" fmla="*/ 122 h 155"/>
                <a:gd name="T34" fmla="*/ 30 w 62"/>
                <a:gd name="T35" fmla="*/ 117 h 155"/>
                <a:gd name="T36" fmla="*/ 29 w 62"/>
                <a:gd name="T37" fmla="*/ 116 h 155"/>
                <a:gd name="T38" fmla="*/ 25 w 62"/>
                <a:gd name="T39" fmla="*/ 116 h 155"/>
                <a:gd name="T40" fmla="*/ 45 w 62"/>
                <a:gd name="T41" fmla="*/ 112 h 155"/>
                <a:gd name="T42" fmla="*/ 39 w 62"/>
                <a:gd name="T43" fmla="*/ 115 h 155"/>
                <a:gd name="T44" fmla="*/ 39 w 62"/>
                <a:gd name="T45" fmla="*/ 116 h 155"/>
                <a:gd name="T46" fmla="*/ 43 w 62"/>
                <a:gd name="T47" fmla="*/ 113 h 155"/>
                <a:gd name="T48" fmla="*/ 45 w 62"/>
                <a:gd name="T49" fmla="*/ 112 h 155"/>
                <a:gd name="T50" fmla="*/ 44 w 62"/>
                <a:gd name="T51" fmla="*/ 0 h 155"/>
                <a:gd name="T52" fmla="*/ 44 w 62"/>
                <a:gd name="T53" fmla="*/ 0 h 155"/>
                <a:gd name="T54" fmla="*/ 48 w 62"/>
                <a:gd name="T55" fmla="*/ 13 h 155"/>
                <a:gd name="T56" fmla="*/ 59 w 62"/>
                <a:gd name="T57" fmla="*/ 24 h 155"/>
                <a:gd name="T58" fmla="*/ 55 w 62"/>
                <a:gd name="T59" fmla="*/ 42 h 155"/>
                <a:gd name="T60" fmla="*/ 45 w 62"/>
                <a:gd name="T61" fmla="*/ 55 h 155"/>
                <a:gd name="T62" fmla="*/ 42 w 62"/>
                <a:gd name="T63" fmla="*/ 70 h 155"/>
                <a:gd name="T64" fmla="*/ 47 w 62"/>
                <a:gd name="T65" fmla="*/ 86 h 155"/>
                <a:gd name="T66" fmla="*/ 52 w 62"/>
                <a:gd name="T67" fmla="*/ 100 h 155"/>
                <a:gd name="T68" fmla="*/ 52 w 62"/>
                <a:gd name="T69" fmla="*/ 102 h 155"/>
                <a:gd name="T70" fmla="*/ 52 w 62"/>
                <a:gd name="T71" fmla="*/ 102 h 155"/>
                <a:gd name="T72" fmla="*/ 54 w 62"/>
                <a:gd name="T73" fmla="*/ 99 h 155"/>
                <a:gd name="T74" fmla="*/ 53 w 62"/>
                <a:gd name="T75" fmla="*/ 88 h 155"/>
                <a:gd name="T76" fmla="*/ 48 w 62"/>
                <a:gd name="T77" fmla="*/ 78 h 155"/>
                <a:gd name="T78" fmla="*/ 47 w 62"/>
                <a:gd name="T79" fmla="*/ 75 h 155"/>
                <a:gd name="T80" fmla="*/ 43 w 62"/>
                <a:gd name="T81" fmla="*/ 62 h 155"/>
                <a:gd name="T82" fmla="*/ 49 w 62"/>
                <a:gd name="T83" fmla="*/ 52 h 155"/>
                <a:gd name="T84" fmla="*/ 56 w 62"/>
                <a:gd name="T85" fmla="*/ 42 h 155"/>
                <a:gd name="T86" fmla="*/ 62 w 62"/>
                <a:gd name="T87" fmla="*/ 29 h 155"/>
                <a:gd name="T88" fmla="*/ 58 w 62"/>
                <a:gd name="T89" fmla="*/ 19 h 155"/>
                <a:gd name="T90" fmla="*/ 48 w 62"/>
                <a:gd name="T91" fmla="*/ 6 h 155"/>
                <a:gd name="T92" fmla="*/ 44 w 62"/>
                <a:gd name="T9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 h="155">
                  <a:moveTo>
                    <a:pt x="1" y="151"/>
                  </a:moveTo>
                  <a:cubicBezTo>
                    <a:pt x="1" y="151"/>
                    <a:pt x="0" y="152"/>
                    <a:pt x="0" y="152"/>
                  </a:cubicBezTo>
                  <a:cubicBezTo>
                    <a:pt x="2" y="153"/>
                    <a:pt x="4" y="152"/>
                    <a:pt x="7" y="153"/>
                  </a:cubicBezTo>
                  <a:cubicBezTo>
                    <a:pt x="8" y="154"/>
                    <a:pt x="9" y="154"/>
                    <a:pt x="10" y="154"/>
                  </a:cubicBezTo>
                  <a:cubicBezTo>
                    <a:pt x="7" y="153"/>
                    <a:pt x="4" y="152"/>
                    <a:pt x="2" y="151"/>
                  </a:cubicBezTo>
                  <a:cubicBezTo>
                    <a:pt x="2" y="151"/>
                    <a:pt x="2" y="151"/>
                    <a:pt x="1" y="151"/>
                  </a:cubicBezTo>
                  <a:moveTo>
                    <a:pt x="23" y="149"/>
                  </a:moveTo>
                  <a:cubicBezTo>
                    <a:pt x="23" y="150"/>
                    <a:pt x="22" y="152"/>
                    <a:pt x="21" y="154"/>
                  </a:cubicBezTo>
                  <a:cubicBezTo>
                    <a:pt x="21" y="154"/>
                    <a:pt x="21" y="154"/>
                    <a:pt x="21" y="155"/>
                  </a:cubicBezTo>
                  <a:cubicBezTo>
                    <a:pt x="23" y="154"/>
                    <a:pt x="23" y="153"/>
                    <a:pt x="23" y="149"/>
                  </a:cubicBezTo>
                  <a:cubicBezTo>
                    <a:pt x="23" y="149"/>
                    <a:pt x="23" y="149"/>
                    <a:pt x="23" y="149"/>
                  </a:cubicBezTo>
                  <a:moveTo>
                    <a:pt x="25" y="116"/>
                  </a:moveTo>
                  <a:cubicBezTo>
                    <a:pt x="24" y="116"/>
                    <a:pt x="23" y="116"/>
                    <a:pt x="21" y="117"/>
                  </a:cubicBezTo>
                  <a:cubicBezTo>
                    <a:pt x="16" y="119"/>
                    <a:pt x="22" y="136"/>
                    <a:pt x="23" y="137"/>
                  </a:cubicBezTo>
                  <a:cubicBezTo>
                    <a:pt x="23" y="137"/>
                    <a:pt x="23" y="137"/>
                    <a:pt x="23" y="137"/>
                  </a:cubicBezTo>
                  <a:cubicBezTo>
                    <a:pt x="23" y="137"/>
                    <a:pt x="23" y="136"/>
                    <a:pt x="23" y="135"/>
                  </a:cubicBezTo>
                  <a:cubicBezTo>
                    <a:pt x="23" y="131"/>
                    <a:pt x="23" y="126"/>
                    <a:pt x="23" y="122"/>
                  </a:cubicBezTo>
                  <a:cubicBezTo>
                    <a:pt x="23" y="118"/>
                    <a:pt x="27" y="117"/>
                    <a:pt x="30" y="117"/>
                  </a:cubicBezTo>
                  <a:cubicBezTo>
                    <a:pt x="30" y="116"/>
                    <a:pt x="29" y="116"/>
                    <a:pt x="29" y="116"/>
                  </a:cubicBezTo>
                  <a:cubicBezTo>
                    <a:pt x="27" y="116"/>
                    <a:pt x="26" y="116"/>
                    <a:pt x="25" y="116"/>
                  </a:cubicBezTo>
                  <a:moveTo>
                    <a:pt x="45" y="112"/>
                  </a:moveTo>
                  <a:cubicBezTo>
                    <a:pt x="43" y="113"/>
                    <a:pt x="42" y="114"/>
                    <a:pt x="39" y="115"/>
                  </a:cubicBezTo>
                  <a:cubicBezTo>
                    <a:pt x="39" y="115"/>
                    <a:pt x="39" y="115"/>
                    <a:pt x="39" y="116"/>
                  </a:cubicBezTo>
                  <a:cubicBezTo>
                    <a:pt x="41" y="115"/>
                    <a:pt x="43" y="114"/>
                    <a:pt x="43" y="113"/>
                  </a:cubicBezTo>
                  <a:cubicBezTo>
                    <a:pt x="43" y="113"/>
                    <a:pt x="45" y="113"/>
                    <a:pt x="45" y="112"/>
                  </a:cubicBezTo>
                  <a:moveTo>
                    <a:pt x="44" y="0"/>
                  </a:moveTo>
                  <a:cubicBezTo>
                    <a:pt x="44" y="0"/>
                    <a:pt x="44" y="0"/>
                    <a:pt x="44" y="0"/>
                  </a:cubicBezTo>
                  <a:cubicBezTo>
                    <a:pt x="44" y="3"/>
                    <a:pt x="48" y="10"/>
                    <a:pt x="48" y="13"/>
                  </a:cubicBezTo>
                  <a:cubicBezTo>
                    <a:pt x="50" y="18"/>
                    <a:pt x="57" y="16"/>
                    <a:pt x="59" y="24"/>
                  </a:cubicBezTo>
                  <a:cubicBezTo>
                    <a:pt x="61" y="31"/>
                    <a:pt x="57" y="37"/>
                    <a:pt x="55" y="42"/>
                  </a:cubicBezTo>
                  <a:cubicBezTo>
                    <a:pt x="52" y="47"/>
                    <a:pt x="47" y="50"/>
                    <a:pt x="45" y="55"/>
                  </a:cubicBezTo>
                  <a:cubicBezTo>
                    <a:pt x="42" y="60"/>
                    <a:pt x="40" y="62"/>
                    <a:pt x="42" y="70"/>
                  </a:cubicBezTo>
                  <a:cubicBezTo>
                    <a:pt x="43" y="76"/>
                    <a:pt x="46" y="79"/>
                    <a:pt x="47" y="86"/>
                  </a:cubicBezTo>
                  <a:cubicBezTo>
                    <a:pt x="49" y="91"/>
                    <a:pt x="52" y="91"/>
                    <a:pt x="52" y="100"/>
                  </a:cubicBezTo>
                  <a:cubicBezTo>
                    <a:pt x="52" y="101"/>
                    <a:pt x="52" y="101"/>
                    <a:pt x="52" y="102"/>
                  </a:cubicBezTo>
                  <a:cubicBezTo>
                    <a:pt x="52" y="102"/>
                    <a:pt x="52" y="102"/>
                    <a:pt x="52" y="102"/>
                  </a:cubicBezTo>
                  <a:cubicBezTo>
                    <a:pt x="53" y="101"/>
                    <a:pt x="53" y="100"/>
                    <a:pt x="54" y="99"/>
                  </a:cubicBezTo>
                  <a:cubicBezTo>
                    <a:pt x="56" y="95"/>
                    <a:pt x="54" y="93"/>
                    <a:pt x="53" y="88"/>
                  </a:cubicBezTo>
                  <a:cubicBezTo>
                    <a:pt x="52" y="84"/>
                    <a:pt x="51" y="81"/>
                    <a:pt x="48" y="78"/>
                  </a:cubicBezTo>
                  <a:cubicBezTo>
                    <a:pt x="48" y="77"/>
                    <a:pt x="47" y="76"/>
                    <a:pt x="47" y="75"/>
                  </a:cubicBezTo>
                  <a:cubicBezTo>
                    <a:pt x="44" y="72"/>
                    <a:pt x="41" y="67"/>
                    <a:pt x="43" y="62"/>
                  </a:cubicBezTo>
                  <a:cubicBezTo>
                    <a:pt x="45" y="59"/>
                    <a:pt x="46" y="55"/>
                    <a:pt x="49" y="52"/>
                  </a:cubicBezTo>
                  <a:cubicBezTo>
                    <a:pt x="50" y="51"/>
                    <a:pt x="55" y="43"/>
                    <a:pt x="56" y="42"/>
                  </a:cubicBezTo>
                  <a:cubicBezTo>
                    <a:pt x="61" y="40"/>
                    <a:pt x="62" y="36"/>
                    <a:pt x="62" y="29"/>
                  </a:cubicBezTo>
                  <a:cubicBezTo>
                    <a:pt x="62" y="25"/>
                    <a:pt x="61" y="22"/>
                    <a:pt x="58" y="19"/>
                  </a:cubicBezTo>
                  <a:cubicBezTo>
                    <a:pt x="55" y="16"/>
                    <a:pt x="50" y="11"/>
                    <a:pt x="48" y="6"/>
                  </a:cubicBezTo>
                  <a:cubicBezTo>
                    <a:pt x="47" y="4"/>
                    <a:pt x="45" y="2"/>
                    <a:pt x="44"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87" name="Freeform 327"/>
            <p:cNvSpPr>
              <a:spLocks/>
            </p:cNvSpPr>
            <p:nvPr/>
          </p:nvSpPr>
          <p:spPr bwMode="auto">
            <a:xfrm>
              <a:off x="4935401" y="2762912"/>
              <a:ext cx="28158" cy="27507"/>
            </a:xfrm>
            <a:custGeom>
              <a:avLst/>
              <a:gdLst>
                <a:gd name="T0" fmla="*/ 22 w 22"/>
                <a:gd name="T1" fmla="*/ 0 h 21"/>
                <a:gd name="T2" fmla="*/ 16 w 22"/>
                <a:gd name="T3" fmla="*/ 4 h 21"/>
                <a:gd name="T4" fmla="*/ 10 w 22"/>
                <a:gd name="T5" fmla="*/ 10 h 21"/>
                <a:gd name="T6" fmla="*/ 2 w 22"/>
                <a:gd name="T7" fmla="*/ 18 h 21"/>
                <a:gd name="T8" fmla="*/ 0 w 22"/>
                <a:gd name="T9" fmla="*/ 21 h 21"/>
                <a:gd name="T10" fmla="*/ 4 w 22"/>
                <a:gd name="T11" fmla="*/ 18 h 21"/>
                <a:gd name="T12" fmla="*/ 6 w 22"/>
                <a:gd name="T13" fmla="*/ 16 h 21"/>
                <a:gd name="T14" fmla="*/ 17 w 22"/>
                <a:gd name="T15" fmla="*/ 4 h 21"/>
                <a:gd name="T16" fmla="*/ 19 w 22"/>
                <a:gd name="T17" fmla="*/ 3 h 21"/>
                <a:gd name="T18" fmla="*/ 22 w 22"/>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22" y="0"/>
                  </a:moveTo>
                  <a:cubicBezTo>
                    <a:pt x="20" y="1"/>
                    <a:pt x="17" y="2"/>
                    <a:pt x="16" y="4"/>
                  </a:cubicBezTo>
                  <a:cubicBezTo>
                    <a:pt x="14" y="6"/>
                    <a:pt x="12" y="8"/>
                    <a:pt x="10" y="10"/>
                  </a:cubicBezTo>
                  <a:cubicBezTo>
                    <a:pt x="8" y="13"/>
                    <a:pt x="4" y="16"/>
                    <a:pt x="2" y="18"/>
                  </a:cubicBezTo>
                  <a:cubicBezTo>
                    <a:pt x="1" y="19"/>
                    <a:pt x="0" y="20"/>
                    <a:pt x="0" y="21"/>
                  </a:cubicBezTo>
                  <a:cubicBezTo>
                    <a:pt x="1" y="20"/>
                    <a:pt x="3" y="20"/>
                    <a:pt x="4" y="18"/>
                  </a:cubicBezTo>
                  <a:cubicBezTo>
                    <a:pt x="5" y="17"/>
                    <a:pt x="6" y="17"/>
                    <a:pt x="6" y="16"/>
                  </a:cubicBezTo>
                  <a:cubicBezTo>
                    <a:pt x="9" y="13"/>
                    <a:pt x="13" y="7"/>
                    <a:pt x="17" y="4"/>
                  </a:cubicBezTo>
                  <a:cubicBezTo>
                    <a:pt x="18" y="4"/>
                    <a:pt x="19" y="3"/>
                    <a:pt x="19" y="3"/>
                  </a:cubicBezTo>
                  <a:cubicBezTo>
                    <a:pt x="20" y="2"/>
                    <a:pt x="21" y="1"/>
                    <a:pt x="22"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88" name="Freeform 328"/>
            <p:cNvSpPr>
              <a:spLocks noEditPoints="1"/>
            </p:cNvSpPr>
            <p:nvPr/>
          </p:nvSpPr>
          <p:spPr bwMode="auto">
            <a:xfrm>
              <a:off x="4821205" y="3602705"/>
              <a:ext cx="126712" cy="93850"/>
            </a:xfrm>
            <a:custGeom>
              <a:avLst/>
              <a:gdLst>
                <a:gd name="T0" fmla="*/ 32 w 98"/>
                <a:gd name="T1" fmla="*/ 69 h 71"/>
                <a:gd name="T2" fmla="*/ 28 w 98"/>
                <a:gd name="T3" fmla="*/ 71 h 71"/>
                <a:gd name="T4" fmla="*/ 29 w 98"/>
                <a:gd name="T5" fmla="*/ 71 h 71"/>
                <a:gd name="T6" fmla="*/ 32 w 98"/>
                <a:gd name="T7" fmla="*/ 69 h 71"/>
                <a:gd name="T8" fmla="*/ 0 w 98"/>
                <a:gd name="T9" fmla="*/ 52 h 71"/>
                <a:gd name="T10" fmla="*/ 1 w 98"/>
                <a:gd name="T11" fmla="*/ 53 h 71"/>
                <a:gd name="T12" fmla="*/ 19 w 98"/>
                <a:gd name="T13" fmla="*/ 67 h 71"/>
                <a:gd name="T14" fmla="*/ 22 w 98"/>
                <a:gd name="T15" fmla="*/ 68 h 71"/>
                <a:gd name="T16" fmla="*/ 1 w 98"/>
                <a:gd name="T17" fmla="*/ 52 h 71"/>
                <a:gd name="T18" fmla="*/ 0 w 98"/>
                <a:gd name="T19" fmla="*/ 52 h 71"/>
                <a:gd name="T20" fmla="*/ 73 w 98"/>
                <a:gd name="T21" fmla="*/ 40 h 71"/>
                <a:gd name="T22" fmla="*/ 72 w 98"/>
                <a:gd name="T23" fmla="*/ 42 h 71"/>
                <a:gd name="T24" fmla="*/ 60 w 98"/>
                <a:gd name="T25" fmla="*/ 52 h 71"/>
                <a:gd name="T26" fmla="*/ 73 w 98"/>
                <a:gd name="T27" fmla="*/ 41 h 71"/>
                <a:gd name="T28" fmla="*/ 73 w 98"/>
                <a:gd name="T29" fmla="*/ 40 h 71"/>
                <a:gd name="T30" fmla="*/ 71 w 98"/>
                <a:gd name="T31" fmla="*/ 5 h 71"/>
                <a:gd name="T32" fmla="*/ 67 w 98"/>
                <a:gd name="T33" fmla="*/ 15 h 71"/>
                <a:gd name="T34" fmla="*/ 71 w 98"/>
                <a:gd name="T35" fmla="*/ 5 h 71"/>
                <a:gd name="T36" fmla="*/ 77 w 98"/>
                <a:gd name="T37" fmla="*/ 0 h 71"/>
                <a:gd name="T38" fmla="*/ 73 w 98"/>
                <a:gd name="T39" fmla="*/ 2 h 71"/>
                <a:gd name="T40" fmla="*/ 72 w 98"/>
                <a:gd name="T41" fmla="*/ 3 h 71"/>
                <a:gd name="T42" fmla="*/ 77 w 98"/>
                <a:gd name="T43" fmla="*/ 0 h 71"/>
                <a:gd name="T44" fmla="*/ 82 w 98"/>
                <a:gd name="T45" fmla="*/ 0 h 71"/>
                <a:gd name="T46" fmla="*/ 97 w 98"/>
                <a:gd name="T47" fmla="*/ 3 h 71"/>
                <a:gd name="T48" fmla="*/ 98 w 98"/>
                <a:gd name="T49" fmla="*/ 3 h 71"/>
                <a:gd name="T50" fmla="*/ 95 w 98"/>
                <a:gd name="T51" fmla="*/ 2 h 71"/>
                <a:gd name="T52" fmla="*/ 95 w 98"/>
                <a:gd name="T53" fmla="*/ 2 h 71"/>
                <a:gd name="T54" fmla="*/ 95 w 98"/>
                <a:gd name="T55" fmla="*/ 2 h 71"/>
                <a:gd name="T56" fmla="*/ 82 w 98"/>
                <a:gd name="T5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71">
                  <a:moveTo>
                    <a:pt x="32" y="69"/>
                  </a:moveTo>
                  <a:cubicBezTo>
                    <a:pt x="31" y="70"/>
                    <a:pt x="29" y="71"/>
                    <a:pt x="28" y="71"/>
                  </a:cubicBezTo>
                  <a:cubicBezTo>
                    <a:pt x="29" y="71"/>
                    <a:pt x="29" y="71"/>
                    <a:pt x="29" y="71"/>
                  </a:cubicBezTo>
                  <a:cubicBezTo>
                    <a:pt x="32" y="69"/>
                    <a:pt x="32" y="69"/>
                    <a:pt x="32" y="69"/>
                  </a:cubicBezTo>
                  <a:moveTo>
                    <a:pt x="0" y="52"/>
                  </a:moveTo>
                  <a:cubicBezTo>
                    <a:pt x="1" y="53"/>
                    <a:pt x="1" y="53"/>
                    <a:pt x="1" y="53"/>
                  </a:cubicBezTo>
                  <a:cubicBezTo>
                    <a:pt x="19" y="67"/>
                    <a:pt x="19" y="67"/>
                    <a:pt x="19" y="67"/>
                  </a:cubicBezTo>
                  <a:cubicBezTo>
                    <a:pt x="22" y="68"/>
                    <a:pt x="22" y="68"/>
                    <a:pt x="22" y="68"/>
                  </a:cubicBezTo>
                  <a:cubicBezTo>
                    <a:pt x="19" y="63"/>
                    <a:pt x="6" y="54"/>
                    <a:pt x="1" y="52"/>
                  </a:cubicBezTo>
                  <a:cubicBezTo>
                    <a:pt x="1" y="52"/>
                    <a:pt x="1" y="52"/>
                    <a:pt x="0" y="52"/>
                  </a:cubicBezTo>
                  <a:moveTo>
                    <a:pt x="73" y="40"/>
                  </a:moveTo>
                  <a:cubicBezTo>
                    <a:pt x="72" y="41"/>
                    <a:pt x="72" y="41"/>
                    <a:pt x="72" y="42"/>
                  </a:cubicBezTo>
                  <a:cubicBezTo>
                    <a:pt x="68" y="45"/>
                    <a:pt x="63" y="47"/>
                    <a:pt x="60" y="52"/>
                  </a:cubicBezTo>
                  <a:cubicBezTo>
                    <a:pt x="73" y="41"/>
                    <a:pt x="73" y="41"/>
                    <a:pt x="73" y="41"/>
                  </a:cubicBezTo>
                  <a:cubicBezTo>
                    <a:pt x="73" y="40"/>
                    <a:pt x="73" y="40"/>
                    <a:pt x="73" y="40"/>
                  </a:cubicBezTo>
                  <a:moveTo>
                    <a:pt x="71" y="5"/>
                  </a:moveTo>
                  <a:cubicBezTo>
                    <a:pt x="69" y="8"/>
                    <a:pt x="68" y="12"/>
                    <a:pt x="67" y="15"/>
                  </a:cubicBezTo>
                  <a:cubicBezTo>
                    <a:pt x="71" y="5"/>
                    <a:pt x="71" y="5"/>
                    <a:pt x="71" y="5"/>
                  </a:cubicBezTo>
                  <a:moveTo>
                    <a:pt x="77" y="0"/>
                  </a:moveTo>
                  <a:cubicBezTo>
                    <a:pt x="75" y="0"/>
                    <a:pt x="74" y="1"/>
                    <a:pt x="73" y="2"/>
                  </a:cubicBezTo>
                  <a:cubicBezTo>
                    <a:pt x="73" y="2"/>
                    <a:pt x="73" y="2"/>
                    <a:pt x="72" y="3"/>
                  </a:cubicBezTo>
                  <a:cubicBezTo>
                    <a:pt x="77" y="0"/>
                    <a:pt x="77" y="0"/>
                    <a:pt x="77" y="0"/>
                  </a:cubicBezTo>
                  <a:moveTo>
                    <a:pt x="82" y="0"/>
                  </a:moveTo>
                  <a:cubicBezTo>
                    <a:pt x="97" y="3"/>
                    <a:pt x="97" y="3"/>
                    <a:pt x="97" y="3"/>
                  </a:cubicBezTo>
                  <a:cubicBezTo>
                    <a:pt x="98" y="3"/>
                    <a:pt x="98" y="3"/>
                    <a:pt x="98" y="3"/>
                  </a:cubicBezTo>
                  <a:cubicBezTo>
                    <a:pt x="97" y="2"/>
                    <a:pt x="96" y="2"/>
                    <a:pt x="95" y="2"/>
                  </a:cubicBezTo>
                  <a:cubicBezTo>
                    <a:pt x="95" y="2"/>
                    <a:pt x="95" y="2"/>
                    <a:pt x="95" y="2"/>
                  </a:cubicBezTo>
                  <a:cubicBezTo>
                    <a:pt x="95" y="2"/>
                    <a:pt x="95" y="2"/>
                    <a:pt x="95" y="2"/>
                  </a:cubicBezTo>
                  <a:cubicBezTo>
                    <a:pt x="93" y="1"/>
                    <a:pt x="87" y="0"/>
                    <a:pt x="82"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89" name="Freeform 329"/>
            <p:cNvSpPr>
              <a:spLocks noEditPoints="1"/>
            </p:cNvSpPr>
            <p:nvPr/>
          </p:nvSpPr>
          <p:spPr bwMode="auto">
            <a:xfrm>
              <a:off x="4943223" y="3546072"/>
              <a:ext cx="294097" cy="59869"/>
            </a:xfrm>
            <a:custGeom>
              <a:avLst/>
              <a:gdLst>
                <a:gd name="T0" fmla="*/ 12 w 229"/>
                <a:gd name="T1" fmla="*/ 43 h 45"/>
                <a:gd name="T2" fmla="*/ 9 w 229"/>
                <a:gd name="T3" fmla="*/ 43 h 45"/>
                <a:gd name="T4" fmla="*/ 0 w 229"/>
                <a:gd name="T5" fmla="*/ 44 h 45"/>
                <a:gd name="T6" fmla="*/ 3 w 229"/>
                <a:gd name="T7" fmla="*/ 45 h 45"/>
                <a:gd name="T8" fmla="*/ 12 w 229"/>
                <a:gd name="T9" fmla="*/ 43 h 45"/>
                <a:gd name="T10" fmla="*/ 12 w 229"/>
                <a:gd name="T11" fmla="*/ 43 h 45"/>
                <a:gd name="T12" fmla="*/ 142 w 229"/>
                <a:gd name="T13" fmla="*/ 29 h 45"/>
                <a:gd name="T14" fmla="*/ 140 w 229"/>
                <a:gd name="T15" fmla="*/ 29 h 45"/>
                <a:gd name="T16" fmla="*/ 139 w 229"/>
                <a:gd name="T17" fmla="*/ 29 h 45"/>
                <a:gd name="T18" fmla="*/ 140 w 229"/>
                <a:gd name="T19" fmla="*/ 30 h 45"/>
                <a:gd name="T20" fmla="*/ 142 w 229"/>
                <a:gd name="T21" fmla="*/ 29 h 45"/>
                <a:gd name="T22" fmla="*/ 123 w 229"/>
                <a:gd name="T23" fmla="*/ 23 h 45"/>
                <a:gd name="T24" fmla="*/ 124 w 229"/>
                <a:gd name="T25" fmla="*/ 26 h 45"/>
                <a:gd name="T26" fmla="*/ 128 w 229"/>
                <a:gd name="T27" fmla="*/ 26 h 45"/>
                <a:gd name="T28" fmla="*/ 123 w 229"/>
                <a:gd name="T29" fmla="*/ 23 h 45"/>
                <a:gd name="T30" fmla="*/ 221 w 229"/>
                <a:gd name="T31" fmla="*/ 21 h 45"/>
                <a:gd name="T32" fmla="*/ 229 w 229"/>
                <a:gd name="T33" fmla="*/ 28 h 45"/>
                <a:gd name="T34" fmla="*/ 229 w 229"/>
                <a:gd name="T35" fmla="*/ 29 h 45"/>
                <a:gd name="T36" fmla="*/ 224 w 229"/>
                <a:gd name="T37" fmla="*/ 23 h 45"/>
                <a:gd name="T38" fmla="*/ 221 w 229"/>
                <a:gd name="T39" fmla="*/ 21 h 45"/>
                <a:gd name="T40" fmla="*/ 75 w 229"/>
                <a:gd name="T41" fmla="*/ 18 h 45"/>
                <a:gd name="T42" fmla="*/ 60 w 229"/>
                <a:gd name="T43" fmla="*/ 29 h 45"/>
                <a:gd name="T44" fmla="*/ 34 w 229"/>
                <a:gd name="T45" fmla="*/ 36 h 45"/>
                <a:gd name="T46" fmla="*/ 26 w 229"/>
                <a:gd name="T47" fmla="*/ 39 h 45"/>
                <a:gd name="T48" fmla="*/ 37 w 229"/>
                <a:gd name="T49" fmla="*/ 35 h 45"/>
                <a:gd name="T50" fmla="*/ 60 w 229"/>
                <a:gd name="T51" fmla="*/ 30 h 45"/>
                <a:gd name="T52" fmla="*/ 74 w 229"/>
                <a:gd name="T53" fmla="*/ 25 h 45"/>
                <a:gd name="T54" fmla="*/ 75 w 229"/>
                <a:gd name="T55" fmla="*/ 18 h 45"/>
                <a:gd name="T56" fmla="*/ 206 w 229"/>
                <a:gd name="T57" fmla="*/ 18 h 45"/>
                <a:gd name="T58" fmla="*/ 195 w 229"/>
                <a:gd name="T59" fmla="*/ 18 h 45"/>
                <a:gd name="T60" fmla="*/ 164 w 229"/>
                <a:gd name="T61" fmla="*/ 23 h 45"/>
                <a:gd name="T62" fmla="*/ 162 w 229"/>
                <a:gd name="T63" fmla="*/ 24 h 45"/>
                <a:gd name="T64" fmla="*/ 162 w 229"/>
                <a:gd name="T65" fmla="*/ 24 h 45"/>
                <a:gd name="T66" fmla="*/ 164 w 229"/>
                <a:gd name="T67" fmla="*/ 24 h 45"/>
                <a:gd name="T68" fmla="*/ 168 w 229"/>
                <a:gd name="T69" fmla="*/ 23 h 45"/>
                <a:gd name="T70" fmla="*/ 176 w 229"/>
                <a:gd name="T71" fmla="*/ 22 h 45"/>
                <a:gd name="T72" fmla="*/ 178 w 229"/>
                <a:gd name="T73" fmla="*/ 22 h 45"/>
                <a:gd name="T74" fmla="*/ 190 w 229"/>
                <a:gd name="T75" fmla="*/ 20 h 45"/>
                <a:gd name="T76" fmla="*/ 193 w 229"/>
                <a:gd name="T77" fmla="*/ 20 h 45"/>
                <a:gd name="T78" fmla="*/ 196 w 229"/>
                <a:gd name="T79" fmla="*/ 20 h 45"/>
                <a:gd name="T80" fmla="*/ 198 w 229"/>
                <a:gd name="T81" fmla="*/ 20 h 45"/>
                <a:gd name="T82" fmla="*/ 201 w 229"/>
                <a:gd name="T83" fmla="*/ 19 h 45"/>
                <a:gd name="T84" fmla="*/ 207 w 229"/>
                <a:gd name="T85" fmla="*/ 18 h 45"/>
                <a:gd name="T86" fmla="*/ 206 w 229"/>
                <a:gd name="T87" fmla="*/ 18 h 45"/>
                <a:gd name="T88" fmla="*/ 86 w 229"/>
                <a:gd name="T89" fmla="*/ 0 h 45"/>
                <a:gd name="T90" fmla="*/ 83 w 229"/>
                <a:gd name="T91" fmla="*/ 1 h 45"/>
                <a:gd name="T92" fmla="*/ 89 w 229"/>
                <a:gd name="T93" fmla="*/ 1 h 45"/>
                <a:gd name="T94" fmla="*/ 95 w 229"/>
                <a:gd name="T95" fmla="*/ 1 h 45"/>
                <a:gd name="T96" fmla="*/ 107 w 229"/>
                <a:gd name="T97" fmla="*/ 2 h 45"/>
                <a:gd name="T98" fmla="*/ 114 w 229"/>
                <a:gd name="T99" fmla="*/ 6 h 45"/>
                <a:gd name="T100" fmla="*/ 116 w 229"/>
                <a:gd name="T101" fmla="*/ 12 h 45"/>
                <a:gd name="T102" fmla="*/ 119 w 229"/>
                <a:gd name="T103" fmla="*/ 17 h 45"/>
                <a:gd name="T104" fmla="*/ 118 w 229"/>
                <a:gd name="T105" fmla="*/ 14 h 45"/>
                <a:gd name="T106" fmla="*/ 102 w 229"/>
                <a:gd name="T107" fmla="*/ 1 h 45"/>
                <a:gd name="T108" fmla="*/ 86 w 229"/>
                <a:gd name="T10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9" h="45">
                  <a:moveTo>
                    <a:pt x="12" y="43"/>
                  </a:moveTo>
                  <a:cubicBezTo>
                    <a:pt x="11" y="43"/>
                    <a:pt x="10" y="43"/>
                    <a:pt x="9" y="43"/>
                  </a:cubicBezTo>
                  <a:cubicBezTo>
                    <a:pt x="6" y="44"/>
                    <a:pt x="3" y="44"/>
                    <a:pt x="0" y="44"/>
                  </a:cubicBezTo>
                  <a:cubicBezTo>
                    <a:pt x="1" y="44"/>
                    <a:pt x="2" y="44"/>
                    <a:pt x="3" y="45"/>
                  </a:cubicBezTo>
                  <a:cubicBezTo>
                    <a:pt x="12" y="43"/>
                    <a:pt x="12" y="43"/>
                    <a:pt x="12" y="43"/>
                  </a:cubicBezTo>
                  <a:cubicBezTo>
                    <a:pt x="12" y="43"/>
                    <a:pt x="12" y="43"/>
                    <a:pt x="12" y="43"/>
                  </a:cubicBezTo>
                  <a:moveTo>
                    <a:pt x="142" y="29"/>
                  </a:moveTo>
                  <a:cubicBezTo>
                    <a:pt x="141" y="29"/>
                    <a:pt x="141" y="29"/>
                    <a:pt x="140" y="29"/>
                  </a:cubicBezTo>
                  <a:cubicBezTo>
                    <a:pt x="140" y="29"/>
                    <a:pt x="139" y="29"/>
                    <a:pt x="139" y="29"/>
                  </a:cubicBezTo>
                  <a:cubicBezTo>
                    <a:pt x="140" y="30"/>
                    <a:pt x="140" y="30"/>
                    <a:pt x="140" y="30"/>
                  </a:cubicBezTo>
                  <a:cubicBezTo>
                    <a:pt x="142" y="29"/>
                    <a:pt x="142" y="29"/>
                    <a:pt x="142" y="29"/>
                  </a:cubicBezTo>
                  <a:moveTo>
                    <a:pt x="123" y="23"/>
                  </a:moveTo>
                  <a:cubicBezTo>
                    <a:pt x="124" y="26"/>
                    <a:pt x="124" y="26"/>
                    <a:pt x="124" y="26"/>
                  </a:cubicBezTo>
                  <a:cubicBezTo>
                    <a:pt x="128" y="26"/>
                    <a:pt x="128" y="26"/>
                    <a:pt x="128" y="26"/>
                  </a:cubicBezTo>
                  <a:cubicBezTo>
                    <a:pt x="126" y="26"/>
                    <a:pt x="124" y="25"/>
                    <a:pt x="123" y="23"/>
                  </a:cubicBezTo>
                  <a:moveTo>
                    <a:pt x="221" y="21"/>
                  </a:moveTo>
                  <a:cubicBezTo>
                    <a:pt x="223" y="24"/>
                    <a:pt x="225" y="26"/>
                    <a:pt x="229" y="28"/>
                  </a:cubicBezTo>
                  <a:cubicBezTo>
                    <a:pt x="229" y="28"/>
                    <a:pt x="229" y="29"/>
                    <a:pt x="229" y="29"/>
                  </a:cubicBezTo>
                  <a:cubicBezTo>
                    <a:pt x="228" y="27"/>
                    <a:pt x="226" y="26"/>
                    <a:pt x="224" y="23"/>
                  </a:cubicBezTo>
                  <a:cubicBezTo>
                    <a:pt x="223" y="22"/>
                    <a:pt x="222" y="22"/>
                    <a:pt x="221" y="21"/>
                  </a:cubicBezTo>
                  <a:moveTo>
                    <a:pt x="75" y="18"/>
                  </a:moveTo>
                  <a:cubicBezTo>
                    <a:pt x="73" y="26"/>
                    <a:pt x="71" y="26"/>
                    <a:pt x="60" y="29"/>
                  </a:cubicBezTo>
                  <a:cubicBezTo>
                    <a:pt x="52" y="31"/>
                    <a:pt x="43" y="34"/>
                    <a:pt x="34" y="36"/>
                  </a:cubicBezTo>
                  <a:cubicBezTo>
                    <a:pt x="31" y="37"/>
                    <a:pt x="28" y="38"/>
                    <a:pt x="26" y="39"/>
                  </a:cubicBezTo>
                  <a:cubicBezTo>
                    <a:pt x="37" y="35"/>
                    <a:pt x="37" y="35"/>
                    <a:pt x="37" y="35"/>
                  </a:cubicBezTo>
                  <a:cubicBezTo>
                    <a:pt x="60" y="30"/>
                    <a:pt x="60" y="30"/>
                    <a:pt x="60" y="30"/>
                  </a:cubicBezTo>
                  <a:cubicBezTo>
                    <a:pt x="74" y="25"/>
                    <a:pt x="74" y="25"/>
                    <a:pt x="74" y="25"/>
                  </a:cubicBezTo>
                  <a:cubicBezTo>
                    <a:pt x="75" y="18"/>
                    <a:pt x="75" y="18"/>
                    <a:pt x="75" y="18"/>
                  </a:cubicBezTo>
                  <a:moveTo>
                    <a:pt x="206" y="18"/>
                  </a:moveTo>
                  <a:cubicBezTo>
                    <a:pt x="202" y="18"/>
                    <a:pt x="199" y="18"/>
                    <a:pt x="195" y="18"/>
                  </a:cubicBezTo>
                  <a:cubicBezTo>
                    <a:pt x="182" y="18"/>
                    <a:pt x="175" y="21"/>
                    <a:pt x="164" y="23"/>
                  </a:cubicBezTo>
                  <a:cubicBezTo>
                    <a:pt x="163" y="23"/>
                    <a:pt x="163" y="24"/>
                    <a:pt x="162" y="24"/>
                  </a:cubicBezTo>
                  <a:cubicBezTo>
                    <a:pt x="162" y="24"/>
                    <a:pt x="162" y="24"/>
                    <a:pt x="162" y="24"/>
                  </a:cubicBezTo>
                  <a:cubicBezTo>
                    <a:pt x="163" y="24"/>
                    <a:pt x="164" y="24"/>
                    <a:pt x="164" y="24"/>
                  </a:cubicBezTo>
                  <a:cubicBezTo>
                    <a:pt x="166" y="24"/>
                    <a:pt x="167" y="24"/>
                    <a:pt x="168" y="23"/>
                  </a:cubicBezTo>
                  <a:cubicBezTo>
                    <a:pt x="170" y="22"/>
                    <a:pt x="173" y="22"/>
                    <a:pt x="176" y="22"/>
                  </a:cubicBezTo>
                  <a:cubicBezTo>
                    <a:pt x="176" y="22"/>
                    <a:pt x="177" y="22"/>
                    <a:pt x="178" y="22"/>
                  </a:cubicBezTo>
                  <a:cubicBezTo>
                    <a:pt x="182" y="22"/>
                    <a:pt x="185" y="21"/>
                    <a:pt x="190" y="20"/>
                  </a:cubicBezTo>
                  <a:cubicBezTo>
                    <a:pt x="191" y="20"/>
                    <a:pt x="192" y="20"/>
                    <a:pt x="193" y="20"/>
                  </a:cubicBezTo>
                  <a:cubicBezTo>
                    <a:pt x="194" y="20"/>
                    <a:pt x="195" y="20"/>
                    <a:pt x="196" y="20"/>
                  </a:cubicBezTo>
                  <a:cubicBezTo>
                    <a:pt x="196" y="20"/>
                    <a:pt x="197" y="20"/>
                    <a:pt x="198" y="20"/>
                  </a:cubicBezTo>
                  <a:cubicBezTo>
                    <a:pt x="199" y="20"/>
                    <a:pt x="200" y="20"/>
                    <a:pt x="201" y="19"/>
                  </a:cubicBezTo>
                  <a:cubicBezTo>
                    <a:pt x="204" y="19"/>
                    <a:pt x="205" y="18"/>
                    <a:pt x="207" y="18"/>
                  </a:cubicBezTo>
                  <a:cubicBezTo>
                    <a:pt x="207" y="18"/>
                    <a:pt x="206" y="18"/>
                    <a:pt x="206" y="18"/>
                  </a:cubicBezTo>
                  <a:moveTo>
                    <a:pt x="86" y="0"/>
                  </a:moveTo>
                  <a:cubicBezTo>
                    <a:pt x="85" y="0"/>
                    <a:pt x="84" y="0"/>
                    <a:pt x="83" y="1"/>
                  </a:cubicBezTo>
                  <a:cubicBezTo>
                    <a:pt x="89" y="1"/>
                    <a:pt x="89" y="1"/>
                    <a:pt x="89" y="1"/>
                  </a:cubicBezTo>
                  <a:cubicBezTo>
                    <a:pt x="95" y="1"/>
                    <a:pt x="95" y="1"/>
                    <a:pt x="95" y="1"/>
                  </a:cubicBezTo>
                  <a:cubicBezTo>
                    <a:pt x="107" y="2"/>
                    <a:pt x="107" y="2"/>
                    <a:pt x="107" y="2"/>
                  </a:cubicBezTo>
                  <a:cubicBezTo>
                    <a:pt x="114" y="6"/>
                    <a:pt x="114" y="6"/>
                    <a:pt x="114" y="6"/>
                  </a:cubicBezTo>
                  <a:cubicBezTo>
                    <a:pt x="116" y="12"/>
                    <a:pt x="116" y="12"/>
                    <a:pt x="116" y="12"/>
                  </a:cubicBezTo>
                  <a:cubicBezTo>
                    <a:pt x="119" y="17"/>
                    <a:pt x="119" y="17"/>
                    <a:pt x="119" y="17"/>
                  </a:cubicBezTo>
                  <a:cubicBezTo>
                    <a:pt x="119" y="16"/>
                    <a:pt x="118" y="15"/>
                    <a:pt x="118" y="14"/>
                  </a:cubicBezTo>
                  <a:cubicBezTo>
                    <a:pt x="116" y="6"/>
                    <a:pt x="113" y="1"/>
                    <a:pt x="102" y="1"/>
                  </a:cubicBezTo>
                  <a:cubicBezTo>
                    <a:pt x="95" y="1"/>
                    <a:pt x="90" y="0"/>
                    <a:pt x="86"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90" name="Freeform 330"/>
            <p:cNvSpPr>
              <a:spLocks/>
            </p:cNvSpPr>
            <p:nvPr/>
          </p:nvSpPr>
          <p:spPr bwMode="auto">
            <a:xfrm>
              <a:off x="4943223" y="3605941"/>
              <a:ext cx="4694" cy="0"/>
            </a:xfrm>
            <a:custGeom>
              <a:avLst/>
              <a:gdLst>
                <a:gd name="T0" fmla="*/ 0 w 3"/>
                <a:gd name="T1" fmla="*/ 0 h 1"/>
                <a:gd name="T2" fmla="*/ 0 w 3"/>
                <a:gd name="T3" fmla="*/ 0 h 1"/>
                <a:gd name="T4" fmla="*/ 3 w 3"/>
                <a:gd name="T5" fmla="*/ 1 h 1"/>
                <a:gd name="T6" fmla="*/ 3 w 3"/>
                <a:gd name="T7" fmla="*/ 1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0" y="0"/>
                    <a:pt x="0" y="0"/>
                    <a:pt x="0" y="0"/>
                  </a:cubicBezTo>
                  <a:cubicBezTo>
                    <a:pt x="1" y="0"/>
                    <a:pt x="2" y="0"/>
                    <a:pt x="3" y="1"/>
                  </a:cubicBezTo>
                  <a:cubicBezTo>
                    <a:pt x="3" y="1"/>
                    <a:pt x="3" y="1"/>
                    <a:pt x="3" y="1"/>
                  </a:cubicBezTo>
                  <a:cubicBezTo>
                    <a:pt x="2" y="0"/>
                    <a:pt x="1"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91" name="Freeform 331"/>
            <p:cNvSpPr>
              <a:spLocks noEditPoints="1"/>
            </p:cNvSpPr>
            <p:nvPr/>
          </p:nvSpPr>
          <p:spPr bwMode="auto">
            <a:xfrm>
              <a:off x="4775838" y="2808218"/>
              <a:ext cx="117326" cy="859211"/>
            </a:xfrm>
            <a:custGeom>
              <a:avLst/>
              <a:gdLst>
                <a:gd name="T0" fmla="*/ 63 w 92"/>
                <a:gd name="T1" fmla="*/ 620 h 647"/>
                <a:gd name="T2" fmla="*/ 43 w 92"/>
                <a:gd name="T3" fmla="*/ 644 h 647"/>
                <a:gd name="T4" fmla="*/ 43 w 92"/>
                <a:gd name="T5" fmla="*/ 644 h 647"/>
                <a:gd name="T6" fmla="*/ 63 w 92"/>
                <a:gd name="T7" fmla="*/ 620 h 647"/>
                <a:gd name="T8" fmla="*/ 76 w 92"/>
                <a:gd name="T9" fmla="*/ 595 h 647"/>
                <a:gd name="T10" fmla="*/ 73 w 92"/>
                <a:gd name="T11" fmla="*/ 601 h 647"/>
                <a:gd name="T12" fmla="*/ 67 w 92"/>
                <a:gd name="T13" fmla="*/ 575 h 647"/>
                <a:gd name="T14" fmla="*/ 60 w 92"/>
                <a:gd name="T15" fmla="*/ 554 h 647"/>
                <a:gd name="T16" fmla="*/ 52 w 92"/>
                <a:gd name="T17" fmla="*/ 540 h 647"/>
                <a:gd name="T18" fmla="*/ 15 w 92"/>
                <a:gd name="T19" fmla="*/ 488 h 647"/>
                <a:gd name="T20" fmla="*/ 16 w 92"/>
                <a:gd name="T21" fmla="*/ 501 h 647"/>
                <a:gd name="T22" fmla="*/ 28 w 92"/>
                <a:gd name="T23" fmla="*/ 483 h 647"/>
                <a:gd name="T24" fmla="*/ 40 w 92"/>
                <a:gd name="T25" fmla="*/ 483 h 647"/>
                <a:gd name="T26" fmla="*/ 40 w 92"/>
                <a:gd name="T27" fmla="*/ 483 h 647"/>
                <a:gd name="T28" fmla="*/ 39 w 92"/>
                <a:gd name="T29" fmla="*/ 473 h 647"/>
                <a:gd name="T30" fmla="*/ 33 w 92"/>
                <a:gd name="T31" fmla="*/ 446 h 647"/>
                <a:gd name="T32" fmla="*/ 23 w 92"/>
                <a:gd name="T33" fmla="*/ 412 h 647"/>
                <a:gd name="T34" fmla="*/ 22 w 92"/>
                <a:gd name="T35" fmla="*/ 432 h 647"/>
                <a:gd name="T36" fmla="*/ 15 w 92"/>
                <a:gd name="T37" fmla="*/ 381 h 647"/>
                <a:gd name="T38" fmla="*/ 15 w 92"/>
                <a:gd name="T39" fmla="*/ 340 h 647"/>
                <a:gd name="T40" fmla="*/ 14 w 92"/>
                <a:gd name="T41" fmla="*/ 356 h 647"/>
                <a:gd name="T42" fmla="*/ 29 w 92"/>
                <a:gd name="T43" fmla="*/ 278 h 647"/>
                <a:gd name="T44" fmla="*/ 15 w 92"/>
                <a:gd name="T45" fmla="*/ 331 h 647"/>
                <a:gd name="T46" fmla="*/ 22 w 92"/>
                <a:gd name="T47" fmla="*/ 285 h 647"/>
                <a:gd name="T48" fmla="*/ 26 w 92"/>
                <a:gd name="T49" fmla="*/ 263 h 647"/>
                <a:gd name="T50" fmla="*/ 16 w 92"/>
                <a:gd name="T51" fmla="*/ 247 h 647"/>
                <a:gd name="T52" fmla="*/ 16 w 92"/>
                <a:gd name="T53" fmla="*/ 247 h 647"/>
                <a:gd name="T54" fmla="*/ 10 w 92"/>
                <a:gd name="T55" fmla="*/ 229 h 647"/>
                <a:gd name="T56" fmla="*/ 1 w 92"/>
                <a:gd name="T57" fmla="*/ 194 h 647"/>
                <a:gd name="T58" fmla="*/ 1 w 92"/>
                <a:gd name="T59" fmla="*/ 194 h 647"/>
                <a:gd name="T60" fmla="*/ 6 w 92"/>
                <a:gd name="T61" fmla="*/ 178 h 647"/>
                <a:gd name="T62" fmla="*/ 19 w 92"/>
                <a:gd name="T63" fmla="*/ 142 h 647"/>
                <a:gd name="T64" fmla="*/ 30 w 92"/>
                <a:gd name="T65" fmla="*/ 154 h 647"/>
                <a:gd name="T66" fmla="*/ 26 w 92"/>
                <a:gd name="T67" fmla="*/ 156 h 647"/>
                <a:gd name="T68" fmla="*/ 18 w 92"/>
                <a:gd name="T69" fmla="*/ 129 h 647"/>
                <a:gd name="T70" fmla="*/ 0 w 92"/>
                <a:gd name="T71" fmla="*/ 115 h 647"/>
                <a:gd name="T72" fmla="*/ 59 w 92"/>
                <a:gd name="T73" fmla="*/ 122 h 647"/>
                <a:gd name="T74" fmla="*/ 37 w 92"/>
                <a:gd name="T75" fmla="*/ 147 h 647"/>
                <a:gd name="T76" fmla="*/ 46 w 92"/>
                <a:gd name="T77" fmla="*/ 138 h 647"/>
                <a:gd name="T78" fmla="*/ 64 w 92"/>
                <a:gd name="T79" fmla="*/ 114 h 647"/>
                <a:gd name="T80" fmla="*/ 2 w 92"/>
                <a:gd name="T81" fmla="*/ 109 h 647"/>
                <a:gd name="T82" fmla="*/ 5 w 92"/>
                <a:gd name="T83" fmla="*/ 108 h 647"/>
                <a:gd name="T84" fmla="*/ 18 w 92"/>
                <a:gd name="T85" fmla="*/ 127 h 647"/>
                <a:gd name="T86" fmla="*/ 5 w 92"/>
                <a:gd name="T87" fmla="*/ 108 h 647"/>
                <a:gd name="T88" fmla="*/ 71 w 92"/>
                <a:gd name="T89" fmla="*/ 79 h 647"/>
                <a:gd name="T90" fmla="*/ 65 w 92"/>
                <a:gd name="T91" fmla="*/ 111 h 647"/>
                <a:gd name="T92" fmla="*/ 65 w 92"/>
                <a:gd name="T93" fmla="*/ 105 h 647"/>
                <a:gd name="T94" fmla="*/ 78 w 92"/>
                <a:gd name="T95" fmla="*/ 64 h 647"/>
                <a:gd name="T96" fmla="*/ 78 w 92"/>
                <a:gd name="T97" fmla="*/ 47 h 647"/>
                <a:gd name="T98" fmla="*/ 89 w 92"/>
                <a:gd name="T99" fmla="*/ 11 h 647"/>
                <a:gd name="T100" fmla="*/ 77 w 92"/>
                <a:gd name="T101" fmla="*/ 31 h 647"/>
                <a:gd name="T102" fmla="*/ 89 w 92"/>
                <a:gd name="T103" fmla="*/ 11 h 647"/>
                <a:gd name="T104" fmla="*/ 92 w 92"/>
                <a:gd name="T105" fmla="*/ 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647">
                  <a:moveTo>
                    <a:pt x="70" y="614"/>
                  </a:moveTo>
                  <a:cubicBezTo>
                    <a:pt x="70" y="614"/>
                    <a:pt x="70" y="614"/>
                    <a:pt x="70" y="615"/>
                  </a:cubicBezTo>
                  <a:cubicBezTo>
                    <a:pt x="70" y="615"/>
                    <a:pt x="64" y="619"/>
                    <a:pt x="63" y="620"/>
                  </a:cubicBezTo>
                  <a:cubicBezTo>
                    <a:pt x="60" y="622"/>
                    <a:pt x="60" y="625"/>
                    <a:pt x="58" y="629"/>
                  </a:cubicBezTo>
                  <a:cubicBezTo>
                    <a:pt x="56" y="631"/>
                    <a:pt x="55" y="634"/>
                    <a:pt x="53" y="637"/>
                  </a:cubicBezTo>
                  <a:cubicBezTo>
                    <a:pt x="52" y="639"/>
                    <a:pt x="46" y="643"/>
                    <a:pt x="43" y="644"/>
                  </a:cubicBezTo>
                  <a:cubicBezTo>
                    <a:pt x="42" y="646"/>
                    <a:pt x="36" y="647"/>
                    <a:pt x="33" y="647"/>
                  </a:cubicBezTo>
                  <a:cubicBezTo>
                    <a:pt x="33" y="647"/>
                    <a:pt x="33" y="647"/>
                    <a:pt x="33" y="647"/>
                  </a:cubicBezTo>
                  <a:cubicBezTo>
                    <a:pt x="36" y="647"/>
                    <a:pt x="42" y="646"/>
                    <a:pt x="43" y="644"/>
                  </a:cubicBezTo>
                  <a:cubicBezTo>
                    <a:pt x="46" y="643"/>
                    <a:pt x="52" y="639"/>
                    <a:pt x="53" y="637"/>
                  </a:cubicBezTo>
                  <a:cubicBezTo>
                    <a:pt x="55" y="634"/>
                    <a:pt x="56" y="631"/>
                    <a:pt x="58" y="629"/>
                  </a:cubicBezTo>
                  <a:cubicBezTo>
                    <a:pt x="60" y="625"/>
                    <a:pt x="60" y="622"/>
                    <a:pt x="63" y="620"/>
                  </a:cubicBezTo>
                  <a:cubicBezTo>
                    <a:pt x="64" y="619"/>
                    <a:pt x="70" y="615"/>
                    <a:pt x="70" y="615"/>
                  </a:cubicBezTo>
                  <a:cubicBezTo>
                    <a:pt x="70" y="614"/>
                    <a:pt x="70" y="614"/>
                    <a:pt x="70" y="614"/>
                  </a:cubicBezTo>
                  <a:moveTo>
                    <a:pt x="76" y="595"/>
                  </a:moveTo>
                  <a:cubicBezTo>
                    <a:pt x="76" y="597"/>
                    <a:pt x="74" y="600"/>
                    <a:pt x="73" y="601"/>
                  </a:cubicBezTo>
                  <a:cubicBezTo>
                    <a:pt x="73" y="602"/>
                    <a:pt x="73" y="603"/>
                    <a:pt x="72" y="603"/>
                  </a:cubicBezTo>
                  <a:cubicBezTo>
                    <a:pt x="73" y="603"/>
                    <a:pt x="73" y="602"/>
                    <a:pt x="73" y="601"/>
                  </a:cubicBezTo>
                  <a:cubicBezTo>
                    <a:pt x="74" y="600"/>
                    <a:pt x="76" y="597"/>
                    <a:pt x="76" y="595"/>
                  </a:cubicBezTo>
                  <a:moveTo>
                    <a:pt x="67" y="571"/>
                  </a:moveTo>
                  <a:cubicBezTo>
                    <a:pt x="67" y="572"/>
                    <a:pt x="67" y="574"/>
                    <a:pt x="67" y="575"/>
                  </a:cubicBezTo>
                  <a:cubicBezTo>
                    <a:pt x="67" y="574"/>
                    <a:pt x="67" y="572"/>
                    <a:pt x="67" y="571"/>
                  </a:cubicBezTo>
                  <a:moveTo>
                    <a:pt x="52" y="540"/>
                  </a:moveTo>
                  <a:cubicBezTo>
                    <a:pt x="55" y="545"/>
                    <a:pt x="59" y="549"/>
                    <a:pt x="60" y="554"/>
                  </a:cubicBezTo>
                  <a:cubicBezTo>
                    <a:pt x="61" y="557"/>
                    <a:pt x="65" y="562"/>
                    <a:pt x="66" y="566"/>
                  </a:cubicBezTo>
                  <a:cubicBezTo>
                    <a:pt x="65" y="562"/>
                    <a:pt x="61" y="557"/>
                    <a:pt x="60" y="554"/>
                  </a:cubicBezTo>
                  <a:cubicBezTo>
                    <a:pt x="59" y="549"/>
                    <a:pt x="55" y="545"/>
                    <a:pt x="52" y="540"/>
                  </a:cubicBezTo>
                  <a:moveTo>
                    <a:pt x="28" y="483"/>
                  </a:moveTo>
                  <a:cubicBezTo>
                    <a:pt x="28" y="483"/>
                    <a:pt x="28" y="483"/>
                    <a:pt x="28" y="483"/>
                  </a:cubicBezTo>
                  <a:cubicBezTo>
                    <a:pt x="22" y="485"/>
                    <a:pt x="19" y="484"/>
                    <a:pt x="15" y="488"/>
                  </a:cubicBezTo>
                  <a:cubicBezTo>
                    <a:pt x="11" y="492"/>
                    <a:pt x="14" y="497"/>
                    <a:pt x="16" y="501"/>
                  </a:cubicBezTo>
                  <a:cubicBezTo>
                    <a:pt x="19" y="506"/>
                    <a:pt x="24" y="510"/>
                    <a:pt x="28" y="514"/>
                  </a:cubicBezTo>
                  <a:cubicBezTo>
                    <a:pt x="24" y="510"/>
                    <a:pt x="19" y="506"/>
                    <a:pt x="16" y="501"/>
                  </a:cubicBezTo>
                  <a:cubicBezTo>
                    <a:pt x="14" y="497"/>
                    <a:pt x="11" y="492"/>
                    <a:pt x="15" y="488"/>
                  </a:cubicBezTo>
                  <a:cubicBezTo>
                    <a:pt x="19" y="484"/>
                    <a:pt x="22" y="485"/>
                    <a:pt x="28" y="483"/>
                  </a:cubicBezTo>
                  <a:cubicBezTo>
                    <a:pt x="28" y="483"/>
                    <a:pt x="28" y="483"/>
                    <a:pt x="28" y="483"/>
                  </a:cubicBezTo>
                  <a:cubicBezTo>
                    <a:pt x="28" y="483"/>
                    <a:pt x="28" y="483"/>
                    <a:pt x="28" y="483"/>
                  </a:cubicBezTo>
                  <a:moveTo>
                    <a:pt x="41" y="481"/>
                  </a:moveTo>
                  <a:cubicBezTo>
                    <a:pt x="41" y="481"/>
                    <a:pt x="41" y="482"/>
                    <a:pt x="40" y="483"/>
                  </a:cubicBezTo>
                  <a:cubicBezTo>
                    <a:pt x="39" y="484"/>
                    <a:pt x="38" y="484"/>
                    <a:pt x="37" y="484"/>
                  </a:cubicBezTo>
                  <a:cubicBezTo>
                    <a:pt x="37" y="484"/>
                    <a:pt x="37" y="484"/>
                    <a:pt x="37" y="484"/>
                  </a:cubicBezTo>
                  <a:cubicBezTo>
                    <a:pt x="38" y="484"/>
                    <a:pt x="39" y="484"/>
                    <a:pt x="40" y="483"/>
                  </a:cubicBezTo>
                  <a:cubicBezTo>
                    <a:pt x="41" y="482"/>
                    <a:pt x="41" y="481"/>
                    <a:pt x="41" y="481"/>
                  </a:cubicBezTo>
                  <a:moveTo>
                    <a:pt x="39" y="463"/>
                  </a:moveTo>
                  <a:cubicBezTo>
                    <a:pt x="39" y="466"/>
                    <a:pt x="39" y="470"/>
                    <a:pt x="39" y="473"/>
                  </a:cubicBezTo>
                  <a:cubicBezTo>
                    <a:pt x="39" y="473"/>
                    <a:pt x="39" y="473"/>
                    <a:pt x="39" y="473"/>
                  </a:cubicBezTo>
                  <a:cubicBezTo>
                    <a:pt x="39" y="470"/>
                    <a:pt x="39" y="466"/>
                    <a:pt x="39" y="463"/>
                  </a:cubicBezTo>
                  <a:moveTo>
                    <a:pt x="33" y="446"/>
                  </a:moveTo>
                  <a:cubicBezTo>
                    <a:pt x="35" y="450"/>
                    <a:pt x="37" y="454"/>
                    <a:pt x="39" y="459"/>
                  </a:cubicBezTo>
                  <a:cubicBezTo>
                    <a:pt x="37" y="454"/>
                    <a:pt x="35" y="450"/>
                    <a:pt x="33" y="446"/>
                  </a:cubicBezTo>
                  <a:moveTo>
                    <a:pt x="23" y="412"/>
                  </a:moveTo>
                  <a:cubicBezTo>
                    <a:pt x="23" y="415"/>
                    <a:pt x="22" y="417"/>
                    <a:pt x="22" y="419"/>
                  </a:cubicBezTo>
                  <a:cubicBezTo>
                    <a:pt x="22" y="424"/>
                    <a:pt x="22" y="428"/>
                    <a:pt x="22" y="432"/>
                  </a:cubicBezTo>
                  <a:cubicBezTo>
                    <a:pt x="22" y="432"/>
                    <a:pt x="22" y="432"/>
                    <a:pt x="22" y="432"/>
                  </a:cubicBezTo>
                  <a:cubicBezTo>
                    <a:pt x="22" y="428"/>
                    <a:pt x="22" y="424"/>
                    <a:pt x="22" y="419"/>
                  </a:cubicBezTo>
                  <a:cubicBezTo>
                    <a:pt x="22" y="417"/>
                    <a:pt x="23" y="415"/>
                    <a:pt x="23" y="412"/>
                  </a:cubicBezTo>
                  <a:moveTo>
                    <a:pt x="15" y="381"/>
                  </a:moveTo>
                  <a:cubicBezTo>
                    <a:pt x="15" y="384"/>
                    <a:pt x="17" y="387"/>
                    <a:pt x="17" y="390"/>
                  </a:cubicBezTo>
                  <a:cubicBezTo>
                    <a:pt x="17" y="387"/>
                    <a:pt x="15" y="384"/>
                    <a:pt x="15" y="381"/>
                  </a:cubicBezTo>
                  <a:moveTo>
                    <a:pt x="15" y="340"/>
                  </a:moveTo>
                  <a:cubicBezTo>
                    <a:pt x="15" y="345"/>
                    <a:pt x="15" y="350"/>
                    <a:pt x="14" y="356"/>
                  </a:cubicBezTo>
                  <a:cubicBezTo>
                    <a:pt x="14" y="357"/>
                    <a:pt x="14" y="359"/>
                    <a:pt x="14" y="360"/>
                  </a:cubicBezTo>
                  <a:cubicBezTo>
                    <a:pt x="14" y="359"/>
                    <a:pt x="14" y="357"/>
                    <a:pt x="14" y="356"/>
                  </a:cubicBezTo>
                  <a:cubicBezTo>
                    <a:pt x="15" y="350"/>
                    <a:pt x="15" y="345"/>
                    <a:pt x="15" y="340"/>
                  </a:cubicBezTo>
                  <a:moveTo>
                    <a:pt x="29" y="278"/>
                  </a:moveTo>
                  <a:cubicBezTo>
                    <a:pt x="29" y="278"/>
                    <a:pt x="29" y="278"/>
                    <a:pt x="29" y="278"/>
                  </a:cubicBezTo>
                  <a:cubicBezTo>
                    <a:pt x="28" y="280"/>
                    <a:pt x="24" y="282"/>
                    <a:pt x="22" y="285"/>
                  </a:cubicBezTo>
                  <a:cubicBezTo>
                    <a:pt x="19" y="291"/>
                    <a:pt x="19" y="299"/>
                    <a:pt x="19" y="307"/>
                  </a:cubicBezTo>
                  <a:cubicBezTo>
                    <a:pt x="19" y="308"/>
                    <a:pt x="15" y="322"/>
                    <a:pt x="15" y="331"/>
                  </a:cubicBezTo>
                  <a:cubicBezTo>
                    <a:pt x="15" y="331"/>
                    <a:pt x="15" y="331"/>
                    <a:pt x="15" y="331"/>
                  </a:cubicBezTo>
                  <a:cubicBezTo>
                    <a:pt x="15" y="322"/>
                    <a:pt x="19" y="308"/>
                    <a:pt x="19" y="307"/>
                  </a:cubicBezTo>
                  <a:cubicBezTo>
                    <a:pt x="19" y="299"/>
                    <a:pt x="19" y="291"/>
                    <a:pt x="22" y="285"/>
                  </a:cubicBezTo>
                  <a:cubicBezTo>
                    <a:pt x="24" y="282"/>
                    <a:pt x="28" y="280"/>
                    <a:pt x="29" y="278"/>
                  </a:cubicBezTo>
                  <a:cubicBezTo>
                    <a:pt x="29" y="278"/>
                    <a:pt x="29" y="278"/>
                    <a:pt x="29" y="278"/>
                  </a:cubicBezTo>
                  <a:moveTo>
                    <a:pt x="26" y="263"/>
                  </a:moveTo>
                  <a:cubicBezTo>
                    <a:pt x="28" y="266"/>
                    <a:pt x="29" y="271"/>
                    <a:pt x="29" y="275"/>
                  </a:cubicBezTo>
                  <a:cubicBezTo>
                    <a:pt x="29" y="271"/>
                    <a:pt x="28" y="266"/>
                    <a:pt x="26" y="263"/>
                  </a:cubicBezTo>
                  <a:moveTo>
                    <a:pt x="16" y="247"/>
                  </a:moveTo>
                  <a:cubicBezTo>
                    <a:pt x="16" y="247"/>
                    <a:pt x="16" y="248"/>
                    <a:pt x="16" y="248"/>
                  </a:cubicBezTo>
                  <a:cubicBezTo>
                    <a:pt x="16" y="248"/>
                    <a:pt x="16" y="248"/>
                    <a:pt x="16" y="248"/>
                  </a:cubicBezTo>
                  <a:cubicBezTo>
                    <a:pt x="16" y="248"/>
                    <a:pt x="16" y="247"/>
                    <a:pt x="16" y="247"/>
                  </a:cubicBezTo>
                  <a:moveTo>
                    <a:pt x="10" y="229"/>
                  </a:moveTo>
                  <a:cubicBezTo>
                    <a:pt x="12" y="236"/>
                    <a:pt x="14" y="241"/>
                    <a:pt x="16" y="246"/>
                  </a:cubicBezTo>
                  <a:cubicBezTo>
                    <a:pt x="14" y="241"/>
                    <a:pt x="12" y="236"/>
                    <a:pt x="10" y="229"/>
                  </a:cubicBezTo>
                  <a:moveTo>
                    <a:pt x="1" y="194"/>
                  </a:moveTo>
                  <a:cubicBezTo>
                    <a:pt x="1" y="201"/>
                    <a:pt x="4" y="205"/>
                    <a:pt x="7" y="210"/>
                  </a:cubicBezTo>
                  <a:cubicBezTo>
                    <a:pt x="4" y="205"/>
                    <a:pt x="1" y="201"/>
                    <a:pt x="1" y="194"/>
                  </a:cubicBezTo>
                  <a:moveTo>
                    <a:pt x="6" y="178"/>
                  </a:moveTo>
                  <a:cubicBezTo>
                    <a:pt x="6" y="180"/>
                    <a:pt x="5" y="182"/>
                    <a:pt x="4" y="184"/>
                  </a:cubicBezTo>
                  <a:cubicBezTo>
                    <a:pt x="3" y="188"/>
                    <a:pt x="1" y="190"/>
                    <a:pt x="1" y="194"/>
                  </a:cubicBezTo>
                  <a:cubicBezTo>
                    <a:pt x="1" y="194"/>
                    <a:pt x="1" y="194"/>
                    <a:pt x="1" y="194"/>
                  </a:cubicBezTo>
                  <a:cubicBezTo>
                    <a:pt x="1" y="190"/>
                    <a:pt x="3" y="188"/>
                    <a:pt x="4" y="184"/>
                  </a:cubicBezTo>
                  <a:cubicBezTo>
                    <a:pt x="5" y="182"/>
                    <a:pt x="6" y="180"/>
                    <a:pt x="6" y="178"/>
                  </a:cubicBezTo>
                  <a:moveTo>
                    <a:pt x="18" y="129"/>
                  </a:moveTo>
                  <a:cubicBezTo>
                    <a:pt x="18" y="129"/>
                    <a:pt x="18" y="129"/>
                    <a:pt x="18" y="129"/>
                  </a:cubicBezTo>
                  <a:cubicBezTo>
                    <a:pt x="18" y="134"/>
                    <a:pt x="19" y="137"/>
                    <a:pt x="19" y="142"/>
                  </a:cubicBezTo>
                  <a:cubicBezTo>
                    <a:pt x="19" y="146"/>
                    <a:pt x="21" y="148"/>
                    <a:pt x="22" y="152"/>
                  </a:cubicBezTo>
                  <a:cubicBezTo>
                    <a:pt x="24" y="155"/>
                    <a:pt x="25" y="156"/>
                    <a:pt x="26" y="156"/>
                  </a:cubicBezTo>
                  <a:cubicBezTo>
                    <a:pt x="27" y="156"/>
                    <a:pt x="28" y="155"/>
                    <a:pt x="30" y="154"/>
                  </a:cubicBezTo>
                  <a:cubicBezTo>
                    <a:pt x="30" y="154"/>
                    <a:pt x="30" y="154"/>
                    <a:pt x="30" y="154"/>
                  </a:cubicBezTo>
                  <a:cubicBezTo>
                    <a:pt x="30" y="154"/>
                    <a:pt x="30" y="154"/>
                    <a:pt x="30" y="154"/>
                  </a:cubicBezTo>
                  <a:cubicBezTo>
                    <a:pt x="28" y="155"/>
                    <a:pt x="27" y="156"/>
                    <a:pt x="26" y="156"/>
                  </a:cubicBezTo>
                  <a:cubicBezTo>
                    <a:pt x="25" y="156"/>
                    <a:pt x="24" y="155"/>
                    <a:pt x="22" y="152"/>
                  </a:cubicBezTo>
                  <a:cubicBezTo>
                    <a:pt x="21" y="148"/>
                    <a:pt x="19" y="146"/>
                    <a:pt x="19" y="142"/>
                  </a:cubicBezTo>
                  <a:cubicBezTo>
                    <a:pt x="19" y="137"/>
                    <a:pt x="18" y="134"/>
                    <a:pt x="18" y="129"/>
                  </a:cubicBezTo>
                  <a:moveTo>
                    <a:pt x="0" y="115"/>
                  </a:moveTo>
                  <a:cubicBezTo>
                    <a:pt x="0" y="117"/>
                    <a:pt x="0" y="119"/>
                    <a:pt x="0" y="120"/>
                  </a:cubicBezTo>
                  <a:cubicBezTo>
                    <a:pt x="0" y="119"/>
                    <a:pt x="0" y="117"/>
                    <a:pt x="0" y="115"/>
                  </a:cubicBezTo>
                  <a:moveTo>
                    <a:pt x="64" y="114"/>
                  </a:moveTo>
                  <a:cubicBezTo>
                    <a:pt x="64" y="114"/>
                    <a:pt x="64" y="114"/>
                    <a:pt x="64" y="114"/>
                  </a:cubicBezTo>
                  <a:cubicBezTo>
                    <a:pt x="64" y="116"/>
                    <a:pt x="60" y="121"/>
                    <a:pt x="59" y="122"/>
                  </a:cubicBezTo>
                  <a:cubicBezTo>
                    <a:pt x="56" y="124"/>
                    <a:pt x="54" y="126"/>
                    <a:pt x="52" y="129"/>
                  </a:cubicBezTo>
                  <a:cubicBezTo>
                    <a:pt x="49" y="133"/>
                    <a:pt x="48" y="136"/>
                    <a:pt x="46" y="138"/>
                  </a:cubicBezTo>
                  <a:cubicBezTo>
                    <a:pt x="42" y="142"/>
                    <a:pt x="40" y="144"/>
                    <a:pt x="37" y="147"/>
                  </a:cubicBezTo>
                  <a:cubicBezTo>
                    <a:pt x="37" y="147"/>
                    <a:pt x="37" y="147"/>
                    <a:pt x="37" y="147"/>
                  </a:cubicBezTo>
                  <a:cubicBezTo>
                    <a:pt x="37" y="147"/>
                    <a:pt x="37" y="147"/>
                    <a:pt x="37" y="147"/>
                  </a:cubicBezTo>
                  <a:cubicBezTo>
                    <a:pt x="40" y="144"/>
                    <a:pt x="42" y="142"/>
                    <a:pt x="46" y="138"/>
                  </a:cubicBezTo>
                  <a:cubicBezTo>
                    <a:pt x="48" y="136"/>
                    <a:pt x="49" y="133"/>
                    <a:pt x="52" y="129"/>
                  </a:cubicBezTo>
                  <a:cubicBezTo>
                    <a:pt x="54" y="126"/>
                    <a:pt x="56" y="124"/>
                    <a:pt x="59" y="122"/>
                  </a:cubicBezTo>
                  <a:cubicBezTo>
                    <a:pt x="60" y="121"/>
                    <a:pt x="64" y="116"/>
                    <a:pt x="64" y="114"/>
                  </a:cubicBezTo>
                  <a:cubicBezTo>
                    <a:pt x="64" y="114"/>
                    <a:pt x="64" y="114"/>
                    <a:pt x="64" y="114"/>
                  </a:cubicBezTo>
                  <a:moveTo>
                    <a:pt x="5" y="108"/>
                  </a:moveTo>
                  <a:cubicBezTo>
                    <a:pt x="4" y="108"/>
                    <a:pt x="3" y="108"/>
                    <a:pt x="2" y="109"/>
                  </a:cubicBezTo>
                  <a:cubicBezTo>
                    <a:pt x="2" y="109"/>
                    <a:pt x="2" y="109"/>
                    <a:pt x="2" y="109"/>
                  </a:cubicBezTo>
                  <a:cubicBezTo>
                    <a:pt x="2" y="109"/>
                    <a:pt x="2" y="109"/>
                    <a:pt x="2" y="109"/>
                  </a:cubicBezTo>
                  <a:cubicBezTo>
                    <a:pt x="3" y="108"/>
                    <a:pt x="4" y="108"/>
                    <a:pt x="5" y="108"/>
                  </a:cubicBezTo>
                  <a:cubicBezTo>
                    <a:pt x="7" y="108"/>
                    <a:pt x="9" y="109"/>
                    <a:pt x="11" y="111"/>
                  </a:cubicBezTo>
                  <a:cubicBezTo>
                    <a:pt x="13" y="113"/>
                    <a:pt x="16" y="117"/>
                    <a:pt x="17" y="120"/>
                  </a:cubicBezTo>
                  <a:cubicBezTo>
                    <a:pt x="18" y="123"/>
                    <a:pt x="18" y="124"/>
                    <a:pt x="18" y="127"/>
                  </a:cubicBezTo>
                  <a:cubicBezTo>
                    <a:pt x="18" y="124"/>
                    <a:pt x="18" y="123"/>
                    <a:pt x="17" y="120"/>
                  </a:cubicBezTo>
                  <a:cubicBezTo>
                    <a:pt x="16" y="117"/>
                    <a:pt x="13" y="113"/>
                    <a:pt x="11" y="111"/>
                  </a:cubicBezTo>
                  <a:cubicBezTo>
                    <a:pt x="9" y="109"/>
                    <a:pt x="7" y="108"/>
                    <a:pt x="5" y="108"/>
                  </a:cubicBezTo>
                  <a:moveTo>
                    <a:pt x="80" y="55"/>
                  </a:moveTo>
                  <a:cubicBezTo>
                    <a:pt x="80" y="58"/>
                    <a:pt x="79" y="61"/>
                    <a:pt x="78" y="64"/>
                  </a:cubicBezTo>
                  <a:cubicBezTo>
                    <a:pt x="76" y="70"/>
                    <a:pt x="72" y="74"/>
                    <a:pt x="71" y="79"/>
                  </a:cubicBezTo>
                  <a:cubicBezTo>
                    <a:pt x="70" y="84"/>
                    <a:pt x="68" y="88"/>
                    <a:pt x="66" y="92"/>
                  </a:cubicBezTo>
                  <a:cubicBezTo>
                    <a:pt x="65" y="95"/>
                    <a:pt x="66" y="102"/>
                    <a:pt x="65" y="105"/>
                  </a:cubicBezTo>
                  <a:cubicBezTo>
                    <a:pt x="65" y="107"/>
                    <a:pt x="65" y="109"/>
                    <a:pt x="65" y="111"/>
                  </a:cubicBezTo>
                  <a:cubicBezTo>
                    <a:pt x="65" y="111"/>
                    <a:pt x="65" y="112"/>
                    <a:pt x="65" y="113"/>
                  </a:cubicBezTo>
                  <a:cubicBezTo>
                    <a:pt x="65" y="112"/>
                    <a:pt x="65" y="111"/>
                    <a:pt x="65" y="111"/>
                  </a:cubicBezTo>
                  <a:cubicBezTo>
                    <a:pt x="65" y="109"/>
                    <a:pt x="65" y="107"/>
                    <a:pt x="65" y="105"/>
                  </a:cubicBezTo>
                  <a:cubicBezTo>
                    <a:pt x="66" y="102"/>
                    <a:pt x="65" y="95"/>
                    <a:pt x="66" y="92"/>
                  </a:cubicBezTo>
                  <a:cubicBezTo>
                    <a:pt x="68" y="88"/>
                    <a:pt x="70" y="84"/>
                    <a:pt x="71" y="79"/>
                  </a:cubicBezTo>
                  <a:cubicBezTo>
                    <a:pt x="72" y="74"/>
                    <a:pt x="76" y="70"/>
                    <a:pt x="78" y="64"/>
                  </a:cubicBezTo>
                  <a:cubicBezTo>
                    <a:pt x="79" y="61"/>
                    <a:pt x="80" y="58"/>
                    <a:pt x="80" y="55"/>
                  </a:cubicBezTo>
                  <a:moveTo>
                    <a:pt x="76" y="38"/>
                  </a:moveTo>
                  <a:cubicBezTo>
                    <a:pt x="76" y="41"/>
                    <a:pt x="77" y="44"/>
                    <a:pt x="78" y="47"/>
                  </a:cubicBezTo>
                  <a:cubicBezTo>
                    <a:pt x="77" y="44"/>
                    <a:pt x="76" y="41"/>
                    <a:pt x="76" y="38"/>
                  </a:cubicBezTo>
                  <a:moveTo>
                    <a:pt x="89" y="11"/>
                  </a:moveTo>
                  <a:cubicBezTo>
                    <a:pt x="89" y="11"/>
                    <a:pt x="89" y="11"/>
                    <a:pt x="89" y="11"/>
                  </a:cubicBezTo>
                  <a:cubicBezTo>
                    <a:pt x="88" y="15"/>
                    <a:pt x="84" y="19"/>
                    <a:pt x="82" y="22"/>
                  </a:cubicBezTo>
                  <a:cubicBezTo>
                    <a:pt x="81" y="24"/>
                    <a:pt x="78" y="29"/>
                    <a:pt x="77" y="31"/>
                  </a:cubicBezTo>
                  <a:cubicBezTo>
                    <a:pt x="77" y="31"/>
                    <a:pt x="77" y="31"/>
                    <a:pt x="77" y="31"/>
                  </a:cubicBezTo>
                  <a:cubicBezTo>
                    <a:pt x="77" y="31"/>
                    <a:pt x="77" y="31"/>
                    <a:pt x="77" y="31"/>
                  </a:cubicBezTo>
                  <a:cubicBezTo>
                    <a:pt x="78" y="29"/>
                    <a:pt x="81" y="24"/>
                    <a:pt x="82" y="22"/>
                  </a:cubicBezTo>
                  <a:cubicBezTo>
                    <a:pt x="84" y="19"/>
                    <a:pt x="88" y="15"/>
                    <a:pt x="89" y="11"/>
                  </a:cubicBezTo>
                  <a:cubicBezTo>
                    <a:pt x="89" y="11"/>
                    <a:pt x="89" y="11"/>
                    <a:pt x="89" y="11"/>
                  </a:cubicBezTo>
                  <a:moveTo>
                    <a:pt x="92" y="0"/>
                  </a:moveTo>
                  <a:cubicBezTo>
                    <a:pt x="92" y="0"/>
                    <a:pt x="92" y="0"/>
                    <a:pt x="92" y="0"/>
                  </a:cubicBezTo>
                  <a:cubicBezTo>
                    <a:pt x="92" y="0"/>
                    <a:pt x="92" y="0"/>
                    <a:pt x="92" y="0"/>
                  </a:cubicBezTo>
                  <a:cubicBezTo>
                    <a:pt x="92" y="0"/>
                    <a:pt x="92" y="0"/>
                    <a:pt x="92"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92" name="Freeform 332"/>
            <p:cNvSpPr>
              <a:spLocks noEditPoints="1"/>
            </p:cNvSpPr>
            <p:nvPr/>
          </p:nvSpPr>
          <p:spPr bwMode="auto">
            <a:xfrm>
              <a:off x="4966688" y="2662589"/>
              <a:ext cx="741499" cy="721673"/>
            </a:xfrm>
            <a:custGeom>
              <a:avLst/>
              <a:gdLst>
                <a:gd name="T0" fmla="*/ 241 w 578"/>
                <a:gd name="T1" fmla="*/ 10 h 543"/>
                <a:gd name="T2" fmla="*/ 229 w 578"/>
                <a:gd name="T3" fmla="*/ 39 h 543"/>
                <a:gd name="T4" fmla="*/ 212 w 578"/>
                <a:gd name="T5" fmla="*/ 66 h 543"/>
                <a:gd name="T6" fmla="*/ 181 w 578"/>
                <a:gd name="T7" fmla="*/ 40 h 543"/>
                <a:gd name="T8" fmla="*/ 153 w 578"/>
                <a:gd name="T9" fmla="*/ 30 h 543"/>
                <a:gd name="T10" fmla="*/ 138 w 578"/>
                <a:gd name="T11" fmla="*/ 33 h 543"/>
                <a:gd name="T12" fmla="*/ 91 w 578"/>
                <a:gd name="T13" fmla="*/ 38 h 543"/>
                <a:gd name="T14" fmla="*/ 47 w 578"/>
                <a:gd name="T15" fmla="*/ 49 h 543"/>
                <a:gd name="T16" fmla="*/ 7 w 578"/>
                <a:gd name="T17" fmla="*/ 65 h 543"/>
                <a:gd name="T18" fmla="*/ 8 w 578"/>
                <a:gd name="T19" fmla="*/ 86 h 543"/>
                <a:gd name="T20" fmla="*/ 0 w 578"/>
                <a:gd name="T21" fmla="*/ 124 h 543"/>
                <a:gd name="T22" fmla="*/ 34 w 578"/>
                <a:gd name="T23" fmla="*/ 163 h 543"/>
                <a:gd name="T24" fmla="*/ 40 w 578"/>
                <a:gd name="T25" fmla="*/ 206 h 543"/>
                <a:gd name="T26" fmla="*/ 53 w 578"/>
                <a:gd name="T27" fmla="*/ 253 h 543"/>
                <a:gd name="T28" fmla="*/ 89 w 578"/>
                <a:gd name="T29" fmla="*/ 297 h 543"/>
                <a:gd name="T30" fmla="*/ 113 w 578"/>
                <a:gd name="T31" fmla="*/ 330 h 543"/>
                <a:gd name="T32" fmla="*/ 118 w 578"/>
                <a:gd name="T33" fmla="*/ 378 h 543"/>
                <a:gd name="T34" fmla="*/ 118 w 578"/>
                <a:gd name="T35" fmla="*/ 402 h 543"/>
                <a:gd name="T36" fmla="*/ 173 w 578"/>
                <a:gd name="T37" fmla="*/ 416 h 543"/>
                <a:gd name="T38" fmla="*/ 191 w 578"/>
                <a:gd name="T39" fmla="*/ 449 h 543"/>
                <a:gd name="T40" fmla="*/ 159 w 578"/>
                <a:gd name="T41" fmla="*/ 472 h 543"/>
                <a:gd name="T42" fmla="*/ 182 w 578"/>
                <a:gd name="T43" fmla="*/ 523 h 543"/>
                <a:gd name="T44" fmla="*/ 209 w 578"/>
                <a:gd name="T45" fmla="*/ 507 h 543"/>
                <a:gd name="T46" fmla="*/ 218 w 578"/>
                <a:gd name="T47" fmla="*/ 504 h 543"/>
                <a:gd name="T48" fmla="*/ 257 w 578"/>
                <a:gd name="T49" fmla="*/ 543 h 543"/>
                <a:gd name="T50" fmla="*/ 334 w 578"/>
                <a:gd name="T51" fmla="*/ 540 h 543"/>
                <a:gd name="T52" fmla="*/ 359 w 578"/>
                <a:gd name="T53" fmla="*/ 522 h 543"/>
                <a:gd name="T54" fmla="*/ 409 w 578"/>
                <a:gd name="T55" fmla="*/ 543 h 543"/>
                <a:gd name="T56" fmla="*/ 427 w 578"/>
                <a:gd name="T57" fmla="*/ 519 h 543"/>
                <a:gd name="T58" fmla="*/ 462 w 578"/>
                <a:gd name="T59" fmla="*/ 494 h 543"/>
                <a:gd name="T60" fmla="*/ 516 w 578"/>
                <a:gd name="T61" fmla="*/ 488 h 543"/>
                <a:gd name="T62" fmla="*/ 530 w 578"/>
                <a:gd name="T63" fmla="*/ 489 h 543"/>
                <a:gd name="T64" fmla="*/ 568 w 578"/>
                <a:gd name="T65" fmla="*/ 453 h 543"/>
                <a:gd name="T66" fmla="*/ 577 w 578"/>
                <a:gd name="T67" fmla="*/ 454 h 543"/>
                <a:gd name="T68" fmla="*/ 573 w 578"/>
                <a:gd name="T69" fmla="*/ 439 h 543"/>
                <a:gd name="T70" fmla="*/ 541 w 578"/>
                <a:gd name="T71" fmla="*/ 402 h 543"/>
                <a:gd name="T72" fmla="*/ 563 w 578"/>
                <a:gd name="T73" fmla="*/ 382 h 543"/>
                <a:gd name="T74" fmla="*/ 547 w 578"/>
                <a:gd name="T75" fmla="*/ 350 h 543"/>
                <a:gd name="T76" fmla="*/ 504 w 578"/>
                <a:gd name="T77" fmla="*/ 321 h 543"/>
                <a:gd name="T78" fmla="*/ 492 w 578"/>
                <a:gd name="T79" fmla="*/ 294 h 543"/>
                <a:gd name="T80" fmla="*/ 486 w 578"/>
                <a:gd name="T81" fmla="*/ 260 h 543"/>
                <a:gd name="T82" fmla="*/ 450 w 578"/>
                <a:gd name="T83" fmla="*/ 261 h 543"/>
                <a:gd name="T84" fmla="*/ 423 w 578"/>
                <a:gd name="T85" fmla="*/ 243 h 543"/>
                <a:gd name="T86" fmla="*/ 410 w 578"/>
                <a:gd name="T87" fmla="*/ 240 h 543"/>
                <a:gd name="T88" fmla="*/ 392 w 578"/>
                <a:gd name="T89" fmla="*/ 221 h 543"/>
                <a:gd name="T90" fmla="*/ 388 w 578"/>
                <a:gd name="T91" fmla="*/ 165 h 543"/>
                <a:gd name="T92" fmla="*/ 349 w 578"/>
                <a:gd name="T93" fmla="*/ 124 h 543"/>
                <a:gd name="T94" fmla="*/ 347 w 578"/>
                <a:gd name="T95" fmla="*/ 101 h 543"/>
                <a:gd name="T96" fmla="*/ 341 w 578"/>
                <a:gd name="T97" fmla="*/ 50 h 543"/>
                <a:gd name="T98" fmla="*/ 317 w 578"/>
                <a:gd name="T99" fmla="*/ 28 h 543"/>
                <a:gd name="T100" fmla="*/ 312 w 578"/>
                <a:gd name="T101" fmla="*/ 26 h 543"/>
                <a:gd name="T102" fmla="*/ 282 w 578"/>
                <a:gd name="T103" fmla="*/ 1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8" h="543">
                  <a:moveTo>
                    <a:pt x="317" y="28"/>
                  </a:moveTo>
                  <a:cubicBezTo>
                    <a:pt x="317" y="28"/>
                    <a:pt x="317" y="28"/>
                    <a:pt x="317" y="28"/>
                  </a:cubicBezTo>
                  <a:moveTo>
                    <a:pt x="254" y="0"/>
                  </a:moveTo>
                  <a:cubicBezTo>
                    <a:pt x="250" y="0"/>
                    <a:pt x="248" y="1"/>
                    <a:pt x="246" y="3"/>
                  </a:cubicBezTo>
                  <a:cubicBezTo>
                    <a:pt x="245" y="6"/>
                    <a:pt x="244" y="8"/>
                    <a:pt x="241" y="10"/>
                  </a:cubicBezTo>
                  <a:cubicBezTo>
                    <a:pt x="241" y="10"/>
                    <a:pt x="240" y="11"/>
                    <a:pt x="239" y="12"/>
                  </a:cubicBezTo>
                  <a:cubicBezTo>
                    <a:pt x="239" y="13"/>
                    <a:pt x="239" y="13"/>
                    <a:pt x="238" y="14"/>
                  </a:cubicBezTo>
                  <a:cubicBezTo>
                    <a:pt x="236" y="19"/>
                    <a:pt x="233" y="19"/>
                    <a:pt x="233" y="25"/>
                  </a:cubicBezTo>
                  <a:cubicBezTo>
                    <a:pt x="233" y="29"/>
                    <a:pt x="233" y="33"/>
                    <a:pt x="232" y="37"/>
                  </a:cubicBezTo>
                  <a:cubicBezTo>
                    <a:pt x="231" y="39"/>
                    <a:pt x="230" y="39"/>
                    <a:pt x="229" y="39"/>
                  </a:cubicBezTo>
                  <a:cubicBezTo>
                    <a:pt x="229" y="40"/>
                    <a:pt x="229" y="40"/>
                    <a:pt x="228" y="40"/>
                  </a:cubicBezTo>
                  <a:cubicBezTo>
                    <a:pt x="227" y="43"/>
                    <a:pt x="226" y="47"/>
                    <a:pt x="224" y="49"/>
                  </a:cubicBezTo>
                  <a:cubicBezTo>
                    <a:pt x="223" y="54"/>
                    <a:pt x="221" y="58"/>
                    <a:pt x="218" y="61"/>
                  </a:cubicBezTo>
                  <a:cubicBezTo>
                    <a:pt x="217" y="62"/>
                    <a:pt x="215" y="66"/>
                    <a:pt x="213" y="66"/>
                  </a:cubicBezTo>
                  <a:cubicBezTo>
                    <a:pt x="212" y="66"/>
                    <a:pt x="212" y="66"/>
                    <a:pt x="212" y="66"/>
                  </a:cubicBezTo>
                  <a:cubicBezTo>
                    <a:pt x="211" y="66"/>
                    <a:pt x="211" y="66"/>
                    <a:pt x="211" y="66"/>
                  </a:cubicBezTo>
                  <a:cubicBezTo>
                    <a:pt x="207" y="66"/>
                    <a:pt x="205" y="61"/>
                    <a:pt x="202" y="59"/>
                  </a:cubicBezTo>
                  <a:cubicBezTo>
                    <a:pt x="198" y="57"/>
                    <a:pt x="195" y="55"/>
                    <a:pt x="192" y="52"/>
                  </a:cubicBezTo>
                  <a:cubicBezTo>
                    <a:pt x="190" y="52"/>
                    <a:pt x="189" y="50"/>
                    <a:pt x="187" y="49"/>
                  </a:cubicBezTo>
                  <a:cubicBezTo>
                    <a:pt x="185" y="45"/>
                    <a:pt x="184" y="43"/>
                    <a:pt x="181" y="40"/>
                  </a:cubicBezTo>
                  <a:cubicBezTo>
                    <a:pt x="180" y="39"/>
                    <a:pt x="178" y="37"/>
                    <a:pt x="176" y="36"/>
                  </a:cubicBezTo>
                  <a:cubicBezTo>
                    <a:pt x="174" y="35"/>
                    <a:pt x="171" y="34"/>
                    <a:pt x="168" y="32"/>
                  </a:cubicBezTo>
                  <a:cubicBezTo>
                    <a:pt x="165" y="30"/>
                    <a:pt x="159" y="31"/>
                    <a:pt x="156" y="30"/>
                  </a:cubicBezTo>
                  <a:cubicBezTo>
                    <a:pt x="155" y="30"/>
                    <a:pt x="154" y="30"/>
                    <a:pt x="154" y="30"/>
                  </a:cubicBezTo>
                  <a:cubicBezTo>
                    <a:pt x="153" y="30"/>
                    <a:pt x="153" y="30"/>
                    <a:pt x="153" y="30"/>
                  </a:cubicBezTo>
                  <a:cubicBezTo>
                    <a:pt x="151" y="31"/>
                    <a:pt x="150" y="31"/>
                    <a:pt x="149" y="31"/>
                  </a:cubicBezTo>
                  <a:cubicBezTo>
                    <a:pt x="147" y="32"/>
                    <a:pt x="146" y="32"/>
                    <a:pt x="144" y="32"/>
                  </a:cubicBezTo>
                  <a:cubicBezTo>
                    <a:pt x="144" y="32"/>
                    <a:pt x="144" y="32"/>
                    <a:pt x="144" y="32"/>
                  </a:cubicBezTo>
                  <a:cubicBezTo>
                    <a:pt x="143" y="33"/>
                    <a:pt x="142" y="33"/>
                    <a:pt x="141" y="33"/>
                  </a:cubicBezTo>
                  <a:cubicBezTo>
                    <a:pt x="140" y="33"/>
                    <a:pt x="139" y="33"/>
                    <a:pt x="138" y="33"/>
                  </a:cubicBezTo>
                  <a:cubicBezTo>
                    <a:pt x="136" y="34"/>
                    <a:pt x="133" y="34"/>
                    <a:pt x="131" y="34"/>
                  </a:cubicBezTo>
                  <a:cubicBezTo>
                    <a:pt x="125" y="34"/>
                    <a:pt x="119" y="36"/>
                    <a:pt x="113" y="36"/>
                  </a:cubicBezTo>
                  <a:cubicBezTo>
                    <a:pt x="111" y="36"/>
                    <a:pt x="110" y="36"/>
                    <a:pt x="109" y="36"/>
                  </a:cubicBezTo>
                  <a:cubicBezTo>
                    <a:pt x="108" y="36"/>
                    <a:pt x="107" y="36"/>
                    <a:pt x="106" y="36"/>
                  </a:cubicBezTo>
                  <a:cubicBezTo>
                    <a:pt x="101" y="37"/>
                    <a:pt x="96" y="38"/>
                    <a:pt x="91" y="38"/>
                  </a:cubicBezTo>
                  <a:cubicBezTo>
                    <a:pt x="90" y="39"/>
                    <a:pt x="89" y="39"/>
                    <a:pt x="87" y="39"/>
                  </a:cubicBezTo>
                  <a:cubicBezTo>
                    <a:pt x="85" y="40"/>
                    <a:pt x="82" y="40"/>
                    <a:pt x="79" y="41"/>
                  </a:cubicBezTo>
                  <a:cubicBezTo>
                    <a:pt x="75" y="42"/>
                    <a:pt x="71" y="43"/>
                    <a:pt x="67" y="43"/>
                  </a:cubicBezTo>
                  <a:cubicBezTo>
                    <a:pt x="66" y="43"/>
                    <a:pt x="56" y="47"/>
                    <a:pt x="54" y="48"/>
                  </a:cubicBezTo>
                  <a:cubicBezTo>
                    <a:pt x="52" y="49"/>
                    <a:pt x="49" y="49"/>
                    <a:pt x="47" y="49"/>
                  </a:cubicBezTo>
                  <a:cubicBezTo>
                    <a:pt x="46" y="49"/>
                    <a:pt x="46" y="50"/>
                    <a:pt x="45" y="50"/>
                  </a:cubicBezTo>
                  <a:cubicBezTo>
                    <a:pt x="44" y="50"/>
                    <a:pt x="43" y="49"/>
                    <a:pt x="42" y="49"/>
                  </a:cubicBezTo>
                  <a:cubicBezTo>
                    <a:pt x="41" y="49"/>
                    <a:pt x="40" y="50"/>
                    <a:pt x="38" y="50"/>
                  </a:cubicBezTo>
                  <a:cubicBezTo>
                    <a:pt x="35" y="53"/>
                    <a:pt x="23" y="56"/>
                    <a:pt x="18" y="56"/>
                  </a:cubicBezTo>
                  <a:cubicBezTo>
                    <a:pt x="15" y="56"/>
                    <a:pt x="9" y="63"/>
                    <a:pt x="7" y="65"/>
                  </a:cubicBezTo>
                  <a:cubicBezTo>
                    <a:pt x="5" y="67"/>
                    <a:pt x="4" y="68"/>
                    <a:pt x="2" y="70"/>
                  </a:cubicBezTo>
                  <a:cubicBezTo>
                    <a:pt x="2" y="71"/>
                    <a:pt x="2" y="72"/>
                    <a:pt x="2" y="73"/>
                  </a:cubicBezTo>
                  <a:cubicBezTo>
                    <a:pt x="3" y="72"/>
                    <a:pt x="5" y="69"/>
                    <a:pt x="5" y="69"/>
                  </a:cubicBezTo>
                  <a:cubicBezTo>
                    <a:pt x="5" y="69"/>
                    <a:pt x="6" y="70"/>
                    <a:pt x="6" y="73"/>
                  </a:cubicBezTo>
                  <a:cubicBezTo>
                    <a:pt x="6" y="77"/>
                    <a:pt x="7" y="82"/>
                    <a:pt x="8" y="86"/>
                  </a:cubicBezTo>
                  <a:cubicBezTo>
                    <a:pt x="10" y="92"/>
                    <a:pt x="6" y="95"/>
                    <a:pt x="4" y="99"/>
                  </a:cubicBezTo>
                  <a:cubicBezTo>
                    <a:pt x="4" y="99"/>
                    <a:pt x="4" y="99"/>
                    <a:pt x="4" y="99"/>
                  </a:cubicBezTo>
                  <a:cubicBezTo>
                    <a:pt x="2" y="103"/>
                    <a:pt x="1" y="107"/>
                    <a:pt x="0" y="111"/>
                  </a:cubicBezTo>
                  <a:cubicBezTo>
                    <a:pt x="0" y="113"/>
                    <a:pt x="0" y="116"/>
                    <a:pt x="0" y="118"/>
                  </a:cubicBezTo>
                  <a:cubicBezTo>
                    <a:pt x="0" y="120"/>
                    <a:pt x="0" y="122"/>
                    <a:pt x="0" y="124"/>
                  </a:cubicBezTo>
                  <a:cubicBezTo>
                    <a:pt x="2" y="129"/>
                    <a:pt x="4" y="134"/>
                    <a:pt x="8" y="137"/>
                  </a:cubicBezTo>
                  <a:cubicBezTo>
                    <a:pt x="8" y="138"/>
                    <a:pt x="9" y="139"/>
                    <a:pt x="9" y="140"/>
                  </a:cubicBezTo>
                  <a:cubicBezTo>
                    <a:pt x="13" y="144"/>
                    <a:pt x="18" y="148"/>
                    <a:pt x="22" y="151"/>
                  </a:cubicBezTo>
                  <a:cubicBezTo>
                    <a:pt x="23" y="152"/>
                    <a:pt x="24" y="152"/>
                    <a:pt x="24" y="153"/>
                  </a:cubicBezTo>
                  <a:cubicBezTo>
                    <a:pt x="28" y="156"/>
                    <a:pt x="31" y="159"/>
                    <a:pt x="34" y="163"/>
                  </a:cubicBezTo>
                  <a:cubicBezTo>
                    <a:pt x="37" y="167"/>
                    <a:pt x="42" y="170"/>
                    <a:pt x="43" y="175"/>
                  </a:cubicBezTo>
                  <a:cubicBezTo>
                    <a:pt x="44" y="179"/>
                    <a:pt x="43" y="185"/>
                    <a:pt x="43" y="189"/>
                  </a:cubicBezTo>
                  <a:cubicBezTo>
                    <a:pt x="43" y="195"/>
                    <a:pt x="42" y="199"/>
                    <a:pt x="40" y="204"/>
                  </a:cubicBezTo>
                  <a:cubicBezTo>
                    <a:pt x="40" y="204"/>
                    <a:pt x="40" y="204"/>
                    <a:pt x="40" y="204"/>
                  </a:cubicBezTo>
                  <a:cubicBezTo>
                    <a:pt x="40" y="205"/>
                    <a:pt x="40" y="206"/>
                    <a:pt x="40" y="206"/>
                  </a:cubicBezTo>
                  <a:cubicBezTo>
                    <a:pt x="40" y="206"/>
                    <a:pt x="40" y="206"/>
                    <a:pt x="40" y="206"/>
                  </a:cubicBezTo>
                  <a:cubicBezTo>
                    <a:pt x="38" y="212"/>
                    <a:pt x="37" y="215"/>
                    <a:pt x="37" y="220"/>
                  </a:cubicBezTo>
                  <a:cubicBezTo>
                    <a:pt x="37" y="220"/>
                    <a:pt x="37" y="221"/>
                    <a:pt x="37" y="221"/>
                  </a:cubicBezTo>
                  <a:cubicBezTo>
                    <a:pt x="37" y="227"/>
                    <a:pt x="39" y="231"/>
                    <a:pt x="42" y="237"/>
                  </a:cubicBezTo>
                  <a:cubicBezTo>
                    <a:pt x="44" y="242"/>
                    <a:pt x="49" y="248"/>
                    <a:pt x="53" y="253"/>
                  </a:cubicBezTo>
                  <a:cubicBezTo>
                    <a:pt x="57" y="258"/>
                    <a:pt x="61" y="264"/>
                    <a:pt x="64" y="270"/>
                  </a:cubicBezTo>
                  <a:cubicBezTo>
                    <a:pt x="67" y="275"/>
                    <a:pt x="73" y="280"/>
                    <a:pt x="78" y="284"/>
                  </a:cubicBezTo>
                  <a:cubicBezTo>
                    <a:pt x="79" y="284"/>
                    <a:pt x="80" y="285"/>
                    <a:pt x="80" y="286"/>
                  </a:cubicBezTo>
                  <a:cubicBezTo>
                    <a:pt x="85" y="289"/>
                    <a:pt x="89" y="291"/>
                    <a:pt x="89" y="297"/>
                  </a:cubicBezTo>
                  <a:cubicBezTo>
                    <a:pt x="89" y="297"/>
                    <a:pt x="89" y="297"/>
                    <a:pt x="89" y="297"/>
                  </a:cubicBezTo>
                  <a:cubicBezTo>
                    <a:pt x="89" y="297"/>
                    <a:pt x="89" y="297"/>
                    <a:pt x="89" y="297"/>
                  </a:cubicBezTo>
                  <a:cubicBezTo>
                    <a:pt x="89" y="298"/>
                    <a:pt x="89" y="299"/>
                    <a:pt x="89" y="301"/>
                  </a:cubicBezTo>
                  <a:cubicBezTo>
                    <a:pt x="89" y="303"/>
                    <a:pt x="89" y="306"/>
                    <a:pt x="89" y="308"/>
                  </a:cubicBezTo>
                  <a:cubicBezTo>
                    <a:pt x="91" y="314"/>
                    <a:pt x="97" y="319"/>
                    <a:pt x="101" y="323"/>
                  </a:cubicBezTo>
                  <a:cubicBezTo>
                    <a:pt x="104" y="326"/>
                    <a:pt x="109" y="328"/>
                    <a:pt x="113" y="330"/>
                  </a:cubicBezTo>
                  <a:cubicBezTo>
                    <a:pt x="118" y="332"/>
                    <a:pt x="117" y="339"/>
                    <a:pt x="117" y="343"/>
                  </a:cubicBezTo>
                  <a:cubicBezTo>
                    <a:pt x="117" y="344"/>
                    <a:pt x="117" y="344"/>
                    <a:pt x="117" y="345"/>
                  </a:cubicBezTo>
                  <a:cubicBezTo>
                    <a:pt x="117" y="350"/>
                    <a:pt x="117" y="355"/>
                    <a:pt x="117" y="360"/>
                  </a:cubicBezTo>
                  <a:cubicBezTo>
                    <a:pt x="117" y="365"/>
                    <a:pt x="118" y="369"/>
                    <a:pt x="118" y="373"/>
                  </a:cubicBezTo>
                  <a:cubicBezTo>
                    <a:pt x="118" y="375"/>
                    <a:pt x="118" y="376"/>
                    <a:pt x="118" y="378"/>
                  </a:cubicBezTo>
                  <a:cubicBezTo>
                    <a:pt x="118" y="378"/>
                    <a:pt x="118" y="378"/>
                    <a:pt x="118" y="378"/>
                  </a:cubicBezTo>
                  <a:cubicBezTo>
                    <a:pt x="118" y="378"/>
                    <a:pt x="118" y="378"/>
                    <a:pt x="118" y="378"/>
                  </a:cubicBezTo>
                  <a:cubicBezTo>
                    <a:pt x="118" y="382"/>
                    <a:pt x="118" y="387"/>
                    <a:pt x="118" y="391"/>
                  </a:cubicBezTo>
                  <a:cubicBezTo>
                    <a:pt x="118" y="392"/>
                    <a:pt x="118" y="393"/>
                    <a:pt x="118" y="394"/>
                  </a:cubicBezTo>
                  <a:cubicBezTo>
                    <a:pt x="118" y="397"/>
                    <a:pt x="118" y="399"/>
                    <a:pt x="118" y="402"/>
                  </a:cubicBezTo>
                  <a:cubicBezTo>
                    <a:pt x="119" y="404"/>
                    <a:pt x="126" y="403"/>
                    <a:pt x="128" y="404"/>
                  </a:cubicBezTo>
                  <a:cubicBezTo>
                    <a:pt x="132" y="405"/>
                    <a:pt x="133" y="408"/>
                    <a:pt x="137" y="409"/>
                  </a:cubicBezTo>
                  <a:cubicBezTo>
                    <a:pt x="141" y="410"/>
                    <a:pt x="144" y="412"/>
                    <a:pt x="149" y="412"/>
                  </a:cubicBezTo>
                  <a:cubicBezTo>
                    <a:pt x="155" y="412"/>
                    <a:pt x="159" y="411"/>
                    <a:pt x="164" y="411"/>
                  </a:cubicBezTo>
                  <a:cubicBezTo>
                    <a:pt x="168" y="411"/>
                    <a:pt x="170" y="415"/>
                    <a:pt x="173" y="416"/>
                  </a:cubicBezTo>
                  <a:cubicBezTo>
                    <a:pt x="177" y="418"/>
                    <a:pt x="182" y="423"/>
                    <a:pt x="183" y="427"/>
                  </a:cubicBezTo>
                  <a:cubicBezTo>
                    <a:pt x="186" y="431"/>
                    <a:pt x="189" y="434"/>
                    <a:pt x="191" y="438"/>
                  </a:cubicBezTo>
                  <a:cubicBezTo>
                    <a:pt x="191" y="439"/>
                    <a:pt x="191" y="440"/>
                    <a:pt x="191" y="441"/>
                  </a:cubicBezTo>
                  <a:cubicBezTo>
                    <a:pt x="191" y="444"/>
                    <a:pt x="191" y="446"/>
                    <a:pt x="191" y="449"/>
                  </a:cubicBezTo>
                  <a:cubicBezTo>
                    <a:pt x="191" y="449"/>
                    <a:pt x="191" y="449"/>
                    <a:pt x="191" y="449"/>
                  </a:cubicBezTo>
                  <a:cubicBezTo>
                    <a:pt x="191" y="454"/>
                    <a:pt x="190" y="455"/>
                    <a:pt x="187" y="457"/>
                  </a:cubicBezTo>
                  <a:cubicBezTo>
                    <a:pt x="187" y="457"/>
                    <a:pt x="187" y="457"/>
                    <a:pt x="187" y="457"/>
                  </a:cubicBezTo>
                  <a:cubicBezTo>
                    <a:pt x="183" y="459"/>
                    <a:pt x="179" y="459"/>
                    <a:pt x="176" y="461"/>
                  </a:cubicBezTo>
                  <a:cubicBezTo>
                    <a:pt x="172" y="463"/>
                    <a:pt x="171" y="466"/>
                    <a:pt x="167" y="467"/>
                  </a:cubicBezTo>
                  <a:cubicBezTo>
                    <a:pt x="164" y="468"/>
                    <a:pt x="161" y="471"/>
                    <a:pt x="159" y="472"/>
                  </a:cubicBezTo>
                  <a:cubicBezTo>
                    <a:pt x="156" y="475"/>
                    <a:pt x="155" y="479"/>
                    <a:pt x="153" y="482"/>
                  </a:cubicBezTo>
                  <a:cubicBezTo>
                    <a:pt x="153" y="483"/>
                    <a:pt x="152" y="485"/>
                    <a:pt x="152" y="487"/>
                  </a:cubicBezTo>
                  <a:cubicBezTo>
                    <a:pt x="152" y="490"/>
                    <a:pt x="153" y="493"/>
                    <a:pt x="154" y="495"/>
                  </a:cubicBezTo>
                  <a:cubicBezTo>
                    <a:pt x="157" y="500"/>
                    <a:pt x="163" y="505"/>
                    <a:pt x="167" y="509"/>
                  </a:cubicBezTo>
                  <a:cubicBezTo>
                    <a:pt x="173" y="513"/>
                    <a:pt x="177" y="519"/>
                    <a:pt x="182" y="523"/>
                  </a:cubicBezTo>
                  <a:cubicBezTo>
                    <a:pt x="185" y="526"/>
                    <a:pt x="188" y="529"/>
                    <a:pt x="190" y="529"/>
                  </a:cubicBezTo>
                  <a:cubicBezTo>
                    <a:pt x="191" y="529"/>
                    <a:pt x="191" y="529"/>
                    <a:pt x="192" y="529"/>
                  </a:cubicBezTo>
                  <a:cubicBezTo>
                    <a:pt x="195" y="528"/>
                    <a:pt x="196" y="519"/>
                    <a:pt x="198" y="517"/>
                  </a:cubicBezTo>
                  <a:cubicBezTo>
                    <a:pt x="198" y="517"/>
                    <a:pt x="198" y="517"/>
                    <a:pt x="198" y="517"/>
                  </a:cubicBezTo>
                  <a:cubicBezTo>
                    <a:pt x="202" y="514"/>
                    <a:pt x="206" y="510"/>
                    <a:pt x="209" y="507"/>
                  </a:cubicBezTo>
                  <a:cubicBezTo>
                    <a:pt x="209" y="507"/>
                    <a:pt x="209" y="507"/>
                    <a:pt x="209" y="507"/>
                  </a:cubicBezTo>
                  <a:cubicBezTo>
                    <a:pt x="209" y="507"/>
                    <a:pt x="210" y="507"/>
                    <a:pt x="210" y="507"/>
                  </a:cubicBezTo>
                  <a:cubicBezTo>
                    <a:pt x="212" y="506"/>
                    <a:pt x="216" y="504"/>
                    <a:pt x="218" y="504"/>
                  </a:cubicBezTo>
                  <a:cubicBezTo>
                    <a:pt x="218" y="504"/>
                    <a:pt x="218" y="504"/>
                    <a:pt x="218" y="504"/>
                  </a:cubicBezTo>
                  <a:cubicBezTo>
                    <a:pt x="218" y="504"/>
                    <a:pt x="218" y="504"/>
                    <a:pt x="218" y="504"/>
                  </a:cubicBezTo>
                  <a:cubicBezTo>
                    <a:pt x="223" y="504"/>
                    <a:pt x="227" y="505"/>
                    <a:pt x="231" y="507"/>
                  </a:cubicBezTo>
                  <a:cubicBezTo>
                    <a:pt x="237" y="510"/>
                    <a:pt x="243" y="517"/>
                    <a:pt x="246" y="520"/>
                  </a:cubicBezTo>
                  <a:cubicBezTo>
                    <a:pt x="249" y="524"/>
                    <a:pt x="251" y="528"/>
                    <a:pt x="252" y="533"/>
                  </a:cubicBezTo>
                  <a:cubicBezTo>
                    <a:pt x="254" y="538"/>
                    <a:pt x="254" y="538"/>
                    <a:pt x="254" y="538"/>
                  </a:cubicBezTo>
                  <a:cubicBezTo>
                    <a:pt x="255" y="540"/>
                    <a:pt x="256" y="541"/>
                    <a:pt x="257" y="543"/>
                  </a:cubicBezTo>
                  <a:cubicBezTo>
                    <a:pt x="257" y="541"/>
                    <a:pt x="257" y="540"/>
                    <a:pt x="259" y="540"/>
                  </a:cubicBezTo>
                  <a:cubicBezTo>
                    <a:pt x="267" y="540"/>
                    <a:pt x="274" y="540"/>
                    <a:pt x="282" y="540"/>
                  </a:cubicBezTo>
                  <a:cubicBezTo>
                    <a:pt x="289" y="540"/>
                    <a:pt x="295" y="540"/>
                    <a:pt x="301" y="540"/>
                  </a:cubicBezTo>
                  <a:cubicBezTo>
                    <a:pt x="309" y="540"/>
                    <a:pt x="316" y="540"/>
                    <a:pt x="323" y="540"/>
                  </a:cubicBezTo>
                  <a:cubicBezTo>
                    <a:pt x="327" y="540"/>
                    <a:pt x="331" y="540"/>
                    <a:pt x="334" y="540"/>
                  </a:cubicBezTo>
                  <a:cubicBezTo>
                    <a:pt x="335" y="540"/>
                    <a:pt x="336" y="540"/>
                    <a:pt x="337" y="540"/>
                  </a:cubicBezTo>
                  <a:cubicBezTo>
                    <a:pt x="340" y="537"/>
                    <a:pt x="342" y="533"/>
                    <a:pt x="343" y="531"/>
                  </a:cubicBezTo>
                  <a:cubicBezTo>
                    <a:pt x="344" y="530"/>
                    <a:pt x="346" y="528"/>
                    <a:pt x="348" y="527"/>
                  </a:cubicBezTo>
                  <a:cubicBezTo>
                    <a:pt x="351" y="524"/>
                    <a:pt x="354" y="522"/>
                    <a:pt x="357" y="522"/>
                  </a:cubicBezTo>
                  <a:cubicBezTo>
                    <a:pt x="357" y="522"/>
                    <a:pt x="358" y="522"/>
                    <a:pt x="359" y="522"/>
                  </a:cubicBezTo>
                  <a:cubicBezTo>
                    <a:pt x="361" y="521"/>
                    <a:pt x="364" y="521"/>
                    <a:pt x="368" y="521"/>
                  </a:cubicBezTo>
                  <a:cubicBezTo>
                    <a:pt x="368" y="521"/>
                    <a:pt x="369" y="521"/>
                    <a:pt x="370" y="521"/>
                  </a:cubicBezTo>
                  <a:cubicBezTo>
                    <a:pt x="374" y="521"/>
                    <a:pt x="383" y="527"/>
                    <a:pt x="389" y="528"/>
                  </a:cubicBezTo>
                  <a:cubicBezTo>
                    <a:pt x="393" y="529"/>
                    <a:pt x="397" y="533"/>
                    <a:pt x="400" y="536"/>
                  </a:cubicBezTo>
                  <a:cubicBezTo>
                    <a:pt x="404" y="540"/>
                    <a:pt x="406" y="542"/>
                    <a:pt x="409" y="543"/>
                  </a:cubicBezTo>
                  <a:cubicBezTo>
                    <a:pt x="410" y="543"/>
                    <a:pt x="410" y="543"/>
                    <a:pt x="411" y="542"/>
                  </a:cubicBezTo>
                  <a:cubicBezTo>
                    <a:pt x="417" y="539"/>
                    <a:pt x="418" y="537"/>
                    <a:pt x="421" y="531"/>
                  </a:cubicBezTo>
                  <a:cubicBezTo>
                    <a:pt x="423" y="526"/>
                    <a:pt x="425" y="525"/>
                    <a:pt x="427" y="525"/>
                  </a:cubicBezTo>
                  <a:cubicBezTo>
                    <a:pt x="427" y="524"/>
                    <a:pt x="427" y="523"/>
                    <a:pt x="426" y="523"/>
                  </a:cubicBezTo>
                  <a:cubicBezTo>
                    <a:pt x="426" y="521"/>
                    <a:pt x="426" y="520"/>
                    <a:pt x="427" y="519"/>
                  </a:cubicBezTo>
                  <a:cubicBezTo>
                    <a:pt x="428" y="515"/>
                    <a:pt x="436" y="509"/>
                    <a:pt x="439" y="507"/>
                  </a:cubicBezTo>
                  <a:cubicBezTo>
                    <a:pt x="442" y="504"/>
                    <a:pt x="444" y="502"/>
                    <a:pt x="446" y="501"/>
                  </a:cubicBezTo>
                  <a:cubicBezTo>
                    <a:pt x="447" y="499"/>
                    <a:pt x="448" y="497"/>
                    <a:pt x="455" y="496"/>
                  </a:cubicBezTo>
                  <a:cubicBezTo>
                    <a:pt x="456" y="495"/>
                    <a:pt x="459" y="495"/>
                    <a:pt x="462" y="494"/>
                  </a:cubicBezTo>
                  <a:cubicBezTo>
                    <a:pt x="462" y="494"/>
                    <a:pt x="462" y="494"/>
                    <a:pt x="462" y="494"/>
                  </a:cubicBezTo>
                  <a:cubicBezTo>
                    <a:pt x="462" y="494"/>
                    <a:pt x="462" y="494"/>
                    <a:pt x="462" y="494"/>
                  </a:cubicBezTo>
                  <a:cubicBezTo>
                    <a:pt x="467" y="492"/>
                    <a:pt x="472" y="491"/>
                    <a:pt x="475" y="489"/>
                  </a:cubicBezTo>
                  <a:cubicBezTo>
                    <a:pt x="478" y="488"/>
                    <a:pt x="482" y="488"/>
                    <a:pt x="485" y="487"/>
                  </a:cubicBezTo>
                  <a:cubicBezTo>
                    <a:pt x="491" y="486"/>
                    <a:pt x="495" y="486"/>
                    <a:pt x="499" y="486"/>
                  </a:cubicBezTo>
                  <a:cubicBezTo>
                    <a:pt x="505" y="486"/>
                    <a:pt x="510" y="487"/>
                    <a:pt x="516" y="488"/>
                  </a:cubicBezTo>
                  <a:cubicBezTo>
                    <a:pt x="517" y="488"/>
                    <a:pt x="518" y="488"/>
                    <a:pt x="519" y="488"/>
                  </a:cubicBezTo>
                  <a:cubicBezTo>
                    <a:pt x="522" y="488"/>
                    <a:pt x="524" y="488"/>
                    <a:pt x="526" y="489"/>
                  </a:cubicBezTo>
                  <a:cubicBezTo>
                    <a:pt x="527" y="489"/>
                    <a:pt x="527" y="489"/>
                    <a:pt x="528" y="489"/>
                  </a:cubicBezTo>
                  <a:cubicBezTo>
                    <a:pt x="528" y="489"/>
                    <a:pt x="529" y="489"/>
                    <a:pt x="529" y="489"/>
                  </a:cubicBezTo>
                  <a:cubicBezTo>
                    <a:pt x="529" y="489"/>
                    <a:pt x="530" y="489"/>
                    <a:pt x="530" y="489"/>
                  </a:cubicBezTo>
                  <a:cubicBezTo>
                    <a:pt x="533" y="489"/>
                    <a:pt x="535" y="488"/>
                    <a:pt x="537" y="486"/>
                  </a:cubicBezTo>
                  <a:cubicBezTo>
                    <a:pt x="541" y="480"/>
                    <a:pt x="541" y="479"/>
                    <a:pt x="543" y="473"/>
                  </a:cubicBezTo>
                  <a:cubicBezTo>
                    <a:pt x="547" y="467"/>
                    <a:pt x="546" y="463"/>
                    <a:pt x="555" y="459"/>
                  </a:cubicBezTo>
                  <a:cubicBezTo>
                    <a:pt x="557" y="458"/>
                    <a:pt x="559" y="457"/>
                    <a:pt x="561" y="456"/>
                  </a:cubicBezTo>
                  <a:cubicBezTo>
                    <a:pt x="564" y="454"/>
                    <a:pt x="566" y="453"/>
                    <a:pt x="568" y="453"/>
                  </a:cubicBezTo>
                  <a:cubicBezTo>
                    <a:pt x="569" y="453"/>
                    <a:pt x="570" y="454"/>
                    <a:pt x="571" y="454"/>
                  </a:cubicBezTo>
                  <a:cubicBezTo>
                    <a:pt x="572" y="454"/>
                    <a:pt x="572" y="454"/>
                    <a:pt x="573" y="454"/>
                  </a:cubicBezTo>
                  <a:cubicBezTo>
                    <a:pt x="574" y="454"/>
                    <a:pt x="575" y="454"/>
                    <a:pt x="575" y="454"/>
                  </a:cubicBezTo>
                  <a:cubicBezTo>
                    <a:pt x="576" y="454"/>
                    <a:pt x="577" y="454"/>
                    <a:pt x="577" y="454"/>
                  </a:cubicBezTo>
                  <a:cubicBezTo>
                    <a:pt x="577" y="454"/>
                    <a:pt x="577" y="454"/>
                    <a:pt x="577" y="454"/>
                  </a:cubicBezTo>
                  <a:cubicBezTo>
                    <a:pt x="578" y="454"/>
                    <a:pt x="578" y="452"/>
                    <a:pt x="578" y="451"/>
                  </a:cubicBezTo>
                  <a:cubicBezTo>
                    <a:pt x="578" y="451"/>
                    <a:pt x="578" y="451"/>
                    <a:pt x="578" y="451"/>
                  </a:cubicBezTo>
                  <a:cubicBezTo>
                    <a:pt x="576" y="448"/>
                    <a:pt x="573" y="443"/>
                    <a:pt x="573" y="440"/>
                  </a:cubicBezTo>
                  <a:cubicBezTo>
                    <a:pt x="573" y="440"/>
                    <a:pt x="573" y="440"/>
                    <a:pt x="573" y="439"/>
                  </a:cubicBezTo>
                  <a:cubicBezTo>
                    <a:pt x="573" y="439"/>
                    <a:pt x="573" y="439"/>
                    <a:pt x="573" y="439"/>
                  </a:cubicBezTo>
                  <a:cubicBezTo>
                    <a:pt x="571" y="435"/>
                    <a:pt x="565" y="430"/>
                    <a:pt x="564" y="428"/>
                  </a:cubicBezTo>
                  <a:cubicBezTo>
                    <a:pt x="564" y="427"/>
                    <a:pt x="563" y="426"/>
                    <a:pt x="563" y="426"/>
                  </a:cubicBezTo>
                  <a:cubicBezTo>
                    <a:pt x="560" y="422"/>
                    <a:pt x="557" y="420"/>
                    <a:pt x="553" y="416"/>
                  </a:cubicBezTo>
                  <a:cubicBezTo>
                    <a:pt x="552" y="415"/>
                    <a:pt x="551" y="414"/>
                    <a:pt x="550" y="414"/>
                  </a:cubicBezTo>
                  <a:cubicBezTo>
                    <a:pt x="546" y="412"/>
                    <a:pt x="541" y="407"/>
                    <a:pt x="541" y="402"/>
                  </a:cubicBezTo>
                  <a:cubicBezTo>
                    <a:pt x="541" y="402"/>
                    <a:pt x="541" y="402"/>
                    <a:pt x="542" y="401"/>
                  </a:cubicBezTo>
                  <a:cubicBezTo>
                    <a:pt x="539" y="397"/>
                    <a:pt x="545" y="395"/>
                    <a:pt x="550" y="394"/>
                  </a:cubicBezTo>
                  <a:cubicBezTo>
                    <a:pt x="553" y="392"/>
                    <a:pt x="556" y="390"/>
                    <a:pt x="557" y="389"/>
                  </a:cubicBezTo>
                  <a:cubicBezTo>
                    <a:pt x="558" y="389"/>
                    <a:pt x="559" y="388"/>
                    <a:pt x="560" y="387"/>
                  </a:cubicBezTo>
                  <a:cubicBezTo>
                    <a:pt x="561" y="385"/>
                    <a:pt x="563" y="383"/>
                    <a:pt x="563" y="382"/>
                  </a:cubicBezTo>
                  <a:cubicBezTo>
                    <a:pt x="564" y="381"/>
                    <a:pt x="566" y="374"/>
                    <a:pt x="567" y="372"/>
                  </a:cubicBezTo>
                  <a:cubicBezTo>
                    <a:pt x="567" y="372"/>
                    <a:pt x="567" y="371"/>
                    <a:pt x="567" y="370"/>
                  </a:cubicBezTo>
                  <a:cubicBezTo>
                    <a:pt x="565" y="367"/>
                    <a:pt x="561" y="365"/>
                    <a:pt x="558" y="363"/>
                  </a:cubicBezTo>
                  <a:cubicBezTo>
                    <a:pt x="554" y="360"/>
                    <a:pt x="552" y="357"/>
                    <a:pt x="549" y="354"/>
                  </a:cubicBezTo>
                  <a:cubicBezTo>
                    <a:pt x="548" y="352"/>
                    <a:pt x="547" y="351"/>
                    <a:pt x="547" y="350"/>
                  </a:cubicBezTo>
                  <a:cubicBezTo>
                    <a:pt x="546" y="350"/>
                    <a:pt x="545" y="349"/>
                    <a:pt x="545" y="348"/>
                  </a:cubicBezTo>
                  <a:cubicBezTo>
                    <a:pt x="539" y="342"/>
                    <a:pt x="533" y="343"/>
                    <a:pt x="524" y="337"/>
                  </a:cubicBezTo>
                  <a:cubicBezTo>
                    <a:pt x="523" y="337"/>
                    <a:pt x="521" y="336"/>
                    <a:pt x="520" y="336"/>
                  </a:cubicBezTo>
                  <a:cubicBezTo>
                    <a:pt x="515" y="333"/>
                    <a:pt x="512" y="330"/>
                    <a:pt x="507" y="326"/>
                  </a:cubicBezTo>
                  <a:cubicBezTo>
                    <a:pt x="506" y="325"/>
                    <a:pt x="505" y="324"/>
                    <a:pt x="504" y="321"/>
                  </a:cubicBezTo>
                  <a:cubicBezTo>
                    <a:pt x="501" y="318"/>
                    <a:pt x="499" y="313"/>
                    <a:pt x="497" y="310"/>
                  </a:cubicBezTo>
                  <a:cubicBezTo>
                    <a:pt x="495" y="309"/>
                    <a:pt x="494" y="307"/>
                    <a:pt x="493" y="306"/>
                  </a:cubicBezTo>
                  <a:cubicBezTo>
                    <a:pt x="493" y="302"/>
                    <a:pt x="492" y="298"/>
                    <a:pt x="492" y="295"/>
                  </a:cubicBezTo>
                  <a:cubicBezTo>
                    <a:pt x="492" y="295"/>
                    <a:pt x="492" y="294"/>
                    <a:pt x="492" y="294"/>
                  </a:cubicBezTo>
                  <a:cubicBezTo>
                    <a:pt x="492" y="294"/>
                    <a:pt x="492" y="294"/>
                    <a:pt x="492" y="294"/>
                  </a:cubicBezTo>
                  <a:cubicBezTo>
                    <a:pt x="492" y="293"/>
                    <a:pt x="492" y="293"/>
                    <a:pt x="492" y="293"/>
                  </a:cubicBezTo>
                  <a:cubicBezTo>
                    <a:pt x="492" y="293"/>
                    <a:pt x="492" y="293"/>
                    <a:pt x="492" y="293"/>
                  </a:cubicBezTo>
                  <a:cubicBezTo>
                    <a:pt x="491" y="287"/>
                    <a:pt x="489" y="285"/>
                    <a:pt x="487" y="280"/>
                  </a:cubicBezTo>
                  <a:cubicBezTo>
                    <a:pt x="487" y="278"/>
                    <a:pt x="486" y="275"/>
                    <a:pt x="486" y="272"/>
                  </a:cubicBezTo>
                  <a:cubicBezTo>
                    <a:pt x="484" y="268"/>
                    <a:pt x="484" y="265"/>
                    <a:pt x="486" y="260"/>
                  </a:cubicBezTo>
                  <a:cubicBezTo>
                    <a:pt x="486" y="259"/>
                    <a:pt x="486" y="259"/>
                    <a:pt x="486" y="258"/>
                  </a:cubicBezTo>
                  <a:cubicBezTo>
                    <a:pt x="486" y="257"/>
                    <a:pt x="486" y="256"/>
                    <a:pt x="486" y="255"/>
                  </a:cubicBezTo>
                  <a:cubicBezTo>
                    <a:pt x="485" y="249"/>
                    <a:pt x="480" y="244"/>
                    <a:pt x="474" y="244"/>
                  </a:cubicBezTo>
                  <a:cubicBezTo>
                    <a:pt x="466" y="244"/>
                    <a:pt x="460" y="254"/>
                    <a:pt x="457" y="257"/>
                  </a:cubicBezTo>
                  <a:cubicBezTo>
                    <a:pt x="455" y="260"/>
                    <a:pt x="452" y="261"/>
                    <a:pt x="450" y="261"/>
                  </a:cubicBezTo>
                  <a:cubicBezTo>
                    <a:pt x="449" y="261"/>
                    <a:pt x="448" y="261"/>
                    <a:pt x="446" y="260"/>
                  </a:cubicBezTo>
                  <a:cubicBezTo>
                    <a:pt x="445" y="261"/>
                    <a:pt x="444" y="262"/>
                    <a:pt x="443" y="262"/>
                  </a:cubicBezTo>
                  <a:cubicBezTo>
                    <a:pt x="442" y="262"/>
                    <a:pt x="440" y="260"/>
                    <a:pt x="438" y="258"/>
                  </a:cubicBezTo>
                  <a:cubicBezTo>
                    <a:pt x="437" y="257"/>
                    <a:pt x="436" y="256"/>
                    <a:pt x="436" y="255"/>
                  </a:cubicBezTo>
                  <a:cubicBezTo>
                    <a:pt x="431" y="252"/>
                    <a:pt x="426" y="246"/>
                    <a:pt x="423" y="243"/>
                  </a:cubicBezTo>
                  <a:cubicBezTo>
                    <a:pt x="421" y="242"/>
                    <a:pt x="420" y="241"/>
                    <a:pt x="419" y="240"/>
                  </a:cubicBezTo>
                  <a:cubicBezTo>
                    <a:pt x="419" y="240"/>
                    <a:pt x="419" y="240"/>
                    <a:pt x="419" y="240"/>
                  </a:cubicBezTo>
                  <a:cubicBezTo>
                    <a:pt x="419" y="240"/>
                    <a:pt x="418" y="240"/>
                    <a:pt x="417" y="240"/>
                  </a:cubicBezTo>
                  <a:cubicBezTo>
                    <a:pt x="416" y="240"/>
                    <a:pt x="415" y="240"/>
                    <a:pt x="414" y="240"/>
                  </a:cubicBezTo>
                  <a:cubicBezTo>
                    <a:pt x="413" y="240"/>
                    <a:pt x="412" y="240"/>
                    <a:pt x="410" y="240"/>
                  </a:cubicBezTo>
                  <a:cubicBezTo>
                    <a:pt x="409" y="240"/>
                    <a:pt x="407" y="240"/>
                    <a:pt x="405" y="239"/>
                  </a:cubicBezTo>
                  <a:cubicBezTo>
                    <a:pt x="403" y="238"/>
                    <a:pt x="401" y="236"/>
                    <a:pt x="398" y="235"/>
                  </a:cubicBezTo>
                  <a:cubicBezTo>
                    <a:pt x="397" y="234"/>
                    <a:pt x="396" y="234"/>
                    <a:pt x="395" y="232"/>
                  </a:cubicBezTo>
                  <a:cubicBezTo>
                    <a:pt x="395" y="232"/>
                    <a:pt x="394" y="231"/>
                    <a:pt x="394" y="230"/>
                  </a:cubicBezTo>
                  <a:cubicBezTo>
                    <a:pt x="392" y="227"/>
                    <a:pt x="392" y="224"/>
                    <a:pt x="392" y="221"/>
                  </a:cubicBezTo>
                  <a:cubicBezTo>
                    <a:pt x="390" y="215"/>
                    <a:pt x="388" y="210"/>
                    <a:pt x="388" y="204"/>
                  </a:cubicBezTo>
                  <a:cubicBezTo>
                    <a:pt x="388" y="203"/>
                    <a:pt x="387" y="202"/>
                    <a:pt x="387" y="202"/>
                  </a:cubicBezTo>
                  <a:cubicBezTo>
                    <a:pt x="387" y="199"/>
                    <a:pt x="386" y="196"/>
                    <a:pt x="386" y="193"/>
                  </a:cubicBezTo>
                  <a:cubicBezTo>
                    <a:pt x="386" y="190"/>
                    <a:pt x="385" y="187"/>
                    <a:pt x="385" y="184"/>
                  </a:cubicBezTo>
                  <a:cubicBezTo>
                    <a:pt x="385" y="176"/>
                    <a:pt x="386" y="171"/>
                    <a:pt x="388" y="165"/>
                  </a:cubicBezTo>
                  <a:cubicBezTo>
                    <a:pt x="388" y="163"/>
                    <a:pt x="388" y="162"/>
                    <a:pt x="388" y="161"/>
                  </a:cubicBezTo>
                  <a:cubicBezTo>
                    <a:pt x="383" y="158"/>
                    <a:pt x="380" y="155"/>
                    <a:pt x="377" y="152"/>
                  </a:cubicBezTo>
                  <a:cubicBezTo>
                    <a:pt x="374" y="149"/>
                    <a:pt x="373" y="147"/>
                    <a:pt x="369" y="143"/>
                  </a:cubicBezTo>
                  <a:cubicBezTo>
                    <a:pt x="368" y="142"/>
                    <a:pt x="365" y="136"/>
                    <a:pt x="361" y="134"/>
                  </a:cubicBezTo>
                  <a:cubicBezTo>
                    <a:pt x="355" y="132"/>
                    <a:pt x="352" y="130"/>
                    <a:pt x="349" y="124"/>
                  </a:cubicBezTo>
                  <a:cubicBezTo>
                    <a:pt x="346" y="119"/>
                    <a:pt x="348" y="121"/>
                    <a:pt x="344" y="117"/>
                  </a:cubicBezTo>
                  <a:cubicBezTo>
                    <a:pt x="344" y="117"/>
                    <a:pt x="337" y="108"/>
                    <a:pt x="339" y="107"/>
                  </a:cubicBezTo>
                  <a:cubicBezTo>
                    <a:pt x="340" y="106"/>
                    <a:pt x="342" y="105"/>
                    <a:pt x="344" y="104"/>
                  </a:cubicBezTo>
                  <a:cubicBezTo>
                    <a:pt x="344" y="104"/>
                    <a:pt x="344" y="104"/>
                    <a:pt x="345" y="104"/>
                  </a:cubicBezTo>
                  <a:cubicBezTo>
                    <a:pt x="346" y="103"/>
                    <a:pt x="347" y="102"/>
                    <a:pt x="347" y="101"/>
                  </a:cubicBezTo>
                  <a:cubicBezTo>
                    <a:pt x="349" y="97"/>
                    <a:pt x="353" y="98"/>
                    <a:pt x="351" y="90"/>
                  </a:cubicBezTo>
                  <a:cubicBezTo>
                    <a:pt x="350" y="88"/>
                    <a:pt x="345" y="86"/>
                    <a:pt x="345" y="83"/>
                  </a:cubicBezTo>
                  <a:cubicBezTo>
                    <a:pt x="345" y="78"/>
                    <a:pt x="343" y="75"/>
                    <a:pt x="343" y="70"/>
                  </a:cubicBezTo>
                  <a:cubicBezTo>
                    <a:pt x="343" y="66"/>
                    <a:pt x="344" y="61"/>
                    <a:pt x="343" y="57"/>
                  </a:cubicBezTo>
                  <a:cubicBezTo>
                    <a:pt x="342" y="55"/>
                    <a:pt x="342" y="52"/>
                    <a:pt x="341" y="50"/>
                  </a:cubicBezTo>
                  <a:cubicBezTo>
                    <a:pt x="340" y="49"/>
                    <a:pt x="339" y="48"/>
                    <a:pt x="338" y="48"/>
                  </a:cubicBezTo>
                  <a:cubicBezTo>
                    <a:pt x="338" y="48"/>
                    <a:pt x="338" y="48"/>
                    <a:pt x="338" y="48"/>
                  </a:cubicBezTo>
                  <a:cubicBezTo>
                    <a:pt x="334" y="47"/>
                    <a:pt x="330" y="45"/>
                    <a:pt x="327" y="42"/>
                  </a:cubicBezTo>
                  <a:cubicBezTo>
                    <a:pt x="324" y="39"/>
                    <a:pt x="323" y="37"/>
                    <a:pt x="322" y="33"/>
                  </a:cubicBezTo>
                  <a:cubicBezTo>
                    <a:pt x="320" y="31"/>
                    <a:pt x="319" y="30"/>
                    <a:pt x="317" y="28"/>
                  </a:cubicBezTo>
                  <a:cubicBezTo>
                    <a:pt x="317" y="28"/>
                    <a:pt x="317" y="28"/>
                    <a:pt x="317" y="28"/>
                  </a:cubicBezTo>
                  <a:cubicBezTo>
                    <a:pt x="316" y="28"/>
                    <a:pt x="316" y="28"/>
                    <a:pt x="316" y="28"/>
                  </a:cubicBezTo>
                  <a:cubicBezTo>
                    <a:pt x="316" y="28"/>
                    <a:pt x="316" y="28"/>
                    <a:pt x="315" y="28"/>
                  </a:cubicBezTo>
                  <a:cubicBezTo>
                    <a:pt x="315" y="28"/>
                    <a:pt x="315" y="28"/>
                    <a:pt x="315" y="28"/>
                  </a:cubicBezTo>
                  <a:cubicBezTo>
                    <a:pt x="314" y="27"/>
                    <a:pt x="313" y="27"/>
                    <a:pt x="312" y="26"/>
                  </a:cubicBezTo>
                  <a:cubicBezTo>
                    <a:pt x="309" y="25"/>
                    <a:pt x="303" y="20"/>
                    <a:pt x="299" y="17"/>
                  </a:cubicBezTo>
                  <a:cubicBezTo>
                    <a:pt x="299" y="17"/>
                    <a:pt x="299" y="17"/>
                    <a:pt x="299" y="17"/>
                  </a:cubicBezTo>
                  <a:cubicBezTo>
                    <a:pt x="299" y="17"/>
                    <a:pt x="299" y="17"/>
                    <a:pt x="299" y="17"/>
                  </a:cubicBezTo>
                  <a:cubicBezTo>
                    <a:pt x="297" y="16"/>
                    <a:pt x="296" y="15"/>
                    <a:pt x="296" y="14"/>
                  </a:cubicBezTo>
                  <a:cubicBezTo>
                    <a:pt x="293" y="12"/>
                    <a:pt x="286" y="12"/>
                    <a:pt x="282" y="10"/>
                  </a:cubicBezTo>
                  <a:cubicBezTo>
                    <a:pt x="277" y="8"/>
                    <a:pt x="272" y="6"/>
                    <a:pt x="268" y="4"/>
                  </a:cubicBezTo>
                  <a:cubicBezTo>
                    <a:pt x="264" y="2"/>
                    <a:pt x="259" y="0"/>
                    <a:pt x="254" y="0"/>
                  </a:cubicBezTo>
                </a:path>
              </a:pathLst>
            </a:custGeom>
            <a:solidFill>
              <a:srgbClr val="385723"/>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93" name="Freeform 333"/>
            <p:cNvSpPr>
              <a:spLocks noEditPoints="1"/>
            </p:cNvSpPr>
            <p:nvPr/>
          </p:nvSpPr>
          <p:spPr bwMode="auto">
            <a:xfrm>
              <a:off x="5296765" y="3355136"/>
              <a:ext cx="217444" cy="29126"/>
            </a:xfrm>
            <a:custGeom>
              <a:avLst/>
              <a:gdLst>
                <a:gd name="T0" fmla="*/ 66 w 170"/>
                <a:gd name="T1" fmla="*/ 18 h 22"/>
                <a:gd name="T2" fmla="*/ 44 w 170"/>
                <a:gd name="T3" fmla="*/ 18 h 22"/>
                <a:gd name="T4" fmla="*/ 25 w 170"/>
                <a:gd name="T5" fmla="*/ 18 h 22"/>
                <a:gd name="T6" fmla="*/ 2 w 170"/>
                <a:gd name="T7" fmla="*/ 18 h 22"/>
                <a:gd name="T8" fmla="*/ 0 w 170"/>
                <a:gd name="T9" fmla="*/ 21 h 22"/>
                <a:gd name="T10" fmla="*/ 0 w 170"/>
                <a:gd name="T11" fmla="*/ 21 h 22"/>
                <a:gd name="T12" fmla="*/ 21 w 170"/>
                <a:gd name="T13" fmla="*/ 19 h 22"/>
                <a:gd name="T14" fmla="*/ 55 w 170"/>
                <a:gd name="T15" fmla="*/ 20 h 22"/>
                <a:gd name="T16" fmla="*/ 77 w 170"/>
                <a:gd name="T17" fmla="*/ 20 h 22"/>
                <a:gd name="T18" fmla="*/ 80 w 170"/>
                <a:gd name="T19" fmla="*/ 18 h 22"/>
                <a:gd name="T20" fmla="*/ 77 w 170"/>
                <a:gd name="T21" fmla="*/ 18 h 22"/>
                <a:gd name="T22" fmla="*/ 66 w 170"/>
                <a:gd name="T23" fmla="*/ 18 h 22"/>
                <a:gd name="T24" fmla="*/ 170 w 170"/>
                <a:gd name="T25" fmla="*/ 3 h 22"/>
                <a:gd name="T26" fmla="*/ 164 w 170"/>
                <a:gd name="T27" fmla="*/ 9 h 22"/>
                <a:gd name="T28" fmla="*/ 154 w 170"/>
                <a:gd name="T29" fmla="*/ 20 h 22"/>
                <a:gd name="T30" fmla="*/ 152 w 170"/>
                <a:gd name="T31" fmla="*/ 21 h 22"/>
                <a:gd name="T32" fmla="*/ 157 w 170"/>
                <a:gd name="T33" fmla="*/ 22 h 22"/>
                <a:gd name="T34" fmla="*/ 157 w 170"/>
                <a:gd name="T35" fmla="*/ 22 h 22"/>
                <a:gd name="T36" fmla="*/ 168 w 170"/>
                <a:gd name="T37" fmla="*/ 13 h 22"/>
                <a:gd name="T38" fmla="*/ 170 w 170"/>
                <a:gd name="T39" fmla="*/ 3 h 22"/>
                <a:gd name="T40" fmla="*/ 102 w 170"/>
                <a:gd name="T41" fmla="*/ 0 h 22"/>
                <a:gd name="T42" fmla="*/ 100 w 170"/>
                <a:gd name="T43" fmla="*/ 0 h 22"/>
                <a:gd name="T44" fmla="*/ 91 w 170"/>
                <a:gd name="T45" fmla="*/ 5 h 22"/>
                <a:gd name="T46" fmla="*/ 99 w 170"/>
                <a:gd name="T47" fmla="*/ 1 h 22"/>
                <a:gd name="T48" fmla="*/ 102 w 170"/>
                <a:gd name="T4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 h="22">
                  <a:moveTo>
                    <a:pt x="66" y="18"/>
                  </a:moveTo>
                  <a:cubicBezTo>
                    <a:pt x="59" y="18"/>
                    <a:pt x="52" y="18"/>
                    <a:pt x="44" y="18"/>
                  </a:cubicBezTo>
                  <a:cubicBezTo>
                    <a:pt x="38" y="18"/>
                    <a:pt x="32" y="18"/>
                    <a:pt x="25" y="18"/>
                  </a:cubicBezTo>
                  <a:cubicBezTo>
                    <a:pt x="17" y="18"/>
                    <a:pt x="10" y="18"/>
                    <a:pt x="2" y="18"/>
                  </a:cubicBezTo>
                  <a:cubicBezTo>
                    <a:pt x="0" y="18"/>
                    <a:pt x="0" y="19"/>
                    <a:pt x="0" y="21"/>
                  </a:cubicBezTo>
                  <a:cubicBezTo>
                    <a:pt x="0" y="21"/>
                    <a:pt x="0" y="21"/>
                    <a:pt x="0" y="21"/>
                  </a:cubicBezTo>
                  <a:cubicBezTo>
                    <a:pt x="4" y="20"/>
                    <a:pt x="15" y="19"/>
                    <a:pt x="21" y="19"/>
                  </a:cubicBezTo>
                  <a:cubicBezTo>
                    <a:pt x="33" y="19"/>
                    <a:pt x="44" y="20"/>
                    <a:pt x="55" y="20"/>
                  </a:cubicBezTo>
                  <a:cubicBezTo>
                    <a:pt x="64" y="20"/>
                    <a:pt x="69" y="20"/>
                    <a:pt x="77" y="20"/>
                  </a:cubicBezTo>
                  <a:cubicBezTo>
                    <a:pt x="78" y="20"/>
                    <a:pt x="79" y="19"/>
                    <a:pt x="80" y="18"/>
                  </a:cubicBezTo>
                  <a:cubicBezTo>
                    <a:pt x="79" y="18"/>
                    <a:pt x="78" y="18"/>
                    <a:pt x="77" y="18"/>
                  </a:cubicBezTo>
                  <a:cubicBezTo>
                    <a:pt x="74" y="18"/>
                    <a:pt x="70" y="18"/>
                    <a:pt x="66" y="18"/>
                  </a:cubicBezTo>
                  <a:moveTo>
                    <a:pt x="170" y="3"/>
                  </a:moveTo>
                  <a:cubicBezTo>
                    <a:pt x="168" y="3"/>
                    <a:pt x="166" y="4"/>
                    <a:pt x="164" y="9"/>
                  </a:cubicBezTo>
                  <a:cubicBezTo>
                    <a:pt x="161" y="15"/>
                    <a:pt x="160" y="17"/>
                    <a:pt x="154" y="20"/>
                  </a:cubicBezTo>
                  <a:cubicBezTo>
                    <a:pt x="153" y="21"/>
                    <a:pt x="153" y="21"/>
                    <a:pt x="152" y="21"/>
                  </a:cubicBezTo>
                  <a:cubicBezTo>
                    <a:pt x="153" y="21"/>
                    <a:pt x="155" y="22"/>
                    <a:pt x="157" y="22"/>
                  </a:cubicBezTo>
                  <a:cubicBezTo>
                    <a:pt x="157" y="22"/>
                    <a:pt x="157" y="22"/>
                    <a:pt x="157" y="22"/>
                  </a:cubicBezTo>
                  <a:cubicBezTo>
                    <a:pt x="161" y="22"/>
                    <a:pt x="167" y="15"/>
                    <a:pt x="168" y="13"/>
                  </a:cubicBezTo>
                  <a:cubicBezTo>
                    <a:pt x="169" y="9"/>
                    <a:pt x="170" y="6"/>
                    <a:pt x="170" y="3"/>
                  </a:cubicBezTo>
                  <a:moveTo>
                    <a:pt x="102" y="0"/>
                  </a:moveTo>
                  <a:cubicBezTo>
                    <a:pt x="101" y="0"/>
                    <a:pt x="100" y="0"/>
                    <a:pt x="100" y="0"/>
                  </a:cubicBezTo>
                  <a:cubicBezTo>
                    <a:pt x="97" y="0"/>
                    <a:pt x="94" y="2"/>
                    <a:pt x="91" y="5"/>
                  </a:cubicBezTo>
                  <a:cubicBezTo>
                    <a:pt x="94" y="3"/>
                    <a:pt x="98" y="1"/>
                    <a:pt x="99" y="1"/>
                  </a:cubicBezTo>
                  <a:cubicBezTo>
                    <a:pt x="100" y="0"/>
                    <a:pt x="101" y="0"/>
                    <a:pt x="102"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94" name="Freeform 334"/>
            <p:cNvSpPr>
              <a:spLocks noEditPoints="1"/>
            </p:cNvSpPr>
            <p:nvPr/>
          </p:nvSpPr>
          <p:spPr bwMode="auto">
            <a:xfrm>
              <a:off x="4968253" y="2660971"/>
              <a:ext cx="398908" cy="95467"/>
            </a:xfrm>
            <a:custGeom>
              <a:avLst/>
              <a:gdLst>
                <a:gd name="T0" fmla="*/ 200 w 310"/>
                <a:gd name="T1" fmla="*/ 60 h 71"/>
                <a:gd name="T2" fmla="*/ 210 w 310"/>
                <a:gd name="T3" fmla="*/ 67 h 71"/>
                <a:gd name="T4" fmla="*/ 202 w 310"/>
                <a:gd name="T5" fmla="*/ 61 h 71"/>
                <a:gd name="T6" fmla="*/ 190 w 310"/>
                <a:gd name="T7" fmla="*/ 53 h 71"/>
                <a:gd name="T8" fmla="*/ 30 w 310"/>
                <a:gd name="T9" fmla="*/ 53 h 71"/>
                <a:gd name="T10" fmla="*/ 16 w 310"/>
                <a:gd name="T11" fmla="*/ 56 h 71"/>
                <a:gd name="T12" fmla="*/ 2 w 310"/>
                <a:gd name="T13" fmla="*/ 62 h 71"/>
                <a:gd name="T14" fmla="*/ 0 w 310"/>
                <a:gd name="T15" fmla="*/ 71 h 71"/>
                <a:gd name="T16" fmla="*/ 16 w 310"/>
                <a:gd name="T17" fmla="*/ 57 h 71"/>
                <a:gd name="T18" fmla="*/ 40 w 310"/>
                <a:gd name="T19" fmla="*/ 50 h 71"/>
                <a:gd name="T20" fmla="*/ 77 w 310"/>
                <a:gd name="T21" fmla="*/ 42 h 71"/>
                <a:gd name="T22" fmla="*/ 52 w 310"/>
                <a:gd name="T23" fmla="*/ 49 h 71"/>
                <a:gd name="T24" fmla="*/ 77 w 310"/>
                <a:gd name="T25" fmla="*/ 42 h 71"/>
                <a:gd name="T26" fmla="*/ 222 w 310"/>
                <a:gd name="T27" fmla="*/ 50 h 71"/>
                <a:gd name="T28" fmla="*/ 89 w 310"/>
                <a:gd name="T29" fmla="*/ 39 h 71"/>
                <a:gd name="T30" fmla="*/ 89 w 310"/>
                <a:gd name="T31" fmla="*/ 39 h 71"/>
                <a:gd name="T32" fmla="*/ 104 w 310"/>
                <a:gd name="T33" fmla="*/ 37 h 71"/>
                <a:gd name="T34" fmla="*/ 111 w 310"/>
                <a:gd name="T35" fmla="*/ 37 h 71"/>
                <a:gd name="T36" fmla="*/ 136 w 310"/>
                <a:gd name="T37" fmla="*/ 34 h 71"/>
                <a:gd name="T38" fmla="*/ 142 w 310"/>
                <a:gd name="T39" fmla="*/ 33 h 71"/>
                <a:gd name="T40" fmla="*/ 147 w 310"/>
                <a:gd name="T41" fmla="*/ 32 h 71"/>
                <a:gd name="T42" fmla="*/ 152 w 310"/>
                <a:gd name="T43" fmla="*/ 31 h 71"/>
                <a:gd name="T44" fmla="*/ 166 w 310"/>
                <a:gd name="T45" fmla="*/ 33 h 71"/>
                <a:gd name="T46" fmla="*/ 171 w 310"/>
                <a:gd name="T47" fmla="*/ 35 h 71"/>
                <a:gd name="T48" fmla="*/ 157 w 310"/>
                <a:gd name="T49" fmla="*/ 31 h 71"/>
                <a:gd name="T50" fmla="*/ 310 w 310"/>
                <a:gd name="T51" fmla="*/ 27 h 71"/>
                <a:gd name="T52" fmla="*/ 297 w 310"/>
                <a:gd name="T53" fmla="*/ 18 h 71"/>
                <a:gd name="T54" fmla="*/ 232 w 310"/>
                <a:gd name="T55" fmla="*/ 19 h 71"/>
                <a:gd name="T56" fmla="*/ 230 w 310"/>
                <a:gd name="T57" fmla="*/ 38 h 71"/>
                <a:gd name="T58" fmla="*/ 230 w 310"/>
                <a:gd name="T59" fmla="*/ 38 h 71"/>
                <a:gd name="T60" fmla="*/ 236 w 310"/>
                <a:gd name="T61" fmla="*/ 15 h 71"/>
                <a:gd name="T62" fmla="*/ 249 w 310"/>
                <a:gd name="T63" fmla="*/ 0 h 71"/>
                <a:gd name="T64" fmla="*/ 244 w 310"/>
                <a:gd name="T65" fmla="*/ 4 h 71"/>
                <a:gd name="T66" fmla="*/ 266 w 310"/>
                <a:gd name="T67" fmla="*/ 5 h 71"/>
                <a:gd name="T68" fmla="*/ 294 w 310"/>
                <a:gd name="T69" fmla="*/ 15 h 71"/>
                <a:gd name="T70" fmla="*/ 289 w 310"/>
                <a:gd name="T71" fmla="*/ 11 h 71"/>
                <a:gd name="T72" fmla="*/ 279 w 310"/>
                <a:gd name="T73" fmla="*/ 10 h 71"/>
                <a:gd name="T74" fmla="*/ 261 w 310"/>
                <a:gd name="T75" fmla="*/ 2 h 71"/>
                <a:gd name="T76" fmla="*/ 249 w 310"/>
                <a:gd name="T7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0" h="71">
                  <a:moveTo>
                    <a:pt x="190" y="53"/>
                  </a:moveTo>
                  <a:cubicBezTo>
                    <a:pt x="193" y="56"/>
                    <a:pt x="196" y="58"/>
                    <a:pt x="200" y="60"/>
                  </a:cubicBezTo>
                  <a:cubicBezTo>
                    <a:pt x="203" y="62"/>
                    <a:pt x="205" y="67"/>
                    <a:pt x="209" y="67"/>
                  </a:cubicBezTo>
                  <a:cubicBezTo>
                    <a:pt x="209" y="67"/>
                    <a:pt x="209" y="67"/>
                    <a:pt x="210" y="67"/>
                  </a:cubicBezTo>
                  <a:cubicBezTo>
                    <a:pt x="209" y="67"/>
                    <a:pt x="209" y="66"/>
                    <a:pt x="209" y="66"/>
                  </a:cubicBezTo>
                  <a:cubicBezTo>
                    <a:pt x="206" y="65"/>
                    <a:pt x="204" y="63"/>
                    <a:pt x="202" y="61"/>
                  </a:cubicBezTo>
                  <a:cubicBezTo>
                    <a:pt x="200" y="59"/>
                    <a:pt x="197" y="55"/>
                    <a:pt x="194" y="55"/>
                  </a:cubicBezTo>
                  <a:cubicBezTo>
                    <a:pt x="192" y="54"/>
                    <a:pt x="191" y="54"/>
                    <a:pt x="190" y="53"/>
                  </a:cubicBezTo>
                  <a:moveTo>
                    <a:pt x="39" y="50"/>
                  </a:moveTo>
                  <a:cubicBezTo>
                    <a:pt x="38" y="50"/>
                    <a:pt x="33" y="51"/>
                    <a:pt x="30" y="53"/>
                  </a:cubicBezTo>
                  <a:cubicBezTo>
                    <a:pt x="27" y="54"/>
                    <a:pt x="27" y="56"/>
                    <a:pt x="22" y="56"/>
                  </a:cubicBezTo>
                  <a:cubicBezTo>
                    <a:pt x="20" y="56"/>
                    <a:pt x="18" y="56"/>
                    <a:pt x="16" y="56"/>
                  </a:cubicBezTo>
                  <a:cubicBezTo>
                    <a:pt x="14" y="56"/>
                    <a:pt x="12" y="56"/>
                    <a:pt x="11" y="57"/>
                  </a:cubicBezTo>
                  <a:cubicBezTo>
                    <a:pt x="7" y="59"/>
                    <a:pt x="3" y="58"/>
                    <a:pt x="2" y="62"/>
                  </a:cubicBezTo>
                  <a:cubicBezTo>
                    <a:pt x="2" y="65"/>
                    <a:pt x="1" y="67"/>
                    <a:pt x="0" y="71"/>
                  </a:cubicBezTo>
                  <a:cubicBezTo>
                    <a:pt x="0" y="71"/>
                    <a:pt x="0" y="71"/>
                    <a:pt x="0" y="71"/>
                  </a:cubicBezTo>
                  <a:cubicBezTo>
                    <a:pt x="2" y="69"/>
                    <a:pt x="3" y="68"/>
                    <a:pt x="5" y="66"/>
                  </a:cubicBezTo>
                  <a:cubicBezTo>
                    <a:pt x="7" y="64"/>
                    <a:pt x="13" y="57"/>
                    <a:pt x="16" y="57"/>
                  </a:cubicBezTo>
                  <a:cubicBezTo>
                    <a:pt x="21" y="57"/>
                    <a:pt x="33" y="54"/>
                    <a:pt x="36" y="51"/>
                  </a:cubicBezTo>
                  <a:cubicBezTo>
                    <a:pt x="38" y="51"/>
                    <a:pt x="39" y="50"/>
                    <a:pt x="40" y="50"/>
                  </a:cubicBezTo>
                  <a:cubicBezTo>
                    <a:pt x="40" y="50"/>
                    <a:pt x="39" y="50"/>
                    <a:pt x="39" y="50"/>
                  </a:cubicBezTo>
                  <a:moveTo>
                    <a:pt x="77" y="42"/>
                  </a:moveTo>
                  <a:cubicBezTo>
                    <a:pt x="66" y="44"/>
                    <a:pt x="55" y="47"/>
                    <a:pt x="45" y="50"/>
                  </a:cubicBezTo>
                  <a:cubicBezTo>
                    <a:pt x="47" y="50"/>
                    <a:pt x="50" y="50"/>
                    <a:pt x="52" y="49"/>
                  </a:cubicBezTo>
                  <a:cubicBezTo>
                    <a:pt x="54" y="48"/>
                    <a:pt x="64" y="44"/>
                    <a:pt x="65" y="44"/>
                  </a:cubicBezTo>
                  <a:cubicBezTo>
                    <a:pt x="69" y="44"/>
                    <a:pt x="73" y="43"/>
                    <a:pt x="77" y="42"/>
                  </a:cubicBezTo>
                  <a:moveTo>
                    <a:pt x="226" y="41"/>
                  </a:moveTo>
                  <a:cubicBezTo>
                    <a:pt x="225" y="44"/>
                    <a:pt x="223" y="47"/>
                    <a:pt x="222" y="50"/>
                  </a:cubicBezTo>
                  <a:cubicBezTo>
                    <a:pt x="224" y="48"/>
                    <a:pt x="225" y="44"/>
                    <a:pt x="226" y="41"/>
                  </a:cubicBezTo>
                  <a:moveTo>
                    <a:pt x="89" y="39"/>
                  </a:moveTo>
                  <a:cubicBezTo>
                    <a:pt x="88" y="40"/>
                    <a:pt x="87" y="40"/>
                    <a:pt x="85" y="40"/>
                  </a:cubicBezTo>
                  <a:cubicBezTo>
                    <a:pt x="87" y="40"/>
                    <a:pt x="88" y="40"/>
                    <a:pt x="89" y="39"/>
                  </a:cubicBezTo>
                  <a:moveTo>
                    <a:pt x="136" y="34"/>
                  </a:moveTo>
                  <a:cubicBezTo>
                    <a:pt x="126" y="35"/>
                    <a:pt x="115" y="36"/>
                    <a:pt x="104" y="37"/>
                  </a:cubicBezTo>
                  <a:cubicBezTo>
                    <a:pt x="105" y="37"/>
                    <a:pt x="106" y="37"/>
                    <a:pt x="107" y="37"/>
                  </a:cubicBezTo>
                  <a:cubicBezTo>
                    <a:pt x="108" y="37"/>
                    <a:pt x="109" y="37"/>
                    <a:pt x="111" y="37"/>
                  </a:cubicBezTo>
                  <a:cubicBezTo>
                    <a:pt x="117" y="37"/>
                    <a:pt x="123" y="35"/>
                    <a:pt x="129" y="35"/>
                  </a:cubicBezTo>
                  <a:cubicBezTo>
                    <a:pt x="131" y="35"/>
                    <a:pt x="134" y="35"/>
                    <a:pt x="136" y="34"/>
                  </a:cubicBezTo>
                  <a:moveTo>
                    <a:pt x="147" y="32"/>
                  </a:moveTo>
                  <a:cubicBezTo>
                    <a:pt x="145" y="33"/>
                    <a:pt x="143" y="33"/>
                    <a:pt x="142" y="33"/>
                  </a:cubicBezTo>
                  <a:cubicBezTo>
                    <a:pt x="142" y="33"/>
                    <a:pt x="142" y="33"/>
                    <a:pt x="142" y="33"/>
                  </a:cubicBezTo>
                  <a:cubicBezTo>
                    <a:pt x="144" y="33"/>
                    <a:pt x="145" y="33"/>
                    <a:pt x="147" y="32"/>
                  </a:cubicBezTo>
                  <a:moveTo>
                    <a:pt x="157" y="31"/>
                  </a:moveTo>
                  <a:cubicBezTo>
                    <a:pt x="155" y="31"/>
                    <a:pt x="154" y="31"/>
                    <a:pt x="152" y="31"/>
                  </a:cubicBezTo>
                  <a:cubicBezTo>
                    <a:pt x="152" y="31"/>
                    <a:pt x="153" y="31"/>
                    <a:pt x="154" y="31"/>
                  </a:cubicBezTo>
                  <a:cubicBezTo>
                    <a:pt x="157" y="32"/>
                    <a:pt x="163" y="31"/>
                    <a:pt x="166" y="33"/>
                  </a:cubicBezTo>
                  <a:cubicBezTo>
                    <a:pt x="169" y="35"/>
                    <a:pt x="172" y="36"/>
                    <a:pt x="174" y="37"/>
                  </a:cubicBezTo>
                  <a:cubicBezTo>
                    <a:pt x="173" y="36"/>
                    <a:pt x="172" y="35"/>
                    <a:pt x="171" y="35"/>
                  </a:cubicBezTo>
                  <a:cubicBezTo>
                    <a:pt x="167" y="33"/>
                    <a:pt x="165" y="31"/>
                    <a:pt x="160" y="31"/>
                  </a:cubicBezTo>
                  <a:cubicBezTo>
                    <a:pt x="159" y="31"/>
                    <a:pt x="158" y="31"/>
                    <a:pt x="157" y="31"/>
                  </a:cubicBezTo>
                  <a:moveTo>
                    <a:pt x="297" y="18"/>
                  </a:moveTo>
                  <a:cubicBezTo>
                    <a:pt x="301" y="21"/>
                    <a:pt x="307" y="26"/>
                    <a:pt x="310" y="27"/>
                  </a:cubicBezTo>
                  <a:cubicBezTo>
                    <a:pt x="308" y="26"/>
                    <a:pt x="307" y="25"/>
                    <a:pt x="305" y="24"/>
                  </a:cubicBezTo>
                  <a:cubicBezTo>
                    <a:pt x="302" y="22"/>
                    <a:pt x="300" y="20"/>
                    <a:pt x="297" y="18"/>
                  </a:cubicBezTo>
                  <a:moveTo>
                    <a:pt x="237" y="13"/>
                  </a:moveTo>
                  <a:cubicBezTo>
                    <a:pt x="235" y="15"/>
                    <a:pt x="233" y="17"/>
                    <a:pt x="232" y="19"/>
                  </a:cubicBezTo>
                  <a:cubicBezTo>
                    <a:pt x="231" y="21"/>
                    <a:pt x="229" y="25"/>
                    <a:pt x="230" y="28"/>
                  </a:cubicBezTo>
                  <a:cubicBezTo>
                    <a:pt x="231" y="31"/>
                    <a:pt x="230" y="34"/>
                    <a:pt x="230" y="38"/>
                  </a:cubicBezTo>
                  <a:cubicBezTo>
                    <a:pt x="229" y="39"/>
                    <a:pt x="228" y="39"/>
                    <a:pt x="227" y="40"/>
                  </a:cubicBezTo>
                  <a:cubicBezTo>
                    <a:pt x="228" y="40"/>
                    <a:pt x="229" y="40"/>
                    <a:pt x="230" y="38"/>
                  </a:cubicBezTo>
                  <a:cubicBezTo>
                    <a:pt x="231" y="34"/>
                    <a:pt x="231" y="30"/>
                    <a:pt x="231" y="26"/>
                  </a:cubicBezTo>
                  <a:cubicBezTo>
                    <a:pt x="231" y="20"/>
                    <a:pt x="234" y="20"/>
                    <a:pt x="236" y="15"/>
                  </a:cubicBezTo>
                  <a:cubicBezTo>
                    <a:pt x="237" y="14"/>
                    <a:pt x="237" y="14"/>
                    <a:pt x="237" y="13"/>
                  </a:cubicBezTo>
                  <a:moveTo>
                    <a:pt x="249" y="0"/>
                  </a:moveTo>
                  <a:cubicBezTo>
                    <a:pt x="247" y="0"/>
                    <a:pt x="245" y="0"/>
                    <a:pt x="244" y="3"/>
                  </a:cubicBezTo>
                  <a:cubicBezTo>
                    <a:pt x="244" y="3"/>
                    <a:pt x="244" y="4"/>
                    <a:pt x="244" y="4"/>
                  </a:cubicBezTo>
                  <a:cubicBezTo>
                    <a:pt x="246" y="2"/>
                    <a:pt x="248" y="1"/>
                    <a:pt x="252" y="1"/>
                  </a:cubicBezTo>
                  <a:cubicBezTo>
                    <a:pt x="257" y="1"/>
                    <a:pt x="262" y="3"/>
                    <a:pt x="266" y="5"/>
                  </a:cubicBezTo>
                  <a:cubicBezTo>
                    <a:pt x="270" y="7"/>
                    <a:pt x="275" y="9"/>
                    <a:pt x="280" y="11"/>
                  </a:cubicBezTo>
                  <a:cubicBezTo>
                    <a:pt x="284" y="13"/>
                    <a:pt x="291" y="13"/>
                    <a:pt x="294" y="15"/>
                  </a:cubicBezTo>
                  <a:cubicBezTo>
                    <a:pt x="294" y="16"/>
                    <a:pt x="295" y="17"/>
                    <a:pt x="297" y="18"/>
                  </a:cubicBezTo>
                  <a:cubicBezTo>
                    <a:pt x="295" y="16"/>
                    <a:pt x="290" y="11"/>
                    <a:pt x="289" y="11"/>
                  </a:cubicBezTo>
                  <a:cubicBezTo>
                    <a:pt x="288" y="11"/>
                    <a:pt x="288" y="11"/>
                    <a:pt x="287" y="11"/>
                  </a:cubicBezTo>
                  <a:cubicBezTo>
                    <a:pt x="284" y="11"/>
                    <a:pt x="281" y="11"/>
                    <a:pt x="279" y="10"/>
                  </a:cubicBezTo>
                  <a:cubicBezTo>
                    <a:pt x="275" y="9"/>
                    <a:pt x="274" y="8"/>
                    <a:pt x="270" y="6"/>
                  </a:cubicBezTo>
                  <a:cubicBezTo>
                    <a:pt x="266" y="4"/>
                    <a:pt x="265" y="4"/>
                    <a:pt x="261" y="2"/>
                  </a:cubicBezTo>
                  <a:cubicBezTo>
                    <a:pt x="258" y="0"/>
                    <a:pt x="256" y="0"/>
                    <a:pt x="252" y="0"/>
                  </a:cubicBezTo>
                  <a:cubicBezTo>
                    <a:pt x="251" y="0"/>
                    <a:pt x="250" y="0"/>
                    <a:pt x="249"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95" name="Freeform 335"/>
            <p:cNvSpPr>
              <a:spLocks noEditPoints="1"/>
            </p:cNvSpPr>
            <p:nvPr/>
          </p:nvSpPr>
          <p:spPr bwMode="auto">
            <a:xfrm>
              <a:off x="5514208" y="3264523"/>
              <a:ext cx="184593" cy="87377"/>
            </a:xfrm>
            <a:custGeom>
              <a:avLst/>
              <a:gdLst>
                <a:gd name="T0" fmla="*/ 12 w 144"/>
                <a:gd name="T1" fmla="*/ 54 h 66"/>
                <a:gd name="T2" fmla="*/ 0 w 144"/>
                <a:gd name="T3" fmla="*/ 66 h 66"/>
                <a:gd name="T4" fmla="*/ 9 w 144"/>
                <a:gd name="T5" fmla="*/ 58 h 66"/>
                <a:gd name="T6" fmla="*/ 12 w 144"/>
                <a:gd name="T7" fmla="*/ 54 h 66"/>
                <a:gd name="T8" fmla="*/ 35 w 144"/>
                <a:gd name="T9" fmla="*/ 41 h 66"/>
                <a:gd name="T10" fmla="*/ 28 w 144"/>
                <a:gd name="T11" fmla="*/ 43 h 66"/>
                <a:gd name="T12" fmla="*/ 19 w 144"/>
                <a:gd name="T13" fmla="*/ 48 h 66"/>
                <a:gd name="T14" fmla="*/ 35 w 144"/>
                <a:gd name="T15" fmla="*/ 41 h 66"/>
                <a:gd name="T16" fmla="*/ 89 w 144"/>
                <a:gd name="T17" fmla="*/ 35 h 66"/>
                <a:gd name="T18" fmla="*/ 91 w 144"/>
                <a:gd name="T19" fmla="*/ 35 h 66"/>
                <a:gd name="T20" fmla="*/ 94 w 144"/>
                <a:gd name="T21" fmla="*/ 35 h 66"/>
                <a:gd name="T22" fmla="*/ 99 w 144"/>
                <a:gd name="T23" fmla="*/ 36 h 66"/>
                <a:gd name="T24" fmla="*/ 92 w 144"/>
                <a:gd name="T25" fmla="*/ 35 h 66"/>
                <a:gd name="T26" fmla="*/ 89 w 144"/>
                <a:gd name="T27" fmla="*/ 35 h 66"/>
                <a:gd name="T28" fmla="*/ 58 w 144"/>
                <a:gd name="T29" fmla="*/ 34 h 66"/>
                <a:gd name="T30" fmla="*/ 48 w 144"/>
                <a:gd name="T31" fmla="*/ 36 h 66"/>
                <a:gd name="T32" fmla="*/ 35 w 144"/>
                <a:gd name="T33" fmla="*/ 41 h 66"/>
                <a:gd name="T34" fmla="*/ 52 w 144"/>
                <a:gd name="T35" fmla="*/ 35 h 66"/>
                <a:gd name="T36" fmla="*/ 58 w 144"/>
                <a:gd name="T37" fmla="*/ 34 h 66"/>
                <a:gd name="T38" fmla="*/ 110 w 144"/>
                <a:gd name="T39" fmla="*/ 33 h 66"/>
                <a:gd name="T40" fmla="*/ 103 w 144"/>
                <a:gd name="T41" fmla="*/ 36 h 66"/>
                <a:gd name="T42" fmla="*/ 102 w 144"/>
                <a:gd name="T43" fmla="*/ 36 h 66"/>
                <a:gd name="T44" fmla="*/ 105 w 144"/>
                <a:gd name="T45" fmla="*/ 36 h 66"/>
                <a:gd name="T46" fmla="*/ 110 w 144"/>
                <a:gd name="T47" fmla="*/ 33 h 66"/>
                <a:gd name="T48" fmla="*/ 110 w 144"/>
                <a:gd name="T49" fmla="*/ 33 h 66"/>
                <a:gd name="T50" fmla="*/ 141 w 144"/>
                <a:gd name="T51" fmla="*/ 0 h 66"/>
                <a:gd name="T52" fmla="*/ 134 w 144"/>
                <a:gd name="T53" fmla="*/ 3 h 66"/>
                <a:gd name="T54" fmla="*/ 128 w 144"/>
                <a:gd name="T55" fmla="*/ 6 h 66"/>
                <a:gd name="T56" fmla="*/ 135 w 144"/>
                <a:gd name="T57" fmla="*/ 3 h 66"/>
                <a:gd name="T58" fmla="*/ 144 w 144"/>
                <a:gd name="T59" fmla="*/ 1 h 66"/>
                <a:gd name="T60" fmla="*/ 141 w 144"/>
                <a:gd name="T6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4" h="66">
                  <a:moveTo>
                    <a:pt x="12" y="54"/>
                  </a:moveTo>
                  <a:cubicBezTo>
                    <a:pt x="9" y="56"/>
                    <a:pt x="1" y="62"/>
                    <a:pt x="0" y="66"/>
                  </a:cubicBezTo>
                  <a:cubicBezTo>
                    <a:pt x="1" y="63"/>
                    <a:pt x="7" y="60"/>
                    <a:pt x="9" y="58"/>
                  </a:cubicBezTo>
                  <a:cubicBezTo>
                    <a:pt x="10" y="56"/>
                    <a:pt x="11" y="55"/>
                    <a:pt x="12" y="54"/>
                  </a:cubicBezTo>
                  <a:moveTo>
                    <a:pt x="35" y="41"/>
                  </a:moveTo>
                  <a:cubicBezTo>
                    <a:pt x="32" y="42"/>
                    <a:pt x="29" y="42"/>
                    <a:pt x="28" y="43"/>
                  </a:cubicBezTo>
                  <a:cubicBezTo>
                    <a:pt x="21" y="44"/>
                    <a:pt x="20" y="46"/>
                    <a:pt x="19" y="48"/>
                  </a:cubicBezTo>
                  <a:cubicBezTo>
                    <a:pt x="24" y="44"/>
                    <a:pt x="27" y="44"/>
                    <a:pt x="35" y="41"/>
                  </a:cubicBezTo>
                  <a:moveTo>
                    <a:pt x="89" y="35"/>
                  </a:moveTo>
                  <a:cubicBezTo>
                    <a:pt x="89" y="35"/>
                    <a:pt x="90" y="35"/>
                    <a:pt x="91" y="35"/>
                  </a:cubicBezTo>
                  <a:cubicBezTo>
                    <a:pt x="92" y="35"/>
                    <a:pt x="93" y="35"/>
                    <a:pt x="94" y="35"/>
                  </a:cubicBezTo>
                  <a:cubicBezTo>
                    <a:pt x="96" y="35"/>
                    <a:pt x="98" y="35"/>
                    <a:pt x="99" y="36"/>
                  </a:cubicBezTo>
                  <a:cubicBezTo>
                    <a:pt x="97" y="35"/>
                    <a:pt x="95" y="35"/>
                    <a:pt x="92" y="35"/>
                  </a:cubicBezTo>
                  <a:cubicBezTo>
                    <a:pt x="91" y="35"/>
                    <a:pt x="90" y="35"/>
                    <a:pt x="89" y="35"/>
                  </a:cubicBezTo>
                  <a:moveTo>
                    <a:pt x="58" y="34"/>
                  </a:moveTo>
                  <a:cubicBezTo>
                    <a:pt x="55" y="35"/>
                    <a:pt x="51" y="35"/>
                    <a:pt x="48" y="36"/>
                  </a:cubicBezTo>
                  <a:cubicBezTo>
                    <a:pt x="45" y="38"/>
                    <a:pt x="40" y="39"/>
                    <a:pt x="35" y="41"/>
                  </a:cubicBezTo>
                  <a:cubicBezTo>
                    <a:pt x="43" y="39"/>
                    <a:pt x="51" y="36"/>
                    <a:pt x="52" y="35"/>
                  </a:cubicBezTo>
                  <a:cubicBezTo>
                    <a:pt x="54" y="35"/>
                    <a:pt x="57" y="35"/>
                    <a:pt x="58" y="34"/>
                  </a:cubicBezTo>
                  <a:moveTo>
                    <a:pt x="110" y="33"/>
                  </a:moveTo>
                  <a:cubicBezTo>
                    <a:pt x="108" y="35"/>
                    <a:pt x="106" y="36"/>
                    <a:pt x="103" y="36"/>
                  </a:cubicBezTo>
                  <a:cubicBezTo>
                    <a:pt x="103" y="36"/>
                    <a:pt x="102" y="36"/>
                    <a:pt x="102" y="36"/>
                  </a:cubicBezTo>
                  <a:cubicBezTo>
                    <a:pt x="103" y="36"/>
                    <a:pt x="104" y="36"/>
                    <a:pt x="105" y="36"/>
                  </a:cubicBezTo>
                  <a:cubicBezTo>
                    <a:pt x="108" y="36"/>
                    <a:pt x="109" y="35"/>
                    <a:pt x="110" y="33"/>
                  </a:cubicBezTo>
                  <a:cubicBezTo>
                    <a:pt x="110" y="33"/>
                    <a:pt x="110" y="33"/>
                    <a:pt x="110" y="33"/>
                  </a:cubicBezTo>
                  <a:moveTo>
                    <a:pt x="141" y="0"/>
                  </a:moveTo>
                  <a:cubicBezTo>
                    <a:pt x="139" y="0"/>
                    <a:pt x="137" y="1"/>
                    <a:pt x="134" y="3"/>
                  </a:cubicBezTo>
                  <a:cubicBezTo>
                    <a:pt x="132" y="4"/>
                    <a:pt x="130" y="5"/>
                    <a:pt x="128" y="6"/>
                  </a:cubicBezTo>
                  <a:cubicBezTo>
                    <a:pt x="130" y="5"/>
                    <a:pt x="132" y="4"/>
                    <a:pt x="135" y="3"/>
                  </a:cubicBezTo>
                  <a:cubicBezTo>
                    <a:pt x="138" y="2"/>
                    <a:pt x="141" y="1"/>
                    <a:pt x="144" y="1"/>
                  </a:cubicBezTo>
                  <a:cubicBezTo>
                    <a:pt x="143" y="1"/>
                    <a:pt x="142" y="0"/>
                    <a:pt x="141"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96" name="Freeform 336"/>
            <p:cNvSpPr>
              <a:spLocks noEditPoints="1"/>
            </p:cNvSpPr>
            <p:nvPr/>
          </p:nvSpPr>
          <p:spPr bwMode="auto">
            <a:xfrm>
              <a:off x="4966688" y="2793655"/>
              <a:ext cx="330077" cy="590606"/>
            </a:xfrm>
            <a:custGeom>
              <a:avLst/>
              <a:gdLst>
                <a:gd name="T0" fmla="*/ 254 w 257"/>
                <a:gd name="T1" fmla="*/ 439 h 444"/>
                <a:gd name="T2" fmla="*/ 256 w 257"/>
                <a:gd name="T3" fmla="*/ 444 h 444"/>
                <a:gd name="T4" fmla="*/ 256 w 257"/>
                <a:gd name="T5" fmla="*/ 444 h 444"/>
                <a:gd name="T6" fmla="*/ 257 w 257"/>
                <a:gd name="T7" fmla="*/ 444 h 444"/>
                <a:gd name="T8" fmla="*/ 257 w 257"/>
                <a:gd name="T9" fmla="*/ 444 h 444"/>
                <a:gd name="T10" fmla="*/ 254 w 257"/>
                <a:gd name="T11" fmla="*/ 439 h 444"/>
                <a:gd name="T12" fmla="*/ 209 w 257"/>
                <a:gd name="T13" fmla="*/ 408 h 444"/>
                <a:gd name="T14" fmla="*/ 198 w 257"/>
                <a:gd name="T15" fmla="*/ 418 h 444"/>
                <a:gd name="T16" fmla="*/ 209 w 257"/>
                <a:gd name="T17" fmla="*/ 408 h 444"/>
                <a:gd name="T18" fmla="*/ 218 w 257"/>
                <a:gd name="T19" fmla="*/ 405 h 444"/>
                <a:gd name="T20" fmla="*/ 210 w 257"/>
                <a:gd name="T21" fmla="*/ 408 h 444"/>
                <a:gd name="T22" fmla="*/ 218 w 257"/>
                <a:gd name="T23" fmla="*/ 405 h 444"/>
                <a:gd name="T24" fmla="*/ 218 w 257"/>
                <a:gd name="T25" fmla="*/ 405 h 444"/>
                <a:gd name="T26" fmla="*/ 187 w 257"/>
                <a:gd name="T27" fmla="*/ 358 h 444"/>
                <a:gd name="T28" fmla="*/ 187 w 257"/>
                <a:gd name="T29" fmla="*/ 358 h 444"/>
                <a:gd name="T30" fmla="*/ 176 w 257"/>
                <a:gd name="T31" fmla="*/ 362 h 444"/>
                <a:gd name="T32" fmla="*/ 167 w 257"/>
                <a:gd name="T33" fmla="*/ 368 h 444"/>
                <a:gd name="T34" fmla="*/ 159 w 257"/>
                <a:gd name="T35" fmla="*/ 373 h 444"/>
                <a:gd name="T36" fmla="*/ 153 w 257"/>
                <a:gd name="T37" fmla="*/ 383 h 444"/>
                <a:gd name="T38" fmla="*/ 152 w 257"/>
                <a:gd name="T39" fmla="*/ 388 h 444"/>
                <a:gd name="T40" fmla="*/ 153 w 257"/>
                <a:gd name="T41" fmla="*/ 383 h 444"/>
                <a:gd name="T42" fmla="*/ 159 w 257"/>
                <a:gd name="T43" fmla="*/ 373 h 444"/>
                <a:gd name="T44" fmla="*/ 167 w 257"/>
                <a:gd name="T45" fmla="*/ 368 h 444"/>
                <a:gd name="T46" fmla="*/ 176 w 257"/>
                <a:gd name="T47" fmla="*/ 362 h 444"/>
                <a:gd name="T48" fmla="*/ 187 w 257"/>
                <a:gd name="T49" fmla="*/ 358 h 444"/>
                <a:gd name="T50" fmla="*/ 187 w 257"/>
                <a:gd name="T51" fmla="*/ 358 h 444"/>
                <a:gd name="T52" fmla="*/ 191 w 257"/>
                <a:gd name="T53" fmla="*/ 342 h 444"/>
                <a:gd name="T54" fmla="*/ 191 w 257"/>
                <a:gd name="T55" fmla="*/ 350 h 444"/>
                <a:gd name="T56" fmla="*/ 191 w 257"/>
                <a:gd name="T57" fmla="*/ 350 h 444"/>
                <a:gd name="T58" fmla="*/ 191 w 257"/>
                <a:gd name="T59" fmla="*/ 350 h 444"/>
                <a:gd name="T60" fmla="*/ 191 w 257"/>
                <a:gd name="T61" fmla="*/ 342 h 444"/>
                <a:gd name="T62" fmla="*/ 118 w 257"/>
                <a:gd name="T63" fmla="*/ 279 h 444"/>
                <a:gd name="T64" fmla="*/ 118 w 257"/>
                <a:gd name="T65" fmla="*/ 292 h 444"/>
                <a:gd name="T66" fmla="*/ 118 w 257"/>
                <a:gd name="T67" fmla="*/ 295 h 444"/>
                <a:gd name="T68" fmla="*/ 118 w 257"/>
                <a:gd name="T69" fmla="*/ 292 h 444"/>
                <a:gd name="T70" fmla="*/ 118 w 257"/>
                <a:gd name="T71" fmla="*/ 279 h 444"/>
                <a:gd name="T72" fmla="*/ 118 w 257"/>
                <a:gd name="T73" fmla="*/ 279 h 444"/>
                <a:gd name="T74" fmla="*/ 117 w 257"/>
                <a:gd name="T75" fmla="*/ 244 h 444"/>
                <a:gd name="T76" fmla="*/ 117 w 257"/>
                <a:gd name="T77" fmla="*/ 246 h 444"/>
                <a:gd name="T78" fmla="*/ 117 w 257"/>
                <a:gd name="T79" fmla="*/ 246 h 444"/>
                <a:gd name="T80" fmla="*/ 117 w 257"/>
                <a:gd name="T81" fmla="*/ 244 h 444"/>
                <a:gd name="T82" fmla="*/ 89 w 257"/>
                <a:gd name="T83" fmla="*/ 198 h 444"/>
                <a:gd name="T84" fmla="*/ 89 w 257"/>
                <a:gd name="T85" fmla="*/ 202 h 444"/>
                <a:gd name="T86" fmla="*/ 89 w 257"/>
                <a:gd name="T87" fmla="*/ 198 h 444"/>
                <a:gd name="T88" fmla="*/ 89 w 257"/>
                <a:gd name="T89" fmla="*/ 198 h 444"/>
                <a:gd name="T90" fmla="*/ 37 w 257"/>
                <a:gd name="T91" fmla="*/ 121 h 444"/>
                <a:gd name="T92" fmla="*/ 37 w 257"/>
                <a:gd name="T93" fmla="*/ 122 h 444"/>
                <a:gd name="T94" fmla="*/ 37 w 257"/>
                <a:gd name="T95" fmla="*/ 122 h 444"/>
                <a:gd name="T96" fmla="*/ 37 w 257"/>
                <a:gd name="T97" fmla="*/ 121 h 444"/>
                <a:gd name="T98" fmla="*/ 40 w 257"/>
                <a:gd name="T99" fmla="*/ 105 h 444"/>
                <a:gd name="T100" fmla="*/ 40 w 257"/>
                <a:gd name="T101" fmla="*/ 105 h 444"/>
                <a:gd name="T102" fmla="*/ 40 w 257"/>
                <a:gd name="T103" fmla="*/ 107 h 444"/>
                <a:gd name="T104" fmla="*/ 40 w 257"/>
                <a:gd name="T105" fmla="*/ 107 h 444"/>
                <a:gd name="T106" fmla="*/ 40 w 257"/>
                <a:gd name="T107" fmla="*/ 107 h 444"/>
                <a:gd name="T108" fmla="*/ 40 w 257"/>
                <a:gd name="T109" fmla="*/ 105 h 444"/>
                <a:gd name="T110" fmla="*/ 40 w 257"/>
                <a:gd name="T111" fmla="*/ 105 h 444"/>
                <a:gd name="T112" fmla="*/ 4 w 257"/>
                <a:gd name="T113" fmla="*/ 0 h 444"/>
                <a:gd name="T114" fmla="*/ 4 w 257"/>
                <a:gd name="T115" fmla="*/ 0 h 444"/>
                <a:gd name="T116" fmla="*/ 0 w 257"/>
                <a:gd name="T117" fmla="*/ 12 h 444"/>
                <a:gd name="T118" fmla="*/ 0 w 257"/>
                <a:gd name="T119" fmla="*/ 19 h 444"/>
                <a:gd name="T120" fmla="*/ 0 w 257"/>
                <a:gd name="T121" fmla="*/ 12 h 444"/>
                <a:gd name="T122" fmla="*/ 4 w 257"/>
                <a:gd name="T123" fmla="*/ 0 h 444"/>
                <a:gd name="T124" fmla="*/ 4 w 257"/>
                <a:gd name="T125"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7" h="444">
                  <a:moveTo>
                    <a:pt x="254" y="439"/>
                  </a:moveTo>
                  <a:cubicBezTo>
                    <a:pt x="256" y="444"/>
                    <a:pt x="256" y="444"/>
                    <a:pt x="256" y="444"/>
                  </a:cubicBezTo>
                  <a:cubicBezTo>
                    <a:pt x="256" y="444"/>
                    <a:pt x="256" y="444"/>
                    <a:pt x="256" y="444"/>
                  </a:cubicBezTo>
                  <a:cubicBezTo>
                    <a:pt x="256" y="444"/>
                    <a:pt x="257" y="444"/>
                    <a:pt x="257" y="444"/>
                  </a:cubicBezTo>
                  <a:cubicBezTo>
                    <a:pt x="257" y="444"/>
                    <a:pt x="257" y="444"/>
                    <a:pt x="257" y="444"/>
                  </a:cubicBezTo>
                  <a:cubicBezTo>
                    <a:pt x="256" y="442"/>
                    <a:pt x="255" y="441"/>
                    <a:pt x="254" y="439"/>
                  </a:cubicBezTo>
                  <a:moveTo>
                    <a:pt x="209" y="408"/>
                  </a:moveTo>
                  <a:cubicBezTo>
                    <a:pt x="206" y="411"/>
                    <a:pt x="202" y="415"/>
                    <a:pt x="198" y="418"/>
                  </a:cubicBezTo>
                  <a:cubicBezTo>
                    <a:pt x="202" y="415"/>
                    <a:pt x="206" y="411"/>
                    <a:pt x="209" y="408"/>
                  </a:cubicBezTo>
                  <a:moveTo>
                    <a:pt x="218" y="405"/>
                  </a:moveTo>
                  <a:cubicBezTo>
                    <a:pt x="216" y="405"/>
                    <a:pt x="212" y="407"/>
                    <a:pt x="210" y="408"/>
                  </a:cubicBezTo>
                  <a:cubicBezTo>
                    <a:pt x="212" y="407"/>
                    <a:pt x="216" y="405"/>
                    <a:pt x="218" y="405"/>
                  </a:cubicBezTo>
                  <a:cubicBezTo>
                    <a:pt x="218" y="405"/>
                    <a:pt x="218" y="405"/>
                    <a:pt x="218" y="405"/>
                  </a:cubicBezTo>
                  <a:moveTo>
                    <a:pt x="187" y="358"/>
                  </a:moveTo>
                  <a:cubicBezTo>
                    <a:pt x="187" y="358"/>
                    <a:pt x="187" y="358"/>
                    <a:pt x="187" y="358"/>
                  </a:cubicBezTo>
                  <a:cubicBezTo>
                    <a:pt x="183" y="360"/>
                    <a:pt x="179" y="360"/>
                    <a:pt x="176" y="362"/>
                  </a:cubicBezTo>
                  <a:cubicBezTo>
                    <a:pt x="172" y="364"/>
                    <a:pt x="171" y="367"/>
                    <a:pt x="167" y="368"/>
                  </a:cubicBezTo>
                  <a:cubicBezTo>
                    <a:pt x="164" y="369"/>
                    <a:pt x="161" y="372"/>
                    <a:pt x="159" y="373"/>
                  </a:cubicBezTo>
                  <a:cubicBezTo>
                    <a:pt x="156" y="376"/>
                    <a:pt x="155" y="380"/>
                    <a:pt x="153" y="383"/>
                  </a:cubicBezTo>
                  <a:cubicBezTo>
                    <a:pt x="153" y="384"/>
                    <a:pt x="152" y="386"/>
                    <a:pt x="152" y="388"/>
                  </a:cubicBezTo>
                  <a:cubicBezTo>
                    <a:pt x="152" y="386"/>
                    <a:pt x="153" y="384"/>
                    <a:pt x="153" y="383"/>
                  </a:cubicBezTo>
                  <a:cubicBezTo>
                    <a:pt x="155" y="380"/>
                    <a:pt x="156" y="376"/>
                    <a:pt x="159" y="373"/>
                  </a:cubicBezTo>
                  <a:cubicBezTo>
                    <a:pt x="161" y="372"/>
                    <a:pt x="164" y="369"/>
                    <a:pt x="167" y="368"/>
                  </a:cubicBezTo>
                  <a:cubicBezTo>
                    <a:pt x="171" y="367"/>
                    <a:pt x="172" y="364"/>
                    <a:pt x="176" y="362"/>
                  </a:cubicBezTo>
                  <a:cubicBezTo>
                    <a:pt x="179" y="360"/>
                    <a:pt x="183" y="360"/>
                    <a:pt x="187" y="358"/>
                  </a:cubicBezTo>
                  <a:cubicBezTo>
                    <a:pt x="187" y="358"/>
                    <a:pt x="187" y="358"/>
                    <a:pt x="187" y="358"/>
                  </a:cubicBezTo>
                  <a:moveTo>
                    <a:pt x="191" y="342"/>
                  </a:moveTo>
                  <a:cubicBezTo>
                    <a:pt x="191" y="345"/>
                    <a:pt x="191" y="347"/>
                    <a:pt x="191" y="350"/>
                  </a:cubicBezTo>
                  <a:cubicBezTo>
                    <a:pt x="191" y="350"/>
                    <a:pt x="191" y="350"/>
                    <a:pt x="191" y="350"/>
                  </a:cubicBezTo>
                  <a:cubicBezTo>
                    <a:pt x="191" y="350"/>
                    <a:pt x="191" y="350"/>
                    <a:pt x="191" y="350"/>
                  </a:cubicBezTo>
                  <a:cubicBezTo>
                    <a:pt x="191" y="347"/>
                    <a:pt x="191" y="345"/>
                    <a:pt x="191" y="342"/>
                  </a:cubicBezTo>
                  <a:moveTo>
                    <a:pt x="118" y="279"/>
                  </a:moveTo>
                  <a:cubicBezTo>
                    <a:pt x="118" y="283"/>
                    <a:pt x="118" y="288"/>
                    <a:pt x="118" y="292"/>
                  </a:cubicBezTo>
                  <a:cubicBezTo>
                    <a:pt x="118" y="293"/>
                    <a:pt x="118" y="294"/>
                    <a:pt x="118" y="295"/>
                  </a:cubicBezTo>
                  <a:cubicBezTo>
                    <a:pt x="118" y="294"/>
                    <a:pt x="118" y="293"/>
                    <a:pt x="118" y="292"/>
                  </a:cubicBezTo>
                  <a:cubicBezTo>
                    <a:pt x="118" y="288"/>
                    <a:pt x="118" y="283"/>
                    <a:pt x="118" y="279"/>
                  </a:cubicBezTo>
                  <a:cubicBezTo>
                    <a:pt x="118" y="279"/>
                    <a:pt x="118" y="279"/>
                    <a:pt x="118" y="279"/>
                  </a:cubicBezTo>
                  <a:moveTo>
                    <a:pt x="117" y="244"/>
                  </a:moveTo>
                  <a:cubicBezTo>
                    <a:pt x="117" y="245"/>
                    <a:pt x="117" y="245"/>
                    <a:pt x="117" y="246"/>
                  </a:cubicBezTo>
                  <a:cubicBezTo>
                    <a:pt x="117" y="246"/>
                    <a:pt x="117" y="246"/>
                    <a:pt x="117" y="246"/>
                  </a:cubicBezTo>
                  <a:cubicBezTo>
                    <a:pt x="117" y="245"/>
                    <a:pt x="117" y="245"/>
                    <a:pt x="117" y="244"/>
                  </a:cubicBezTo>
                  <a:moveTo>
                    <a:pt x="89" y="198"/>
                  </a:moveTo>
                  <a:cubicBezTo>
                    <a:pt x="89" y="199"/>
                    <a:pt x="89" y="200"/>
                    <a:pt x="89" y="202"/>
                  </a:cubicBezTo>
                  <a:cubicBezTo>
                    <a:pt x="89" y="200"/>
                    <a:pt x="89" y="199"/>
                    <a:pt x="89" y="198"/>
                  </a:cubicBezTo>
                  <a:cubicBezTo>
                    <a:pt x="89" y="198"/>
                    <a:pt x="89" y="198"/>
                    <a:pt x="89" y="198"/>
                  </a:cubicBezTo>
                  <a:moveTo>
                    <a:pt x="37" y="121"/>
                  </a:moveTo>
                  <a:cubicBezTo>
                    <a:pt x="37" y="121"/>
                    <a:pt x="37" y="122"/>
                    <a:pt x="37" y="122"/>
                  </a:cubicBezTo>
                  <a:cubicBezTo>
                    <a:pt x="37" y="122"/>
                    <a:pt x="37" y="122"/>
                    <a:pt x="37" y="122"/>
                  </a:cubicBezTo>
                  <a:cubicBezTo>
                    <a:pt x="37" y="122"/>
                    <a:pt x="37" y="121"/>
                    <a:pt x="37" y="121"/>
                  </a:cubicBezTo>
                  <a:moveTo>
                    <a:pt x="40" y="105"/>
                  </a:moveTo>
                  <a:cubicBezTo>
                    <a:pt x="40" y="105"/>
                    <a:pt x="40" y="105"/>
                    <a:pt x="40" y="105"/>
                  </a:cubicBezTo>
                  <a:cubicBezTo>
                    <a:pt x="40" y="106"/>
                    <a:pt x="40" y="107"/>
                    <a:pt x="40" y="107"/>
                  </a:cubicBezTo>
                  <a:cubicBezTo>
                    <a:pt x="40" y="107"/>
                    <a:pt x="40" y="107"/>
                    <a:pt x="40" y="107"/>
                  </a:cubicBezTo>
                  <a:cubicBezTo>
                    <a:pt x="40" y="107"/>
                    <a:pt x="40" y="107"/>
                    <a:pt x="40" y="107"/>
                  </a:cubicBezTo>
                  <a:cubicBezTo>
                    <a:pt x="40" y="107"/>
                    <a:pt x="40" y="106"/>
                    <a:pt x="40" y="105"/>
                  </a:cubicBezTo>
                  <a:cubicBezTo>
                    <a:pt x="40" y="105"/>
                    <a:pt x="40" y="105"/>
                    <a:pt x="40" y="105"/>
                  </a:cubicBezTo>
                  <a:moveTo>
                    <a:pt x="4" y="0"/>
                  </a:moveTo>
                  <a:cubicBezTo>
                    <a:pt x="4" y="0"/>
                    <a:pt x="4" y="0"/>
                    <a:pt x="4" y="0"/>
                  </a:cubicBezTo>
                  <a:cubicBezTo>
                    <a:pt x="2" y="4"/>
                    <a:pt x="1" y="8"/>
                    <a:pt x="0" y="12"/>
                  </a:cubicBezTo>
                  <a:cubicBezTo>
                    <a:pt x="0" y="14"/>
                    <a:pt x="0" y="17"/>
                    <a:pt x="0" y="19"/>
                  </a:cubicBezTo>
                  <a:cubicBezTo>
                    <a:pt x="0" y="17"/>
                    <a:pt x="0" y="14"/>
                    <a:pt x="0" y="12"/>
                  </a:cubicBezTo>
                  <a:cubicBezTo>
                    <a:pt x="1" y="8"/>
                    <a:pt x="2" y="4"/>
                    <a:pt x="4" y="0"/>
                  </a:cubicBezTo>
                  <a:cubicBezTo>
                    <a:pt x="4" y="0"/>
                    <a:pt x="4" y="0"/>
                    <a:pt x="4"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97" name="Freeform 337"/>
            <p:cNvSpPr>
              <a:spLocks/>
            </p:cNvSpPr>
            <p:nvPr/>
          </p:nvSpPr>
          <p:spPr bwMode="auto">
            <a:xfrm>
              <a:off x="5296765" y="338426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98" name="Freeform 338"/>
            <p:cNvSpPr>
              <a:spLocks/>
            </p:cNvSpPr>
            <p:nvPr/>
          </p:nvSpPr>
          <p:spPr bwMode="auto">
            <a:xfrm>
              <a:off x="5996026" y="2712750"/>
              <a:ext cx="677361" cy="639149"/>
            </a:xfrm>
            <a:custGeom>
              <a:avLst/>
              <a:gdLst>
                <a:gd name="T0" fmla="*/ 221 w 528"/>
                <a:gd name="T1" fmla="*/ 3 h 482"/>
                <a:gd name="T2" fmla="*/ 200 w 528"/>
                <a:gd name="T3" fmla="*/ 20 h 482"/>
                <a:gd name="T4" fmla="*/ 179 w 528"/>
                <a:gd name="T5" fmla="*/ 40 h 482"/>
                <a:gd name="T6" fmla="*/ 178 w 528"/>
                <a:gd name="T7" fmla="*/ 44 h 482"/>
                <a:gd name="T8" fmla="*/ 157 w 528"/>
                <a:gd name="T9" fmla="*/ 87 h 482"/>
                <a:gd name="T10" fmla="*/ 158 w 528"/>
                <a:gd name="T11" fmla="*/ 128 h 482"/>
                <a:gd name="T12" fmla="*/ 121 w 528"/>
                <a:gd name="T13" fmla="*/ 164 h 482"/>
                <a:gd name="T14" fmla="*/ 100 w 528"/>
                <a:gd name="T15" fmla="*/ 184 h 482"/>
                <a:gd name="T16" fmla="*/ 68 w 528"/>
                <a:gd name="T17" fmla="*/ 184 h 482"/>
                <a:gd name="T18" fmla="*/ 49 w 528"/>
                <a:gd name="T19" fmla="*/ 169 h 482"/>
                <a:gd name="T20" fmla="*/ 23 w 528"/>
                <a:gd name="T21" fmla="*/ 180 h 482"/>
                <a:gd name="T22" fmla="*/ 11 w 528"/>
                <a:gd name="T23" fmla="*/ 211 h 482"/>
                <a:gd name="T24" fmla="*/ 8 w 528"/>
                <a:gd name="T25" fmla="*/ 233 h 482"/>
                <a:gd name="T26" fmla="*/ 23 w 528"/>
                <a:gd name="T27" fmla="*/ 221 h 482"/>
                <a:gd name="T28" fmla="*/ 32 w 528"/>
                <a:gd name="T29" fmla="*/ 217 h 482"/>
                <a:gd name="T30" fmla="*/ 58 w 528"/>
                <a:gd name="T31" fmla="*/ 235 h 482"/>
                <a:gd name="T32" fmla="*/ 60 w 528"/>
                <a:gd name="T33" fmla="*/ 265 h 482"/>
                <a:gd name="T34" fmla="*/ 59 w 528"/>
                <a:gd name="T35" fmla="*/ 289 h 482"/>
                <a:gd name="T36" fmla="*/ 102 w 528"/>
                <a:gd name="T37" fmla="*/ 331 h 482"/>
                <a:gd name="T38" fmla="*/ 109 w 528"/>
                <a:gd name="T39" fmla="*/ 351 h 482"/>
                <a:gd name="T40" fmla="*/ 99 w 528"/>
                <a:gd name="T41" fmla="*/ 374 h 482"/>
                <a:gd name="T42" fmla="*/ 88 w 528"/>
                <a:gd name="T43" fmla="*/ 403 h 482"/>
                <a:gd name="T44" fmla="*/ 83 w 528"/>
                <a:gd name="T45" fmla="*/ 458 h 482"/>
                <a:gd name="T46" fmla="*/ 76 w 528"/>
                <a:gd name="T47" fmla="*/ 472 h 482"/>
                <a:gd name="T48" fmla="*/ 74 w 528"/>
                <a:gd name="T49" fmla="*/ 474 h 482"/>
                <a:gd name="T50" fmla="*/ 106 w 528"/>
                <a:gd name="T51" fmla="*/ 481 h 482"/>
                <a:gd name="T52" fmla="*/ 145 w 528"/>
                <a:gd name="T53" fmla="*/ 464 h 482"/>
                <a:gd name="T54" fmla="*/ 174 w 528"/>
                <a:gd name="T55" fmla="*/ 471 h 482"/>
                <a:gd name="T56" fmla="*/ 213 w 528"/>
                <a:gd name="T57" fmla="*/ 464 h 482"/>
                <a:gd name="T58" fmla="*/ 224 w 528"/>
                <a:gd name="T59" fmla="*/ 465 h 482"/>
                <a:gd name="T60" fmla="*/ 254 w 528"/>
                <a:gd name="T61" fmla="*/ 466 h 482"/>
                <a:gd name="T62" fmla="*/ 292 w 528"/>
                <a:gd name="T63" fmla="*/ 476 h 482"/>
                <a:gd name="T64" fmla="*/ 318 w 528"/>
                <a:gd name="T65" fmla="*/ 464 h 482"/>
                <a:gd name="T66" fmla="*/ 334 w 528"/>
                <a:gd name="T67" fmla="*/ 448 h 482"/>
                <a:gd name="T68" fmla="*/ 365 w 528"/>
                <a:gd name="T69" fmla="*/ 461 h 482"/>
                <a:gd name="T70" fmla="*/ 409 w 528"/>
                <a:gd name="T71" fmla="*/ 470 h 482"/>
                <a:gd name="T72" fmla="*/ 444 w 528"/>
                <a:gd name="T73" fmla="*/ 472 h 482"/>
                <a:gd name="T74" fmla="*/ 475 w 528"/>
                <a:gd name="T75" fmla="*/ 480 h 482"/>
                <a:gd name="T76" fmla="*/ 486 w 528"/>
                <a:gd name="T77" fmla="*/ 453 h 482"/>
                <a:gd name="T78" fmla="*/ 496 w 528"/>
                <a:gd name="T79" fmla="*/ 449 h 482"/>
                <a:gd name="T80" fmla="*/ 490 w 528"/>
                <a:gd name="T81" fmla="*/ 423 h 482"/>
                <a:gd name="T82" fmla="*/ 506 w 528"/>
                <a:gd name="T83" fmla="*/ 392 h 482"/>
                <a:gd name="T84" fmla="*/ 504 w 528"/>
                <a:gd name="T85" fmla="*/ 362 h 482"/>
                <a:gd name="T86" fmla="*/ 513 w 528"/>
                <a:gd name="T87" fmla="*/ 306 h 482"/>
                <a:gd name="T88" fmla="*/ 514 w 528"/>
                <a:gd name="T89" fmla="*/ 264 h 482"/>
                <a:gd name="T90" fmla="*/ 517 w 528"/>
                <a:gd name="T91" fmla="*/ 225 h 482"/>
                <a:gd name="T92" fmla="*/ 526 w 528"/>
                <a:gd name="T93" fmla="*/ 204 h 482"/>
                <a:gd name="T94" fmla="*/ 520 w 528"/>
                <a:gd name="T95" fmla="*/ 202 h 482"/>
                <a:gd name="T96" fmla="*/ 498 w 528"/>
                <a:gd name="T97" fmla="*/ 193 h 482"/>
                <a:gd name="T98" fmla="*/ 501 w 528"/>
                <a:gd name="T99" fmla="*/ 178 h 482"/>
                <a:gd name="T100" fmla="*/ 482 w 528"/>
                <a:gd name="T101" fmla="*/ 135 h 482"/>
                <a:gd name="T102" fmla="*/ 436 w 528"/>
                <a:gd name="T103" fmla="*/ 131 h 482"/>
                <a:gd name="T104" fmla="*/ 453 w 528"/>
                <a:gd name="T105" fmla="*/ 105 h 482"/>
                <a:gd name="T106" fmla="*/ 461 w 528"/>
                <a:gd name="T107" fmla="*/ 46 h 482"/>
                <a:gd name="T108" fmla="*/ 450 w 528"/>
                <a:gd name="T109" fmla="*/ 44 h 482"/>
                <a:gd name="T110" fmla="*/ 411 w 528"/>
                <a:gd name="T111" fmla="*/ 50 h 482"/>
                <a:gd name="T112" fmla="*/ 348 w 528"/>
                <a:gd name="T113" fmla="*/ 37 h 482"/>
                <a:gd name="T114" fmla="*/ 317 w 528"/>
                <a:gd name="T115" fmla="*/ 31 h 482"/>
                <a:gd name="T116" fmla="*/ 291 w 528"/>
                <a:gd name="T117" fmla="*/ 37 h 482"/>
                <a:gd name="T118" fmla="*/ 281 w 528"/>
                <a:gd name="T119" fmla="*/ 36 h 482"/>
                <a:gd name="T120" fmla="*/ 256 w 528"/>
                <a:gd name="T121" fmla="*/ 20 h 482"/>
                <a:gd name="T122" fmla="*/ 237 w 528"/>
                <a:gd name="T123"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8" h="482">
                  <a:moveTo>
                    <a:pt x="233" y="0"/>
                  </a:moveTo>
                  <a:cubicBezTo>
                    <a:pt x="228" y="0"/>
                    <a:pt x="226" y="1"/>
                    <a:pt x="222" y="2"/>
                  </a:cubicBezTo>
                  <a:cubicBezTo>
                    <a:pt x="222" y="3"/>
                    <a:pt x="221" y="3"/>
                    <a:pt x="221" y="3"/>
                  </a:cubicBezTo>
                  <a:cubicBezTo>
                    <a:pt x="218" y="9"/>
                    <a:pt x="213" y="12"/>
                    <a:pt x="208" y="14"/>
                  </a:cubicBezTo>
                  <a:cubicBezTo>
                    <a:pt x="207" y="15"/>
                    <a:pt x="206" y="16"/>
                    <a:pt x="205" y="17"/>
                  </a:cubicBezTo>
                  <a:cubicBezTo>
                    <a:pt x="203" y="18"/>
                    <a:pt x="201" y="19"/>
                    <a:pt x="200" y="20"/>
                  </a:cubicBezTo>
                  <a:cubicBezTo>
                    <a:pt x="199" y="21"/>
                    <a:pt x="198" y="22"/>
                    <a:pt x="198" y="23"/>
                  </a:cubicBezTo>
                  <a:cubicBezTo>
                    <a:pt x="193" y="32"/>
                    <a:pt x="187" y="36"/>
                    <a:pt x="179" y="40"/>
                  </a:cubicBezTo>
                  <a:cubicBezTo>
                    <a:pt x="179" y="40"/>
                    <a:pt x="179" y="40"/>
                    <a:pt x="179" y="40"/>
                  </a:cubicBezTo>
                  <a:cubicBezTo>
                    <a:pt x="178" y="40"/>
                    <a:pt x="178" y="41"/>
                    <a:pt x="178" y="41"/>
                  </a:cubicBezTo>
                  <a:cubicBezTo>
                    <a:pt x="177" y="42"/>
                    <a:pt x="176" y="44"/>
                    <a:pt x="176" y="46"/>
                  </a:cubicBezTo>
                  <a:cubicBezTo>
                    <a:pt x="177" y="45"/>
                    <a:pt x="177" y="44"/>
                    <a:pt x="178" y="44"/>
                  </a:cubicBezTo>
                  <a:cubicBezTo>
                    <a:pt x="179" y="55"/>
                    <a:pt x="176" y="64"/>
                    <a:pt x="174" y="73"/>
                  </a:cubicBezTo>
                  <a:cubicBezTo>
                    <a:pt x="173" y="78"/>
                    <a:pt x="164" y="79"/>
                    <a:pt x="160" y="84"/>
                  </a:cubicBezTo>
                  <a:cubicBezTo>
                    <a:pt x="159" y="85"/>
                    <a:pt x="158" y="86"/>
                    <a:pt x="157" y="87"/>
                  </a:cubicBezTo>
                  <a:cubicBezTo>
                    <a:pt x="157" y="87"/>
                    <a:pt x="157" y="87"/>
                    <a:pt x="157" y="88"/>
                  </a:cubicBezTo>
                  <a:cubicBezTo>
                    <a:pt x="156" y="90"/>
                    <a:pt x="160" y="101"/>
                    <a:pt x="160" y="106"/>
                  </a:cubicBezTo>
                  <a:cubicBezTo>
                    <a:pt x="160" y="113"/>
                    <a:pt x="160" y="122"/>
                    <a:pt x="158" y="128"/>
                  </a:cubicBezTo>
                  <a:cubicBezTo>
                    <a:pt x="157" y="135"/>
                    <a:pt x="144" y="133"/>
                    <a:pt x="139" y="134"/>
                  </a:cubicBezTo>
                  <a:cubicBezTo>
                    <a:pt x="131" y="136"/>
                    <a:pt x="131" y="143"/>
                    <a:pt x="127" y="151"/>
                  </a:cubicBezTo>
                  <a:cubicBezTo>
                    <a:pt x="125" y="156"/>
                    <a:pt x="123" y="160"/>
                    <a:pt x="121" y="164"/>
                  </a:cubicBezTo>
                  <a:cubicBezTo>
                    <a:pt x="117" y="172"/>
                    <a:pt x="115" y="178"/>
                    <a:pt x="111" y="183"/>
                  </a:cubicBezTo>
                  <a:cubicBezTo>
                    <a:pt x="110" y="184"/>
                    <a:pt x="108" y="184"/>
                    <a:pt x="105" y="184"/>
                  </a:cubicBezTo>
                  <a:cubicBezTo>
                    <a:pt x="103" y="184"/>
                    <a:pt x="102" y="184"/>
                    <a:pt x="100" y="184"/>
                  </a:cubicBezTo>
                  <a:cubicBezTo>
                    <a:pt x="99" y="184"/>
                    <a:pt x="98" y="184"/>
                    <a:pt x="97" y="184"/>
                  </a:cubicBezTo>
                  <a:cubicBezTo>
                    <a:pt x="89" y="184"/>
                    <a:pt x="80" y="186"/>
                    <a:pt x="72" y="186"/>
                  </a:cubicBezTo>
                  <a:cubicBezTo>
                    <a:pt x="70" y="186"/>
                    <a:pt x="69" y="185"/>
                    <a:pt x="68" y="184"/>
                  </a:cubicBezTo>
                  <a:cubicBezTo>
                    <a:pt x="62" y="183"/>
                    <a:pt x="57" y="175"/>
                    <a:pt x="55" y="171"/>
                  </a:cubicBezTo>
                  <a:cubicBezTo>
                    <a:pt x="55" y="171"/>
                    <a:pt x="55" y="170"/>
                    <a:pt x="54" y="170"/>
                  </a:cubicBezTo>
                  <a:cubicBezTo>
                    <a:pt x="53" y="169"/>
                    <a:pt x="51" y="169"/>
                    <a:pt x="49" y="169"/>
                  </a:cubicBezTo>
                  <a:cubicBezTo>
                    <a:pt x="44" y="169"/>
                    <a:pt x="38" y="171"/>
                    <a:pt x="37" y="171"/>
                  </a:cubicBezTo>
                  <a:cubicBezTo>
                    <a:pt x="35" y="172"/>
                    <a:pt x="33" y="173"/>
                    <a:pt x="30" y="174"/>
                  </a:cubicBezTo>
                  <a:cubicBezTo>
                    <a:pt x="28" y="176"/>
                    <a:pt x="25" y="178"/>
                    <a:pt x="23" y="180"/>
                  </a:cubicBezTo>
                  <a:cubicBezTo>
                    <a:pt x="18" y="186"/>
                    <a:pt x="18" y="193"/>
                    <a:pt x="17" y="200"/>
                  </a:cubicBezTo>
                  <a:cubicBezTo>
                    <a:pt x="16" y="202"/>
                    <a:pt x="15" y="203"/>
                    <a:pt x="14" y="205"/>
                  </a:cubicBezTo>
                  <a:cubicBezTo>
                    <a:pt x="13" y="208"/>
                    <a:pt x="12" y="210"/>
                    <a:pt x="11" y="211"/>
                  </a:cubicBezTo>
                  <a:cubicBezTo>
                    <a:pt x="7" y="218"/>
                    <a:pt x="0" y="218"/>
                    <a:pt x="2" y="229"/>
                  </a:cubicBezTo>
                  <a:cubicBezTo>
                    <a:pt x="3" y="230"/>
                    <a:pt x="3" y="231"/>
                    <a:pt x="3" y="231"/>
                  </a:cubicBezTo>
                  <a:cubicBezTo>
                    <a:pt x="4" y="232"/>
                    <a:pt x="6" y="233"/>
                    <a:pt x="8" y="233"/>
                  </a:cubicBezTo>
                  <a:cubicBezTo>
                    <a:pt x="11" y="232"/>
                    <a:pt x="16" y="227"/>
                    <a:pt x="19" y="225"/>
                  </a:cubicBezTo>
                  <a:cubicBezTo>
                    <a:pt x="19" y="225"/>
                    <a:pt x="20" y="225"/>
                    <a:pt x="20" y="225"/>
                  </a:cubicBezTo>
                  <a:cubicBezTo>
                    <a:pt x="21" y="224"/>
                    <a:pt x="22" y="222"/>
                    <a:pt x="23" y="221"/>
                  </a:cubicBezTo>
                  <a:cubicBezTo>
                    <a:pt x="25" y="218"/>
                    <a:pt x="27" y="213"/>
                    <a:pt x="27" y="213"/>
                  </a:cubicBezTo>
                  <a:cubicBezTo>
                    <a:pt x="27" y="212"/>
                    <a:pt x="28" y="211"/>
                    <a:pt x="28" y="211"/>
                  </a:cubicBezTo>
                  <a:cubicBezTo>
                    <a:pt x="29" y="211"/>
                    <a:pt x="31" y="214"/>
                    <a:pt x="32" y="217"/>
                  </a:cubicBezTo>
                  <a:cubicBezTo>
                    <a:pt x="35" y="219"/>
                    <a:pt x="37" y="226"/>
                    <a:pt x="39" y="228"/>
                  </a:cubicBezTo>
                  <a:cubicBezTo>
                    <a:pt x="40" y="230"/>
                    <a:pt x="41" y="231"/>
                    <a:pt x="42" y="233"/>
                  </a:cubicBezTo>
                  <a:cubicBezTo>
                    <a:pt x="46" y="234"/>
                    <a:pt x="53" y="233"/>
                    <a:pt x="58" y="235"/>
                  </a:cubicBezTo>
                  <a:cubicBezTo>
                    <a:pt x="61" y="235"/>
                    <a:pt x="62" y="237"/>
                    <a:pt x="63" y="240"/>
                  </a:cubicBezTo>
                  <a:cubicBezTo>
                    <a:pt x="64" y="241"/>
                    <a:pt x="64" y="243"/>
                    <a:pt x="64" y="247"/>
                  </a:cubicBezTo>
                  <a:cubicBezTo>
                    <a:pt x="64" y="255"/>
                    <a:pt x="62" y="260"/>
                    <a:pt x="60" y="265"/>
                  </a:cubicBezTo>
                  <a:cubicBezTo>
                    <a:pt x="60" y="266"/>
                    <a:pt x="60" y="266"/>
                    <a:pt x="60" y="267"/>
                  </a:cubicBezTo>
                  <a:cubicBezTo>
                    <a:pt x="60" y="269"/>
                    <a:pt x="60" y="271"/>
                    <a:pt x="59" y="273"/>
                  </a:cubicBezTo>
                  <a:cubicBezTo>
                    <a:pt x="58" y="278"/>
                    <a:pt x="59" y="283"/>
                    <a:pt x="59" y="289"/>
                  </a:cubicBezTo>
                  <a:cubicBezTo>
                    <a:pt x="61" y="294"/>
                    <a:pt x="64" y="298"/>
                    <a:pt x="66" y="302"/>
                  </a:cubicBezTo>
                  <a:cubicBezTo>
                    <a:pt x="70" y="310"/>
                    <a:pt x="79" y="312"/>
                    <a:pt x="84" y="317"/>
                  </a:cubicBezTo>
                  <a:cubicBezTo>
                    <a:pt x="90" y="323"/>
                    <a:pt x="96" y="327"/>
                    <a:pt x="102" y="331"/>
                  </a:cubicBezTo>
                  <a:cubicBezTo>
                    <a:pt x="103" y="332"/>
                    <a:pt x="104" y="333"/>
                    <a:pt x="105" y="334"/>
                  </a:cubicBezTo>
                  <a:cubicBezTo>
                    <a:pt x="107" y="335"/>
                    <a:pt x="108" y="337"/>
                    <a:pt x="109" y="340"/>
                  </a:cubicBezTo>
                  <a:cubicBezTo>
                    <a:pt x="111" y="344"/>
                    <a:pt x="111" y="347"/>
                    <a:pt x="109" y="351"/>
                  </a:cubicBezTo>
                  <a:cubicBezTo>
                    <a:pt x="109" y="357"/>
                    <a:pt x="107" y="360"/>
                    <a:pt x="103" y="366"/>
                  </a:cubicBezTo>
                  <a:cubicBezTo>
                    <a:pt x="102" y="367"/>
                    <a:pt x="101" y="369"/>
                    <a:pt x="100" y="371"/>
                  </a:cubicBezTo>
                  <a:cubicBezTo>
                    <a:pt x="100" y="372"/>
                    <a:pt x="99" y="373"/>
                    <a:pt x="99" y="374"/>
                  </a:cubicBezTo>
                  <a:cubicBezTo>
                    <a:pt x="98" y="380"/>
                    <a:pt x="93" y="387"/>
                    <a:pt x="91" y="390"/>
                  </a:cubicBezTo>
                  <a:cubicBezTo>
                    <a:pt x="91" y="391"/>
                    <a:pt x="91" y="392"/>
                    <a:pt x="90" y="393"/>
                  </a:cubicBezTo>
                  <a:cubicBezTo>
                    <a:pt x="89" y="397"/>
                    <a:pt x="89" y="400"/>
                    <a:pt x="88" y="403"/>
                  </a:cubicBezTo>
                  <a:cubicBezTo>
                    <a:pt x="84" y="410"/>
                    <a:pt x="80" y="412"/>
                    <a:pt x="80" y="423"/>
                  </a:cubicBezTo>
                  <a:cubicBezTo>
                    <a:pt x="80" y="428"/>
                    <a:pt x="84" y="438"/>
                    <a:pt x="86" y="442"/>
                  </a:cubicBezTo>
                  <a:cubicBezTo>
                    <a:pt x="89" y="448"/>
                    <a:pt x="86" y="455"/>
                    <a:pt x="83" y="458"/>
                  </a:cubicBezTo>
                  <a:cubicBezTo>
                    <a:pt x="82" y="461"/>
                    <a:pt x="81" y="464"/>
                    <a:pt x="80" y="467"/>
                  </a:cubicBezTo>
                  <a:cubicBezTo>
                    <a:pt x="79" y="469"/>
                    <a:pt x="78" y="470"/>
                    <a:pt x="77" y="470"/>
                  </a:cubicBezTo>
                  <a:cubicBezTo>
                    <a:pt x="76" y="471"/>
                    <a:pt x="76" y="471"/>
                    <a:pt x="76" y="472"/>
                  </a:cubicBezTo>
                  <a:cubicBezTo>
                    <a:pt x="76" y="473"/>
                    <a:pt x="75" y="473"/>
                    <a:pt x="74" y="473"/>
                  </a:cubicBezTo>
                  <a:cubicBezTo>
                    <a:pt x="74" y="473"/>
                    <a:pt x="74" y="473"/>
                    <a:pt x="74" y="473"/>
                  </a:cubicBezTo>
                  <a:cubicBezTo>
                    <a:pt x="74" y="473"/>
                    <a:pt x="74" y="473"/>
                    <a:pt x="74" y="474"/>
                  </a:cubicBezTo>
                  <a:cubicBezTo>
                    <a:pt x="78" y="476"/>
                    <a:pt x="82" y="480"/>
                    <a:pt x="86" y="482"/>
                  </a:cubicBezTo>
                  <a:cubicBezTo>
                    <a:pt x="95" y="482"/>
                    <a:pt x="97" y="481"/>
                    <a:pt x="106" y="481"/>
                  </a:cubicBezTo>
                  <a:cubicBezTo>
                    <a:pt x="106" y="481"/>
                    <a:pt x="106" y="481"/>
                    <a:pt x="106" y="481"/>
                  </a:cubicBezTo>
                  <a:cubicBezTo>
                    <a:pt x="116" y="476"/>
                    <a:pt x="123" y="470"/>
                    <a:pt x="130" y="467"/>
                  </a:cubicBezTo>
                  <a:cubicBezTo>
                    <a:pt x="135" y="464"/>
                    <a:pt x="138" y="463"/>
                    <a:pt x="142" y="463"/>
                  </a:cubicBezTo>
                  <a:cubicBezTo>
                    <a:pt x="143" y="463"/>
                    <a:pt x="144" y="463"/>
                    <a:pt x="145" y="464"/>
                  </a:cubicBezTo>
                  <a:cubicBezTo>
                    <a:pt x="146" y="463"/>
                    <a:pt x="147" y="463"/>
                    <a:pt x="147" y="463"/>
                  </a:cubicBezTo>
                  <a:cubicBezTo>
                    <a:pt x="153" y="463"/>
                    <a:pt x="158" y="464"/>
                    <a:pt x="162" y="465"/>
                  </a:cubicBezTo>
                  <a:cubicBezTo>
                    <a:pt x="168" y="466"/>
                    <a:pt x="170" y="469"/>
                    <a:pt x="174" y="471"/>
                  </a:cubicBezTo>
                  <a:cubicBezTo>
                    <a:pt x="175" y="471"/>
                    <a:pt x="176" y="471"/>
                    <a:pt x="176" y="471"/>
                  </a:cubicBezTo>
                  <a:cubicBezTo>
                    <a:pt x="184" y="471"/>
                    <a:pt x="191" y="469"/>
                    <a:pt x="200" y="467"/>
                  </a:cubicBezTo>
                  <a:cubicBezTo>
                    <a:pt x="204" y="465"/>
                    <a:pt x="209" y="465"/>
                    <a:pt x="213" y="464"/>
                  </a:cubicBezTo>
                  <a:cubicBezTo>
                    <a:pt x="214" y="464"/>
                    <a:pt x="215" y="463"/>
                    <a:pt x="216" y="463"/>
                  </a:cubicBezTo>
                  <a:cubicBezTo>
                    <a:pt x="217" y="463"/>
                    <a:pt x="217" y="463"/>
                    <a:pt x="217" y="463"/>
                  </a:cubicBezTo>
                  <a:cubicBezTo>
                    <a:pt x="218" y="463"/>
                    <a:pt x="221" y="464"/>
                    <a:pt x="224" y="465"/>
                  </a:cubicBezTo>
                  <a:cubicBezTo>
                    <a:pt x="227" y="465"/>
                    <a:pt x="230" y="466"/>
                    <a:pt x="233" y="467"/>
                  </a:cubicBezTo>
                  <a:cubicBezTo>
                    <a:pt x="237" y="468"/>
                    <a:pt x="242" y="468"/>
                    <a:pt x="246" y="469"/>
                  </a:cubicBezTo>
                  <a:cubicBezTo>
                    <a:pt x="250" y="468"/>
                    <a:pt x="252" y="466"/>
                    <a:pt x="254" y="466"/>
                  </a:cubicBezTo>
                  <a:cubicBezTo>
                    <a:pt x="255" y="466"/>
                    <a:pt x="255" y="466"/>
                    <a:pt x="255" y="467"/>
                  </a:cubicBezTo>
                  <a:cubicBezTo>
                    <a:pt x="262" y="468"/>
                    <a:pt x="271" y="470"/>
                    <a:pt x="280" y="472"/>
                  </a:cubicBezTo>
                  <a:cubicBezTo>
                    <a:pt x="284" y="473"/>
                    <a:pt x="289" y="475"/>
                    <a:pt x="292" y="476"/>
                  </a:cubicBezTo>
                  <a:cubicBezTo>
                    <a:pt x="294" y="476"/>
                    <a:pt x="295" y="476"/>
                    <a:pt x="297" y="476"/>
                  </a:cubicBezTo>
                  <a:cubicBezTo>
                    <a:pt x="302" y="476"/>
                    <a:pt x="308" y="475"/>
                    <a:pt x="313" y="469"/>
                  </a:cubicBezTo>
                  <a:cubicBezTo>
                    <a:pt x="314" y="469"/>
                    <a:pt x="316" y="466"/>
                    <a:pt x="318" y="464"/>
                  </a:cubicBezTo>
                  <a:cubicBezTo>
                    <a:pt x="320" y="461"/>
                    <a:pt x="322" y="459"/>
                    <a:pt x="325" y="457"/>
                  </a:cubicBezTo>
                  <a:cubicBezTo>
                    <a:pt x="325" y="457"/>
                    <a:pt x="325" y="457"/>
                    <a:pt x="325" y="457"/>
                  </a:cubicBezTo>
                  <a:cubicBezTo>
                    <a:pt x="329" y="453"/>
                    <a:pt x="333" y="449"/>
                    <a:pt x="334" y="448"/>
                  </a:cubicBezTo>
                  <a:cubicBezTo>
                    <a:pt x="342" y="447"/>
                    <a:pt x="345" y="444"/>
                    <a:pt x="348" y="444"/>
                  </a:cubicBezTo>
                  <a:cubicBezTo>
                    <a:pt x="350" y="444"/>
                    <a:pt x="351" y="444"/>
                    <a:pt x="353" y="447"/>
                  </a:cubicBezTo>
                  <a:cubicBezTo>
                    <a:pt x="357" y="450"/>
                    <a:pt x="362" y="458"/>
                    <a:pt x="365" y="461"/>
                  </a:cubicBezTo>
                  <a:cubicBezTo>
                    <a:pt x="374" y="466"/>
                    <a:pt x="386" y="467"/>
                    <a:pt x="390" y="476"/>
                  </a:cubicBezTo>
                  <a:cubicBezTo>
                    <a:pt x="393" y="476"/>
                    <a:pt x="395" y="475"/>
                    <a:pt x="398" y="474"/>
                  </a:cubicBezTo>
                  <a:cubicBezTo>
                    <a:pt x="402" y="473"/>
                    <a:pt x="405" y="471"/>
                    <a:pt x="409" y="470"/>
                  </a:cubicBezTo>
                  <a:cubicBezTo>
                    <a:pt x="414" y="469"/>
                    <a:pt x="413" y="465"/>
                    <a:pt x="420" y="465"/>
                  </a:cubicBezTo>
                  <a:cubicBezTo>
                    <a:pt x="425" y="465"/>
                    <a:pt x="430" y="466"/>
                    <a:pt x="435" y="467"/>
                  </a:cubicBezTo>
                  <a:cubicBezTo>
                    <a:pt x="439" y="468"/>
                    <a:pt x="441" y="470"/>
                    <a:pt x="444" y="472"/>
                  </a:cubicBezTo>
                  <a:cubicBezTo>
                    <a:pt x="445" y="473"/>
                    <a:pt x="446" y="473"/>
                    <a:pt x="447" y="473"/>
                  </a:cubicBezTo>
                  <a:cubicBezTo>
                    <a:pt x="454" y="475"/>
                    <a:pt x="462" y="477"/>
                    <a:pt x="470" y="479"/>
                  </a:cubicBezTo>
                  <a:cubicBezTo>
                    <a:pt x="472" y="480"/>
                    <a:pt x="474" y="480"/>
                    <a:pt x="475" y="480"/>
                  </a:cubicBezTo>
                  <a:cubicBezTo>
                    <a:pt x="477" y="480"/>
                    <a:pt x="479" y="480"/>
                    <a:pt x="481" y="479"/>
                  </a:cubicBezTo>
                  <a:cubicBezTo>
                    <a:pt x="486" y="478"/>
                    <a:pt x="481" y="470"/>
                    <a:pt x="482" y="465"/>
                  </a:cubicBezTo>
                  <a:cubicBezTo>
                    <a:pt x="484" y="459"/>
                    <a:pt x="486" y="456"/>
                    <a:pt x="486" y="453"/>
                  </a:cubicBezTo>
                  <a:cubicBezTo>
                    <a:pt x="486" y="452"/>
                    <a:pt x="486" y="452"/>
                    <a:pt x="487" y="452"/>
                  </a:cubicBezTo>
                  <a:cubicBezTo>
                    <a:pt x="490" y="452"/>
                    <a:pt x="498" y="454"/>
                    <a:pt x="501" y="454"/>
                  </a:cubicBezTo>
                  <a:cubicBezTo>
                    <a:pt x="501" y="453"/>
                    <a:pt x="499" y="451"/>
                    <a:pt x="496" y="449"/>
                  </a:cubicBezTo>
                  <a:cubicBezTo>
                    <a:pt x="493" y="447"/>
                    <a:pt x="491" y="447"/>
                    <a:pt x="490" y="442"/>
                  </a:cubicBezTo>
                  <a:cubicBezTo>
                    <a:pt x="490" y="442"/>
                    <a:pt x="490" y="442"/>
                    <a:pt x="490" y="442"/>
                  </a:cubicBezTo>
                  <a:cubicBezTo>
                    <a:pt x="487" y="438"/>
                    <a:pt x="489" y="427"/>
                    <a:pt x="490" y="423"/>
                  </a:cubicBezTo>
                  <a:cubicBezTo>
                    <a:pt x="491" y="418"/>
                    <a:pt x="492" y="415"/>
                    <a:pt x="494" y="413"/>
                  </a:cubicBezTo>
                  <a:cubicBezTo>
                    <a:pt x="494" y="413"/>
                    <a:pt x="494" y="412"/>
                    <a:pt x="495" y="412"/>
                  </a:cubicBezTo>
                  <a:cubicBezTo>
                    <a:pt x="499" y="404"/>
                    <a:pt x="503" y="401"/>
                    <a:pt x="506" y="392"/>
                  </a:cubicBezTo>
                  <a:cubicBezTo>
                    <a:pt x="507" y="388"/>
                    <a:pt x="507" y="384"/>
                    <a:pt x="506" y="379"/>
                  </a:cubicBezTo>
                  <a:cubicBezTo>
                    <a:pt x="505" y="377"/>
                    <a:pt x="505" y="375"/>
                    <a:pt x="504" y="372"/>
                  </a:cubicBezTo>
                  <a:cubicBezTo>
                    <a:pt x="503" y="368"/>
                    <a:pt x="503" y="365"/>
                    <a:pt x="504" y="362"/>
                  </a:cubicBezTo>
                  <a:cubicBezTo>
                    <a:pt x="505" y="355"/>
                    <a:pt x="516" y="348"/>
                    <a:pt x="518" y="342"/>
                  </a:cubicBezTo>
                  <a:cubicBezTo>
                    <a:pt x="524" y="331"/>
                    <a:pt x="515" y="323"/>
                    <a:pt x="513" y="313"/>
                  </a:cubicBezTo>
                  <a:cubicBezTo>
                    <a:pt x="512" y="311"/>
                    <a:pt x="513" y="308"/>
                    <a:pt x="513" y="306"/>
                  </a:cubicBezTo>
                  <a:cubicBezTo>
                    <a:pt x="513" y="296"/>
                    <a:pt x="513" y="288"/>
                    <a:pt x="515" y="277"/>
                  </a:cubicBezTo>
                  <a:cubicBezTo>
                    <a:pt x="515" y="275"/>
                    <a:pt x="515" y="273"/>
                    <a:pt x="515" y="270"/>
                  </a:cubicBezTo>
                  <a:cubicBezTo>
                    <a:pt x="515" y="268"/>
                    <a:pt x="514" y="266"/>
                    <a:pt x="514" y="264"/>
                  </a:cubicBezTo>
                  <a:cubicBezTo>
                    <a:pt x="514" y="259"/>
                    <a:pt x="513" y="254"/>
                    <a:pt x="513" y="249"/>
                  </a:cubicBezTo>
                  <a:cubicBezTo>
                    <a:pt x="513" y="242"/>
                    <a:pt x="512" y="236"/>
                    <a:pt x="515" y="229"/>
                  </a:cubicBezTo>
                  <a:cubicBezTo>
                    <a:pt x="516" y="228"/>
                    <a:pt x="517" y="226"/>
                    <a:pt x="517" y="225"/>
                  </a:cubicBezTo>
                  <a:cubicBezTo>
                    <a:pt x="518" y="223"/>
                    <a:pt x="519" y="222"/>
                    <a:pt x="519" y="220"/>
                  </a:cubicBezTo>
                  <a:cubicBezTo>
                    <a:pt x="520" y="218"/>
                    <a:pt x="523" y="215"/>
                    <a:pt x="527" y="212"/>
                  </a:cubicBezTo>
                  <a:cubicBezTo>
                    <a:pt x="528" y="210"/>
                    <a:pt x="527" y="207"/>
                    <a:pt x="526" y="204"/>
                  </a:cubicBezTo>
                  <a:cubicBezTo>
                    <a:pt x="525" y="203"/>
                    <a:pt x="525" y="203"/>
                    <a:pt x="524" y="203"/>
                  </a:cubicBezTo>
                  <a:cubicBezTo>
                    <a:pt x="524" y="203"/>
                    <a:pt x="524" y="202"/>
                    <a:pt x="524" y="202"/>
                  </a:cubicBezTo>
                  <a:cubicBezTo>
                    <a:pt x="523" y="202"/>
                    <a:pt x="522" y="202"/>
                    <a:pt x="520" y="202"/>
                  </a:cubicBezTo>
                  <a:cubicBezTo>
                    <a:pt x="519" y="202"/>
                    <a:pt x="518" y="202"/>
                    <a:pt x="517" y="202"/>
                  </a:cubicBezTo>
                  <a:cubicBezTo>
                    <a:pt x="517" y="202"/>
                    <a:pt x="516" y="202"/>
                    <a:pt x="515" y="202"/>
                  </a:cubicBezTo>
                  <a:cubicBezTo>
                    <a:pt x="509" y="202"/>
                    <a:pt x="502" y="201"/>
                    <a:pt x="498" y="193"/>
                  </a:cubicBezTo>
                  <a:cubicBezTo>
                    <a:pt x="498" y="192"/>
                    <a:pt x="498" y="191"/>
                    <a:pt x="498" y="190"/>
                  </a:cubicBezTo>
                  <a:cubicBezTo>
                    <a:pt x="498" y="190"/>
                    <a:pt x="498" y="190"/>
                    <a:pt x="497" y="189"/>
                  </a:cubicBezTo>
                  <a:cubicBezTo>
                    <a:pt x="495" y="185"/>
                    <a:pt x="498" y="181"/>
                    <a:pt x="501" y="178"/>
                  </a:cubicBezTo>
                  <a:cubicBezTo>
                    <a:pt x="504" y="171"/>
                    <a:pt x="509" y="164"/>
                    <a:pt x="511" y="160"/>
                  </a:cubicBezTo>
                  <a:cubicBezTo>
                    <a:pt x="518" y="147"/>
                    <a:pt x="500" y="139"/>
                    <a:pt x="491" y="136"/>
                  </a:cubicBezTo>
                  <a:cubicBezTo>
                    <a:pt x="488" y="136"/>
                    <a:pt x="485" y="135"/>
                    <a:pt x="482" y="135"/>
                  </a:cubicBezTo>
                  <a:cubicBezTo>
                    <a:pt x="474" y="135"/>
                    <a:pt x="469" y="139"/>
                    <a:pt x="460" y="144"/>
                  </a:cubicBezTo>
                  <a:cubicBezTo>
                    <a:pt x="456" y="146"/>
                    <a:pt x="453" y="146"/>
                    <a:pt x="450" y="146"/>
                  </a:cubicBezTo>
                  <a:cubicBezTo>
                    <a:pt x="442" y="146"/>
                    <a:pt x="439" y="140"/>
                    <a:pt x="436" y="131"/>
                  </a:cubicBezTo>
                  <a:cubicBezTo>
                    <a:pt x="436" y="130"/>
                    <a:pt x="436" y="129"/>
                    <a:pt x="436" y="129"/>
                  </a:cubicBezTo>
                  <a:cubicBezTo>
                    <a:pt x="435" y="125"/>
                    <a:pt x="442" y="118"/>
                    <a:pt x="446" y="114"/>
                  </a:cubicBezTo>
                  <a:cubicBezTo>
                    <a:pt x="450" y="110"/>
                    <a:pt x="453" y="106"/>
                    <a:pt x="453" y="105"/>
                  </a:cubicBezTo>
                  <a:cubicBezTo>
                    <a:pt x="455" y="97"/>
                    <a:pt x="453" y="85"/>
                    <a:pt x="453" y="76"/>
                  </a:cubicBezTo>
                  <a:cubicBezTo>
                    <a:pt x="453" y="70"/>
                    <a:pt x="458" y="59"/>
                    <a:pt x="461" y="51"/>
                  </a:cubicBezTo>
                  <a:cubicBezTo>
                    <a:pt x="461" y="50"/>
                    <a:pt x="461" y="48"/>
                    <a:pt x="461" y="46"/>
                  </a:cubicBezTo>
                  <a:cubicBezTo>
                    <a:pt x="460" y="46"/>
                    <a:pt x="458" y="46"/>
                    <a:pt x="457" y="45"/>
                  </a:cubicBezTo>
                  <a:cubicBezTo>
                    <a:pt x="455" y="44"/>
                    <a:pt x="454" y="43"/>
                    <a:pt x="452" y="43"/>
                  </a:cubicBezTo>
                  <a:cubicBezTo>
                    <a:pt x="451" y="43"/>
                    <a:pt x="450" y="44"/>
                    <a:pt x="450" y="44"/>
                  </a:cubicBezTo>
                  <a:cubicBezTo>
                    <a:pt x="443" y="45"/>
                    <a:pt x="438" y="45"/>
                    <a:pt x="432" y="48"/>
                  </a:cubicBezTo>
                  <a:cubicBezTo>
                    <a:pt x="427" y="50"/>
                    <a:pt x="422" y="50"/>
                    <a:pt x="416" y="50"/>
                  </a:cubicBezTo>
                  <a:cubicBezTo>
                    <a:pt x="414" y="50"/>
                    <a:pt x="413" y="50"/>
                    <a:pt x="411" y="50"/>
                  </a:cubicBezTo>
                  <a:cubicBezTo>
                    <a:pt x="403" y="50"/>
                    <a:pt x="396" y="50"/>
                    <a:pt x="388" y="50"/>
                  </a:cubicBezTo>
                  <a:cubicBezTo>
                    <a:pt x="378" y="50"/>
                    <a:pt x="373" y="50"/>
                    <a:pt x="365" y="48"/>
                  </a:cubicBezTo>
                  <a:cubicBezTo>
                    <a:pt x="356" y="45"/>
                    <a:pt x="354" y="41"/>
                    <a:pt x="348" y="37"/>
                  </a:cubicBezTo>
                  <a:cubicBezTo>
                    <a:pt x="343" y="35"/>
                    <a:pt x="337" y="29"/>
                    <a:pt x="331" y="27"/>
                  </a:cubicBezTo>
                  <a:cubicBezTo>
                    <a:pt x="329" y="27"/>
                    <a:pt x="328" y="26"/>
                    <a:pt x="326" y="26"/>
                  </a:cubicBezTo>
                  <a:cubicBezTo>
                    <a:pt x="323" y="28"/>
                    <a:pt x="320" y="30"/>
                    <a:pt x="317" y="31"/>
                  </a:cubicBezTo>
                  <a:cubicBezTo>
                    <a:pt x="314" y="32"/>
                    <a:pt x="312" y="32"/>
                    <a:pt x="310" y="33"/>
                  </a:cubicBezTo>
                  <a:cubicBezTo>
                    <a:pt x="306" y="36"/>
                    <a:pt x="302" y="38"/>
                    <a:pt x="297" y="38"/>
                  </a:cubicBezTo>
                  <a:cubicBezTo>
                    <a:pt x="295" y="38"/>
                    <a:pt x="293" y="38"/>
                    <a:pt x="291" y="37"/>
                  </a:cubicBezTo>
                  <a:cubicBezTo>
                    <a:pt x="291" y="37"/>
                    <a:pt x="290" y="37"/>
                    <a:pt x="290" y="37"/>
                  </a:cubicBezTo>
                  <a:cubicBezTo>
                    <a:pt x="288" y="37"/>
                    <a:pt x="286" y="37"/>
                    <a:pt x="283" y="36"/>
                  </a:cubicBezTo>
                  <a:cubicBezTo>
                    <a:pt x="283" y="36"/>
                    <a:pt x="282" y="36"/>
                    <a:pt x="281" y="36"/>
                  </a:cubicBezTo>
                  <a:cubicBezTo>
                    <a:pt x="276" y="36"/>
                    <a:pt x="270" y="35"/>
                    <a:pt x="267" y="31"/>
                  </a:cubicBezTo>
                  <a:cubicBezTo>
                    <a:pt x="267" y="31"/>
                    <a:pt x="267" y="31"/>
                    <a:pt x="267" y="31"/>
                  </a:cubicBezTo>
                  <a:cubicBezTo>
                    <a:pt x="260" y="27"/>
                    <a:pt x="259" y="27"/>
                    <a:pt x="256" y="20"/>
                  </a:cubicBezTo>
                  <a:cubicBezTo>
                    <a:pt x="255" y="19"/>
                    <a:pt x="254" y="19"/>
                    <a:pt x="254" y="18"/>
                  </a:cubicBezTo>
                  <a:cubicBezTo>
                    <a:pt x="251" y="15"/>
                    <a:pt x="249" y="10"/>
                    <a:pt x="245" y="6"/>
                  </a:cubicBezTo>
                  <a:cubicBezTo>
                    <a:pt x="243" y="4"/>
                    <a:pt x="240" y="2"/>
                    <a:pt x="237" y="0"/>
                  </a:cubicBezTo>
                  <a:cubicBezTo>
                    <a:pt x="236" y="0"/>
                    <a:pt x="234" y="0"/>
                    <a:pt x="233" y="0"/>
                  </a:cubicBezTo>
                </a:path>
              </a:pathLst>
            </a:custGeom>
            <a:solidFill>
              <a:schemeClr val="accent6">
                <a:lumMod val="60000"/>
                <a:lumOff val="4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99" name="Freeform 339"/>
            <p:cNvSpPr>
              <a:spLocks noEditPoints="1"/>
            </p:cNvSpPr>
            <p:nvPr/>
          </p:nvSpPr>
          <p:spPr bwMode="auto">
            <a:xfrm>
              <a:off x="6088323" y="3301738"/>
              <a:ext cx="408294" cy="50161"/>
            </a:xfrm>
            <a:custGeom>
              <a:avLst/>
              <a:gdLst>
                <a:gd name="T0" fmla="*/ 2 w 318"/>
                <a:gd name="T1" fmla="*/ 30 h 38"/>
                <a:gd name="T2" fmla="*/ 0 w 318"/>
                <a:gd name="T3" fmla="*/ 35 h 38"/>
                <a:gd name="T4" fmla="*/ 14 w 318"/>
                <a:gd name="T5" fmla="*/ 38 h 38"/>
                <a:gd name="T6" fmla="*/ 14 w 318"/>
                <a:gd name="T7" fmla="*/ 38 h 38"/>
                <a:gd name="T8" fmla="*/ 2 w 318"/>
                <a:gd name="T9" fmla="*/ 30 h 38"/>
                <a:gd name="T10" fmla="*/ 152 w 318"/>
                <a:gd name="T11" fmla="*/ 21 h 38"/>
                <a:gd name="T12" fmla="*/ 165 w 318"/>
                <a:gd name="T13" fmla="*/ 26 h 38"/>
                <a:gd name="T14" fmla="*/ 174 w 318"/>
                <a:gd name="T15" fmla="*/ 25 h 38"/>
                <a:gd name="T16" fmla="*/ 161 w 318"/>
                <a:gd name="T17" fmla="*/ 23 h 38"/>
                <a:gd name="T18" fmla="*/ 152 w 318"/>
                <a:gd name="T19" fmla="*/ 21 h 38"/>
                <a:gd name="T20" fmla="*/ 141 w 318"/>
                <a:gd name="T21" fmla="*/ 20 h 38"/>
                <a:gd name="T22" fmla="*/ 128 w 318"/>
                <a:gd name="T23" fmla="*/ 23 h 38"/>
                <a:gd name="T24" fmla="*/ 104 w 318"/>
                <a:gd name="T25" fmla="*/ 27 h 38"/>
                <a:gd name="T26" fmla="*/ 102 w 318"/>
                <a:gd name="T27" fmla="*/ 27 h 38"/>
                <a:gd name="T28" fmla="*/ 108 w 318"/>
                <a:gd name="T29" fmla="*/ 29 h 38"/>
                <a:gd name="T30" fmla="*/ 111 w 318"/>
                <a:gd name="T31" fmla="*/ 29 h 38"/>
                <a:gd name="T32" fmla="*/ 126 w 318"/>
                <a:gd name="T33" fmla="*/ 25 h 38"/>
                <a:gd name="T34" fmla="*/ 141 w 318"/>
                <a:gd name="T35" fmla="*/ 20 h 38"/>
                <a:gd name="T36" fmla="*/ 246 w 318"/>
                <a:gd name="T37" fmla="*/ 20 h 38"/>
                <a:gd name="T38" fmla="*/ 241 w 318"/>
                <a:gd name="T39" fmla="*/ 25 h 38"/>
                <a:gd name="T40" fmla="*/ 225 w 318"/>
                <a:gd name="T41" fmla="*/ 32 h 38"/>
                <a:gd name="T42" fmla="*/ 220 w 318"/>
                <a:gd name="T43" fmla="*/ 32 h 38"/>
                <a:gd name="T44" fmla="*/ 223 w 318"/>
                <a:gd name="T45" fmla="*/ 33 h 38"/>
                <a:gd name="T46" fmla="*/ 227 w 318"/>
                <a:gd name="T47" fmla="*/ 34 h 38"/>
                <a:gd name="T48" fmla="*/ 231 w 318"/>
                <a:gd name="T49" fmla="*/ 32 h 38"/>
                <a:gd name="T50" fmla="*/ 246 w 318"/>
                <a:gd name="T51" fmla="*/ 20 h 38"/>
                <a:gd name="T52" fmla="*/ 70 w 318"/>
                <a:gd name="T53" fmla="*/ 19 h 38"/>
                <a:gd name="T54" fmla="*/ 58 w 318"/>
                <a:gd name="T55" fmla="*/ 23 h 38"/>
                <a:gd name="T56" fmla="*/ 34 w 318"/>
                <a:gd name="T57" fmla="*/ 37 h 38"/>
                <a:gd name="T58" fmla="*/ 52 w 318"/>
                <a:gd name="T59" fmla="*/ 29 h 38"/>
                <a:gd name="T60" fmla="*/ 70 w 318"/>
                <a:gd name="T61" fmla="*/ 20 h 38"/>
                <a:gd name="T62" fmla="*/ 73 w 318"/>
                <a:gd name="T63" fmla="*/ 20 h 38"/>
                <a:gd name="T64" fmla="*/ 70 w 318"/>
                <a:gd name="T65" fmla="*/ 19 h 38"/>
                <a:gd name="T66" fmla="*/ 293 w 318"/>
                <a:gd name="T67" fmla="*/ 17 h 38"/>
                <a:gd name="T68" fmla="*/ 295 w 318"/>
                <a:gd name="T69" fmla="*/ 19 h 38"/>
                <a:gd name="T70" fmla="*/ 315 w 318"/>
                <a:gd name="T71" fmla="*/ 33 h 38"/>
                <a:gd name="T72" fmla="*/ 318 w 318"/>
                <a:gd name="T73" fmla="*/ 32 h 38"/>
                <a:gd name="T74" fmla="*/ 293 w 318"/>
                <a:gd name="T75" fmla="*/ 17 h 38"/>
                <a:gd name="T76" fmla="*/ 276 w 318"/>
                <a:gd name="T77" fmla="*/ 0 h 38"/>
                <a:gd name="T78" fmla="*/ 262 w 318"/>
                <a:gd name="T79" fmla="*/ 4 h 38"/>
                <a:gd name="T80" fmla="*/ 253 w 318"/>
                <a:gd name="T81" fmla="*/ 13 h 38"/>
                <a:gd name="T82" fmla="*/ 276 w 318"/>
                <a:gd name="T83" fmla="*/ 2 h 38"/>
                <a:gd name="T84" fmla="*/ 278 w 318"/>
                <a:gd name="T85" fmla="*/ 1 h 38"/>
                <a:gd name="T86" fmla="*/ 281 w 318"/>
                <a:gd name="T87" fmla="*/ 3 h 38"/>
                <a:gd name="T88" fmla="*/ 276 w 318"/>
                <a:gd name="T8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8" h="38">
                  <a:moveTo>
                    <a:pt x="2" y="30"/>
                  </a:moveTo>
                  <a:cubicBezTo>
                    <a:pt x="1" y="31"/>
                    <a:pt x="1" y="33"/>
                    <a:pt x="0" y="35"/>
                  </a:cubicBezTo>
                  <a:cubicBezTo>
                    <a:pt x="0" y="36"/>
                    <a:pt x="9" y="38"/>
                    <a:pt x="14" y="38"/>
                  </a:cubicBezTo>
                  <a:cubicBezTo>
                    <a:pt x="14" y="38"/>
                    <a:pt x="14" y="38"/>
                    <a:pt x="14" y="38"/>
                  </a:cubicBezTo>
                  <a:cubicBezTo>
                    <a:pt x="10" y="36"/>
                    <a:pt x="6" y="32"/>
                    <a:pt x="2" y="30"/>
                  </a:cubicBezTo>
                  <a:moveTo>
                    <a:pt x="152" y="21"/>
                  </a:moveTo>
                  <a:cubicBezTo>
                    <a:pt x="157" y="23"/>
                    <a:pt x="164" y="26"/>
                    <a:pt x="165" y="26"/>
                  </a:cubicBezTo>
                  <a:cubicBezTo>
                    <a:pt x="168" y="26"/>
                    <a:pt x="171" y="26"/>
                    <a:pt x="174" y="25"/>
                  </a:cubicBezTo>
                  <a:cubicBezTo>
                    <a:pt x="170" y="24"/>
                    <a:pt x="165" y="24"/>
                    <a:pt x="161" y="23"/>
                  </a:cubicBezTo>
                  <a:cubicBezTo>
                    <a:pt x="158" y="22"/>
                    <a:pt x="155" y="21"/>
                    <a:pt x="152" y="21"/>
                  </a:cubicBezTo>
                  <a:moveTo>
                    <a:pt x="141" y="20"/>
                  </a:moveTo>
                  <a:cubicBezTo>
                    <a:pt x="137" y="21"/>
                    <a:pt x="132" y="21"/>
                    <a:pt x="128" y="23"/>
                  </a:cubicBezTo>
                  <a:cubicBezTo>
                    <a:pt x="119" y="25"/>
                    <a:pt x="112" y="27"/>
                    <a:pt x="104" y="27"/>
                  </a:cubicBezTo>
                  <a:cubicBezTo>
                    <a:pt x="104" y="27"/>
                    <a:pt x="103" y="27"/>
                    <a:pt x="102" y="27"/>
                  </a:cubicBezTo>
                  <a:cubicBezTo>
                    <a:pt x="104" y="28"/>
                    <a:pt x="106" y="28"/>
                    <a:pt x="108" y="29"/>
                  </a:cubicBezTo>
                  <a:cubicBezTo>
                    <a:pt x="109" y="29"/>
                    <a:pt x="110" y="29"/>
                    <a:pt x="111" y="29"/>
                  </a:cubicBezTo>
                  <a:cubicBezTo>
                    <a:pt x="117" y="29"/>
                    <a:pt x="118" y="25"/>
                    <a:pt x="126" y="25"/>
                  </a:cubicBezTo>
                  <a:cubicBezTo>
                    <a:pt x="135" y="25"/>
                    <a:pt x="137" y="23"/>
                    <a:pt x="141" y="20"/>
                  </a:cubicBezTo>
                  <a:moveTo>
                    <a:pt x="246" y="20"/>
                  </a:moveTo>
                  <a:cubicBezTo>
                    <a:pt x="244" y="22"/>
                    <a:pt x="242" y="25"/>
                    <a:pt x="241" y="25"/>
                  </a:cubicBezTo>
                  <a:cubicBezTo>
                    <a:pt x="236" y="31"/>
                    <a:pt x="230" y="32"/>
                    <a:pt x="225" y="32"/>
                  </a:cubicBezTo>
                  <a:cubicBezTo>
                    <a:pt x="223" y="32"/>
                    <a:pt x="222" y="32"/>
                    <a:pt x="220" y="32"/>
                  </a:cubicBezTo>
                  <a:cubicBezTo>
                    <a:pt x="221" y="32"/>
                    <a:pt x="222" y="33"/>
                    <a:pt x="223" y="33"/>
                  </a:cubicBezTo>
                  <a:cubicBezTo>
                    <a:pt x="226" y="33"/>
                    <a:pt x="226" y="34"/>
                    <a:pt x="227" y="34"/>
                  </a:cubicBezTo>
                  <a:cubicBezTo>
                    <a:pt x="228" y="34"/>
                    <a:pt x="228" y="33"/>
                    <a:pt x="231" y="32"/>
                  </a:cubicBezTo>
                  <a:cubicBezTo>
                    <a:pt x="238" y="31"/>
                    <a:pt x="242" y="25"/>
                    <a:pt x="246" y="20"/>
                  </a:cubicBezTo>
                  <a:moveTo>
                    <a:pt x="70" y="19"/>
                  </a:moveTo>
                  <a:cubicBezTo>
                    <a:pt x="66" y="19"/>
                    <a:pt x="63" y="20"/>
                    <a:pt x="58" y="23"/>
                  </a:cubicBezTo>
                  <a:cubicBezTo>
                    <a:pt x="51" y="26"/>
                    <a:pt x="44" y="32"/>
                    <a:pt x="34" y="37"/>
                  </a:cubicBezTo>
                  <a:cubicBezTo>
                    <a:pt x="39" y="37"/>
                    <a:pt x="51" y="29"/>
                    <a:pt x="52" y="29"/>
                  </a:cubicBezTo>
                  <a:cubicBezTo>
                    <a:pt x="56" y="23"/>
                    <a:pt x="62" y="21"/>
                    <a:pt x="70" y="20"/>
                  </a:cubicBezTo>
                  <a:cubicBezTo>
                    <a:pt x="71" y="20"/>
                    <a:pt x="72" y="20"/>
                    <a:pt x="73" y="20"/>
                  </a:cubicBezTo>
                  <a:cubicBezTo>
                    <a:pt x="72" y="19"/>
                    <a:pt x="71" y="19"/>
                    <a:pt x="70" y="19"/>
                  </a:cubicBezTo>
                  <a:moveTo>
                    <a:pt x="293" y="17"/>
                  </a:moveTo>
                  <a:cubicBezTo>
                    <a:pt x="294" y="18"/>
                    <a:pt x="295" y="19"/>
                    <a:pt x="295" y="19"/>
                  </a:cubicBezTo>
                  <a:cubicBezTo>
                    <a:pt x="305" y="21"/>
                    <a:pt x="301" y="33"/>
                    <a:pt x="315" y="33"/>
                  </a:cubicBezTo>
                  <a:cubicBezTo>
                    <a:pt x="316" y="33"/>
                    <a:pt x="317" y="33"/>
                    <a:pt x="318" y="32"/>
                  </a:cubicBezTo>
                  <a:cubicBezTo>
                    <a:pt x="314" y="23"/>
                    <a:pt x="302" y="22"/>
                    <a:pt x="293" y="17"/>
                  </a:cubicBezTo>
                  <a:moveTo>
                    <a:pt x="276" y="0"/>
                  </a:moveTo>
                  <a:cubicBezTo>
                    <a:pt x="273" y="0"/>
                    <a:pt x="270" y="3"/>
                    <a:pt x="262" y="4"/>
                  </a:cubicBezTo>
                  <a:cubicBezTo>
                    <a:pt x="261" y="5"/>
                    <a:pt x="257" y="9"/>
                    <a:pt x="253" y="13"/>
                  </a:cubicBezTo>
                  <a:cubicBezTo>
                    <a:pt x="258" y="9"/>
                    <a:pt x="271" y="6"/>
                    <a:pt x="276" y="2"/>
                  </a:cubicBezTo>
                  <a:cubicBezTo>
                    <a:pt x="277" y="1"/>
                    <a:pt x="277" y="1"/>
                    <a:pt x="278" y="1"/>
                  </a:cubicBezTo>
                  <a:cubicBezTo>
                    <a:pt x="279" y="1"/>
                    <a:pt x="280" y="2"/>
                    <a:pt x="281" y="3"/>
                  </a:cubicBezTo>
                  <a:cubicBezTo>
                    <a:pt x="279" y="0"/>
                    <a:pt x="278" y="0"/>
                    <a:pt x="276"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00" name="Freeform 340"/>
            <p:cNvSpPr>
              <a:spLocks/>
            </p:cNvSpPr>
            <p:nvPr/>
          </p:nvSpPr>
          <p:spPr bwMode="auto">
            <a:xfrm>
              <a:off x="6067986" y="2093018"/>
              <a:ext cx="638252" cy="686074"/>
            </a:xfrm>
            <a:custGeom>
              <a:avLst/>
              <a:gdLst>
                <a:gd name="T0" fmla="*/ 300 w 498"/>
                <a:gd name="T1" fmla="*/ 29 h 517"/>
                <a:gd name="T2" fmla="*/ 300 w 498"/>
                <a:gd name="T3" fmla="*/ 30 h 517"/>
                <a:gd name="T4" fmla="*/ 283 w 498"/>
                <a:gd name="T5" fmla="*/ 39 h 517"/>
                <a:gd name="T6" fmla="*/ 283 w 498"/>
                <a:gd name="T7" fmla="*/ 39 h 517"/>
                <a:gd name="T8" fmla="*/ 276 w 498"/>
                <a:gd name="T9" fmla="*/ 35 h 517"/>
                <a:gd name="T10" fmla="*/ 222 w 498"/>
                <a:gd name="T11" fmla="*/ 15 h 517"/>
                <a:gd name="T12" fmla="*/ 201 w 498"/>
                <a:gd name="T13" fmla="*/ 12 h 517"/>
                <a:gd name="T14" fmla="*/ 193 w 498"/>
                <a:gd name="T15" fmla="*/ 14 h 517"/>
                <a:gd name="T16" fmla="*/ 193 w 498"/>
                <a:gd name="T17" fmla="*/ 15 h 517"/>
                <a:gd name="T18" fmla="*/ 191 w 498"/>
                <a:gd name="T19" fmla="*/ 42 h 517"/>
                <a:gd name="T20" fmla="*/ 193 w 498"/>
                <a:gd name="T21" fmla="*/ 82 h 517"/>
                <a:gd name="T22" fmla="*/ 158 w 498"/>
                <a:gd name="T23" fmla="*/ 78 h 517"/>
                <a:gd name="T24" fmla="*/ 143 w 498"/>
                <a:gd name="T25" fmla="*/ 33 h 517"/>
                <a:gd name="T26" fmla="*/ 105 w 498"/>
                <a:gd name="T27" fmla="*/ 26 h 517"/>
                <a:gd name="T28" fmla="*/ 81 w 498"/>
                <a:gd name="T29" fmla="*/ 26 h 517"/>
                <a:gd name="T30" fmla="*/ 81 w 498"/>
                <a:gd name="T31" fmla="*/ 26 h 517"/>
                <a:gd name="T32" fmla="*/ 80 w 498"/>
                <a:gd name="T33" fmla="*/ 27 h 517"/>
                <a:gd name="T34" fmla="*/ 79 w 498"/>
                <a:gd name="T35" fmla="*/ 27 h 517"/>
                <a:gd name="T36" fmla="*/ 78 w 498"/>
                <a:gd name="T37" fmla="*/ 27 h 517"/>
                <a:gd name="T38" fmla="*/ 77 w 498"/>
                <a:gd name="T39" fmla="*/ 27 h 517"/>
                <a:gd name="T40" fmla="*/ 74 w 498"/>
                <a:gd name="T41" fmla="*/ 48 h 517"/>
                <a:gd name="T42" fmla="*/ 52 w 498"/>
                <a:gd name="T43" fmla="*/ 61 h 517"/>
                <a:gd name="T44" fmla="*/ 16 w 498"/>
                <a:gd name="T45" fmla="*/ 81 h 517"/>
                <a:gd name="T46" fmla="*/ 3 w 498"/>
                <a:gd name="T47" fmla="*/ 93 h 517"/>
                <a:gd name="T48" fmla="*/ 30 w 498"/>
                <a:gd name="T49" fmla="*/ 164 h 517"/>
                <a:gd name="T50" fmla="*/ 55 w 498"/>
                <a:gd name="T51" fmla="*/ 234 h 517"/>
                <a:gd name="T52" fmla="*/ 87 w 498"/>
                <a:gd name="T53" fmla="*/ 317 h 517"/>
                <a:gd name="T54" fmla="*/ 102 w 498"/>
                <a:gd name="T55" fmla="*/ 333 h 517"/>
                <a:gd name="T56" fmla="*/ 121 w 498"/>
                <a:gd name="T57" fmla="*/ 363 h 517"/>
                <a:gd name="T58" fmla="*/ 149 w 498"/>
                <a:gd name="T59" fmla="*/ 414 h 517"/>
                <a:gd name="T60" fmla="*/ 169 w 498"/>
                <a:gd name="T61" fmla="*/ 463 h 517"/>
                <a:gd name="T62" fmla="*/ 191 w 498"/>
                <a:gd name="T63" fmla="*/ 475 h 517"/>
                <a:gd name="T64" fmla="*/ 211 w 498"/>
                <a:gd name="T65" fmla="*/ 498 h 517"/>
                <a:gd name="T66" fmla="*/ 254 w 498"/>
                <a:gd name="T67" fmla="*/ 500 h 517"/>
                <a:gd name="T68" fmla="*/ 277 w 498"/>
                <a:gd name="T69" fmla="*/ 491 h 517"/>
                <a:gd name="T70" fmla="*/ 322 w 498"/>
                <a:gd name="T71" fmla="*/ 515 h 517"/>
                <a:gd name="T72" fmla="*/ 374 w 498"/>
                <a:gd name="T73" fmla="*/ 511 h 517"/>
                <a:gd name="T74" fmla="*/ 406 w 498"/>
                <a:gd name="T75" fmla="*/ 514 h 517"/>
                <a:gd name="T76" fmla="*/ 417 w 498"/>
                <a:gd name="T77" fmla="*/ 510 h 517"/>
                <a:gd name="T78" fmla="*/ 434 w 498"/>
                <a:gd name="T79" fmla="*/ 497 h 517"/>
                <a:gd name="T80" fmla="*/ 453 w 498"/>
                <a:gd name="T81" fmla="*/ 505 h 517"/>
                <a:gd name="T82" fmla="*/ 472 w 498"/>
                <a:gd name="T83" fmla="*/ 500 h 517"/>
                <a:gd name="T84" fmla="*/ 487 w 498"/>
                <a:gd name="T85" fmla="*/ 484 h 517"/>
                <a:gd name="T86" fmla="*/ 476 w 498"/>
                <a:gd name="T87" fmla="*/ 432 h 517"/>
                <a:gd name="T88" fmla="*/ 426 w 498"/>
                <a:gd name="T89" fmla="*/ 373 h 517"/>
                <a:gd name="T90" fmla="*/ 474 w 498"/>
                <a:gd name="T91" fmla="*/ 312 h 517"/>
                <a:gd name="T92" fmla="*/ 456 w 498"/>
                <a:gd name="T93" fmla="*/ 252 h 517"/>
                <a:gd name="T94" fmla="*/ 436 w 498"/>
                <a:gd name="T95" fmla="*/ 176 h 517"/>
                <a:gd name="T96" fmla="*/ 423 w 498"/>
                <a:gd name="T97" fmla="*/ 89 h 517"/>
                <a:gd name="T98" fmla="*/ 435 w 498"/>
                <a:gd name="T99" fmla="*/ 24 h 517"/>
                <a:gd name="T100" fmla="*/ 399 w 498"/>
                <a:gd name="T101" fmla="*/ 39 h 517"/>
                <a:gd name="T102" fmla="*/ 337 w 498"/>
                <a:gd name="T103"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8" h="517">
                  <a:moveTo>
                    <a:pt x="337" y="0"/>
                  </a:moveTo>
                  <a:cubicBezTo>
                    <a:pt x="336" y="0"/>
                    <a:pt x="335" y="0"/>
                    <a:pt x="335" y="0"/>
                  </a:cubicBezTo>
                  <a:cubicBezTo>
                    <a:pt x="327" y="2"/>
                    <a:pt x="315" y="1"/>
                    <a:pt x="313" y="9"/>
                  </a:cubicBezTo>
                  <a:cubicBezTo>
                    <a:pt x="310" y="22"/>
                    <a:pt x="309" y="20"/>
                    <a:pt x="300" y="29"/>
                  </a:cubicBezTo>
                  <a:cubicBezTo>
                    <a:pt x="300" y="29"/>
                    <a:pt x="300" y="29"/>
                    <a:pt x="300" y="29"/>
                  </a:cubicBezTo>
                  <a:cubicBezTo>
                    <a:pt x="300" y="29"/>
                    <a:pt x="300" y="29"/>
                    <a:pt x="300" y="29"/>
                  </a:cubicBezTo>
                  <a:cubicBezTo>
                    <a:pt x="300" y="29"/>
                    <a:pt x="300" y="29"/>
                    <a:pt x="300" y="29"/>
                  </a:cubicBezTo>
                  <a:cubicBezTo>
                    <a:pt x="300" y="29"/>
                    <a:pt x="300" y="30"/>
                    <a:pt x="300" y="30"/>
                  </a:cubicBezTo>
                  <a:cubicBezTo>
                    <a:pt x="300" y="30"/>
                    <a:pt x="300" y="30"/>
                    <a:pt x="300" y="30"/>
                  </a:cubicBezTo>
                  <a:cubicBezTo>
                    <a:pt x="300" y="30"/>
                    <a:pt x="300" y="30"/>
                    <a:pt x="299" y="30"/>
                  </a:cubicBezTo>
                  <a:cubicBezTo>
                    <a:pt x="299" y="30"/>
                    <a:pt x="299" y="30"/>
                    <a:pt x="299" y="30"/>
                  </a:cubicBezTo>
                  <a:cubicBezTo>
                    <a:pt x="297" y="32"/>
                    <a:pt x="289" y="39"/>
                    <a:pt x="283" y="39"/>
                  </a:cubicBezTo>
                  <a:cubicBezTo>
                    <a:pt x="283" y="39"/>
                    <a:pt x="283" y="39"/>
                    <a:pt x="283" y="39"/>
                  </a:cubicBezTo>
                  <a:cubicBezTo>
                    <a:pt x="283" y="39"/>
                    <a:pt x="283" y="39"/>
                    <a:pt x="283" y="39"/>
                  </a:cubicBezTo>
                  <a:cubicBezTo>
                    <a:pt x="283" y="39"/>
                    <a:pt x="283" y="39"/>
                    <a:pt x="283" y="39"/>
                  </a:cubicBezTo>
                  <a:cubicBezTo>
                    <a:pt x="283" y="39"/>
                    <a:pt x="283" y="39"/>
                    <a:pt x="283" y="39"/>
                  </a:cubicBezTo>
                  <a:cubicBezTo>
                    <a:pt x="280" y="39"/>
                    <a:pt x="278" y="38"/>
                    <a:pt x="277" y="35"/>
                  </a:cubicBezTo>
                  <a:cubicBezTo>
                    <a:pt x="277" y="35"/>
                    <a:pt x="277" y="35"/>
                    <a:pt x="276" y="35"/>
                  </a:cubicBezTo>
                  <a:cubicBezTo>
                    <a:pt x="276" y="35"/>
                    <a:pt x="276" y="35"/>
                    <a:pt x="276" y="35"/>
                  </a:cubicBezTo>
                  <a:cubicBezTo>
                    <a:pt x="276" y="35"/>
                    <a:pt x="276" y="35"/>
                    <a:pt x="276" y="35"/>
                  </a:cubicBezTo>
                  <a:cubicBezTo>
                    <a:pt x="276" y="33"/>
                    <a:pt x="269" y="21"/>
                    <a:pt x="259" y="18"/>
                  </a:cubicBezTo>
                  <a:cubicBezTo>
                    <a:pt x="259" y="18"/>
                    <a:pt x="258" y="18"/>
                    <a:pt x="258" y="18"/>
                  </a:cubicBezTo>
                  <a:cubicBezTo>
                    <a:pt x="258" y="18"/>
                    <a:pt x="258" y="18"/>
                    <a:pt x="258" y="18"/>
                  </a:cubicBezTo>
                  <a:cubicBezTo>
                    <a:pt x="245" y="16"/>
                    <a:pt x="234" y="18"/>
                    <a:pt x="222" y="15"/>
                  </a:cubicBezTo>
                  <a:cubicBezTo>
                    <a:pt x="222" y="15"/>
                    <a:pt x="222" y="15"/>
                    <a:pt x="222" y="15"/>
                  </a:cubicBezTo>
                  <a:cubicBezTo>
                    <a:pt x="222" y="15"/>
                    <a:pt x="222" y="15"/>
                    <a:pt x="222" y="15"/>
                  </a:cubicBezTo>
                  <a:cubicBezTo>
                    <a:pt x="217" y="13"/>
                    <a:pt x="211" y="12"/>
                    <a:pt x="205" y="12"/>
                  </a:cubicBezTo>
                  <a:cubicBezTo>
                    <a:pt x="204" y="12"/>
                    <a:pt x="203" y="12"/>
                    <a:pt x="201" y="12"/>
                  </a:cubicBezTo>
                  <a:cubicBezTo>
                    <a:pt x="201" y="12"/>
                    <a:pt x="201" y="12"/>
                    <a:pt x="201" y="12"/>
                  </a:cubicBezTo>
                  <a:cubicBezTo>
                    <a:pt x="201" y="12"/>
                    <a:pt x="201" y="12"/>
                    <a:pt x="201" y="12"/>
                  </a:cubicBezTo>
                  <a:cubicBezTo>
                    <a:pt x="198" y="13"/>
                    <a:pt x="196" y="13"/>
                    <a:pt x="193" y="14"/>
                  </a:cubicBezTo>
                  <a:cubicBezTo>
                    <a:pt x="193" y="14"/>
                    <a:pt x="193" y="14"/>
                    <a:pt x="193" y="14"/>
                  </a:cubicBezTo>
                  <a:cubicBezTo>
                    <a:pt x="193" y="14"/>
                    <a:pt x="193" y="14"/>
                    <a:pt x="193" y="15"/>
                  </a:cubicBezTo>
                  <a:cubicBezTo>
                    <a:pt x="193" y="15"/>
                    <a:pt x="193" y="15"/>
                    <a:pt x="193" y="15"/>
                  </a:cubicBezTo>
                  <a:cubicBezTo>
                    <a:pt x="193" y="15"/>
                    <a:pt x="193" y="15"/>
                    <a:pt x="193" y="15"/>
                  </a:cubicBezTo>
                  <a:cubicBezTo>
                    <a:pt x="193" y="15"/>
                    <a:pt x="193" y="15"/>
                    <a:pt x="193" y="15"/>
                  </a:cubicBezTo>
                  <a:cubicBezTo>
                    <a:pt x="189" y="16"/>
                    <a:pt x="179" y="23"/>
                    <a:pt x="179" y="31"/>
                  </a:cubicBezTo>
                  <a:cubicBezTo>
                    <a:pt x="179" y="34"/>
                    <a:pt x="181" y="37"/>
                    <a:pt x="187" y="40"/>
                  </a:cubicBezTo>
                  <a:cubicBezTo>
                    <a:pt x="187" y="40"/>
                    <a:pt x="187" y="40"/>
                    <a:pt x="187" y="40"/>
                  </a:cubicBezTo>
                  <a:cubicBezTo>
                    <a:pt x="188" y="41"/>
                    <a:pt x="190" y="41"/>
                    <a:pt x="191" y="42"/>
                  </a:cubicBezTo>
                  <a:cubicBezTo>
                    <a:pt x="191" y="42"/>
                    <a:pt x="191" y="42"/>
                    <a:pt x="191" y="42"/>
                  </a:cubicBezTo>
                  <a:cubicBezTo>
                    <a:pt x="191" y="42"/>
                    <a:pt x="191" y="42"/>
                    <a:pt x="191" y="42"/>
                  </a:cubicBezTo>
                  <a:cubicBezTo>
                    <a:pt x="194" y="45"/>
                    <a:pt x="216" y="57"/>
                    <a:pt x="213" y="64"/>
                  </a:cubicBezTo>
                  <a:cubicBezTo>
                    <a:pt x="208" y="74"/>
                    <a:pt x="200" y="72"/>
                    <a:pt x="193" y="82"/>
                  </a:cubicBezTo>
                  <a:cubicBezTo>
                    <a:pt x="190" y="85"/>
                    <a:pt x="181" y="97"/>
                    <a:pt x="173" y="97"/>
                  </a:cubicBezTo>
                  <a:cubicBezTo>
                    <a:pt x="173" y="97"/>
                    <a:pt x="173" y="97"/>
                    <a:pt x="173" y="97"/>
                  </a:cubicBezTo>
                  <a:cubicBezTo>
                    <a:pt x="158" y="97"/>
                    <a:pt x="158" y="92"/>
                    <a:pt x="158" y="78"/>
                  </a:cubicBezTo>
                  <a:cubicBezTo>
                    <a:pt x="158" y="78"/>
                    <a:pt x="158" y="78"/>
                    <a:pt x="158" y="78"/>
                  </a:cubicBezTo>
                  <a:cubicBezTo>
                    <a:pt x="158" y="65"/>
                    <a:pt x="152" y="62"/>
                    <a:pt x="149" y="51"/>
                  </a:cubicBezTo>
                  <a:cubicBezTo>
                    <a:pt x="149" y="51"/>
                    <a:pt x="149" y="51"/>
                    <a:pt x="149" y="51"/>
                  </a:cubicBezTo>
                  <a:cubicBezTo>
                    <a:pt x="146" y="39"/>
                    <a:pt x="146" y="33"/>
                    <a:pt x="143" y="33"/>
                  </a:cubicBezTo>
                  <a:cubicBezTo>
                    <a:pt x="143" y="33"/>
                    <a:pt x="143" y="33"/>
                    <a:pt x="143" y="33"/>
                  </a:cubicBezTo>
                  <a:cubicBezTo>
                    <a:pt x="130" y="33"/>
                    <a:pt x="125" y="32"/>
                    <a:pt x="129" y="18"/>
                  </a:cubicBezTo>
                  <a:cubicBezTo>
                    <a:pt x="129" y="18"/>
                    <a:pt x="129" y="18"/>
                    <a:pt x="129" y="18"/>
                  </a:cubicBezTo>
                  <a:cubicBezTo>
                    <a:pt x="126" y="19"/>
                    <a:pt x="124" y="20"/>
                    <a:pt x="122" y="21"/>
                  </a:cubicBezTo>
                  <a:cubicBezTo>
                    <a:pt x="115" y="24"/>
                    <a:pt x="113" y="26"/>
                    <a:pt x="105" y="26"/>
                  </a:cubicBezTo>
                  <a:cubicBezTo>
                    <a:pt x="104" y="26"/>
                    <a:pt x="104" y="26"/>
                    <a:pt x="104" y="26"/>
                  </a:cubicBezTo>
                  <a:cubicBezTo>
                    <a:pt x="100" y="26"/>
                    <a:pt x="96" y="26"/>
                    <a:pt x="92" y="26"/>
                  </a:cubicBezTo>
                  <a:cubicBezTo>
                    <a:pt x="88" y="26"/>
                    <a:pt x="85" y="26"/>
                    <a:pt x="81" y="26"/>
                  </a:cubicBezTo>
                  <a:cubicBezTo>
                    <a:pt x="81" y="26"/>
                    <a:pt x="81" y="26"/>
                    <a:pt x="81" y="26"/>
                  </a:cubicBezTo>
                  <a:cubicBezTo>
                    <a:pt x="81" y="26"/>
                    <a:pt x="81" y="26"/>
                    <a:pt x="81" y="26"/>
                  </a:cubicBezTo>
                  <a:cubicBezTo>
                    <a:pt x="81" y="26"/>
                    <a:pt x="81" y="26"/>
                    <a:pt x="81" y="26"/>
                  </a:cubicBezTo>
                  <a:cubicBezTo>
                    <a:pt x="81" y="26"/>
                    <a:pt x="81" y="26"/>
                    <a:pt x="81" y="26"/>
                  </a:cubicBezTo>
                  <a:cubicBezTo>
                    <a:pt x="81" y="26"/>
                    <a:pt x="81" y="26"/>
                    <a:pt x="81" y="26"/>
                  </a:cubicBezTo>
                  <a:cubicBezTo>
                    <a:pt x="81" y="26"/>
                    <a:pt x="81" y="26"/>
                    <a:pt x="81" y="26"/>
                  </a:cubicBezTo>
                  <a:cubicBezTo>
                    <a:pt x="81" y="27"/>
                    <a:pt x="81" y="27"/>
                    <a:pt x="81" y="27"/>
                  </a:cubicBezTo>
                  <a:cubicBezTo>
                    <a:pt x="81" y="27"/>
                    <a:pt x="80" y="27"/>
                    <a:pt x="80" y="27"/>
                  </a:cubicBezTo>
                  <a:cubicBezTo>
                    <a:pt x="80" y="27"/>
                    <a:pt x="80" y="27"/>
                    <a:pt x="80" y="27"/>
                  </a:cubicBezTo>
                  <a:cubicBezTo>
                    <a:pt x="80" y="27"/>
                    <a:pt x="80" y="27"/>
                    <a:pt x="80" y="27"/>
                  </a:cubicBezTo>
                  <a:cubicBezTo>
                    <a:pt x="80" y="27"/>
                    <a:pt x="80" y="27"/>
                    <a:pt x="80" y="27"/>
                  </a:cubicBezTo>
                  <a:cubicBezTo>
                    <a:pt x="80" y="27"/>
                    <a:pt x="79" y="27"/>
                    <a:pt x="79" y="27"/>
                  </a:cubicBezTo>
                  <a:cubicBezTo>
                    <a:pt x="79" y="27"/>
                    <a:pt x="79" y="27"/>
                    <a:pt x="79" y="27"/>
                  </a:cubicBezTo>
                  <a:cubicBezTo>
                    <a:pt x="79" y="27"/>
                    <a:pt x="79" y="27"/>
                    <a:pt x="79" y="27"/>
                  </a:cubicBezTo>
                  <a:cubicBezTo>
                    <a:pt x="79" y="27"/>
                    <a:pt x="79" y="27"/>
                    <a:pt x="79" y="27"/>
                  </a:cubicBezTo>
                  <a:cubicBezTo>
                    <a:pt x="78" y="27"/>
                    <a:pt x="78" y="27"/>
                    <a:pt x="78" y="27"/>
                  </a:cubicBezTo>
                  <a:cubicBezTo>
                    <a:pt x="78" y="27"/>
                    <a:pt x="78" y="27"/>
                    <a:pt x="78" y="27"/>
                  </a:cubicBezTo>
                  <a:cubicBezTo>
                    <a:pt x="78" y="27"/>
                    <a:pt x="78" y="27"/>
                    <a:pt x="78" y="27"/>
                  </a:cubicBezTo>
                  <a:cubicBezTo>
                    <a:pt x="78" y="27"/>
                    <a:pt x="78" y="27"/>
                    <a:pt x="78" y="27"/>
                  </a:cubicBezTo>
                  <a:cubicBezTo>
                    <a:pt x="78" y="27"/>
                    <a:pt x="78" y="27"/>
                    <a:pt x="78" y="27"/>
                  </a:cubicBezTo>
                  <a:cubicBezTo>
                    <a:pt x="78" y="27"/>
                    <a:pt x="77" y="27"/>
                    <a:pt x="77" y="27"/>
                  </a:cubicBezTo>
                  <a:cubicBezTo>
                    <a:pt x="77" y="27"/>
                    <a:pt x="77" y="27"/>
                    <a:pt x="77" y="27"/>
                  </a:cubicBezTo>
                  <a:cubicBezTo>
                    <a:pt x="77" y="27"/>
                    <a:pt x="77" y="27"/>
                    <a:pt x="77" y="27"/>
                  </a:cubicBezTo>
                  <a:cubicBezTo>
                    <a:pt x="77" y="27"/>
                    <a:pt x="77" y="27"/>
                    <a:pt x="77" y="27"/>
                  </a:cubicBezTo>
                  <a:cubicBezTo>
                    <a:pt x="76" y="28"/>
                    <a:pt x="75" y="46"/>
                    <a:pt x="74" y="48"/>
                  </a:cubicBezTo>
                  <a:cubicBezTo>
                    <a:pt x="74" y="48"/>
                    <a:pt x="74" y="48"/>
                    <a:pt x="74" y="48"/>
                  </a:cubicBezTo>
                  <a:cubicBezTo>
                    <a:pt x="74" y="48"/>
                    <a:pt x="74" y="48"/>
                    <a:pt x="74" y="48"/>
                  </a:cubicBezTo>
                  <a:cubicBezTo>
                    <a:pt x="73" y="52"/>
                    <a:pt x="57" y="58"/>
                    <a:pt x="52" y="61"/>
                  </a:cubicBezTo>
                  <a:cubicBezTo>
                    <a:pt x="52" y="61"/>
                    <a:pt x="52" y="61"/>
                    <a:pt x="52" y="61"/>
                  </a:cubicBezTo>
                  <a:cubicBezTo>
                    <a:pt x="52" y="61"/>
                    <a:pt x="52" y="61"/>
                    <a:pt x="52" y="61"/>
                  </a:cubicBezTo>
                  <a:cubicBezTo>
                    <a:pt x="45" y="66"/>
                    <a:pt x="41" y="68"/>
                    <a:pt x="35" y="71"/>
                  </a:cubicBezTo>
                  <a:cubicBezTo>
                    <a:pt x="35" y="71"/>
                    <a:pt x="35" y="71"/>
                    <a:pt x="35" y="71"/>
                  </a:cubicBezTo>
                  <a:cubicBezTo>
                    <a:pt x="29" y="74"/>
                    <a:pt x="22" y="79"/>
                    <a:pt x="16" y="81"/>
                  </a:cubicBezTo>
                  <a:cubicBezTo>
                    <a:pt x="16" y="82"/>
                    <a:pt x="16" y="82"/>
                    <a:pt x="16" y="82"/>
                  </a:cubicBezTo>
                  <a:cubicBezTo>
                    <a:pt x="10" y="84"/>
                    <a:pt x="6" y="87"/>
                    <a:pt x="3" y="93"/>
                  </a:cubicBezTo>
                  <a:cubicBezTo>
                    <a:pt x="3" y="93"/>
                    <a:pt x="3" y="93"/>
                    <a:pt x="3" y="93"/>
                  </a:cubicBezTo>
                  <a:cubicBezTo>
                    <a:pt x="3" y="93"/>
                    <a:pt x="3" y="93"/>
                    <a:pt x="3" y="93"/>
                  </a:cubicBezTo>
                  <a:cubicBezTo>
                    <a:pt x="0" y="100"/>
                    <a:pt x="0" y="107"/>
                    <a:pt x="2" y="115"/>
                  </a:cubicBezTo>
                  <a:cubicBezTo>
                    <a:pt x="4" y="122"/>
                    <a:pt x="6" y="126"/>
                    <a:pt x="10" y="129"/>
                  </a:cubicBezTo>
                  <a:cubicBezTo>
                    <a:pt x="13" y="132"/>
                    <a:pt x="15" y="143"/>
                    <a:pt x="19" y="149"/>
                  </a:cubicBezTo>
                  <a:cubicBezTo>
                    <a:pt x="22" y="155"/>
                    <a:pt x="26" y="160"/>
                    <a:pt x="30" y="164"/>
                  </a:cubicBezTo>
                  <a:cubicBezTo>
                    <a:pt x="36" y="170"/>
                    <a:pt x="38" y="176"/>
                    <a:pt x="42" y="183"/>
                  </a:cubicBezTo>
                  <a:cubicBezTo>
                    <a:pt x="44" y="188"/>
                    <a:pt x="44" y="194"/>
                    <a:pt x="44" y="199"/>
                  </a:cubicBezTo>
                  <a:cubicBezTo>
                    <a:pt x="44" y="201"/>
                    <a:pt x="44" y="203"/>
                    <a:pt x="44" y="205"/>
                  </a:cubicBezTo>
                  <a:cubicBezTo>
                    <a:pt x="44" y="213"/>
                    <a:pt x="53" y="226"/>
                    <a:pt x="55" y="234"/>
                  </a:cubicBezTo>
                  <a:cubicBezTo>
                    <a:pt x="57" y="241"/>
                    <a:pt x="57" y="246"/>
                    <a:pt x="57" y="253"/>
                  </a:cubicBezTo>
                  <a:cubicBezTo>
                    <a:pt x="57" y="260"/>
                    <a:pt x="60" y="268"/>
                    <a:pt x="60" y="276"/>
                  </a:cubicBezTo>
                  <a:cubicBezTo>
                    <a:pt x="60" y="285"/>
                    <a:pt x="65" y="289"/>
                    <a:pt x="66" y="297"/>
                  </a:cubicBezTo>
                  <a:cubicBezTo>
                    <a:pt x="68" y="304"/>
                    <a:pt x="82" y="313"/>
                    <a:pt x="87" y="317"/>
                  </a:cubicBezTo>
                  <a:cubicBezTo>
                    <a:pt x="87" y="317"/>
                    <a:pt x="87" y="317"/>
                    <a:pt x="87" y="317"/>
                  </a:cubicBezTo>
                  <a:cubicBezTo>
                    <a:pt x="88" y="319"/>
                    <a:pt x="90" y="320"/>
                    <a:pt x="91" y="322"/>
                  </a:cubicBezTo>
                  <a:cubicBezTo>
                    <a:pt x="91" y="323"/>
                    <a:pt x="92" y="323"/>
                    <a:pt x="92" y="324"/>
                  </a:cubicBezTo>
                  <a:cubicBezTo>
                    <a:pt x="95" y="327"/>
                    <a:pt x="98" y="330"/>
                    <a:pt x="102" y="333"/>
                  </a:cubicBezTo>
                  <a:cubicBezTo>
                    <a:pt x="105" y="336"/>
                    <a:pt x="108" y="339"/>
                    <a:pt x="110" y="343"/>
                  </a:cubicBezTo>
                  <a:cubicBezTo>
                    <a:pt x="111" y="345"/>
                    <a:pt x="112" y="347"/>
                    <a:pt x="113" y="348"/>
                  </a:cubicBezTo>
                  <a:cubicBezTo>
                    <a:pt x="115" y="351"/>
                    <a:pt x="117" y="353"/>
                    <a:pt x="118" y="359"/>
                  </a:cubicBezTo>
                  <a:cubicBezTo>
                    <a:pt x="118" y="360"/>
                    <a:pt x="119" y="362"/>
                    <a:pt x="121" y="363"/>
                  </a:cubicBezTo>
                  <a:cubicBezTo>
                    <a:pt x="124" y="368"/>
                    <a:pt x="130" y="373"/>
                    <a:pt x="132" y="375"/>
                  </a:cubicBezTo>
                  <a:cubicBezTo>
                    <a:pt x="132" y="375"/>
                    <a:pt x="132" y="375"/>
                    <a:pt x="132" y="375"/>
                  </a:cubicBezTo>
                  <a:cubicBezTo>
                    <a:pt x="138" y="383"/>
                    <a:pt x="144" y="383"/>
                    <a:pt x="148" y="391"/>
                  </a:cubicBezTo>
                  <a:cubicBezTo>
                    <a:pt x="151" y="397"/>
                    <a:pt x="149" y="407"/>
                    <a:pt x="149" y="414"/>
                  </a:cubicBezTo>
                  <a:cubicBezTo>
                    <a:pt x="149" y="423"/>
                    <a:pt x="152" y="427"/>
                    <a:pt x="157" y="433"/>
                  </a:cubicBezTo>
                  <a:cubicBezTo>
                    <a:pt x="160" y="438"/>
                    <a:pt x="158" y="448"/>
                    <a:pt x="159" y="453"/>
                  </a:cubicBezTo>
                  <a:cubicBezTo>
                    <a:pt x="161" y="462"/>
                    <a:pt x="159" y="463"/>
                    <a:pt x="169" y="463"/>
                  </a:cubicBezTo>
                  <a:cubicBezTo>
                    <a:pt x="169" y="463"/>
                    <a:pt x="169" y="463"/>
                    <a:pt x="169" y="463"/>
                  </a:cubicBezTo>
                  <a:cubicBezTo>
                    <a:pt x="169" y="463"/>
                    <a:pt x="169" y="463"/>
                    <a:pt x="169" y="463"/>
                  </a:cubicBezTo>
                  <a:cubicBezTo>
                    <a:pt x="172" y="463"/>
                    <a:pt x="177" y="465"/>
                    <a:pt x="181" y="467"/>
                  </a:cubicBezTo>
                  <a:cubicBezTo>
                    <a:pt x="184" y="468"/>
                    <a:pt x="187" y="470"/>
                    <a:pt x="189" y="473"/>
                  </a:cubicBezTo>
                  <a:cubicBezTo>
                    <a:pt x="190" y="474"/>
                    <a:pt x="191" y="474"/>
                    <a:pt x="191" y="475"/>
                  </a:cubicBezTo>
                  <a:cubicBezTo>
                    <a:pt x="195" y="477"/>
                    <a:pt x="197" y="483"/>
                    <a:pt x="199" y="486"/>
                  </a:cubicBezTo>
                  <a:cubicBezTo>
                    <a:pt x="199" y="487"/>
                    <a:pt x="199" y="487"/>
                    <a:pt x="200" y="487"/>
                  </a:cubicBezTo>
                  <a:cubicBezTo>
                    <a:pt x="203" y="491"/>
                    <a:pt x="208" y="495"/>
                    <a:pt x="211" y="498"/>
                  </a:cubicBezTo>
                  <a:cubicBezTo>
                    <a:pt x="211" y="498"/>
                    <a:pt x="211" y="498"/>
                    <a:pt x="211" y="498"/>
                  </a:cubicBezTo>
                  <a:cubicBezTo>
                    <a:pt x="217" y="501"/>
                    <a:pt x="226" y="502"/>
                    <a:pt x="234" y="504"/>
                  </a:cubicBezTo>
                  <a:cubicBezTo>
                    <a:pt x="234" y="504"/>
                    <a:pt x="235" y="504"/>
                    <a:pt x="235" y="504"/>
                  </a:cubicBezTo>
                  <a:cubicBezTo>
                    <a:pt x="237" y="504"/>
                    <a:pt x="239" y="504"/>
                    <a:pt x="242" y="503"/>
                  </a:cubicBezTo>
                  <a:cubicBezTo>
                    <a:pt x="246" y="502"/>
                    <a:pt x="250" y="501"/>
                    <a:pt x="254" y="500"/>
                  </a:cubicBezTo>
                  <a:cubicBezTo>
                    <a:pt x="255" y="499"/>
                    <a:pt x="255" y="498"/>
                    <a:pt x="256" y="498"/>
                  </a:cubicBezTo>
                  <a:cubicBezTo>
                    <a:pt x="259" y="494"/>
                    <a:pt x="263" y="493"/>
                    <a:pt x="268" y="493"/>
                  </a:cubicBezTo>
                  <a:cubicBezTo>
                    <a:pt x="268" y="493"/>
                    <a:pt x="269" y="493"/>
                    <a:pt x="270" y="493"/>
                  </a:cubicBezTo>
                  <a:cubicBezTo>
                    <a:pt x="272" y="492"/>
                    <a:pt x="274" y="491"/>
                    <a:pt x="277" y="491"/>
                  </a:cubicBezTo>
                  <a:cubicBezTo>
                    <a:pt x="277" y="491"/>
                    <a:pt x="278" y="491"/>
                    <a:pt x="279" y="491"/>
                  </a:cubicBezTo>
                  <a:cubicBezTo>
                    <a:pt x="288" y="494"/>
                    <a:pt x="289" y="498"/>
                    <a:pt x="296" y="506"/>
                  </a:cubicBezTo>
                  <a:cubicBezTo>
                    <a:pt x="302" y="512"/>
                    <a:pt x="307" y="515"/>
                    <a:pt x="316" y="515"/>
                  </a:cubicBezTo>
                  <a:cubicBezTo>
                    <a:pt x="318" y="515"/>
                    <a:pt x="320" y="515"/>
                    <a:pt x="322" y="515"/>
                  </a:cubicBezTo>
                  <a:cubicBezTo>
                    <a:pt x="328" y="515"/>
                    <a:pt x="334" y="515"/>
                    <a:pt x="338" y="516"/>
                  </a:cubicBezTo>
                  <a:cubicBezTo>
                    <a:pt x="341" y="517"/>
                    <a:pt x="344" y="517"/>
                    <a:pt x="348" y="517"/>
                  </a:cubicBezTo>
                  <a:cubicBezTo>
                    <a:pt x="351" y="517"/>
                    <a:pt x="355" y="517"/>
                    <a:pt x="358" y="516"/>
                  </a:cubicBezTo>
                  <a:cubicBezTo>
                    <a:pt x="364" y="514"/>
                    <a:pt x="369" y="513"/>
                    <a:pt x="374" y="511"/>
                  </a:cubicBezTo>
                  <a:cubicBezTo>
                    <a:pt x="378" y="509"/>
                    <a:pt x="385" y="507"/>
                    <a:pt x="391" y="507"/>
                  </a:cubicBezTo>
                  <a:cubicBezTo>
                    <a:pt x="394" y="507"/>
                    <a:pt x="397" y="508"/>
                    <a:pt x="399" y="508"/>
                  </a:cubicBezTo>
                  <a:cubicBezTo>
                    <a:pt x="404" y="509"/>
                    <a:pt x="405" y="511"/>
                    <a:pt x="405" y="513"/>
                  </a:cubicBezTo>
                  <a:cubicBezTo>
                    <a:pt x="405" y="514"/>
                    <a:pt x="406" y="514"/>
                    <a:pt x="406" y="514"/>
                  </a:cubicBezTo>
                  <a:cubicBezTo>
                    <a:pt x="407" y="512"/>
                    <a:pt x="408" y="512"/>
                    <a:pt x="410" y="510"/>
                  </a:cubicBezTo>
                  <a:cubicBezTo>
                    <a:pt x="410" y="510"/>
                    <a:pt x="411" y="510"/>
                    <a:pt x="412" y="510"/>
                  </a:cubicBezTo>
                  <a:cubicBezTo>
                    <a:pt x="413" y="510"/>
                    <a:pt x="415" y="510"/>
                    <a:pt x="416" y="510"/>
                  </a:cubicBezTo>
                  <a:cubicBezTo>
                    <a:pt x="417" y="510"/>
                    <a:pt x="417" y="510"/>
                    <a:pt x="417" y="510"/>
                  </a:cubicBezTo>
                  <a:cubicBezTo>
                    <a:pt x="421" y="508"/>
                    <a:pt x="423" y="506"/>
                    <a:pt x="425" y="503"/>
                  </a:cubicBezTo>
                  <a:cubicBezTo>
                    <a:pt x="426" y="501"/>
                    <a:pt x="427" y="499"/>
                    <a:pt x="428" y="498"/>
                  </a:cubicBezTo>
                  <a:cubicBezTo>
                    <a:pt x="430" y="497"/>
                    <a:pt x="430" y="496"/>
                    <a:pt x="431" y="496"/>
                  </a:cubicBezTo>
                  <a:cubicBezTo>
                    <a:pt x="432" y="496"/>
                    <a:pt x="432" y="497"/>
                    <a:pt x="434" y="497"/>
                  </a:cubicBezTo>
                  <a:cubicBezTo>
                    <a:pt x="434" y="497"/>
                    <a:pt x="434" y="497"/>
                    <a:pt x="434" y="497"/>
                  </a:cubicBezTo>
                  <a:cubicBezTo>
                    <a:pt x="436" y="498"/>
                    <a:pt x="438" y="499"/>
                    <a:pt x="440" y="500"/>
                  </a:cubicBezTo>
                  <a:cubicBezTo>
                    <a:pt x="443" y="500"/>
                    <a:pt x="444" y="501"/>
                    <a:pt x="447" y="502"/>
                  </a:cubicBezTo>
                  <a:cubicBezTo>
                    <a:pt x="450" y="503"/>
                    <a:pt x="451" y="504"/>
                    <a:pt x="453" y="505"/>
                  </a:cubicBezTo>
                  <a:cubicBezTo>
                    <a:pt x="455" y="505"/>
                    <a:pt x="458" y="505"/>
                    <a:pt x="460" y="506"/>
                  </a:cubicBezTo>
                  <a:cubicBezTo>
                    <a:pt x="461" y="507"/>
                    <a:pt x="463" y="507"/>
                    <a:pt x="464" y="508"/>
                  </a:cubicBezTo>
                  <a:cubicBezTo>
                    <a:pt x="465" y="507"/>
                    <a:pt x="465" y="507"/>
                    <a:pt x="466" y="507"/>
                  </a:cubicBezTo>
                  <a:cubicBezTo>
                    <a:pt x="467" y="506"/>
                    <a:pt x="470" y="503"/>
                    <a:pt x="472" y="500"/>
                  </a:cubicBezTo>
                  <a:cubicBezTo>
                    <a:pt x="472" y="499"/>
                    <a:pt x="472" y="497"/>
                    <a:pt x="473" y="496"/>
                  </a:cubicBezTo>
                  <a:cubicBezTo>
                    <a:pt x="474" y="495"/>
                    <a:pt x="475" y="494"/>
                    <a:pt x="477" y="493"/>
                  </a:cubicBezTo>
                  <a:cubicBezTo>
                    <a:pt x="478" y="493"/>
                    <a:pt x="478" y="493"/>
                    <a:pt x="478" y="493"/>
                  </a:cubicBezTo>
                  <a:cubicBezTo>
                    <a:pt x="482" y="489"/>
                    <a:pt x="484" y="487"/>
                    <a:pt x="487" y="484"/>
                  </a:cubicBezTo>
                  <a:cubicBezTo>
                    <a:pt x="489" y="478"/>
                    <a:pt x="492" y="474"/>
                    <a:pt x="496" y="471"/>
                  </a:cubicBezTo>
                  <a:cubicBezTo>
                    <a:pt x="498" y="469"/>
                    <a:pt x="498" y="466"/>
                    <a:pt x="492" y="463"/>
                  </a:cubicBezTo>
                  <a:cubicBezTo>
                    <a:pt x="487" y="461"/>
                    <a:pt x="478" y="457"/>
                    <a:pt x="474" y="453"/>
                  </a:cubicBezTo>
                  <a:cubicBezTo>
                    <a:pt x="470" y="449"/>
                    <a:pt x="475" y="437"/>
                    <a:pt x="476" y="432"/>
                  </a:cubicBezTo>
                  <a:cubicBezTo>
                    <a:pt x="477" y="427"/>
                    <a:pt x="468" y="417"/>
                    <a:pt x="466" y="414"/>
                  </a:cubicBezTo>
                  <a:cubicBezTo>
                    <a:pt x="460" y="406"/>
                    <a:pt x="453" y="402"/>
                    <a:pt x="448" y="397"/>
                  </a:cubicBezTo>
                  <a:cubicBezTo>
                    <a:pt x="443" y="393"/>
                    <a:pt x="432" y="387"/>
                    <a:pt x="427" y="386"/>
                  </a:cubicBezTo>
                  <a:cubicBezTo>
                    <a:pt x="415" y="383"/>
                    <a:pt x="422" y="378"/>
                    <a:pt x="426" y="373"/>
                  </a:cubicBezTo>
                  <a:cubicBezTo>
                    <a:pt x="432" y="365"/>
                    <a:pt x="430" y="361"/>
                    <a:pt x="440" y="356"/>
                  </a:cubicBezTo>
                  <a:cubicBezTo>
                    <a:pt x="446" y="353"/>
                    <a:pt x="453" y="348"/>
                    <a:pt x="456" y="347"/>
                  </a:cubicBezTo>
                  <a:cubicBezTo>
                    <a:pt x="460" y="345"/>
                    <a:pt x="468" y="339"/>
                    <a:pt x="471" y="333"/>
                  </a:cubicBezTo>
                  <a:cubicBezTo>
                    <a:pt x="474" y="327"/>
                    <a:pt x="476" y="321"/>
                    <a:pt x="474" y="312"/>
                  </a:cubicBezTo>
                  <a:cubicBezTo>
                    <a:pt x="472" y="304"/>
                    <a:pt x="469" y="297"/>
                    <a:pt x="467" y="289"/>
                  </a:cubicBezTo>
                  <a:cubicBezTo>
                    <a:pt x="467" y="288"/>
                    <a:pt x="467" y="287"/>
                    <a:pt x="467" y="286"/>
                  </a:cubicBezTo>
                  <a:cubicBezTo>
                    <a:pt x="467" y="282"/>
                    <a:pt x="461" y="269"/>
                    <a:pt x="458" y="262"/>
                  </a:cubicBezTo>
                  <a:cubicBezTo>
                    <a:pt x="456" y="259"/>
                    <a:pt x="457" y="258"/>
                    <a:pt x="456" y="252"/>
                  </a:cubicBezTo>
                  <a:cubicBezTo>
                    <a:pt x="454" y="245"/>
                    <a:pt x="452" y="239"/>
                    <a:pt x="452" y="234"/>
                  </a:cubicBezTo>
                  <a:cubicBezTo>
                    <a:pt x="452" y="224"/>
                    <a:pt x="449" y="221"/>
                    <a:pt x="445" y="213"/>
                  </a:cubicBezTo>
                  <a:cubicBezTo>
                    <a:pt x="443" y="209"/>
                    <a:pt x="438" y="200"/>
                    <a:pt x="438" y="196"/>
                  </a:cubicBezTo>
                  <a:cubicBezTo>
                    <a:pt x="438" y="189"/>
                    <a:pt x="436" y="182"/>
                    <a:pt x="436" y="176"/>
                  </a:cubicBezTo>
                  <a:cubicBezTo>
                    <a:pt x="436" y="168"/>
                    <a:pt x="439" y="161"/>
                    <a:pt x="438" y="154"/>
                  </a:cubicBezTo>
                  <a:cubicBezTo>
                    <a:pt x="436" y="148"/>
                    <a:pt x="435" y="139"/>
                    <a:pt x="431" y="133"/>
                  </a:cubicBezTo>
                  <a:cubicBezTo>
                    <a:pt x="427" y="128"/>
                    <a:pt x="423" y="122"/>
                    <a:pt x="423" y="114"/>
                  </a:cubicBezTo>
                  <a:cubicBezTo>
                    <a:pt x="423" y="108"/>
                    <a:pt x="421" y="94"/>
                    <a:pt x="423" y="89"/>
                  </a:cubicBezTo>
                  <a:cubicBezTo>
                    <a:pt x="428" y="81"/>
                    <a:pt x="432" y="75"/>
                    <a:pt x="438" y="69"/>
                  </a:cubicBezTo>
                  <a:cubicBezTo>
                    <a:pt x="444" y="62"/>
                    <a:pt x="443" y="56"/>
                    <a:pt x="443" y="48"/>
                  </a:cubicBezTo>
                  <a:cubicBezTo>
                    <a:pt x="443" y="41"/>
                    <a:pt x="437" y="24"/>
                    <a:pt x="436" y="24"/>
                  </a:cubicBezTo>
                  <a:cubicBezTo>
                    <a:pt x="436" y="24"/>
                    <a:pt x="435" y="24"/>
                    <a:pt x="435" y="24"/>
                  </a:cubicBezTo>
                  <a:cubicBezTo>
                    <a:pt x="435" y="24"/>
                    <a:pt x="435" y="25"/>
                    <a:pt x="435" y="26"/>
                  </a:cubicBezTo>
                  <a:cubicBezTo>
                    <a:pt x="432" y="37"/>
                    <a:pt x="429" y="38"/>
                    <a:pt x="415" y="38"/>
                  </a:cubicBezTo>
                  <a:cubicBezTo>
                    <a:pt x="409" y="38"/>
                    <a:pt x="404" y="39"/>
                    <a:pt x="399" y="39"/>
                  </a:cubicBezTo>
                  <a:cubicBezTo>
                    <a:pt x="399" y="39"/>
                    <a:pt x="399" y="39"/>
                    <a:pt x="399" y="39"/>
                  </a:cubicBezTo>
                  <a:cubicBezTo>
                    <a:pt x="399" y="39"/>
                    <a:pt x="399" y="39"/>
                    <a:pt x="399" y="39"/>
                  </a:cubicBezTo>
                  <a:cubicBezTo>
                    <a:pt x="393" y="39"/>
                    <a:pt x="387" y="38"/>
                    <a:pt x="380" y="36"/>
                  </a:cubicBezTo>
                  <a:cubicBezTo>
                    <a:pt x="369" y="34"/>
                    <a:pt x="363" y="30"/>
                    <a:pt x="355" y="24"/>
                  </a:cubicBezTo>
                  <a:cubicBezTo>
                    <a:pt x="347" y="18"/>
                    <a:pt x="345" y="0"/>
                    <a:pt x="337" y="0"/>
                  </a:cubicBezTo>
                </a:path>
              </a:pathLst>
            </a:custGeom>
            <a:solidFill>
              <a:schemeClr val="accent6"/>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01" name="Freeform 341"/>
            <p:cNvSpPr>
              <a:spLocks noEditPoints="1"/>
            </p:cNvSpPr>
            <p:nvPr/>
          </p:nvSpPr>
          <p:spPr bwMode="auto">
            <a:xfrm>
              <a:off x="6251015" y="2093018"/>
              <a:ext cx="375442" cy="127829"/>
            </a:xfrm>
            <a:custGeom>
              <a:avLst/>
              <a:gdLst>
                <a:gd name="T0" fmla="*/ 15 w 292"/>
                <a:gd name="T1" fmla="*/ 78 h 97"/>
                <a:gd name="T2" fmla="*/ 15 w 292"/>
                <a:gd name="T3" fmla="*/ 78 h 97"/>
                <a:gd name="T4" fmla="*/ 70 w 292"/>
                <a:gd name="T5" fmla="*/ 64 h 97"/>
                <a:gd name="T6" fmla="*/ 30 w 292"/>
                <a:gd name="T7" fmla="*/ 97 h 97"/>
                <a:gd name="T8" fmla="*/ 30 w 292"/>
                <a:gd name="T9" fmla="*/ 97 h 97"/>
                <a:gd name="T10" fmla="*/ 70 w 292"/>
                <a:gd name="T11" fmla="*/ 64 h 97"/>
                <a:gd name="T12" fmla="*/ 44 w 292"/>
                <a:gd name="T13" fmla="*/ 40 h 97"/>
                <a:gd name="T14" fmla="*/ 44 w 292"/>
                <a:gd name="T15" fmla="*/ 40 h 97"/>
                <a:gd name="T16" fmla="*/ 140 w 292"/>
                <a:gd name="T17" fmla="*/ 39 h 97"/>
                <a:gd name="T18" fmla="*/ 140 w 292"/>
                <a:gd name="T19" fmla="*/ 39 h 97"/>
                <a:gd name="T20" fmla="*/ 140 w 292"/>
                <a:gd name="T21" fmla="*/ 39 h 97"/>
                <a:gd name="T22" fmla="*/ 133 w 292"/>
                <a:gd name="T23" fmla="*/ 35 h 97"/>
                <a:gd name="T24" fmla="*/ 133 w 292"/>
                <a:gd name="T25" fmla="*/ 35 h 97"/>
                <a:gd name="T26" fmla="*/ 133 w 292"/>
                <a:gd name="T27" fmla="*/ 35 h 97"/>
                <a:gd name="T28" fmla="*/ 0 w 292"/>
                <a:gd name="T29" fmla="*/ 33 h 97"/>
                <a:gd name="T30" fmla="*/ 6 w 292"/>
                <a:gd name="T31" fmla="*/ 51 h 97"/>
                <a:gd name="T32" fmla="*/ 0 w 292"/>
                <a:gd name="T33" fmla="*/ 33 h 97"/>
                <a:gd name="T34" fmla="*/ 156 w 292"/>
                <a:gd name="T35" fmla="*/ 30 h 97"/>
                <a:gd name="T36" fmla="*/ 156 w 292"/>
                <a:gd name="T37" fmla="*/ 30 h 97"/>
                <a:gd name="T38" fmla="*/ 157 w 292"/>
                <a:gd name="T39" fmla="*/ 30 h 97"/>
                <a:gd name="T40" fmla="*/ 157 w 292"/>
                <a:gd name="T41" fmla="*/ 29 h 97"/>
                <a:gd name="T42" fmla="*/ 157 w 292"/>
                <a:gd name="T43" fmla="*/ 29 h 97"/>
                <a:gd name="T44" fmla="*/ 292 w 292"/>
                <a:gd name="T45" fmla="*/ 26 h 97"/>
                <a:gd name="T46" fmla="*/ 256 w 292"/>
                <a:gd name="T47" fmla="*/ 39 h 97"/>
                <a:gd name="T48" fmla="*/ 272 w 292"/>
                <a:gd name="T49" fmla="*/ 38 h 97"/>
                <a:gd name="T50" fmla="*/ 292 w 292"/>
                <a:gd name="T51" fmla="*/ 24 h 97"/>
                <a:gd name="T52" fmla="*/ 115 w 292"/>
                <a:gd name="T53" fmla="*/ 18 h 97"/>
                <a:gd name="T54" fmla="*/ 115 w 292"/>
                <a:gd name="T55" fmla="*/ 18 h 97"/>
                <a:gd name="T56" fmla="*/ 50 w 292"/>
                <a:gd name="T57" fmla="*/ 15 h 97"/>
                <a:gd name="T58" fmla="*/ 36 w 292"/>
                <a:gd name="T59" fmla="*/ 31 h 97"/>
                <a:gd name="T60" fmla="*/ 50 w 292"/>
                <a:gd name="T61" fmla="*/ 15 h 97"/>
                <a:gd name="T62" fmla="*/ 79 w 292"/>
                <a:gd name="T63" fmla="*/ 15 h 97"/>
                <a:gd name="T64" fmla="*/ 79 w 292"/>
                <a:gd name="T65" fmla="*/ 15 h 97"/>
                <a:gd name="T66" fmla="*/ 50 w 292"/>
                <a:gd name="T67" fmla="*/ 15 h 97"/>
                <a:gd name="T68" fmla="*/ 50 w 292"/>
                <a:gd name="T69" fmla="*/ 15 h 97"/>
                <a:gd name="T70" fmla="*/ 50 w 292"/>
                <a:gd name="T71" fmla="*/ 14 h 97"/>
                <a:gd name="T72" fmla="*/ 58 w 292"/>
                <a:gd name="T73" fmla="*/ 12 h 97"/>
                <a:gd name="T74" fmla="*/ 58 w 292"/>
                <a:gd name="T75" fmla="*/ 12 h 97"/>
                <a:gd name="T76" fmla="*/ 58 w 292"/>
                <a:gd name="T77" fmla="*/ 12 h 97"/>
                <a:gd name="T78" fmla="*/ 62 w 292"/>
                <a:gd name="T79" fmla="*/ 12 h 97"/>
                <a:gd name="T80" fmla="*/ 192 w 292"/>
                <a:gd name="T81" fmla="*/ 0 h 97"/>
                <a:gd name="T82" fmla="*/ 157 w 292"/>
                <a:gd name="T83" fmla="*/ 29 h 97"/>
                <a:gd name="T84" fmla="*/ 157 w 292"/>
                <a:gd name="T85" fmla="*/ 29 h 97"/>
                <a:gd name="T86" fmla="*/ 192 w 292"/>
                <a:gd name="T87" fmla="*/ 0 h 97"/>
                <a:gd name="T88" fmla="*/ 194 w 292"/>
                <a:gd name="T8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2" h="97">
                  <a:moveTo>
                    <a:pt x="15" y="78"/>
                  </a:moveTo>
                  <a:cubicBezTo>
                    <a:pt x="15" y="78"/>
                    <a:pt x="15" y="78"/>
                    <a:pt x="15" y="78"/>
                  </a:cubicBezTo>
                  <a:cubicBezTo>
                    <a:pt x="15" y="78"/>
                    <a:pt x="15" y="78"/>
                    <a:pt x="15" y="78"/>
                  </a:cubicBezTo>
                  <a:cubicBezTo>
                    <a:pt x="15" y="78"/>
                    <a:pt x="15" y="78"/>
                    <a:pt x="15" y="78"/>
                  </a:cubicBezTo>
                  <a:moveTo>
                    <a:pt x="48" y="42"/>
                  </a:moveTo>
                  <a:cubicBezTo>
                    <a:pt x="51" y="45"/>
                    <a:pt x="73" y="57"/>
                    <a:pt x="70" y="64"/>
                  </a:cubicBezTo>
                  <a:cubicBezTo>
                    <a:pt x="65" y="74"/>
                    <a:pt x="57" y="72"/>
                    <a:pt x="50" y="82"/>
                  </a:cubicBezTo>
                  <a:cubicBezTo>
                    <a:pt x="47" y="85"/>
                    <a:pt x="38" y="97"/>
                    <a:pt x="30" y="97"/>
                  </a:cubicBezTo>
                  <a:cubicBezTo>
                    <a:pt x="30" y="97"/>
                    <a:pt x="30" y="97"/>
                    <a:pt x="30" y="97"/>
                  </a:cubicBezTo>
                  <a:cubicBezTo>
                    <a:pt x="30" y="97"/>
                    <a:pt x="30" y="97"/>
                    <a:pt x="30" y="97"/>
                  </a:cubicBezTo>
                  <a:cubicBezTo>
                    <a:pt x="38" y="97"/>
                    <a:pt x="47" y="85"/>
                    <a:pt x="50" y="82"/>
                  </a:cubicBezTo>
                  <a:cubicBezTo>
                    <a:pt x="57" y="72"/>
                    <a:pt x="65" y="74"/>
                    <a:pt x="70" y="64"/>
                  </a:cubicBezTo>
                  <a:cubicBezTo>
                    <a:pt x="73" y="57"/>
                    <a:pt x="51" y="45"/>
                    <a:pt x="48" y="42"/>
                  </a:cubicBezTo>
                  <a:moveTo>
                    <a:pt x="44" y="40"/>
                  </a:moveTo>
                  <a:cubicBezTo>
                    <a:pt x="45" y="41"/>
                    <a:pt x="47" y="41"/>
                    <a:pt x="48" y="42"/>
                  </a:cubicBezTo>
                  <a:cubicBezTo>
                    <a:pt x="47" y="41"/>
                    <a:pt x="45" y="41"/>
                    <a:pt x="44" y="40"/>
                  </a:cubicBezTo>
                  <a:moveTo>
                    <a:pt x="140" y="39"/>
                  </a:moveTo>
                  <a:cubicBezTo>
                    <a:pt x="140" y="39"/>
                    <a:pt x="140" y="39"/>
                    <a:pt x="140" y="39"/>
                  </a:cubicBezTo>
                  <a:cubicBezTo>
                    <a:pt x="140" y="39"/>
                    <a:pt x="140" y="39"/>
                    <a:pt x="140" y="39"/>
                  </a:cubicBezTo>
                  <a:cubicBezTo>
                    <a:pt x="140" y="39"/>
                    <a:pt x="140" y="39"/>
                    <a:pt x="140" y="39"/>
                  </a:cubicBezTo>
                  <a:moveTo>
                    <a:pt x="134" y="35"/>
                  </a:moveTo>
                  <a:cubicBezTo>
                    <a:pt x="135" y="38"/>
                    <a:pt x="137" y="39"/>
                    <a:pt x="140" y="39"/>
                  </a:cubicBezTo>
                  <a:cubicBezTo>
                    <a:pt x="137" y="39"/>
                    <a:pt x="135" y="38"/>
                    <a:pt x="134" y="35"/>
                  </a:cubicBezTo>
                  <a:moveTo>
                    <a:pt x="133" y="35"/>
                  </a:moveTo>
                  <a:cubicBezTo>
                    <a:pt x="133" y="35"/>
                    <a:pt x="133" y="35"/>
                    <a:pt x="133" y="35"/>
                  </a:cubicBezTo>
                  <a:cubicBezTo>
                    <a:pt x="133" y="35"/>
                    <a:pt x="133" y="35"/>
                    <a:pt x="133" y="35"/>
                  </a:cubicBezTo>
                  <a:cubicBezTo>
                    <a:pt x="133" y="35"/>
                    <a:pt x="133" y="35"/>
                    <a:pt x="133" y="35"/>
                  </a:cubicBezTo>
                  <a:cubicBezTo>
                    <a:pt x="133" y="35"/>
                    <a:pt x="133" y="35"/>
                    <a:pt x="133" y="35"/>
                  </a:cubicBezTo>
                  <a:moveTo>
                    <a:pt x="0" y="33"/>
                  </a:moveTo>
                  <a:cubicBezTo>
                    <a:pt x="0" y="33"/>
                    <a:pt x="0" y="33"/>
                    <a:pt x="0" y="33"/>
                  </a:cubicBezTo>
                  <a:cubicBezTo>
                    <a:pt x="3" y="33"/>
                    <a:pt x="3" y="39"/>
                    <a:pt x="6" y="51"/>
                  </a:cubicBezTo>
                  <a:cubicBezTo>
                    <a:pt x="6" y="51"/>
                    <a:pt x="6" y="51"/>
                    <a:pt x="6" y="51"/>
                  </a:cubicBezTo>
                  <a:cubicBezTo>
                    <a:pt x="6" y="51"/>
                    <a:pt x="6" y="51"/>
                    <a:pt x="6" y="51"/>
                  </a:cubicBezTo>
                  <a:cubicBezTo>
                    <a:pt x="3" y="39"/>
                    <a:pt x="3" y="33"/>
                    <a:pt x="0" y="33"/>
                  </a:cubicBezTo>
                  <a:cubicBezTo>
                    <a:pt x="0" y="33"/>
                    <a:pt x="0" y="33"/>
                    <a:pt x="0" y="33"/>
                  </a:cubicBezTo>
                  <a:moveTo>
                    <a:pt x="156" y="30"/>
                  </a:moveTo>
                  <a:cubicBezTo>
                    <a:pt x="156" y="30"/>
                    <a:pt x="156" y="30"/>
                    <a:pt x="156" y="30"/>
                  </a:cubicBezTo>
                  <a:cubicBezTo>
                    <a:pt x="156" y="30"/>
                    <a:pt x="156" y="30"/>
                    <a:pt x="156" y="30"/>
                  </a:cubicBezTo>
                  <a:moveTo>
                    <a:pt x="157" y="30"/>
                  </a:moveTo>
                  <a:cubicBezTo>
                    <a:pt x="157" y="30"/>
                    <a:pt x="157" y="30"/>
                    <a:pt x="157" y="30"/>
                  </a:cubicBezTo>
                  <a:cubicBezTo>
                    <a:pt x="157" y="30"/>
                    <a:pt x="157" y="30"/>
                    <a:pt x="157" y="30"/>
                  </a:cubicBezTo>
                  <a:moveTo>
                    <a:pt x="157" y="29"/>
                  </a:moveTo>
                  <a:cubicBezTo>
                    <a:pt x="157" y="29"/>
                    <a:pt x="157" y="29"/>
                    <a:pt x="157" y="29"/>
                  </a:cubicBezTo>
                  <a:cubicBezTo>
                    <a:pt x="157" y="29"/>
                    <a:pt x="157" y="29"/>
                    <a:pt x="157" y="29"/>
                  </a:cubicBezTo>
                  <a:moveTo>
                    <a:pt x="292" y="24"/>
                  </a:moveTo>
                  <a:cubicBezTo>
                    <a:pt x="292" y="24"/>
                    <a:pt x="292" y="25"/>
                    <a:pt x="292" y="26"/>
                  </a:cubicBezTo>
                  <a:cubicBezTo>
                    <a:pt x="289" y="37"/>
                    <a:pt x="286" y="38"/>
                    <a:pt x="272" y="38"/>
                  </a:cubicBezTo>
                  <a:cubicBezTo>
                    <a:pt x="266" y="38"/>
                    <a:pt x="261" y="39"/>
                    <a:pt x="256" y="39"/>
                  </a:cubicBezTo>
                  <a:cubicBezTo>
                    <a:pt x="256" y="39"/>
                    <a:pt x="256" y="39"/>
                    <a:pt x="256" y="39"/>
                  </a:cubicBezTo>
                  <a:cubicBezTo>
                    <a:pt x="261" y="39"/>
                    <a:pt x="266" y="38"/>
                    <a:pt x="272" y="38"/>
                  </a:cubicBezTo>
                  <a:cubicBezTo>
                    <a:pt x="286" y="38"/>
                    <a:pt x="289" y="37"/>
                    <a:pt x="292" y="26"/>
                  </a:cubicBezTo>
                  <a:cubicBezTo>
                    <a:pt x="292" y="25"/>
                    <a:pt x="292" y="24"/>
                    <a:pt x="292" y="24"/>
                  </a:cubicBezTo>
                  <a:moveTo>
                    <a:pt x="115" y="18"/>
                  </a:moveTo>
                  <a:cubicBezTo>
                    <a:pt x="115" y="18"/>
                    <a:pt x="115" y="18"/>
                    <a:pt x="115" y="18"/>
                  </a:cubicBezTo>
                  <a:cubicBezTo>
                    <a:pt x="115" y="18"/>
                    <a:pt x="116" y="18"/>
                    <a:pt x="116" y="18"/>
                  </a:cubicBezTo>
                  <a:cubicBezTo>
                    <a:pt x="116" y="18"/>
                    <a:pt x="115" y="18"/>
                    <a:pt x="115" y="18"/>
                  </a:cubicBezTo>
                  <a:cubicBezTo>
                    <a:pt x="115" y="18"/>
                    <a:pt x="115" y="18"/>
                    <a:pt x="115" y="18"/>
                  </a:cubicBezTo>
                  <a:moveTo>
                    <a:pt x="50" y="15"/>
                  </a:moveTo>
                  <a:cubicBezTo>
                    <a:pt x="50" y="15"/>
                    <a:pt x="50" y="15"/>
                    <a:pt x="50" y="15"/>
                  </a:cubicBezTo>
                  <a:cubicBezTo>
                    <a:pt x="46" y="16"/>
                    <a:pt x="36" y="23"/>
                    <a:pt x="36" y="31"/>
                  </a:cubicBezTo>
                  <a:cubicBezTo>
                    <a:pt x="36" y="23"/>
                    <a:pt x="46" y="16"/>
                    <a:pt x="50" y="15"/>
                  </a:cubicBezTo>
                  <a:cubicBezTo>
                    <a:pt x="50" y="15"/>
                    <a:pt x="50" y="15"/>
                    <a:pt x="50" y="15"/>
                  </a:cubicBezTo>
                  <a:moveTo>
                    <a:pt x="79" y="15"/>
                  </a:moveTo>
                  <a:cubicBezTo>
                    <a:pt x="79" y="15"/>
                    <a:pt x="79" y="15"/>
                    <a:pt x="79" y="15"/>
                  </a:cubicBezTo>
                  <a:cubicBezTo>
                    <a:pt x="79" y="15"/>
                    <a:pt x="79" y="15"/>
                    <a:pt x="79" y="15"/>
                  </a:cubicBezTo>
                  <a:cubicBezTo>
                    <a:pt x="79" y="15"/>
                    <a:pt x="79" y="15"/>
                    <a:pt x="79" y="15"/>
                  </a:cubicBezTo>
                  <a:cubicBezTo>
                    <a:pt x="79" y="15"/>
                    <a:pt x="79" y="15"/>
                    <a:pt x="79" y="15"/>
                  </a:cubicBezTo>
                  <a:moveTo>
                    <a:pt x="50" y="15"/>
                  </a:moveTo>
                  <a:cubicBezTo>
                    <a:pt x="50" y="15"/>
                    <a:pt x="50" y="15"/>
                    <a:pt x="50" y="15"/>
                  </a:cubicBezTo>
                  <a:cubicBezTo>
                    <a:pt x="50" y="15"/>
                    <a:pt x="50" y="15"/>
                    <a:pt x="50" y="15"/>
                  </a:cubicBezTo>
                  <a:moveTo>
                    <a:pt x="50" y="14"/>
                  </a:moveTo>
                  <a:cubicBezTo>
                    <a:pt x="50" y="14"/>
                    <a:pt x="50" y="14"/>
                    <a:pt x="50" y="14"/>
                  </a:cubicBezTo>
                  <a:cubicBezTo>
                    <a:pt x="50" y="14"/>
                    <a:pt x="50" y="14"/>
                    <a:pt x="50" y="14"/>
                  </a:cubicBezTo>
                  <a:moveTo>
                    <a:pt x="58" y="12"/>
                  </a:moveTo>
                  <a:cubicBezTo>
                    <a:pt x="58" y="12"/>
                    <a:pt x="58" y="12"/>
                    <a:pt x="58" y="12"/>
                  </a:cubicBezTo>
                  <a:cubicBezTo>
                    <a:pt x="58" y="12"/>
                    <a:pt x="58" y="12"/>
                    <a:pt x="58" y="12"/>
                  </a:cubicBezTo>
                  <a:moveTo>
                    <a:pt x="62" y="12"/>
                  </a:moveTo>
                  <a:cubicBezTo>
                    <a:pt x="61" y="12"/>
                    <a:pt x="60" y="12"/>
                    <a:pt x="58" y="12"/>
                  </a:cubicBezTo>
                  <a:cubicBezTo>
                    <a:pt x="60" y="12"/>
                    <a:pt x="61" y="12"/>
                    <a:pt x="62" y="12"/>
                  </a:cubicBezTo>
                  <a:cubicBezTo>
                    <a:pt x="62" y="12"/>
                    <a:pt x="62" y="12"/>
                    <a:pt x="62" y="12"/>
                  </a:cubicBezTo>
                  <a:moveTo>
                    <a:pt x="194" y="0"/>
                  </a:moveTo>
                  <a:cubicBezTo>
                    <a:pt x="193" y="0"/>
                    <a:pt x="192" y="0"/>
                    <a:pt x="192" y="0"/>
                  </a:cubicBezTo>
                  <a:cubicBezTo>
                    <a:pt x="184" y="2"/>
                    <a:pt x="172" y="1"/>
                    <a:pt x="170" y="9"/>
                  </a:cubicBezTo>
                  <a:cubicBezTo>
                    <a:pt x="167" y="22"/>
                    <a:pt x="166" y="20"/>
                    <a:pt x="157" y="29"/>
                  </a:cubicBezTo>
                  <a:cubicBezTo>
                    <a:pt x="157" y="29"/>
                    <a:pt x="157" y="29"/>
                    <a:pt x="157" y="29"/>
                  </a:cubicBezTo>
                  <a:cubicBezTo>
                    <a:pt x="157" y="29"/>
                    <a:pt x="157" y="29"/>
                    <a:pt x="157" y="29"/>
                  </a:cubicBezTo>
                  <a:cubicBezTo>
                    <a:pt x="166" y="20"/>
                    <a:pt x="167" y="22"/>
                    <a:pt x="170" y="9"/>
                  </a:cubicBezTo>
                  <a:cubicBezTo>
                    <a:pt x="172" y="1"/>
                    <a:pt x="184" y="2"/>
                    <a:pt x="192" y="0"/>
                  </a:cubicBezTo>
                  <a:cubicBezTo>
                    <a:pt x="192" y="0"/>
                    <a:pt x="193" y="0"/>
                    <a:pt x="194" y="0"/>
                  </a:cubicBezTo>
                  <a:cubicBezTo>
                    <a:pt x="194" y="0"/>
                    <a:pt x="194" y="0"/>
                    <a:pt x="194"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02" name="Freeform 342"/>
            <p:cNvSpPr>
              <a:spLocks noEditPoints="1"/>
            </p:cNvSpPr>
            <p:nvPr/>
          </p:nvSpPr>
          <p:spPr bwMode="auto">
            <a:xfrm>
              <a:off x="6299509" y="2712750"/>
              <a:ext cx="287839" cy="66342"/>
            </a:xfrm>
            <a:custGeom>
              <a:avLst/>
              <a:gdLst>
                <a:gd name="T0" fmla="*/ 73 w 224"/>
                <a:gd name="T1" fmla="*/ 33 h 50"/>
                <a:gd name="T2" fmla="*/ 61 w 224"/>
                <a:gd name="T3" fmla="*/ 36 h 50"/>
                <a:gd name="T4" fmla="*/ 54 w 224"/>
                <a:gd name="T5" fmla="*/ 37 h 50"/>
                <a:gd name="T6" fmla="*/ 53 w 224"/>
                <a:gd name="T7" fmla="*/ 37 h 50"/>
                <a:gd name="T8" fmla="*/ 54 w 224"/>
                <a:gd name="T9" fmla="*/ 37 h 50"/>
                <a:gd name="T10" fmla="*/ 60 w 224"/>
                <a:gd name="T11" fmla="*/ 38 h 50"/>
                <a:gd name="T12" fmla="*/ 73 w 224"/>
                <a:gd name="T13" fmla="*/ 33 h 50"/>
                <a:gd name="T14" fmla="*/ 96 w 224"/>
                <a:gd name="T15" fmla="*/ 24 h 50"/>
                <a:gd name="T16" fmla="*/ 89 w 224"/>
                <a:gd name="T17" fmla="*/ 26 h 50"/>
                <a:gd name="T18" fmla="*/ 94 w 224"/>
                <a:gd name="T19" fmla="*/ 27 h 50"/>
                <a:gd name="T20" fmla="*/ 111 w 224"/>
                <a:gd name="T21" fmla="*/ 37 h 50"/>
                <a:gd name="T22" fmla="*/ 128 w 224"/>
                <a:gd name="T23" fmla="*/ 48 h 50"/>
                <a:gd name="T24" fmla="*/ 151 w 224"/>
                <a:gd name="T25" fmla="*/ 50 h 50"/>
                <a:gd name="T26" fmla="*/ 174 w 224"/>
                <a:gd name="T27" fmla="*/ 50 h 50"/>
                <a:gd name="T28" fmla="*/ 179 w 224"/>
                <a:gd name="T29" fmla="*/ 50 h 50"/>
                <a:gd name="T30" fmla="*/ 195 w 224"/>
                <a:gd name="T31" fmla="*/ 48 h 50"/>
                <a:gd name="T32" fmla="*/ 213 w 224"/>
                <a:gd name="T33" fmla="*/ 44 h 50"/>
                <a:gd name="T34" fmla="*/ 215 w 224"/>
                <a:gd name="T35" fmla="*/ 43 h 50"/>
                <a:gd name="T36" fmla="*/ 220 w 224"/>
                <a:gd name="T37" fmla="*/ 45 h 50"/>
                <a:gd name="T38" fmla="*/ 224 w 224"/>
                <a:gd name="T39" fmla="*/ 46 h 50"/>
                <a:gd name="T40" fmla="*/ 218 w 224"/>
                <a:gd name="T41" fmla="*/ 41 h 50"/>
                <a:gd name="T42" fmla="*/ 210 w 224"/>
                <a:gd name="T43" fmla="*/ 40 h 50"/>
                <a:gd name="T44" fmla="*/ 193 w 224"/>
                <a:gd name="T45" fmla="*/ 44 h 50"/>
                <a:gd name="T46" fmla="*/ 177 w 224"/>
                <a:gd name="T47" fmla="*/ 49 h 50"/>
                <a:gd name="T48" fmla="*/ 167 w 224"/>
                <a:gd name="T49" fmla="*/ 50 h 50"/>
                <a:gd name="T50" fmla="*/ 157 w 224"/>
                <a:gd name="T51" fmla="*/ 49 h 50"/>
                <a:gd name="T52" fmla="*/ 141 w 224"/>
                <a:gd name="T53" fmla="*/ 48 h 50"/>
                <a:gd name="T54" fmla="*/ 135 w 224"/>
                <a:gd name="T55" fmla="*/ 48 h 50"/>
                <a:gd name="T56" fmla="*/ 115 w 224"/>
                <a:gd name="T57" fmla="*/ 39 h 50"/>
                <a:gd name="T58" fmla="*/ 98 w 224"/>
                <a:gd name="T59" fmla="*/ 24 h 50"/>
                <a:gd name="T60" fmla="*/ 96 w 224"/>
                <a:gd name="T61" fmla="*/ 24 h 50"/>
                <a:gd name="T62" fmla="*/ 19 w 224"/>
                <a:gd name="T63" fmla="*/ 20 h 50"/>
                <a:gd name="T64" fmla="*/ 30 w 224"/>
                <a:gd name="T65" fmla="*/ 31 h 50"/>
                <a:gd name="T66" fmla="*/ 19 w 224"/>
                <a:gd name="T67" fmla="*/ 20 h 50"/>
                <a:gd name="T68" fmla="*/ 0 w 224"/>
                <a:gd name="T69" fmla="*/ 0 h 50"/>
                <a:gd name="T70" fmla="*/ 8 w 224"/>
                <a:gd name="T71" fmla="*/ 6 h 50"/>
                <a:gd name="T72" fmla="*/ 0 w 224"/>
                <a:gd name="T7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4" h="50">
                  <a:moveTo>
                    <a:pt x="73" y="33"/>
                  </a:moveTo>
                  <a:cubicBezTo>
                    <a:pt x="69" y="34"/>
                    <a:pt x="65" y="35"/>
                    <a:pt x="61" y="36"/>
                  </a:cubicBezTo>
                  <a:cubicBezTo>
                    <a:pt x="58" y="37"/>
                    <a:pt x="56" y="37"/>
                    <a:pt x="54" y="37"/>
                  </a:cubicBezTo>
                  <a:cubicBezTo>
                    <a:pt x="54" y="37"/>
                    <a:pt x="53" y="37"/>
                    <a:pt x="53" y="37"/>
                  </a:cubicBezTo>
                  <a:cubicBezTo>
                    <a:pt x="53" y="37"/>
                    <a:pt x="54" y="37"/>
                    <a:pt x="54" y="37"/>
                  </a:cubicBezTo>
                  <a:cubicBezTo>
                    <a:pt x="56" y="38"/>
                    <a:pt x="58" y="38"/>
                    <a:pt x="60" y="38"/>
                  </a:cubicBezTo>
                  <a:cubicBezTo>
                    <a:pt x="65" y="38"/>
                    <a:pt x="69" y="36"/>
                    <a:pt x="73" y="33"/>
                  </a:cubicBezTo>
                  <a:moveTo>
                    <a:pt x="96" y="24"/>
                  </a:moveTo>
                  <a:cubicBezTo>
                    <a:pt x="93" y="24"/>
                    <a:pt x="91" y="25"/>
                    <a:pt x="89" y="26"/>
                  </a:cubicBezTo>
                  <a:cubicBezTo>
                    <a:pt x="91" y="26"/>
                    <a:pt x="92" y="27"/>
                    <a:pt x="94" y="27"/>
                  </a:cubicBezTo>
                  <a:cubicBezTo>
                    <a:pt x="100" y="29"/>
                    <a:pt x="106" y="35"/>
                    <a:pt x="111" y="37"/>
                  </a:cubicBezTo>
                  <a:cubicBezTo>
                    <a:pt x="117" y="41"/>
                    <a:pt x="119" y="45"/>
                    <a:pt x="128" y="48"/>
                  </a:cubicBezTo>
                  <a:cubicBezTo>
                    <a:pt x="136" y="50"/>
                    <a:pt x="141" y="50"/>
                    <a:pt x="151" y="50"/>
                  </a:cubicBezTo>
                  <a:cubicBezTo>
                    <a:pt x="159" y="50"/>
                    <a:pt x="166" y="50"/>
                    <a:pt x="174" y="50"/>
                  </a:cubicBezTo>
                  <a:cubicBezTo>
                    <a:pt x="176" y="50"/>
                    <a:pt x="177" y="50"/>
                    <a:pt x="179" y="50"/>
                  </a:cubicBezTo>
                  <a:cubicBezTo>
                    <a:pt x="185" y="50"/>
                    <a:pt x="190" y="50"/>
                    <a:pt x="195" y="48"/>
                  </a:cubicBezTo>
                  <a:cubicBezTo>
                    <a:pt x="201" y="45"/>
                    <a:pt x="206" y="45"/>
                    <a:pt x="213" y="44"/>
                  </a:cubicBezTo>
                  <a:cubicBezTo>
                    <a:pt x="213" y="44"/>
                    <a:pt x="214" y="43"/>
                    <a:pt x="215" y="43"/>
                  </a:cubicBezTo>
                  <a:cubicBezTo>
                    <a:pt x="217" y="43"/>
                    <a:pt x="218" y="44"/>
                    <a:pt x="220" y="45"/>
                  </a:cubicBezTo>
                  <a:cubicBezTo>
                    <a:pt x="221" y="46"/>
                    <a:pt x="223" y="46"/>
                    <a:pt x="224" y="46"/>
                  </a:cubicBezTo>
                  <a:cubicBezTo>
                    <a:pt x="224" y="44"/>
                    <a:pt x="223" y="42"/>
                    <a:pt x="218" y="41"/>
                  </a:cubicBezTo>
                  <a:cubicBezTo>
                    <a:pt x="216" y="41"/>
                    <a:pt x="213" y="40"/>
                    <a:pt x="210" y="40"/>
                  </a:cubicBezTo>
                  <a:cubicBezTo>
                    <a:pt x="204" y="40"/>
                    <a:pt x="197" y="42"/>
                    <a:pt x="193" y="44"/>
                  </a:cubicBezTo>
                  <a:cubicBezTo>
                    <a:pt x="188" y="46"/>
                    <a:pt x="183" y="47"/>
                    <a:pt x="177" y="49"/>
                  </a:cubicBezTo>
                  <a:cubicBezTo>
                    <a:pt x="174" y="50"/>
                    <a:pt x="170" y="50"/>
                    <a:pt x="167" y="50"/>
                  </a:cubicBezTo>
                  <a:cubicBezTo>
                    <a:pt x="163" y="50"/>
                    <a:pt x="160" y="50"/>
                    <a:pt x="157" y="49"/>
                  </a:cubicBezTo>
                  <a:cubicBezTo>
                    <a:pt x="153" y="48"/>
                    <a:pt x="147" y="48"/>
                    <a:pt x="141" y="48"/>
                  </a:cubicBezTo>
                  <a:cubicBezTo>
                    <a:pt x="139" y="48"/>
                    <a:pt x="137" y="48"/>
                    <a:pt x="135" y="48"/>
                  </a:cubicBezTo>
                  <a:cubicBezTo>
                    <a:pt x="126" y="48"/>
                    <a:pt x="121" y="45"/>
                    <a:pt x="115" y="39"/>
                  </a:cubicBezTo>
                  <a:cubicBezTo>
                    <a:pt x="108" y="31"/>
                    <a:pt x="107" y="27"/>
                    <a:pt x="98" y="24"/>
                  </a:cubicBezTo>
                  <a:cubicBezTo>
                    <a:pt x="97" y="24"/>
                    <a:pt x="96" y="24"/>
                    <a:pt x="96" y="24"/>
                  </a:cubicBezTo>
                  <a:moveTo>
                    <a:pt x="19" y="20"/>
                  </a:moveTo>
                  <a:cubicBezTo>
                    <a:pt x="22" y="27"/>
                    <a:pt x="23" y="27"/>
                    <a:pt x="30" y="31"/>
                  </a:cubicBezTo>
                  <a:cubicBezTo>
                    <a:pt x="27" y="28"/>
                    <a:pt x="22" y="24"/>
                    <a:pt x="19" y="20"/>
                  </a:cubicBezTo>
                  <a:moveTo>
                    <a:pt x="0" y="0"/>
                  </a:moveTo>
                  <a:cubicBezTo>
                    <a:pt x="3" y="2"/>
                    <a:pt x="6" y="4"/>
                    <a:pt x="8" y="6"/>
                  </a:cubicBezTo>
                  <a:cubicBezTo>
                    <a:pt x="6" y="3"/>
                    <a:pt x="3" y="1"/>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03" name="Freeform 343"/>
            <p:cNvSpPr>
              <a:spLocks/>
            </p:cNvSpPr>
            <p:nvPr/>
          </p:nvSpPr>
          <p:spPr bwMode="auto">
            <a:xfrm>
              <a:off x="6654615" y="2434437"/>
              <a:ext cx="1565" cy="6472"/>
            </a:xfrm>
            <a:custGeom>
              <a:avLst/>
              <a:gdLst>
                <a:gd name="T0" fmla="*/ 0 w 2"/>
                <a:gd name="T1" fmla="*/ 0 h 5"/>
                <a:gd name="T2" fmla="*/ 1 w 2"/>
                <a:gd name="T3" fmla="*/ 4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cubicBezTo>
                    <a:pt x="0" y="1"/>
                    <a:pt x="1" y="2"/>
                    <a:pt x="1" y="4"/>
                  </a:cubicBezTo>
                  <a:cubicBezTo>
                    <a:pt x="2" y="4"/>
                    <a:pt x="2" y="5"/>
                    <a:pt x="2" y="5"/>
                  </a:cubicBezTo>
                  <a:cubicBezTo>
                    <a:pt x="0" y="0"/>
                    <a:pt x="0"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04" name="Freeform 344"/>
            <p:cNvSpPr>
              <a:spLocks/>
            </p:cNvSpPr>
            <p:nvPr/>
          </p:nvSpPr>
          <p:spPr bwMode="auto">
            <a:xfrm>
              <a:off x="5819256" y="2060656"/>
              <a:ext cx="466174" cy="736235"/>
            </a:xfrm>
            <a:custGeom>
              <a:avLst/>
              <a:gdLst>
                <a:gd name="T0" fmla="*/ 283 w 363"/>
                <a:gd name="T1" fmla="*/ 1 h 555"/>
                <a:gd name="T2" fmla="*/ 255 w 363"/>
                <a:gd name="T3" fmla="*/ 22 h 555"/>
                <a:gd name="T4" fmla="*/ 244 w 363"/>
                <a:gd name="T5" fmla="*/ 12 h 555"/>
                <a:gd name="T6" fmla="*/ 0 w 363"/>
                <a:gd name="T7" fmla="*/ 447 h 555"/>
                <a:gd name="T8" fmla="*/ 18 w 363"/>
                <a:gd name="T9" fmla="*/ 461 h 555"/>
                <a:gd name="T10" fmla="*/ 31 w 363"/>
                <a:gd name="T11" fmla="*/ 459 h 555"/>
                <a:gd name="T12" fmla="*/ 51 w 363"/>
                <a:gd name="T13" fmla="*/ 456 h 555"/>
                <a:gd name="T14" fmla="*/ 84 w 363"/>
                <a:gd name="T15" fmla="*/ 474 h 555"/>
                <a:gd name="T16" fmla="*/ 107 w 363"/>
                <a:gd name="T17" fmla="*/ 497 h 555"/>
                <a:gd name="T18" fmla="*/ 118 w 363"/>
                <a:gd name="T19" fmla="*/ 497 h 555"/>
                <a:gd name="T20" fmla="*/ 138 w 363"/>
                <a:gd name="T21" fmla="*/ 494 h 555"/>
                <a:gd name="T22" fmla="*/ 159 w 363"/>
                <a:gd name="T23" fmla="*/ 519 h 555"/>
                <a:gd name="T24" fmla="*/ 182 w 363"/>
                <a:gd name="T25" fmla="*/ 516 h 555"/>
                <a:gd name="T26" fmla="*/ 217 w 363"/>
                <a:gd name="T27" fmla="*/ 509 h 555"/>
                <a:gd name="T28" fmla="*/ 225 w 363"/>
                <a:gd name="T29" fmla="*/ 532 h 555"/>
                <a:gd name="T30" fmla="*/ 247 w 363"/>
                <a:gd name="T31" fmla="*/ 555 h 555"/>
                <a:gd name="T32" fmla="*/ 267 w 363"/>
                <a:gd name="T33" fmla="*/ 551 h 555"/>
                <a:gd name="T34" fmla="*/ 281 w 363"/>
                <a:gd name="T35" fmla="*/ 552 h 555"/>
                <a:gd name="T36" fmla="*/ 295 w 363"/>
                <a:gd name="T37" fmla="*/ 545 h 555"/>
                <a:gd name="T38" fmla="*/ 338 w 363"/>
                <a:gd name="T39" fmla="*/ 511 h 555"/>
                <a:gd name="T40" fmla="*/ 360 w 363"/>
                <a:gd name="T41" fmla="*/ 493 h 555"/>
                <a:gd name="T42" fmla="*/ 351 w 363"/>
                <a:gd name="T43" fmla="*/ 457 h 555"/>
                <a:gd name="T44" fmla="*/ 326 w 363"/>
                <a:gd name="T45" fmla="*/ 399 h 555"/>
                <a:gd name="T46" fmla="*/ 312 w 363"/>
                <a:gd name="T47" fmla="*/ 383 h 555"/>
                <a:gd name="T48" fmla="*/ 296 w 363"/>
                <a:gd name="T49" fmla="*/ 357 h 555"/>
                <a:gd name="T50" fmla="*/ 281 w 363"/>
                <a:gd name="T51" fmla="*/ 341 h 555"/>
                <a:gd name="T52" fmla="*/ 254 w 363"/>
                <a:gd name="T53" fmla="*/ 300 h 555"/>
                <a:gd name="T54" fmla="*/ 238 w 363"/>
                <a:gd name="T55" fmla="*/ 229 h 555"/>
                <a:gd name="T56" fmla="*/ 238 w 363"/>
                <a:gd name="T57" fmla="*/ 223 h 555"/>
                <a:gd name="T58" fmla="*/ 213 w 363"/>
                <a:gd name="T59" fmla="*/ 173 h 555"/>
                <a:gd name="T60" fmla="*/ 197 w 363"/>
                <a:gd name="T61" fmla="*/ 117 h 555"/>
                <a:gd name="T62" fmla="*/ 210 w 363"/>
                <a:gd name="T63" fmla="*/ 106 h 555"/>
                <a:gd name="T64" fmla="*/ 229 w 363"/>
                <a:gd name="T65" fmla="*/ 95 h 555"/>
                <a:gd name="T66" fmla="*/ 246 w 363"/>
                <a:gd name="T67" fmla="*/ 85 h 555"/>
                <a:gd name="T68" fmla="*/ 268 w 363"/>
                <a:gd name="T69" fmla="*/ 72 h 555"/>
                <a:gd name="T70" fmla="*/ 271 w 363"/>
                <a:gd name="T71" fmla="*/ 51 h 555"/>
                <a:gd name="T72" fmla="*/ 272 w 363"/>
                <a:gd name="T73" fmla="*/ 51 h 555"/>
                <a:gd name="T74" fmla="*/ 272 w 363"/>
                <a:gd name="T75" fmla="*/ 51 h 555"/>
                <a:gd name="T76" fmla="*/ 273 w 363"/>
                <a:gd name="T77" fmla="*/ 51 h 555"/>
                <a:gd name="T78" fmla="*/ 274 w 363"/>
                <a:gd name="T79" fmla="*/ 51 h 555"/>
                <a:gd name="T80" fmla="*/ 275 w 363"/>
                <a:gd name="T81" fmla="*/ 51 h 555"/>
                <a:gd name="T82" fmla="*/ 275 w 363"/>
                <a:gd name="T83" fmla="*/ 50 h 555"/>
                <a:gd name="T84" fmla="*/ 275 w 363"/>
                <a:gd name="T85" fmla="*/ 50 h 555"/>
                <a:gd name="T86" fmla="*/ 286 w 363"/>
                <a:gd name="T87" fmla="*/ 50 h 555"/>
                <a:gd name="T88" fmla="*/ 299 w 363"/>
                <a:gd name="T89" fmla="*/ 50 h 555"/>
                <a:gd name="T90" fmla="*/ 323 w 363"/>
                <a:gd name="T91" fmla="*/ 42 h 555"/>
                <a:gd name="T92" fmla="*/ 319 w 363"/>
                <a:gd name="T93" fmla="*/ 21 h 555"/>
                <a:gd name="T94" fmla="*/ 322 w 363"/>
                <a:gd name="T95" fmla="*/ 14 h 555"/>
                <a:gd name="T96" fmla="*/ 313 w 363"/>
                <a:gd name="T97" fmla="*/ 8 h 555"/>
                <a:gd name="T98" fmla="*/ 299 w 363"/>
                <a:gd name="T99" fmla="*/ 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3" h="555">
                  <a:moveTo>
                    <a:pt x="288" y="0"/>
                  </a:moveTo>
                  <a:cubicBezTo>
                    <a:pt x="288" y="0"/>
                    <a:pt x="287" y="0"/>
                    <a:pt x="287" y="0"/>
                  </a:cubicBezTo>
                  <a:cubicBezTo>
                    <a:pt x="285" y="1"/>
                    <a:pt x="284" y="1"/>
                    <a:pt x="283" y="1"/>
                  </a:cubicBezTo>
                  <a:cubicBezTo>
                    <a:pt x="280" y="2"/>
                    <a:pt x="277" y="4"/>
                    <a:pt x="275" y="8"/>
                  </a:cubicBezTo>
                  <a:cubicBezTo>
                    <a:pt x="270" y="18"/>
                    <a:pt x="266" y="23"/>
                    <a:pt x="260" y="23"/>
                  </a:cubicBezTo>
                  <a:cubicBezTo>
                    <a:pt x="258" y="23"/>
                    <a:pt x="257" y="23"/>
                    <a:pt x="255" y="22"/>
                  </a:cubicBezTo>
                  <a:cubicBezTo>
                    <a:pt x="253" y="22"/>
                    <a:pt x="251" y="20"/>
                    <a:pt x="250" y="19"/>
                  </a:cubicBezTo>
                  <a:cubicBezTo>
                    <a:pt x="249" y="19"/>
                    <a:pt x="249" y="19"/>
                    <a:pt x="249" y="18"/>
                  </a:cubicBezTo>
                  <a:cubicBezTo>
                    <a:pt x="247" y="17"/>
                    <a:pt x="246" y="14"/>
                    <a:pt x="244" y="12"/>
                  </a:cubicBezTo>
                  <a:cubicBezTo>
                    <a:pt x="241" y="9"/>
                    <a:pt x="239" y="7"/>
                    <a:pt x="235" y="6"/>
                  </a:cubicBezTo>
                  <a:cubicBezTo>
                    <a:pt x="233" y="6"/>
                    <a:pt x="232" y="5"/>
                    <a:pt x="230" y="5"/>
                  </a:cubicBezTo>
                  <a:cubicBezTo>
                    <a:pt x="0" y="447"/>
                    <a:pt x="0" y="447"/>
                    <a:pt x="0" y="447"/>
                  </a:cubicBezTo>
                  <a:cubicBezTo>
                    <a:pt x="1" y="448"/>
                    <a:pt x="1" y="449"/>
                    <a:pt x="1" y="449"/>
                  </a:cubicBezTo>
                  <a:cubicBezTo>
                    <a:pt x="3" y="453"/>
                    <a:pt x="6" y="457"/>
                    <a:pt x="9" y="460"/>
                  </a:cubicBezTo>
                  <a:cubicBezTo>
                    <a:pt x="12" y="461"/>
                    <a:pt x="16" y="461"/>
                    <a:pt x="18" y="461"/>
                  </a:cubicBezTo>
                  <a:cubicBezTo>
                    <a:pt x="19" y="461"/>
                    <a:pt x="20" y="461"/>
                    <a:pt x="21" y="461"/>
                  </a:cubicBezTo>
                  <a:cubicBezTo>
                    <a:pt x="22" y="461"/>
                    <a:pt x="23" y="461"/>
                    <a:pt x="24" y="461"/>
                  </a:cubicBezTo>
                  <a:cubicBezTo>
                    <a:pt x="26" y="460"/>
                    <a:pt x="29" y="460"/>
                    <a:pt x="31" y="459"/>
                  </a:cubicBezTo>
                  <a:cubicBezTo>
                    <a:pt x="33" y="459"/>
                    <a:pt x="35" y="458"/>
                    <a:pt x="37" y="458"/>
                  </a:cubicBezTo>
                  <a:cubicBezTo>
                    <a:pt x="40" y="457"/>
                    <a:pt x="44" y="456"/>
                    <a:pt x="48" y="456"/>
                  </a:cubicBezTo>
                  <a:cubicBezTo>
                    <a:pt x="49" y="456"/>
                    <a:pt x="50" y="456"/>
                    <a:pt x="51" y="456"/>
                  </a:cubicBezTo>
                  <a:cubicBezTo>
                    <a:pt x="59" y="457"/>
                    <a:pt x="62" y="461"/>
                    <a:pt x="69" y="464"/>
                  </a:cubicBezTo>
                  <a:cubicBezTo>
                    <a:pt x="70" y="465"/>
                    <a:pt x="73" y="467"/>
                    <a:pt x="76" y="469"/>
                  </a:cubicBezTo>
                  <a:cubicBezTo>
                    <a:pt x="79" y="470"/>
                    <a:pt x="81" y="472"/>
                    <a:pt x="84" y="474"/>
                  </a:cubicBezTo>
                  <a:cubicBezTo>
                    <a:pt x="92" y="481"/>
                    <a:pt x="96" y="492"/>
                    <a:pt x="104" y="496"/>
                  </a:cubicBezTo>
                  <a:cubicBezTo>
                    <a:pt x="105" y="497"/>
                    <a:pt x="106" y="497"/>
                    <a:pt x="107" y="497"/>
                  </a:cubicBezTo>
                  <a:cubicBezTo>
                    <a:pt x="107" y="497"/>
                    <a:pt x="107" y="497"/>
                    <a:pt x="107" y="497"/>
                  </a:cubicBezTo>
                  <a:cubicBezTo>
                    <a:pt x="107" y="497"/>
                    <a:pt x="108" y="497"/>
                    <a:pt x="109" y="497"/>
                  </a:cubicBezTo>
                  <a:cubicBezTo>
                    <a:pt x="111" y="497"/>
                    <a:pt x="113" y="497"/>
                    <a:pt x="115" y="497"/>
                  </a:cubicBezTo>
                  <a:cubicBezTo>
                    <a:pt x="116" y="497"/>
                    <a:pt x="117" y="497"/>
                    <a:pt x="118" y="497"/>
                  </a:cubicBezTo>
                  <a:cubicBezTo>
                    <a:pt x="119" y="497"/>
                    <a:pt x="119" y="497"/>
                    <a:pt x="120" y="497"/>
                  </a:cubicBezTo>
                  <a:cubicBezTo>
                    <a:pt x="122" y="497"/>
                    <a:pt x="124" y="497"/>
                    <a:pt x="126" y="496"/>
                  </a:cubicBezTo>
                  <a:cubicBezTo>
                    <a:pt x="130" y="495"/>
                    <a:pt x="134" y="494"/>
                    <a:pt x="138" y="494"/>
                  </a:cubicBezTo>
                  <a:cubicBezTo>
                    <a:pt x="143" y="492"/>
                    <a:pt x="146" y="492"/>
                    <a:pt x="148" y="492"/>
                  </a:cubicBezTo>
                  <a:cubicBezTo>
                    <a:pt x="154" y="492"/>
                    <a:pt x="150" y="497"/>
                    <a:pt x="155" y="509"/>
                  </a:cubicBezTo>
                  <a:cubicBezTo>
                    <a:pt x="157" y="514"/>
                    <a:pt x="158" y="517"/>
                    <a:pt x="159" y="519"/>
                  </a:cubicBezTo>
                  <a:cubicBezTo>
                    <a:pt x="160" y="520"/>
                    <a:pt x="162" y="521"/>
                    <a:pt x="164" y="521"/>
                  </a:cubicBezTo>
                  <a:cubicBezTo>
                    <a:pt x="165" y="521"/>
                    <a:pt x="166" y="520"/>
                    <a:pt x="168" y="520"/>
                  </a:cubicBezTo>
                  <a:cubicBezTo>
                    <a:pt x="173" y="519"/>
                    <a:pt x="176" y="516"/>
                    <a:pt x="182" y="516"/>
                  </a:cubicBezTo>
                  <a:cubicBezTo>
                    <a:pt x="184" y="516"/>
                    <a:pt x="185" y="516"/>
                    <a:pt x="186" y="516"/>
                  </a:cubicBezTo>
                  <a:cubicBezTo>
                    <a:pt x="193" y="515"/>
                    <a:pt x="200" y="513"/>
                    <a:pt x="208" y="511"/>
                  </a:cubicBezTo>
                  <a:cubicBezTo>
                    <a:pt x="212" y="510"/>
                    <a:pt x="214" y="509"/>
                    <a:pt x="217" y="509"/>
                  </a:cubicBezTo>
                  <a:cubicBezTo>
                    <a:pt x="222" y="509"/>
                    <a:pt x="222" y="513"/>
                    <a:pt x="223" y="519"/>
                  </a:cubicBezTo>
                  <a:cubicBezTo>
                    <a:pt x="224" y="521"/>
                    <a:pt x="224" y="523"/>
                    <a:pt x="224" y="526"/>
                  </a:cubicBezTo>
                  <a:cubicBezTo>
                    <a:pt x="224" y="528"/>
                    <a:pt x="224" y="530"/>
                    <a:pt x="225" y="532"/>
                  </a:cubicBezTo>
                  <a:cubicBezTo>
                    <a:pt x="226" y="536"/>
                    <a:pt x="229" y="543"/>
                    <a:pt x="234" y="548"/>
                  </a:cubicBezTo>
                  <a:cubicBezTo>
                    <a:pt x="235" y="549"/>
                    <a:pt x="236" y="550"/>
                    <a:pt x="238" y="551"/>
                  </a:cubicBezTo>
                  <a:cubicBezTo>
                    <a:pt x="240" y="552"/>
                    <a:pt x="243" y="554"/>
                    <a:pt x="247" y="555"/>
                  </a:cubicBezTo>
                  <a:cubicBezTo>
                    <a:pt x="249" y="555"/>
                    <a:pt x="251" y="555"/>
                    <a:pt x="254" y="554"/>
                  </a:cubicBezTo>
                  <a:cubicBezTo>
                    <a:pt x="258" y="552"/>
                    <a:pt x="260" y="550"/>
                    <a:pt x="264" y="550"/>
                  </a:cubicBezTo>
                  <a:cubicBezTo>
                    <a:pt x="265" y="550"/>
                    <a:pt x="266" y="551"/>
                    <a:pt x="267" y="551"/>
                  </a:cubicBezTo>
                  <a:cubicBezTo>
                    <a:pt x="268" y="551"/>
                    <a:pt x="268" y="551"/>
                    <a:pt x="268" y="551"/>
                  </a:cubicBezTo>
                  <a:cubicBezTo>
                    <a:pt x="269" y="551"/>
                    <a:pt x="269" y="551"/>
                    <a:pt x="270" y="551"/>
                  </a:cubicBezTo>
                  <a:cubicBezTo>
                    <a:pt x="275" y="552"/>
                    <a:pt x="278" y="552"/>
                    <a:pt x="281" y="552"/>
                  </a:cubicBezTo>
                  <a:cubicBezTo>
                    <a:pt x="284" y="552"/>
                    <a:pt x="287" y="552"/>
                    <a:pt x="289" y="550"/>
                  </a:cubicBezTo>
                  <a:cubicBezTo>
                    <a:pt x="291" y="549"/>
                    <a:pt x="292" y="548"/>
                    <a:pt x="294" y="547"/>
                  </a:cubicBezTo>
                  <a:cubicBezTo>
                    <a:pt x="294" y="546"/>
                    <a:pt x="295" y="546"/>
                    <a:pt x="295" y="545"/>
                  </a:cubicBezTo>
                  <a:cubicBezTo>
                    <a:pt x="299" y="542"/>
                    <a:pt x="313" y="533"/>
                    <a:pt x="317" y="531"/>
                  </a:cubicBezTo>
                  <a:cubicBezTo>
                    <a:pt x="321" y="527"/>
                    <a:pt x="324" y="523"/>
                    <a:pt x="329" y="518"/>
                  </a:cubicBezTo>
                  <a:cubicBezTo>
                    <a:pt x="332" y="514"/>
                    <a:pt x="335" y="513"/>
                    <a:pt x="338" y="511"/>
                  </a:cubicBezTo>
                  <a:cubicBezTo>
                    <a:pt x="340" y="508"/>
                    <a:pt x="343" y="507"/>
                    <a:pt x="346" y="505"/>
                  </a:cubicBezTo>
                  <a:cubicBezTo>
                    <a:pt x="349" y="502"/>
                    <a:pt x="353" y="497"/>
                    <a:pt x="357" y="495"/>
                  </a:cubicBezTo>
                  <a:cubicBezTo>
                    <a:pt x="358" y="494"/>
                    <a:pt x="359" y="494"/>
                    <a:pt x="360" y="493"/>
                  </a:cubicBezTo>
                  <a:cubicBezTo>
                    <a:pt x="361" y="491"/>
                    <a:pt x="362" y="489"/>
                    <a:pt x="363" y="487"/>
                  </a:cubicBezTo>
                  <a:cubicBezTo>
                    <a:pt x="353" y="487"/>
                    <a:pt x="355" y="486"/>
                    <a:pt x="353" y="477"/>
                  </a:cubicBezTo>
                  <a:cubicBezTo>
                    <a:pt x="352" y="472"/>
                    <a:pt x="354" y="462"/>
                    <a:pt x="351" y="457"/>
                  </a:cubicBezTo>
                  <a:cubicBezTo>
                    <a:pt x="346" y="451"/>
                    <a:pt x="343" y="447"/>
                    <a:pt x="343" y="438"/>
                  </a:cubicBezTo>
                  <a:cubicBezTo>
                    <a:pt x="343" y="431"/>
                    <a:pt x="345" y="421"/>
                    <a:pt x="342" y="415"/>
                  </a:cubicBezTo>
                  <a:cubicBezTo>
                    <a:pt x="338" y="407"/>
                    <a:pt x="332" y="407"/>
                    <a:pt x="326" y="399"/>
                  </a:cubicBezTo>
                  <a:cubicBezTo>
                    <a:pt x="326" y="399"/>
                    <a:pt x="326" y="399"/>
                    <a:pt x="326" y="399"/>
                  </a:cubicBezTo>
                  <a:cubicBezTo>
                    <a:pt x="324" y="397"/>
                    <a:pt x="318" y="392"/>
                    <a:pt x="315" y="387"/>
                  </a:cubicBezTo>
                  <a:cubicBezTo>
                    <a:pt x="313" y="386"/>
                    <a:pt x="312" y="384"/>
                    <a:pt x="312" y="383"/>
                  </a:cubicBezTo>
                  <a:cubicBezTo>
                    <a:pt x="311" y="377"/>
                    <a:pt x="309" y="375"/>
                    <a:pt x="307" y="372"/>
                  </a:cubicBezTo>
                  <a:cubicBezTo>
                    <a:pt x="306" y="371"/>
                    <a:pt x="305" y="369"/>
                    <a:pt x="304" y="367"/>
                  </a:cubicBezTo>
                  <a:cubicBezTo>
                    <a:pt x="302" y="363"/>
                    <a:pt x="299" y="360"/>
                    <a:pt x="296" y="357"/>
                  </a:cubicBezTo>
                  <a:cubicBezTo>
                    <a:pt x="292" y="354"/>
                    <a:pt x="289" y="351"/>
                    <a:pt x="286" y="348"/>
                  </a:cubicBezTo>
                  <a:cubicBezTo>
                    <a:pt x="286" y="347"/>
                    <a:pt x="285" y="347"/>
                    <a:pt x="285" y="346"/>
                  </a:cubicBezTo>
                  <a:cubicBezTo>
                    <a:pt x="284" y="344"/>
                    <a:pt x="282" y="343"/>
                    <a:pt x="281" y="341"/>
                  </a:cubicBezTo>
                  <a:cubicBezTo>
                    <a:pt x="281" y="341"/>
                    <a:pt x="281" y="341"/>
                    <a:pt x="281" y="341"/>
                  </a:cubicBezTo>
                  <a:cubicBezTo>
                    <a:pt x="276" y="337"/>
                    <a:pt x="262" y="328"/>
                    <a:pt x="260" y="321"/>
                  </a:cubicBezTo>
                  <a:cubicBezTo>
                    <a:pt x="259" y="313"/>
                    <a:pt x="254" y="309"/>
                    <a:pt x="254" y="300"/>
                  </a:cubicBezTo>
                  <a:cubicBezTo>
                    <a:pt x="254" y="292"/>
                    <a:pt x="251" y="284"/>
                    <a:pt x="251" y="277"/>
                  </a:cubicBezTo>
                  <a:cubicBezTo>
                    <a:pt x="251" y="270"/>
                    <a:pt x="251" y="265"/>
                    <a:pt x="249" y="258"/>
                  </a:cubicBezTo>
                  <a:cubicBezTo>
                    <a:pt x="247" y="250"/>
                    <a:pt x="238" y="237"/>
                    <a:pt x="238" y="229"/>
                  </a:cubicBezTo>
                  <a:cubicBezTo>
                    <a:pt x="238" y="229"/>
                    <a:pt x="238" y="229"/>
                    <a:pt x="238" y="229"/>
                  </a:cubicBezTo>
                  <a:cubicBezTo>
                    <a:pt x="238" y="229"/>
                    <a:pt x="238" y="229"/>
                    <a:pt x="238" y="229"/>
                  </a:cubicBezTo>
                  <a:cubicBezTo>
                    <a:pt x="238" y="227"/>
                    <a:pt x="238" y="225"/>
                    <a:pt x="238" y="223"/>
                  </a:cubicBezTo>
                  <a:cubicBezTo>
                    <a:pt x="238" y="218"/>
                    <a:pt x="238" y="212"/>
                    <a:pt x="236" y="207"/>
                  </a:cubicBezTo>
                  <a:cubicBezTo>
                    <a:pt x="232" y="200"/>
                    <a:pt x="230" y="194"/>
                    <a:pt x="224" y="188"/>
                  </a:cubicBezTo>
                  <a:cubicBezTo>
                    <a:pt x="220" y="184"/>
                    <a:pt x="216" y="179"/>
                    <a:pt x="213" y="173"/>
                  </a:cubicBezTo>
                  <a:cubicBezTo>
                    <a:pt x="209" y="167"/>
                    <a:pt x="207" y="156"/>
                    <a:pt x="204" y="153"/>
                  </a:cubicBezTo>
                  <a:cubicBezTo>
                    <a:pt x="200" y="150"/>
                    <a:pt x="198" y="146"/>
                    <a:pt x="196" y="139"/>
                  </a:cubicBezTo>
                  <a:cubicBezTo>
                    <a:pt x="194" y="131"/>
                    <a:pt x="194" y="124"/>
                    <a:pt x="197" y="117"/>
                  </a:cubicBezTo>
                  <a:cubicBezTo>
                    <a:pt x="197" y="117"/>
                    <a:pt x="197" y="117"/>
                    <a:pt x="197" y="117"/>
                  </a:cubicBezTo>
                  <a:cubicBezTo>
                    <a:pt x="197" y="117"/>
                    <a:pt x="197" y="117"/>
                    <a:pt x="197" y="117"/>
                  </a:cubicBezTo>
                  <a:cubicBezTo>
                    <a:pt x="200" y="111"/>
                    <a:pt x="204" y="108"/>
                    <a:pt x="210" y="106"/>
                  </a:cubicBezTo>
                  <a:cubicBezTo>
                    <a:pt x="210" y="106"/>
                    <a:pt x="210" y="106"/>
                    <a:pt x="210" y="105"/>
                  </a:cubicBezTo>
                  <a:cubicBezTo>
                    <a:pt x="216" y="103"/>
                    <a:pt x="223" y="98"/>
                    <a:pt x="229" y="95"/>
                  </a:cubicBezTo>
                  <a:cubicBezTo>
                    <a:pt x="229" y="95"/>
                    <a:pt x="229" y="95"/>
                    <a:pt x="229" y="95"/>
                  </a:cubicBezTo>
                  <a:cubicBezTo>
                    <a:pt x="235" y="92"/>
                    <a:pt x="239" y="90"/>
                    <a:pt x="246" y="85"/>
                  </a:cubicBezTo>
                  <a:cubicBezTo>
                    <a:pt x="246" y="85"/>
                    <a:pt x="246" y="85"/>
                    <a:pt x="246" y="85"/>
                  </a:cubicBezTo>
                  <a:cubicBezTo>
                    <a:pt x="246" y="85"/>
                    <a:pt x="246" y="85"/>
                    <a:pt x="246" y="85"/>
                  </a:cubicBezTo>
                  <a:cubicBezTo>
                    <a:pt x="251" y="82"/>
                    <a:pt x="267" y="76"/>
                    <a:pt x="268" y="72"/>
                  </a:cubicBezTo>
                  <a:cubicBezTo>
                    <a:pt x="268" y="72"/>
                    <a:pt x="268" y="72"/>
                    <a:pt x="268" y="72"/>
                  </a:cubicBezTo>
                  <a:cubicBezTo>
                    <a:pt x="268" y="72"/>
                    <a:pt x="268" y="72"/>
                    <a:pt x="268" y="72"/>
                  </a:cubicBezTo>
                  <a:cubicBezTo>
                    <a:pt x="268" y="70"/>
                    <a:pt x="270" y="52"/>
                    <a:pt x="271" y="51"/>
                  </a:cubicBezTo>
                  <a:cubicBezTo>
                    <a:pt x="271" y="51"/>
                    <a:pt x="271" y="51"/>
                    <a:pt x="271" y="51"/>
                  </a:cubicBezTo>
                  <a:cubicBezTo>
                    <a:pt x="271" y="51"/>
                    <a:pt x="271" y="51"/>
                    <a:pt x="271" y="51"/>
                  </a:cubicBezTo>
                  <a:cubicBezTo>
                    <a:pt x="271" y="51"/>
                    <a:pt x="271" y="51"/>
                    <a:pt x="271" y="51"/>
                  </a:cubicBezTo>
                  <a:cubicBezTo>
                    <a:pt x="271" y="51"/>
                    <a:pt x="272" y="51"/>
                    <a:pt x="272" y="51"/>
                  </a:cubicBezTo>
                  <a:cubicBezTo>
                    <a:pt x="272" y="51"/>
                    <a:pt x="272" y="51"/>
                    <a:pt x="272" y="51"/>
                  </a:cubicBezTo>
                  <a:cubicBezTo>
                    <a:pt x="272" y="51"/>
                    <a:pt x="272" y="51"/>
                    <a:pt x="272" y="51"/>
                  </a:cubicBezTo>
                  <a:cubicBezTo>
                    <a:pt x="272" y="51"/>
                    <a:pt x="272" y="51"/>
                    <a:pt x="272" y="51"/>
                  </a:cubicBezTo>
                  <a:cubicBezTo>
                    <a:pt x="272" y="51"/>
                    <a:pt x="272" y="51"/>
                    <a:pt x="272" y="51"/>
                  </a:cubicBezTo>
                  <a:cubicBezTo>
                    <a:pt x="272" y="51"/>
                    <a:pt x="272" y="51"/>
                    <a:pt x="273" y="51"/>
                  </a:cubicBezTo>
                  <a:cubicBezTo>
                    <a:pt x="273" y="51"/>
                    <a:pt x="273" y="51"/>
                    <a:pt x="273" y="51"/>
                  </a:cubicBezTo>
                  <a:cubicBezTo>
                    <a:pt x="273" y="51"/>
                    <a:pt x="273" y="51"/>
                    <a:pt x="273" y="51"/>
                  </a:cubicBezTo>
                  <a:cubicBezTo>
                    <a:pt x="273" y="51"/>
                    <a:pt x="273" y="51"/>
                    <a:pt x="273" y="51"/>
                  </a:cubicBezTo>
                  <a:cubicBezTo>
                    <a:pt x="273" y="51"/>
                    <a:pt x="274" y="51"/>
                    <a:pt x="274" y="51"/>
                  </a:cubicBezTo>
                  <a:cubicBezTo>
                    <a:pt x="274" y="51"/>
                    <a:pt x="274" y="51"/>
                    <a:pt x="274" y="51"/>
                  </a:cubicBezTo>
                  <a:cubicBezTo>
                    <a:pt x="274" y="51"/>
                    <a:pt x="274" y="51"/>
                    <a:pt x="274" y="51"/>
                  </a:cubicBezTo>
                  <a:cubicBezTo>
                    <a:pt x="274" y="51"/>
                    <a:pt x="274" y="51"/>
                    <a:pt x="274" y="51"/>
                  </a:cubicBezTo>
                  <a:cubicBezTo>
                    <a:pt x="274" y="51"/>
                    <a:pt x="275" y="51"/>
                    <a:pt x="275" y="51"/>
                  </a:cubicBezTo>
                  <a:cubicBezTo>
                    <a:pt x="275" y="51"/>
                    <a:pt x="275" y="51"/>
                    <a:pt x="275" y="50"/>
                  </a:cubicBezTo>
                  <a:cubicBezTo>
                    <a:pt x="275" y="50"/>
                    <a:pt x="275" y="50"/>
                    <a:pt x="275" y="50"/>
                  </a:cubicBezTo>
                  <a:cubicBezTo>
                    <a:pt x="275" y="50"/>
                    <a:pt x="275" y="50"/>
                    <a:pt x="275" y="50"/>
                  </a:cubicBezTo>
                  <a:cubicBezTo>
                    <a:pt x="275" y="50"/>
                    <a:pt x="275" y="50"/>
                    <a:pt x="275" y="50"/>
                  </a:cubicBezTo>
                  <a:cubicBezTo>
                    <a:pt x="275" y="50"/>
                    <a:pt x="275" y="50"/>
                    <a:pt x="275" y="50"/>
                  </a:cubicBezTo>
                  <a:cubicBezTo>
                    <a:pt x="275" y="50"/>
                    <a:pt x="275" y="50"/>
                    <a:pt x="275" y="50"/>
                  </a:cubicBezTo>
                  <a:cubicBezTo>
                    <a:pt x="275" y="50"/>
                    <a:pt x="275" y="50"/>
                    <a:pt x="275" y="50"/>
                  </a:cubicBezTo>
                  <a:cubicBezTo>
                    <a:pt x="279" y="50"/>
                    <a:pt x="282" y="50"/>
                    <a:pt x="286" y="50"/>
                  </a:cubicBezTo>
                  <a:cubicBezTo>
                    <a:pt x="286" y="50"/>
                    <a:pt x="286" y="50"/>
                    <a:pt x="286" y="50"/>
                  </a:cubicBezTo>
                  <a:cubicBezTo>
                    <a:pt x="286" y="50"/>
                    <a:pt x="286" y="50"/>
                    <a:pt x="286" y="50"/>
                  </a:cubicBezTo>
                  <a:cubicBezTo>
                    <a:pt x="290" y="50"/>
                    <a:pt x="294" y="50"/>
                    <a:pt x="298" y="50"/>
                  </a:cubicBezTo>
                  <a:cubicBezTo>
                    <a:pt x="298" y="50"/>
                    <a:pt x="298" y="50"/>
                    <a:pt x="299" y="50"/>
                  </a:cubicBezTo>
                  <a:cubicBezTo>
                    <a:pt x="307" y="50"/>
                    <a:pt x="309" y="48"/>
                    <a:pt x="316" y="45"/>
                  </a:cubicBezTo>
                  <a:cubicBezTo>
                    <a:pt x="318" y="44"/>
                    <a:pt x="320" y="43"/>
                    <a:pt x="323" y="42"/>
                  </a:cubicBezTo>
                  <a:cubicBezTo>
                    <a:pt x="323" y="42"/>
                    <a:pt x="323" y="42"/>
                    <a:pt x="323" y="42"/>
                  </a:cubicBezTo>
                  <a:cubicBezTo>
                    <a:pt x="323" y="42"/>
                    <a:pt x="323" y="41"/>
                    <a:pt x="323" y="41"/>
                  </a:cubicBezTo>
                  <a:cubicBezTo>
                    <a:pt x="323" y="38"/>
                    <a:pt x="322" y="32"/>
                    <a:pt x="321" y="27"/>
                  </a:cubicBezTo>
                  <a:cubicBezTo>
                    <a:pt x="320" y="25"/>
                    <a:pt x="319" y="24"/>
                    <a:pt x="319" y="21"/>
                  </a:cubicBezTo>
                  <a:cubicBezTo>
                    <a:pt x="319" y="18"/>
                    <a:pt x="320" y="17"/>
                    <a:pt x="320" y="16"/>
                  </a:cubicBezTo>
                  <a:cubicBezTo>
                    <a:pt x="321" y="16"/>
                    <a:pt x="321" y="15"/>
                    <a:pt x="321" y="15"/>
                  </a:cubicBezTo>
                  <a:cubicBezTo>
                    <a:pt x="321" y="15"/>
                    <a:pt x="321" y="15"/>
                    <a:pt x="322" y="14"/>
                  </a:cubicBezTo>
                  <a:cubicBezTo>
                    <a:pt x="322" y="14"/>
                    <a:pt x="321" y="13"/>
                    <a:pt x="321" y="12"/>
                  </a:cubicBezTo>
                  <a:cubicBezTo>
                    <a:pt x="321" y="12"/>
                    <a:pt x="321" y="12"/>
                    <a:pt x="321" y="11"/>
                  </a:cubicBezTo>
                  <a:cubicBezTo>
                    <a:pt x="318" y="11"/>
                    <a:pt x="315" y="9"/>
                    <a:pt x="313" y="8"/>
                  </a:cubicBezTo>
                  <a:cubicBezTo>
                    <a:pt x="313" y="8"/>
                    <a:pt x="313" y="8"/>
                    <a:pt x="313" y="8"/>
                  </a:cubicBezTo>
                  <a:cubicBezTo>
                    <a:pt x="307" y="6"/>
                    <a:pt x="305" y="7"/>
                    <a:pt x="302" y="4"/>
                  </a:cubicBezTo>
                  <a:cubicBezTo>
                    <a:pt x="301" y="3"/>
                    <a:pt x="300" y="2"/>
                    <a:pt x="299" y="2"/>
                  </a:cubicBezTo>
                  <a:cubicBezTo>
                    <a:pt x="295" y="1"/>
                    <a:pt x="291" y="0"/>
                    <a:pt x="288" y="0"/>
                  </a:cubicBezTo>
                </a:path>
              </a:pathLst>
            </a:custGeom>
            <a:solidFill>
              <a:schemeClr val="accent6">
                <a:lumMod val="60000"/>
                <a:lumOff val="40000"/>
              </a:schemeClr>
            </a:solidFill>
            <a:ln w="9525">
              <a:solidFill>
                <a:srgbClr val="A9D18E"/>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05" name="Freeform 345"/>
            <p:cNvSpPr>
              <a:spLocks noEditPoints="1"/>
            </p:cNvSpPr>
            <p:nvPr/>
          </p:nvSpPr>
          <p:spPr bwMode="auto">
            <a:xfrm>
              <a:off x="6139946" y="2060656"/>
              <a:ext cx="90732" cy="30743"/>
            </a:xfrm>
            <a:custGeom>
              <a:avLst/>
              <a:gdLst>
                <a:gd name="T0" fmla="*/ 63 w 71"/>
                <a:gd name="T1" fmla="*/ 8 h 23"/>
                <a:gd name="T2" fmla="*/ 71 w 71"/>
                <a:gd name="T3" fmla="*/ 11 h 23"/>
                <a:gd name="T4" fmla="*/ 63 w 71"/>
                <a:gd name="T5" fmla="*/ 8 h 23"/>
                <a:gd name="T6" fmla="*/ 33 w 71"/>
                <a:gd name="T7" fmla="*/ 1 h 23"/>
                <a:gd name="T8" fmla="*/ 32 w 71"/>
                <a:gd name="T9" fmla="*/ 1 h 23"/>
                <a:gd name="T10" fmla="*/ 26 w 71"/>
                <a:gd name="T11" fmla="*/ 6 h 23"/>
                <a:gd name="T12" fmla="*/ 19 w 71"/>
                <a:gd name="T13" fmla="*/ 14 h 23"/>
                <a:gd name="T14" fmla="*/ 12 w 71"/>
                <a:gd name="T15" fmla="*/ 22 h 23"/>
                <a:gd name="T16" fmla="*/ 11 w 71"/>
                <a:gd name="T17" fmla="*/ 22 h 23"/>
                <a:gd name="T18" fmla="*/ 0 w 71"/>
                <a:gd name="T19" fmla="*/ 19 h 23"/>
                <a:gd name="T20" fmla="*/ 5 w 71"/>
                <a:gd name="T21" fmla="*/ 22 h 23"/>
                <a:gd name="T22" fmla="*/ 10 w 71"/>
                <a:gd name="T23" fmla="*/ 23 h 23"/>
                <a:gd name="T24" fmla="*/ 25 w 71"/>
                <a:gd name="T25" fmla="*/ 8 h 23"/>
                <a:gd name="T26" fmla="*/ 33 w 71"/>
                <a:gd name="T27" fmla="*/ 1 h 23"/>
                <a:gd name="T28" fmla="*/ 42 w 71"/>
                <a:gd name="T29" fmla="*/ 0 h 23"/>
                <a:gd name="T30" fmla="*/ 37 w 71"/>
                <a:gd name="T31" fmla="*/ 0 h 23"/>
                <a:gd name="T32" fmla="*/ 38 w 71"/>
                <a:gd name="T33" fmla="*/ 0 h 23"/>
                <a:gd name="T34" fmla="*/ 49 w 71"/>
                <a:gd name="T35" fmla="*/ 2 h 23"/>
                <a:gd name="T36" fmla="*/ 43 w 71"/>
                <a:gd name="T37" fmla="*/ 0 h 23"/>
                <a:gd name="T38" fmla="*/ 42 w 71"/>
                <a:gd name="T3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23">
                  <a:moveTo>
                    <a:pt x="63" y="8"/>
                  </a:moveTo>
                  <a:cubicBezTo>
                    <a:pt x="65" y="9"/>
                    <a:pt x="68" y="11"/>
                    <a:pt x="71" y="11"/>
                  </a:cubicBezTo>
                  <a:cubicBezTo>
                    <a:pt x="69" y="9"/>
                    <a:pt x="66" y="8"/>
                    <a:pt x="63" y="8"/>
                  </a:cubicBezTo>
                  <a:moveTo>
                    <a:pt x="33" y="1"/>
                  </a:moveTo>
                  <a:cubicBezTo>
                    <a:pt x="33" y="1"/>
                    <a:pt x="32" y="1"/>
                    <a:pt x="32" y="1"/>
                  </a:cubicBezTo>
                  <a:cubicBezTo>
                    <a:pt x="28" y="1"/>
                    <a:pt x="27" y="3"/>
                    <a:pt x="26" y="6"/>
                  </a:cubicBezTo>
                  <a:cubicBezTo>
                    <a:pt x="25" y="8"/>
                    <a:pt x="21" y="13"/>
                    <a:pt x="19" y="14"/>
                  </a:cubicBezTo>
                  <a:cubicBezTo>
                    <a:pt x="17" y="17"/>
                    <a:pt x="15" y="19"/>
                    <a:pt x="12" y="22"/>
                  </a:cubicBezTo>
                  <a:cubicBezTo>
                    <a:pt x="12" y="22"/>
                    <a:pt x="12" y="22"/>
                    <a:pt x="11" y="22"/>
                  </a:cubicBezTo>
                  <a:cubicBezTo>
                    <a:pt x="8" y="22"/>
                    <a:pt x="1" y="19"/>
                    <a:pt x="0" y="19"/>
                  </a:cubicBezTo>
                  <a:cubicBezTo>
                    <a:pt x="1" y="20"/>
                    <a:pt x="3" y="22"/>
                    <a:pt x="5" y="22"/>
                  </a:cubicBezTo>
                  <a:cubicBezTo>
                    <a:pt x="7" y="23"/>
                    <a:pt x="8" y="23"/>
                    <a:pt x="10" y="23"/>
                  </a:cubicBezTo>
                  <a:cubicBezTo>
                    <a:pt x="16" y="23"/>
                    <a:pt x="20" y="18"/>
                    <a:pt x="25" y="8"/>
                  </a:cubicBezTo>
                  <a:cubicBezTo>
                    <a:pt x="27" y="4"/>
                    <a:pt x="30" y="2"/>
                    <a:pt x="33" y="1"/>
                  </a:cubicBezTo>
                  <a:moveTo>
                    <a:pt x="42" y="0"/>
                  </a:moveTo>
                  <a:cubicBezTo>
                    <a:pt x="40" y="0"/>
                    <a:pt x="38" y="0"/>
                    <a:pt x="37" y="0"/>
                  </a:cubicBezTo>
                  <a:cubicBezTo>
                    <a:pt x="37" y="0"/>
                    <a:pt x="38" y="0"/>
                    <a:pt x="38" y="0"/>
                  </a:cubicBezTo>
                  <a:cubicBezTo>
                    <a:pt x="41" y="0"/>
                    <a:pt x="45" y="1"/>
                    <a:pt x="49" y="2"/>
                  </a:cubicBezTo>
                  <a:cubicBezTo>
                    <a:pt x="47" y="1"/>
                    <a:pt x="46" y="0"/>
                    <a:pt x="43" y="0"/>
                  </a:cubicBezTo>
                  <a:cubicBezTo>
                    <a:pt x="43" y="0"/>
                    <a:pt x="42" y="0"/>
                    <a:pt x="42"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06" name="Freeform 346"/>
            <p:cNvSpPr>
              <a:spLocks noEditPoints="1"/>
            </p:cNvSpPr>
            <p:nvPr/>
          </p:nvSpPr>
          <p:spPr bwMode="auto">
            <a:xfrm>
              <a:off x="6229114" y="2078455"/>
              <a:ext cx="4694" cy="37216"/>
            </a:xfrm>
            <a:custGeom>
              <a:avLst/>
              <a:gdLst>
                <a:gd name="T0" fmla="*/ 1 w 3"/>
                <a:gd name="T1" fmla="*/ 13 h 27"/>
                <a:gd name="T2" fmla="*/ 3 w 3"/>
                <a:gd name="T3" fmla="*/ 27 h 27"/>
                <a:gd name="T4" fmla="*/ 2 w 3"/>
                <a:gd name="T5" fmla="*/ 15 h 27"/>
                <a:gd name="T6" fmla="*/ 1 w 3"/>
                <a:gd name="T7" fmla="*/ 13 h 27"/>
                <a:gd name="T8" fmla="*/ 2 w 3"/>
                <a:gd name="T9" fmla="*/ 0 h 27"/>
                <a:gd name="T10" fmla="*/ 1 w 3"/>
                <a:gd name="T11" fmla="*/ 1 h 27"/>
                <a:gd name="T12" fmla="*/ 0 w 3"/>
                <a:gd name="T13" fmla="*/ 2 h 27"/>
                <a:gd name="T14" fmla="*/ 2 w 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7">
                  <a:moveTo>
                    <a:pt x="1" y="13"/>
                  </a:moveTo>
                  <a:cubicBezTo>
                    <a:pt x="2" y="18"/>
                    <a:pt x="3" y="24"/>
                    <a:pt x="3" y="27"/>
                  </a:cubicBezTo>
                  <a:cubicBezTo>
                    <a:pt x="3" y="22"/>
                    <a:pt x="3" y="20"/>
                    <a:pt x="2" y="15"/>
                  </a:cubicBezTo>
                  <a:cubicBezTo>
                    <a:pt x="2" y="14"/>
                    <a:pt x="1" y="13"/>
                    <a:pt x="1" y="13"/>
                  </a:cubicBezTo>
                  <a:moveTo>
                    <a:pt x="2" y="0"/>
                  </a:moveTo>
                  <a:cubicBezTo>
                    <a:pt x="1" y="1"/>
                    <a:pt x="1" y="1"/>
                    <a:pt x="1" y="1"/>
                  </a:cubicBezTo>
                  <a:cubicBezTo>
                    <a:pt x="1" y="1"/>
                    <a:pt x="1" y="2"/>
                    <a:pt x="0" y="2"/>
                  </a:cubicBezTo>
                  <a:cubicBezTo>
                    <a:pt x="1" y="2"/>
                    <a:pt x="2" y="1"/>
                    <a:pt x="2"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07" name="Freeform 347"/>
            <p:cNvSpPr>
              <a:spLocks noEditPoints="1"/>
            </p:cNvSpPr>
            <p:nvPr/>
          </p:nvSpPr>
          <p:spPr bwMode="auto">
            <a:xfrm>
              <a:off x="6225985" y="2714369"/>
              <a:ext cx="54753" cy="50161"/>
            </a:xfrm>
            <a:custGeom>
              <a:avLst/>
              <a:gdLst>
                <a:gd name="T0" fmla="*/ 21 w 43"/>
                <a:gd name="T1" fmla="*/ 18 h 38"/>
                <a:gd name="T2" fmla="*/ 12 w 43"/>
                <a:gd name="T3" fmla="*/ 25 h 38"/>
                <a:gd name="T4" fmla="*/ 0 w 43"/>
                <a:gd name="T5" fmla="*/ 38 h 38"/>
                <a:gd name="T6" fmla="*/ 0 w 43"/>
                <a:gd name="T7" fmla="*/ 38 h 38"/>
                <a:gd name="T8" fmla="*/ 19 w 43"/>
                <a:gd name="T9" fmla="*/ 21 h 38"/>
                <a:gd name="T10" fmla="*/ 21 w 43"/>
                <a:gd name="T11" fmla="*/ 18 h 38"/>
                <a:gd name="T12" fmla="*/ 43 w 43"/>
                <a:gd name="T13" fmla="*/ 0 h 38"/>
                <a:gd name="T14" fmla="*/ 40 w 43"/>
                <a:gd name="T15" fmla="*/ 2 h 38"/>
                <a:gd name="T16" fmla="*/ 29 w 43"/>
                <a:gd name="T17" fmla="*/ 12 h 38"/>
                <a:gd name="T18" fmla="*/ 42 w 43"/>
                <a:gd name="T19" fmla="*/ 1 h 38"/>
                <a:gd name="T20" fmla="*/ 43 w 43"/>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38">
                  <a:moveTo>
                    <a:pt x="21" y="18"/>
                  </a:moveTo>
                  <a:cubicBezTo>
                    <a:pt x="18" y="20"/>
                    <a:pt x="15" y="21"/>
                    <a:pt x="12" y="25"/>
                  </a:cubicBezTo>
                  <a:cubicBezTo>
                    <a:pt x="7" y="30"/>
                    <a:pt x="4" y="34"/>
                    <a:pt x="0" y="38"/>
                  </a:cubicBezTo>
                  <a:cubicBezTo>
                    <a:pt x="0" y="38"/>
                    <a:pt x="0" y="38"/>
                    <a:pt x="0" y="38"/>
                  </a:cubicBezTo>
                  <a:cubicBezTo>
                    <a:pt x="8" y="34"/>
                    <a:pt x="14" y="30"/>
                    <a:pt x="19" y="21"/>
                  </a:cubicBezTo>
                  <a:cubicBezTo>
                    <a:pt x="19" y="20"/>
                    <a:pt x="20" y="19"/>
                    <a:pt x="21" y="18"/>
                  </a:cubicBezTo>
                  <a:moveTo>
                    <a:pt x="43" y="0"/>
                  </a:moveTo>
                  <a:cubicBezTo>
                    <a:pt x="42" y="1"/>
                    <a:pt x="41" y="1"/>
                    <a:pt x="40" y="2"/>
                  </a:cubicBezTo>
                  <a:cubicBezTo>
                    <a:pt x="36" y="4"/>
                    <a:pt x="32" y="9"/>
                    <a:pt x="29" y="12"/>
                  </a:cubicBezTo>
                  <a:cubicBezTo>
                    <a:pt x="34" y="10"/>
                    <a:pt x="39" y="7"/>
                    <a:pt x="42" y="1"/>
                  </a:cubicBezTo>
                  <a:cubicBezTo>
                    <a:pt x="42" y="1"/>
                    <a:pt x="43" y="1"/>
                    <a:pt x="43"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08" name="Freeform 348"/>
            <p:cNvSpPr>
              <a:spLocks/>
            </p:cNvSpPr>
            <p:nvPr/>
          </p:nvSpPr>
          <p:spPr bwMode="auto">
            <a:xfrm>
              <a:off x="5565832" y="2065510"/>
              <a:ext cx="549085" cy="588988"/>
            </a:xfrm>
            <a:custGeom>
              <a:avLst/>
              <a:gdLst>
                <a:gd name="T0" fmla="*/ 375 w 428"/>
                <a:gd name="T1" fmla="*/ 18 h 443"/>
                <a:gd name="T2" fmla="*/ 368 w 428"/>
                <a:gd name="T3" fmla="*/ 20 h 443"/>
                <a:gd name="T4" fmla="*/ 348 w 428"/>
                <a:gd name="T5" fmla="*/ 22 h 443"/>
                <a:gd name="T6" fmla="*/ 329 w 428"/>
                <a:gd name="T7" fmla="*/ 42 h 443"/>
                <a:gd name="T8" fmla="*/ 308 w 428"/>
                <a:gd name="T9" fmla="*/ 55 h 443"/>
                <a:gd name="T10" fmla="*/ 222 w 428"/>
                <a:gd name="T11" fmla="*/ 91 h 443"/>
                <a:gd name="T12" fmla="*/ 161 w 428"/>
                <a:gd name="T13" fmla="*/ 63 h 443"/>
                <a:gd name="T14" fmla="*/ 123 w 428"/>
                <a:gd name="T15" fmla="*/ 67 h 443"/>
                <a:gd name="T16" fmla="*/ 96 w 428"/>
                <a:gd name="T17" fmla="*/ 100 h 443"/>
                <a:gd name="T18" fmla="*/ 96 w 428"/>
                <a:gd name="T19" fmla="*/ 114 h 443"/>
                <a:gd name="T20" fmla="*/ 84 w 428"/>
                <a:gd name="T21" fmla="*/ 122 h 443"/>
                <a:gd name="T22" fmla="*/ 84 w 428"/>
                <a:gd name="T23" fmla="*/ 123 h 443"/>
                <a:gd name="T24" fmla="*/ 84 w 428"/>
                <a:gd name="T25" fmla="*/ 123 h 443"/>
                <a:gd name="T26" fmla="*/ 84 w 428"/>
                <a:gd name="T27" fmla="*/ 123 h 443"/>
                <a:gd name="T28" fmla="*/ 83 w 428"/>
                <a:gd name="T29" fmla="*/ 123 h 443"/>
                <a:gd name="T30" fmla="*/ 76 w 428"/>
                <a:gd name="T31" fmla="*/ 125 h 443"/>
                <a:gd name="T32" fmla="*/ 43 w 428"/>
                <a:gd name="T33" fmla="*/ 103 h 443"/>
                <a:gd name="T34" fmla="*/ 37 w 428"/>
                <a:gd name="T35" fmla="*/ 114 h 443"/>
                <a:gd name="T36" fmla="*/ 17 w 428"/>
                <a:gd name="T37" fmla="*/ 141 h 443"/>
                <a:gd name="T38" fmla="*/ 7 w 428"/>
                <a:gd name="T39" fmla="*/ 158 h 443"/>
                <a:gd name="T40" fmla="*/ 1 w 428"/>
                <a:gd name="T41" fmla="*/ 174 h 443"/>
                <a:gd name="T42" fmla="*/ 5 w 428"/>
                <a:gd name="T43" fmla="*/ 198 h 443"/>
                <a:gd name="T44" fmla="*/ 3 w 428"/>
                <a:gd name="T45" fmla="*/ 219 h 443"/>
                <a:gd name="T46" fmla="*/ 7 w 428"/>
                <a:gd name="T47" fmla="*/ 239 h 443"/>
                <a:gd name="T48" fmla="*/ 14 w 428"/>
                <a:gd name="T49" fmla="*/ 254 h 443"/>
                <a:gd name="T50" fmla="*/ 19 w 428"/>
                <a:gd name="T51" fmla="*/ 267 h 443"/>
                <a:gd name="T52" fmla="*/ 45 w 428"/>
                <a:gd name="T53" fmla="*/ 281 h 443"/>
                <a:gd name="T54" fmla="*/ 53 w 428"/>
                <a:gd name="T55" fmla="*/ 298 h 443"/>
                <a:gd name="T56" fmla="*/ 58 w 428"/>
                <a:gd name="T57" fmla="*/ 329 h 443"/>
                <a:gd name="T58" fmla="*/ 64 w 428"/>
                <a:gd name="T59" fmla="*/ 352 h 443"/>
                <a:gd name="T60" fmla="*/ 82 w 428"/>
                <a:gd name="T61" fmla="*/ 384 h 443"/>
                <a:gd name="T62" fmla="*/ 98 w 428"/>
                <a:gd name="T63" fmla="*/ 400 h 443"/>
                <a:gd name="T64" fmla="*/ 108 w 428"/>
                <a:gd name="T65" fmla="*/ 416 h 443"/>
                <a:gd name="T66" fmla="*/ 113 w 428"/>
                <a:gd name="T67" fmla="*/ 412 h 443"/>
                <a:gd name="T68" fmla="*/ 133 w 428"/>
                <a:gd name="T69" fmla="*/ 408 h 443"/>
                <a:gd name="T70" fmla="*/ 141 w 428"/>
                <a:gd name="T71" fmla="*/ 403 h 443"/>
                <a:gd name="T72" fmla="*/ 149 w 428"/>
                <a:gd name="T73" fmla="*/ 399 h 443"/>
                <a:gd name="T74" fmla="*/ 156 w 428"/>
                <a:gd name="T75" fmla="*/ 392 h 443"/>
                <a:gd name="T76" fmla="*/ 170 w 428"/>
                <a:gd name="T77" fmla="*/ 408 h 443"/>
                <a:gd name="T78" fmla="*/ 189 w 428"/>
                <a:gd name="T79" fmla="*/ 427 h 443"/>
                <a:gd name="T80" fmla="*/ 198 w 428"/>
                <a:gd name="T81" fmla="*/ 436 h 443"/>
                <a:gd name="T82" fmla="*/ 428 w 428"/>
                <a:gd name="T83" fmla="*/ 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8" h="443">
                  <a:moveTo>
                    <a:pt x="428" y="0"/>
                  </a:moveTo>
                  <a:cubicBezTo>
                    <a:pt x="422" y="0"/>
                    <a:pt x="418" y="11"/>
                    <a:pt x="406" y="11"/>
                  </a:cubicBezTo>
                  <a:cubicBezTo>
                    <a:pt x="395" y="11"/>
                    <a:pt x="387" y="12"/>
                    <a:pt x="375" y="18"/>
                  </a:cubicBezTo>
                  <a:cubicBezTo>
                    <a:pt x="375" y="18"/>
                    <a:pt x="375" y="18"/>
                    <a:pt x="375" y="18"/>
                  </a:cubicBezTo>
                  <a:cubicBezTo>
                    <a:pt x="373" y="19"/>
                    <a:pt x="371" y="20"/>
                    <a:pt x="370" y="20"/>
                  </a:cubicBezTo>
                  <a:cubicBezTo>
                    <a:pt x="369" y="20"/>
                    <a:pt x="369" y="20"/>
                    <a:pt x="368" y="20"/>
                  </a:cubicBezTo>
                  <a:cubicBezTo>
                    <a:pt x="366" y="20"/>
                    <a:pt x="364" y="19"/>
                    <a:pt x="362" y="18"/>
                  </a:cubicBezTo>
                  <a:cubicBezTo>
                    <a:pt x="361" y="17"/>
                    <a:pt x="359" y="16"/>
                    <a:pt x="357" y="16"/>
                  </a:cubicBezTo>
                  <a:cubicBezTo>
                    <a:pt x="355" y="16"/>
                    <a:pt x="352" y="17"/>
                    <a:pt x="348" y="22"/>
                  </a:cubicBezTo>
                  <a:cubicBezTo>
                    <a:pt x="348" y="22"/>
                    <a:pt x="348" y="22"/>
                    <a:pt x="348" y="22"/>
                  </a:cubicBezTo>
                  <a:cubicBezTo>
                    <a:pt x="348" y="22"/>
                    <a:pt x="348" y="22"/>
                    <a:pt x="348" y="22"/>
                  </a:cubicBezTo>
                  <a:cubicBezTo>
                    <a:pt x="337" y="33"/>
                    <a:pt x="335" y="20"/>
                    <a:pt x="329" y="42"/>
                  </a:cubicBezTo>
                  <a:cubicBezTo>
                    <a:pt x="327" y="53"/>
                    <a:pt x="325" y="57"/>
                    <a:pt x="320" y="57"/>
                  </a:cubicBezTo>
                  <a:cubicBezTo>
                    <a:pt x="317" y="57"/>
                    <a:pt x="313" y="56"/>
                    <a:pt x="308" y="55"/>
                  </a:cubicBezTo>
                  <a:cubicBezTo>
                    <a:pt x="308" y="55"/>
                    <a:pt x="308" y="55"/>
                    <a:pt x="308" y="55"/>
                  </a:cubicBezTo>
                  <a:cubicBezTo>
                    <a:pt x="307" y="55"/>
                    <a:pt x="278" y="72"/>
                    <a:pt x="275" y="75"/>
                  </a:cubicBezTo>
                  <a:cubicBezTo>
                    <a:pt x="268" y="80"/>
                    <a:pt x="255" y="82"/>
                    <a:pt x="246" y="86"/>
                  </a:cubicBezTo>
                  <a:cubicBezTo>
                    <a:pt x="238" y="89"/>
                    <a:pt x="230" y="91"/>
                    <a:pt x="222" y="91"/>
                  </a:cubicBezTo>
                  <a:cubicBezTo>
                    <a:pt x="218" y="91"/>
                    <a:pt x="215" y="90"/>
                    <a:pt x="211" y="89"/>
                  </a:cubicBezTo>
                  <a:cubicBezTo>
                    <a:pt x="199" y="86"/>
                    <a:pt x="194" y="78"/>
                    <a:pt x="184" y="73"/>
                  </a:cubicBezTo>
                  <a:cubicBezTo>
                    <a:pt x="175" y="69"/>
                    <a:pt x="170" y="63"/>
                    <a:pt x="161" y="63"/>
                  </a:cubicBezTo>
                  <a:cubicBezTo>
                    <a:pt x="160" y="63"/>
                    <a:pt x="158" y="63"/>
                    <a:pt x="156" y="64"/>
                  </a:cubicBezTo>
                  <a:cubicBezTo>
                    <a:pt x="156" y="64"/>
                    <a:pt x="156" y="64"/>
                    <a:pt x="156" y="64"/>
                  </a:cubicBezTo>
                  <a:cubicBezTo>
                    <a:pt x="144" y="66"/>
                    <a:pt x="137" y="67"/>
                    <a:pt x="123" y="67"/>
                  </a:cubicBezTo>
                  <a:cubicBezTo>
                    <a:pt x="106" y="67"/>
                    <a:pt x="104" y="70"/>
                    <a:pt x="98" y="82"/>
                  </a:cubicBezTo>
                  <a:cubicBezTo>
                    <a:pt x="98" y="82"/>
                    <a:pt x="98" y="82"/>
                    <a:pt x="98" y="82"/>
                  </a:cubicBezTo>
                  <a:cubicBezTo>
                    <a:pt x="97" y="88"/>
                    <a:pt x="96" y="94"/>
                    <a:pt x="96" y="100"/>
                  </a:cubicBezTo>
                  <a:cubicBezTo>
                    <a:pt x="96" y="100"/>
                    <a:pt x="96" y="100"/>
                    <a:pt x="96" y="100"/>
                  </a:cubicBezTo>
                  <a:cubicBezTo>
                    <a:pt x="96" y="106"/>
                    <a:pt x="96" y="108"/>
                    <a:pt x="96" y="114"/>
                  </a:cubicBezTo>
                  <a:cubicBezTo>
                    <a:pt x="96" y="114"/>
                    <a:pt x="96" y="114"/>
                    <a:pt x="96" y="114"/>
                  </a:cubicBezTo>
                  <a:cubicBezTo>
                    <a:pt x="96" y="114"/>
                    <a:pt x="96" y="114"/>
                    <a:pt x="96" y="114"/>
                  </a:cubicBezTo>
                  <a:cubicBezTo>
                    <a:pt x="96" y="116"/>
                    <a:pt x="85" y="121"/>
                    <a:pt x="84" y="122"/>
                  </a:cubicBezTo>
                  <a:cubicBezTo>
                    <a:pt x="84" y="122"/>
                    <a:pt x="84" y="122"/>
                    <a:pt x="84" y="122"/>
                  </a:cubicBezTo>
                  <a:cubicBezTo>
                    <a:pt x="84" y="122"/>
                    <a:pt x="84" y="122"/>
                    <a:pt x="84" y="122"/>
                  </a:cubicBezTo>
                  <a:cubicBezTo>
                    <a:pt x="84" y="123"/>
                    <a:pt x="84" y="123"/>
                    <a:pt x="84" y="123"/>
                  </a:cubicBezTo>
                  <a:cubicBezTo>
                    <a:pt x="84" y="123"/>
                    <a:pt x="84" y="123"/>
                    <a:pt x="84" y="123"/>
                  </a:cubicBezTo>
                  <a:cubicBezTo>
                    <a:pt x="84" y="123"/>
                    <a:pt x="84" y="123"/>
                    <a:pt x="84" y="123"/>
                  </a:cubicBezTo>
                  <a:cubicBezTo>
                    <a:pt x="84" y="123"/>
                    <a:pt x="84" y="123"/>
                    <a:pt x="84" y="123"/>
                  </a:cubicBezTo>
                  <a:cubicBezTo>
                    <a:pt x="84" y="123"/>
                    <a:pt x="84" y="123"/>
                    <a:pt x="84" y="123"/>
                  </a:cubicBezTo>
                  <a:cubicBezTo>
                    <a:pt x="84" y="123"/>
                    <a:pt x="84" y="123"/>
                    <a:pt x="84" y="123"/>
                  </a:cubicBezTo>
                  <a:cubicBezTo>
                    <a:pt x="84" y="123"/>
                    <a:pt x="84" y="123"/>
                    <a:pt x="84" y="123"/>
                  </a:cubicBezTo>
                  <a:cubicBezTo>
                    <a:pt x="84" y="123"/>
                    <a:pt x="84" y="123"/>
                    <a:pt x="84" y="123"/>
                  </a:cubicBezTo>
                  <a:cubicBezTo>
                    <a:pt x="84" y="123"/>
                    <a:pt x="84" y="123"/>
                    <a:pt x="84" y="123"/>
                  </a:cubicBezTo>
                  <a:cubicBezTo>
                    <a:pt x="83" y="123"/>
                    <a:pt x="83" y="123"/>
                    <a:pt x="83" y="123"/>
                  </a:cubicBezTo>
                  <a:cubicBezTo>
                    <a:pt x="83" y="123"/>
                    <a:pt x="83" y="123"/>
                    <a:pt x="83" y="123"/>
                  </a:cubicBezTo>
                  <a:cubicBezTo>
                    <a:pt x="82" y="125"/>
                    <a:pt x="82" y="128"/>
                    <a:pt x="81" y="128"/>
                  </a:cubicBezTo>
                  <a:cubicBezTo>
                    <a:pt x="81" y="129"/>
                    <a:pt x="81" y="129"/>
                    <a:pt x="81" y="129"/>
                  </a:cubicBezTo>
                  <a:cubicBezTo>
                    <a:pt x="80" y="129"/>
                    <a:pt x="79" y="128"/>
                    <a:pt x="76" y="125"/>
                  </a:cubicBezTo>
                  <a:cubicBezTo>
                    <a:pt x="72" y="121"/>
                    <a:pt x="68" y="117"/>
                    <a:pt x="63" y="115"/>
                  </a:cubicBezTo>
                  <a:cubicBezTo>
                    <a:pt x="59" y="113"/>
                    <a:pt x="54" y="111"/>
                    <a:pt x="50" y="109"/>
                  </a:cubicBezTo>
                  <a:cubicBezTo>
                    <a:pt x="47" y="109"/>
                    <a:pt x="45" y="106"/>
                    <a:pt x="43" y="103"/>
                  </a:cubicBezTo>
                  <a:cubicBezTo>
                    <a:pt x="43" y="103"/>
                    <a:pt x="43" y="103"/>
                    <a:pt x="43" y="103"/>
                  </a:cubicBezTo>
                  <a:cubicBezTo>
                    <a:pt x="42" y="103"/>
                    <a:pt x="42" y="104"/>
                    <a:pt x="41" y="106"/>
                  </a:cubicBezTo>
                  <a:cubicBezTo>
                    <a:pt x="41" y="109"/>
                    <a:pt x="39" y="111"/>
                    <a:pt x="37" y="114"/>
                  </a:cubicBezTo>
                  <a:cubicBezTo>
                    <a:pt x="35" y="118"/>
                    <a:pt x="32" y="120"/>
                    <a:pt x="30" y="124"/>
                  </a:cubicBezTo>
                  <a:cubicBezTo>
                    <a:pt x="28" y="128"/>
                    <a:pt x="26" y="130"/>
                    <a:pt x="22" y="132"/>
                  </a:cubicBezTo>
                  <a:cubicBezTo>
                    <a:pt x="18" y="134"/>
                    <a:pt x="17" y="137"/>
                    <a:pt x="17" y="141"/>
                  </a:cubicBezTo>
                  <a:cubicBezTo>
                    <a:pt x="17" y="145"/>
                    <a:pt x="16" y="148"/>
                    <a:pt x="16" y="152"/>
                  </a:cubicBezTo>
                  <a:cubicBezTo>
                    <a:pt x="14" y="157"/>
                    <a:pt x="15" y="156"/>
                    <a:pt x="10" y="157"/>
                  </a:cubicBezTo>
                  <a:cubicBezTo>
                    <a:pt x="9" y="158"/>
                    <a:pt x="8" y="158"/>
                    <a:pt x="7" y="158"/>
                  </a:cubicBezTo>
                  <a:cubicBezTo>
                    <a:pt x="6" y="159"/>
                    <a:pt x="4" y="161"/>
                    <a:pt x="3" y="164"/>
                  </a:cubicBezTo>
                  <a:cubicBezTo>
                    <a:pt x="3" y="165"/>
                    <a:pt x="3" y="165"/>
                    <a:pt x="3" y="165"/>
                  </a:cubicBezTo>
                  <a:cubicBezTo>
                    <a:pt x="3" y="169"/>
                    <a:pt x="2" y="171"/>
                    <a:pt x="1" y="174"/>
                  </a:cubicBezTo>
                  <a:cubicBezTo>
                    <a:pt x="0" y="176"/>
                    <a:pt x="0" y="178"/>
                    <a:pt x="0" y="179"/>
                  </a:cubicBezTo>
                  <a:cubicBezTo>
                    <a:pt x="0" y="182"/>
                    <a:pt x="1" y="184"/>
                    <a:pt x="1" y="187"/>
                  </a:cubicBezTo>
                  <a:cubicBezTo>
                    <a:pt x="1" y="188"/>
                    <a:pt x="5" y="196"/>
                    <a:pt x="5" y="198"/>
                  </a:cubicBezTo>
                  <a:cubicBezTo>
                    <a:pt x="6" y="201"/>
                    <a:pt x="5" y="203"/>
                    <a:pt x="4" y="206"/>
                  </a:cubicBezTo>
                  <a:cubicBezTo>
                    <a:pt x="4" y="208"/>
                    <a:pt x="4" y="211"/>
                    <a:pt x="3" y="213"/>
                  </a:cubicBezTo>
                  <a:cubicBezTo>
                    <a:pt x="3" y="215"/>
                    <a:pt x="3" y="217"/>
                    <a:pt x="3" y="219"/>
                  </a:cubicBezTo>
                  <a:cubicBezTo>
                    <a:pt x="2" y="220"/>
                    <a:pt x="2" y="221"/>
                    <a:pt x="2" y="222"/>
                  </a:cubicBezTo>
                  <a:cubicBezTo>
                    <a:pt x="1" y="226"/>
                    <a:pt x="1" y="231"/>
                    <a:pt x="3" y="234"/>
                  </a:cubicBezTo>
                  <a:cubicBezTo>
                    <a:pt x="4" y="236"/>
                    <a:pt x="5" y="238"/>
                    <a:pt x="7" y="239"/>
                  </a:cubicBezTo>
                  <a:cubicBezTo>
                    <a:pt x="9" y="241"/>
                    <a:pt x="9" y="243"/>
                    <a:pt x="10" y="245"/>
                  </a:cubicBezTo>
                  <a:cubicBezTo>
                    <a:pt x="11" y="247"/>
                    <a:pt x="12" y="250"/>
                    <a:pt x="13" y="253"/>
                  </a:cubicBezTo>
                  <a:cubicBezTo>
                    <a:pt x="13" y="253"/>
                    <a:pt x="13" y="253"/>
                    <a:pt x="14" y="254"/>
                  </a:cubicBezTo>
                  <a:cubicBezTo>
                    <a:pt x="16" y="256"/>
                    <a:pt x="15" y="262"/>
                    <a:pt x="15" y="265"/>
                  </a:cubicBezTo>
                  <a:cubicBezTo>
                    <a:pt x="15" y="266"/>
                    <a:pt x="15" y="267"/>
                    <a:pt x="16" y="267"/>
                  </a:cubicBezTo>
                  <a:cubicBezTo>
                    <a:pt x="17" y="267"/>
                    <a:pt x="18" y="267"/>
                    <a:pt x="19" y="267"/>
                  </a:cubicBezTo>
                  <a:cubicBezTo>
                    <a:pt x="20" y="267"/>
                    <a:pt x="21" y="267"/>
                    <a:pt x="22" y="267"/>
                  </a:cubicBezTo>
                  <a:cubicBezTo>
                    <a:pt x="27" y="268"/>
                    <a:pt x="30" y="268"/>
                    <a:pt x="34" y="272"/>
                  </a:cubicBezTo>
                  <a:cubicBezTo>
                    <a:pt x="38" y="275"/>
                    <a:pt x="41" y="277"/>
                    <a:pt x="45" y="281"/>
                  </a:cubicBezTo>
                  <a:cubicBezTo>
                    <a:pt x="48" y="283"/>
                    <a:pt x="50" y="287"/>
                    <a:pt x="51" y="291"/>
                  </a:cubicBezTo>
                  <a:cubicBezTo>
                    <a:pt x="52" y="293"/>
                    <a:pt x="52" y="295"/>
                    <a:pt x="53" y="298"/>
                  </a:cubicBezTo>
                  <a:cubicBezTo>
                    <a:pt x="53" y="298"/>
                    <a:pt x="53" y="298"/>
                    <a:pt x="53" y="298"/>
                  </a:cubicBezTo>
                  <a:cubicBezTo>
                    <a:pt x="54" y="302"/>
                    <a:pt x="55" y="305"/>
                    <a:pt x="55" y="308"/>
                  </a:cubicBezTo>
                  <a:cubicBezTo>
                    <a:pt x="56" y="311"/>
                    <a:pt x="58" y="314"/>
                    <a:pt x="58" y="315"/>
                  </a:cubicBezTo>
                  <a:cubicBezTo>
                    <a:pt x="58" y="320"/>
                    <a:pt x="58" y="324"/>
                    <a:pt x="58" y="329"/>
                  </a:cubicBezTo>
                  <a:cubicBezTo>
                    <a:pt x="58" y="335"/>
                    <a:pt x="56" y="337"/>
                    <a:pt x="56" y="343"/>
                  </a:cubicBezTo>
                  <a:cubicBezTo>
                    <a:pt x="56" y="347"/>
                    <a:pt x="57" y="349"/>
                    <a:pt x="59" y="350"/>
                  </a:cubicBezTo>
                  <a:cubicBezTo>
                    <a:pt x="61" y="351"/>
                    <a:pt x="63" y="352"/>
                    <a:pt x="64" y="352"/>
                  </a:cubicBezTo>
                  <a:cubicBezTo>
                    <a:pt x="71" y="355"/>
                    <a:pt x="70" y="357"/>
                    <a:pt x="75" y="362"/>
                  </a:cubicBezTo>
                  <a:cubicBezTo>
                    <a:pt x="79" y="365"/>
                    <a:pt x="78" y="369"/>
                    <a:pt x="79" y="373"/>
                  </a:cubicBezTo>
                  <a:cubicBezTo>
                    <a:pt x="80" y="377"/>
                    <a:pt x="81" y="381"/>
                    <a:pt x="82" y="384"/>
                  </a:cubicBezTo>
                  <a:cubicBezTo>
                    <a:pt x="84" y="388"/>
                    <a:pt x="88" y="389"/>
                    <a:pt x="90" y="392"/>
                  </a:cubicBezTo>
                  <a:cubicBezTo>
                    <a:pt x="92" y="393"/>
                    <a:pt x="93" y="394"/>
                    <a:pt x="94" y="395"/>
                  </a:cubicBezTo>
                  <a:cubicBezTo>
                    <a:pt x="95" y="397"/>
                    <a:pt x="97" y="398"/>
                    <a:pt x="98" y="400"/>
                  </a:cubicBezTo>
                  <a:cubicBezTo>
                    <a:pt x="99" y="401"/>
                    <a:pt x="99" y="403"/>
                    <a:pt x="100" y="405"/>
                  </a:cubicBezTo>
                  <a:cubicBezTo>
                    <a:pt x="100" y="405"/>
                    <a:pt x="100" y="405"/>
                    <a:pt x="101" y="406"/>
                  </a:cubicBezTo>
                  <a:cubicBezTo>
                    <a:pt x="105" y="410"/>
                    <a:pt x="102" y="413"/>
                    <a:pt x="108" y="416"/>
                  </a:cubicBezTo>
                  <a:cubicBezTo>
                    <a:pt x="108" y="416"/>
                    <a:pt x="108" y="416"/>
                    <a:pt x="108" y="416"/>
                  </a:cubicBezTo>
                  <a:cubicBezTo>
                    <a:pt x="108" y="416"/>
                    <a:pt x="109" y="416"/>
                    <a:pt x="110" y="415"/>
                  </a:cubicBezTo>
                  <a:cubicBezTo>
                    <a:pt x="111" y="414"/>
                    <a:pt x="111" y="413"/>
                    <a:pt x="113" y="412"/>
                  </a:cubicBezTo>
                  <a:cubicBezTo>
                    <a:pt x="115" y="410"/>
                    <a:pt x="117" y="409"/>
                    <a:pt x="120" y="409"/>
                  </a:cubicBezTo>
                  <a:cubicBezTo>
                    <a:pt x="122" y="409"/>
                    <a:pt x="123" y="409"/>
                    <a:pt x="124" y="408"/>
                  </a:cubicBezTo>
                  <a:cubicBezTo>
                    <a:pt x="127" y="408"/>
                    <a:pt x="130" y="408"/>
                    <a:pt x="133" y="408"/>
                  </a:cubicBezTo>
                  <a:cubicBezTo>
                    <a:pt x="136" y="408"/>
                    <a:pt x="138" y="408"/>
                    <a:pt x="140" y="408"/>
                  </a:cubicBezTo>
                  <a:cubicBezTo>
                    <a:pt x="140" y="408"/>
                    <a:pt x="140" y="407"/>
                    <a:pt x="140" y="407"/>
                  </a:cubicBezTo>
                  <a:cubicBezTo>
                    <a:pt x="140" y="406"/>
                    <a:pt x="140" y="404"/>
                    <a:pt x="141" y="403"/>
                  </a:cubicBezTo>
                  <a:cubicBezTo>
                    <a:pt x="141" y="403"/>
                    <a:pt x="142" y="403"/>
                    <a:pt x="144" y="403"/>
                  </a:cubicBezTo>
                  <a:cubicBezTo>
                    <a:pt x="146" y="403"/>
                    <a:pt x="147" y="403"/>
                    <a:pt x="148" y="400"/>
                  </a:cubicBezTo>
                  <a:cubicBezTo>
                    <a:pt x="148" y="400"/>
                    <a:pt x="148" y="399"/>
                    <a:pt x="149" y="399"/>
                  </a:cubicBezTo>
                  <a:cubicBezTo>
                    <a:pt x="149" y="395"/>
                    <a:pt x="149" y="394"/>
                    <a:pt x="153" y="393"/>
                  </a:cubicBezTo>
                  <a:cubicBezTo>
                    <a:pt x="153" y="393"/>
                    <a:pt x="154" y="393"/>
                    <a:pt x="155" y="392"/>
                  </a:cubicBezTo>
                  <a:cubicBezTo>
                    <a:pt x="155" y="392"/>
                    <a:pt x="155" y="392"/>
                    <a:pt x="156" y="392"/>
                  </a:cubicBezTo>
                  <a:cubicBezTo>
                    <a:pt x="156" y="392"/>
                    <a:pt x="156" y="392"/>
                    <a:pt x="156" y="392"/>
                  </a:cubicBezTo>
                  <a:cubicBezTo>
                    <a:pt x="159" y="393"/>
                    <a:pt x="162" y="394"/>
                    <a:pt x="164" y="396"/>
                  </a:cubicBezTo>
                  <a:cubicBezTo>
                    <a:pt x="167" y="398"/>
                    <a:pt x="168" y="406"/>
                    <a:pt x="170" y="408"/>
                  </a:cubicBezTo>
                  <a:cubicBezTo>
                    <a:pt x="170" y="410"/>
                    <a:pt x="180" y="413"/>
                    <a:pt x="182" y="414"/>
                  </a:cubicBezTo>
                  <a:cubicBezTo>
                    <a:pt x="182" y="414"/>
                    <a:pt x="184" y="419"/>
                    <a:pt x="185" y="422"/>
                  </a:cubicBezTo>
                  <a:cubicBezTo>
                    <a:pt x="186" y="424"/>
                    <a:pt x="187" y="426"/>
                    <a:pt x="189" y="427"/>
                  </a:cubicBezTo>
                  <a:cubicBezTo>
                    <a:pt x="191" y="428"/>
                    <a:pt x="195" y="429"/>
                    <a:pt x="196" y="430"/>
                  </a:cubicBezTo>
                  <a:cubicBezTo>
                    <a:pt x="202" y="431"/>
                    <a:pt x="201" y="433"/>
                    <a:pt x="198" y="436"/>
                  </a:cubicBezTo>
                  <a:cubicBezTo>
                    <a:pt x="198" y="436"/>
                    <a:pt x="198" y="436"/>
                    <a:pt x="198" y="436"/>
                  </a:cubicBezTo>
                  <a:cubicBezTo>
                    <a:pt x="197" y="438"/>
                    <a:pt x="197" y="440"/>
                    <a:pt x="198" y="443"/>
                  </a:cubicBezTo>
                  <a:cubicBezTo>
                    <a:pt x="198" y="443"/>
                    <a:pt x="198" y="443"/>
                    <a:pt x="198" y="443"/>
                  </a:cubicBezTo>
                  <a:cubicBezTo>
                    <a:pt x="428" y="1"/>
                    <a:pt x="428" y="1"/>
                    <a:pt x="428" y="1"/>
                  </a:cubicBezTo>
                  <a:cubicBezTo>
                    <a:pt x="428" y="0"/>
                    <a:pt x="428" y="0"/>
                    <a:pt x="428" y="0"/>
                  </a:cubicBezTo>
                  <a:cubicBezTo>
                    <a:pt x="428" y="0"/>
                    <a:pt x="428" y="0"/>
                    <a:pt x="428" y="0"/>
                  </a:cubicBezTo>
                </a:path>
              </a:pathLst>
            </a:custGeom>
            <a:solidFill>
              <a:schemeClr val="accent6">
                <a:lumMod val="60000"/>
                <a:lumOff val="40000"/>
              </a:schemeClr>
            </a:solidFill>
            <a:ln w="9525">
              <a:solidFill>
                <a:srgbClr val="A9D18E"/>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09" name="Freeform 349"/>
            <p:cNvSpPr>
              <a:spLocks noEditPoints="1"/>
            </p:cNvSpPr>
            <p:nvPr/>
          </p:nvSpPr>
          <p:spPr bwMode="auto">
            <a:xfrm>
              <a:off x="5620584" y="2065510"/>
              <a:ext cx="494333" cy="171519"/>
            </a:xfrm>
            <a:custGeom>
              <a:avLst/>
              <a:gdLst>
                <a:gd name="T0" fmla="*/ 40 w 385"/>
                <a:gd name="T1" fmla="*/ 123 h 129"/>
                <a:gd name="T2" fmla="*/ 41 w 385"/>
                <a:gd name="T3" fmla="*/ 123 h 129"/>
                <a:gd name="T4" fmla="*/ 41 w 385"/>
                <a:gd name="T5" fmla="*/ 123 h 129"/>
                <a:gd name="T6" fmla="*/ 41 w 385"/>
                <a:gd name="T7" fmla="*/ 123 h 129"/>
                <a:gd name="T8" fmla="*/ 41 w 385"/>
                <a:gd name="T9" fmla="*/ 123 h 129"/>
                <a:gd name="T10" fmla="*/ 41 w 385"/>
                <a:gd name="T11" fmla="*/ 123 h 129"/>
                <a:gd name="T12" fmla="*/ 41 w 385"/>
                <a:gd name="T13" fmla="*/ 123 h 129"/>
                <a:gd name="T14" fmla="*/ 41 w 385"/>
                <a:gd name="T15" fmla="*/ 122 h 129"/>
                <a:gd name="T16" fmla="*/ 41 w 385"/>
                <a:gd name="T17" fmla="*/ 122 h 129"/>
                <a:gd name="T18" fmla="*/ 41 w 385"/>
                <a:gd name="T19" fmla="*/ 122 h 129"/>
                <a:gd name="T20" fmla="*/ 41 w 385"/>
                <a:gd name="T21" fmla="*/ 122 h 129"/>
                <a:gd name="T22" fmla="*/ 53 w 385"/>
                <a:gd name="T23" fmla="*/ 114 h 129"/>
                <a:gd name="T24" fmla="*/ 7 w 385"/>
                <a:gd name="T25" fmla="*/ 109 h 129"/>
                <a:gd name="T26" fmla="*/ 33 w 385"/>
                <a:gd name="T27" fmla="*/ 125 h 129"/>
                <a:gd name="T28" fmla="*/ 38 w 385"/>
                <a:gd name="T29" fmla="*/ 128 h 129"/>
                <a:gd name="T30" fmla="*/ 33 w 385"/>
                <a:gd name="T31" fmla="*/ 125 h 129"/>
                <a:gd name="T32" fmla="*/ 7 w 385"/>
                <a:gd name="T33" fmla="*/ 109 h 129"/>
                <a:gd name="T34" fmla="*/ 0 w 385"/>
                <a:gd name="T35" fmla="*/ 103 h 129"/>
                <a:gd name="T36" fmla="*/ 53 w 385"/>
                <a:gd name="T37" fmla="*/ 100 h 129"/>
                <a:gd name="T38" fmla="*/ 53 w 385"/>
                <a:gd name="T39" fmla="*/ 100 h 129"/>
                <a:gd name="T40" fmla="*/ 113 w 385"/>
                <a:gd name="T41" fmla="*/ 64 h 129"/>
                <a:gd name="T42" fmla="*/ 55 w 385"/>
                <a:gd name="T43" fmla="*/ 82 h 129"/>
                <a:gd name="T44" fmla="*/ 55 w 385"/>
                <a:gd name="T45" fmla="*/ 82 h 129"/>
                <a:gd name="T46" fmla="*/ 113 w 385"/>
                <a:gd name="T47" fmla="*/ 64 h 129"/>
                <a:gd name="T48" fmla="*/ 305 w 385"/>
                <a:gd name="T49" fmla="*/ 22 h 129"/>
                <a:gd name="T50" fmla="*/ 286 w 385"/>
                <a:gd name="T51" fmla="*/ 42 h 129"/>
                <a:gd name="T52" fmla="*/ 265 w 385"/>
                <a:gd name="T53" fmla="*/ 55 h 129"/>
                <a:gd name="T54" fmla="*/ 232 w 385"/>
                <a:gd name="T55" fmla="*/ 75 h 129"/>
                <a:gd name="T56" fmla="*/ 179 w 385"/>
                <a:gd name="T57" fmla="*/ 91 h 129"/>
                <a:gd name="T58" fmla="*/ 141 w 385"/>
                <a:gd name="T59" fmla="*/ 73 h 129"/>
                <a:gd name="T60" fmla="*/ 118 w 385"/>
                <a:gd name="T61" fmla="*/ 63 h 129"/>
                <a:gd name="T62" fmla="*/ 168 w 385"/>
                <a:gd name="T63" fmla="*/ 89 h 129"/>
                <a:gd name="T64" fmla="*/ 203 w 385"/>
                <a:gd name="T65" fmla="*/ 86 h 129"/>
                <a:gd name="T66" fmla="*/ 265 w 385"/>
                <a:gd name="T67" fmla="*/ 55 h 129"/>
                <a:gd name="T68" fmla="*/ 277 w 385"/>
                <a:gd name="T69" fmla="*/ 57 h 129"/>
                <a:gd name="T70" fmla="*/ 305 w 385"/>
                <a:gd name="T71" fmla="*/ 22 h 129"/>
                <a:gd name="T72" fmla="*/ 314 w 385"/>
                <a:gd name="T73" fmla="*/ 16 h 129"/>
                <a:gd name="T74" fmla="*/ 314 w 385"/>
                <a:gd name="T75" fmla="*/ 16 h 129"/>
                <a:gd name="T76" fmla="*/ 325 w 385"/>
                <a:gd name="T77" fmla="*/ 20 h 129"/>
                <a:gd name="T78" fmla="*/ 325 w 385"/>
                <a:gd name="T79" fmla="*/ 20 h 129"/>
                <a:gd name="T80" fmla="*/ 314 w 385"/>
                <a:gd name="T81" fmla="*/ 16 h 129"/>
                <a:gd name="T82" fmla="*/ 363 w 385"/>
                <a:gd name="T83" fmla="*/ 11 h 129"/>
                <a:gd name="T84" fmla="*/ 332 w 385"/>
                <a:gd name="T85" fmla="*/ 18 h 129"/>
                <a:gd name="T86" fmla="*/ 363 w 385"/>
                <a:gd name="T87" fmla="*/ 11 h 129"/>
                <a:gd name="T88" fmla="*/ 385 w 385"/>
                <a:gd name="T8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5" h="129">
                  <a:moveTo>
                    <a:pt x="40" y="123"/>
                  </a:moveTo>
                  <a:cubicBezTo>
                    <a:pt x="40" y="123"/>
                    <a:pt x="40" y="123"/>
                    <a:pt x="40" y="123"/>
                  </a:cubicBezTo>
                  <a:cubicBezTo>
                    <a:pt x="40" y="123"/>
                    <a:pt x="40" y="123"/>
                    <a:pt x="40" y="123"/>
                  </a:cubicBezTo>
                  <a:moveTo>
                    <a:pt x="41" y="123"/>
                  </a:moveTo>
                  <a:cubicBezTo>
                    <a:pt x="41" y="123"/>
                    <a:pt x="41" y="123"/>
                    <a:pt x="41" y="123"/>
                  </a:cubicBezTo>
                  <a:cubicBezTo>
                    <a:pt x="41" y="123"/>
                    <a:pt x="41" y="123"/>
                    <a:pt x="41" y="123"/>
                  </a:cubicBezTo>
                  <a:moveTo>
                    <a:pt x="41" y="123"/>
                  </a:moveTo>
                  <a:cubicBezTo>
                    <a:pt x="41" y="123"/>
                    <a:pt x="41" y="123"/>
                    <a:pt x="41" y="123"/>
                  </a:cubicBezTo>
                  <a:cubicBezTo>
                    <a:pt x="41" y="123"/>
                    <a:pt x="41" y="123"/>
                    <a:pt x="41" y="123"/>
                  </a:cubicBezTo>
                  <a:moveTo>
                    <a:pt x="41" y="123"/>
                  </a:moveTo>
                  <a:cubicBezTo>
                    <a:pt x="41" y="123"/>
                    <a:pt x="41" y="123"/>
                    <a:pt x="41" y="123"/>
                  </a:cubicBezTo>
                  <a:cubicBezTo>
                    <a:pt x="41" y="123"/>
                    <a:pt x="41" y="123"/>
                    <a:pt x="41" y="123"/>
                  </a:cubicBezTo>
                  <a:moveTo>
                    <a:pt x="41" y="123"/>
                  </a:moveTo>
                  <a:cubicBezTo>
                    <a:pt x="41" y="123"/>
                    <a:pt x="41" y="123"/>
                    <a:pt x="41" y="123"/>
                  </a:cubicBezTo>
                  <a:cubicBezTo>
                    <a:pt x="41" y="123"/>
                    <a:pt x="41" y="123"/>
                    <a:pt x="41" y="123"/>
                  </a:cubicBezTo>
                  <a:moveTo>
                    <a:pt x="41" y="122"/>
                  </a:moveTo>
                  <a:cubicBezTo>
                    <a:pt x="41" y="123"/>
                    <a:pt x="41" y="123"/>
                    <a:pt x="41" y="123"/>
                  </a:cubicBezTo>
                  <a:cubicBezTo>
                    <a:pt x="41" y="123"/>
                    <a:pt x="41" y="123"/>
                    <a:pt x="41" y="122"/>
                  </a:cubicBezTo>
                  <a:moveTo>
                    <a:pt x="53" y="114"/>
                  </a:moveTo>
                  <a:cubicBezTo>
                    <a:pt x="53" y="116"/>
                    <a:pt x="42" y="121"/>
                    <a:pt x="41" y="122"/>
                  </a:cubicBezTo>
                  <a:cubicBezTo>
                    <a:pt x="41" y="122"/>
                    <a:pt x="41" y="122"/>
                    <a:pt x="41" y="122"/>
                  </a:cubicBezTo>
                  <a:cubicBezTo>
                    <a:pt x="41" y="122"/>
                    <a:pt x="41" y="122"/>
                    <a:pt x="41" y="122"/>
                  </a:cubicBezTo>
                  <a:cubicBezTo>
                    <a:pt x="42" y="121"/>
                    <a:pt x="53" y="116"/>
                    <a:pt x="53" y="114"/>
                  </a:cubicBezTo>
                  <a:cubicBezTo>
                    <a:pt x="53" y="114"/>
                    <a:pt x="53" y="114"/>
                    <a:pt x="53" y="114"/>
                  </a:cubicBezTo>
                  <a:moveTo>
                    <a:pt x="0" y="103"/>
                  </a:moveTo>
                  <a:cubicBezTo>
                    <a:pt x="2" y="106"/>
                    <a:pt x="4" y="109"/>
                    <a:pt x="7" y="109"/>
                  </a:cubicBezTo>
                  <a:cubicBezTo>
                    <a:pt x="11" y="111"/>
                    <a:pt x="16" y="113"/>
                    <a:pt x="20" y="115"/>
                  </a:cubicBezTo>
                  <a:cubicBezTo>
                    <a:pt x="25" y="117"/>
                    <a:pt x="29" y="121"/>
                    <a:pt x="33" y="125"/>
                  </a:cubicBezTo>
                  <a:cubicBezTo>
                    <a:pt x="36" y="128"/>
                    <a:pt x="37" y="129"/>
                    <a:pt x="38" y="129"/>
                  </a:cubicBezTo>
                  <a:cubicBezTo>
                    <a:pt x="38" y="129"/>
                    <a:pt x="38" y="129"/>
                    <a:pt x="38" y="128"/>
                  </a:cubicBezTo>
                  <a:cubicBezTo>
                    <a:pt x="38" y="129"/>
                    <a:pt x="38" y="129"/>
                    <a:pt x="38" y="129"/>
                  </a:cubicBezTo>
                  <a:cubicBezTo>
                    <a:pt x="37" y="129"/>
                    <a:pt x="36" y="128"/>
                    <a:pt x="33" y="125"/>
                  </a:cubicBezTo>
                  <a:cubicBezTo>
                    <a:pt x="29" y="121"/>
                    <a:pt x="25" y="117"/>
                    <a:pt x="20" y="115"/>
                  </a:cubicBezTo>
                  <a:cubicBezTo>
                    <a:pt x="16" y="113"/>
                    <a:pt x="11" y="111"/>
                    <a:pt x="7" y="109"/>
                  </a:cubicBezTo>
                  <a:cubicBezTo>
                    <a:pt x="6" y="108"/>
                    <a:pt x="5" y="108"/>
                    <a:pt x="4" y="107"/>
                  </a:cubicBezTo>
                  <a:cubicBezTo>
                    <a:pt x="2" y="105"/>
                    <a:pt x="1" y="103"/>
                    <a:pt x="0" y="103"/>
                  </a:cubicBezTo>
                  <a:moveTo>
                    <a:pt x="53" y="100"/>
                  </a:moveTo>
                  <a:cubicBezTo>
                    <a:pt x="53" y="100"/>
                    <a:pt x="53" y="100"/>
                    <a:pt x="53" y="100"/>
                  </a:cubicBezTo>
                  <a:cubicBezTo>
                    <a:pt x="53" y="100"/>
                    <a:pt x="53" y="100"/>
                    <a:pt x="53" y="100"/>
                  </a:cubicBezTo>
                  <a:cubicBezTo>
                    <a:pt x="53" y="100"/>
                    <a:pt x="53" y="100"/>
                    <a:pt x="53" y="100"/>
                  </a:cubicBezTo>
                  <a:moveTo>
                    <a:pt x="113" y="64"/>
                  </a:moveTo>
                  <a:cubicBezTo>
                    <a:pt x="113" y="64"/>
                    <a:pt x="113" y="64"/>
                    <a:pt x="113" y="64"/>
                  </a:cubicBezTo>
                  <a:cubicBezTo>
                    <a:pt x="101" y="66"/>
                    <a:pt x="94" y="67"/>
                    <a:pt x="80" y="67"/>
                  </a:cubicBezTo>
                  <a:cubicBezTo>
                    <a:pt x="63" y="67"/>
                    <a:pt x="61" y="70"/>
                    <a:pt x="55" y="82"/>
                  </a:cubicBezTo>
                  <a:cubicBezTo>
                    <a:pt x="55" y="82"/>
                    <a:pt x="55" y="82"/>
                    <a:pt x="55" y="82"/>
                  </a:cubicBezTo>
                  <a:cubicBezTo>
                    <a:pt x="55" y="82"/>
                    <a:pt x="55" y="82"/>
                    <a:pt x="55" y="82"/>
                  </a:cubicBezTo>
                  <a:cubicBezTo>
                    <a:pt x="61" y="70"/>
                    <a:pt x="63" y="67"/>
                    <a:pt x="80" y="67"/>
                  </a:cubicBezTo>
                  <a:cubicBezTo>
                    <a:pt x="94" y="67"/>
                    <a:pt x="101" y="66"/>
                    <a:pt x="113" y="64"/>
                  </a:cubicBezTo>
                  <a:cubicBezTo>
                    <a:pt x="113" y="64"/>
                    <a:pt x="113" y="64"/>
                    <a:pt x="113" y="64"/>
                  </a:cubicBezTo>
                  <a:moveTo>
                    <a:pt x="305" y="22"/>
                  </a:moveTo>
                  <a:cubicBezTo>
                    <a:pt x="305" y="22"/>
                    <a:pt x="305" y="22"/>
                    <a:pt x="305" y="22"/>
                  </a:cubicBezTo>
                  <a:cubicBezTo>
                    <a:pt x="294" y="33"/>
                    <a:pt x="292" y="20"/>
                    <a:pt x="286" y="42"/>
                  </a:cubicBezTo>
                  <a:cubicBezTo>
                    <a:pt x="284" y="53"/>
                    <a:pt x="282" y="57"/>
                    <a:pt x="277" y="57"/>
                  </a:cubicBezTo>
                  <a:cubicBezTo>
                    <a:pt x="274" y="57"/>
                    <a:pt x="270" y="56"/>
                    <a:pt x="265" y="55"/>
                  </a:cubicBezTo>
                  <a:cubicBezTo>
                    <a:pt x="265" y="55"/>
                    <a:pt x="265" y="55"/>
                    <a:pt x="265" y="55"/>
                  </a:cubicBezTo>
                  <a:cubicBezTo>
                    <a:pt x="264" y="55"/>
                    <a:pt x="235" y="72"/>
                    <a:pt x="232" y="75"/>
                  </a:cubicBezTo>
                  <a:cubicBezTo>
                    <a:pt x="225" y="80"/>
                    <a:pt x="212" y="82"/>
                    <a:pt x="203" y="86"/>
                  </a:cubicBezTo>
                  <a:cubicBezTo>
                    <a:pt x="195" y="89"/>
                    <a:pt x="187" y="91"/>
                    <a:pt x="179" y="91"/>
                  </a:cubicBezTo>
                  <a:cubicBezTo>
                    <a:pt x="175" y="91"/>
                    <a:pt x="172" y="90"/>
                    <a:pt x="168" y="89"/>
                  </a:cubicBezTo>
                  <a:cubicBezTo>
                    <a:pt x="156" y="86"/>
                    <a:pt x="151" y="78"/>
                    <a:pt x="141" y="73"/>
                  </a:cubicBezTo>
                  <a:cubicBezTo>
                    <a:pt x="132" y="69"/>
                    <a:pt x="127" y="63"/>
                    <a:pt x="118" y="63"/>
                  </a:cubicBezTo>
                  <a:cubicBezTo>
                    <a:pt x="118" y="63"/>
                    <a:pt x="118" y="63"/>
                    <a:pt x="118" y="63"/>
                  </a:cubicBezTo>
                  <a:cubicBezTo>
                    <a:pt x="127" y="63"/>
                    <a:pt x="132" y="69"/>
                    <a:pt x="141" y="73"/>
                  </a:cubicBezTo>
                  <a:cubicBezTo>
                    <a:pt x="151" y="78"/>
                    <a:pt x="156" y="86"/>
                    <a:pt x="168" y="89"/>
                  </a:cubicBezTo>
                  <a:cubicBezTo>
                    <a:pt x="172" y="90"/>
                    <a:pt x="175" y="91"/>
                    <a:pt x="179" y="91"/>
                  </a:cubicBezTo>
                  <a:cubicBezTo>
                    <a:pt x="187" y="91"/>
                    <a:pt x="195" y="89"/>
                    <a:pt x="203" y="86"/>
                  </a:cubicBezTo>
                  <a:cubicBezTo>
                    <a:pt x="212" y="82"/>
                    <a:pt x="225" y="80"/>
                    <a:pt x="232" y="75"/>
                  </a:cubicBezTo>
                  <a:cubicBezTo>
                    <a:pt x="235" y="72"/>
                    <a:pt x="264" y="55"/>
                    <a:pt x="265" y="55"/>
                  </a:cubicBezTo>
                  <a:cubicBezTo>
                    <a:pt x="265" y="55"/>
                    <a:pt x="265" y="55"/>
                    <a:pt x="265" y="55"/>
                  </a:cubicBezTo>
                  <a:cubicBezTo>
                    <a:pt x="270" y="56"/>
                    <a:pt x="274" y="57"/>
                    <a:pt x="277" y="57"/>
                  </a:cubicBezTo>
                  <a:cubicBezTo>
                    <a:pt x="282" y="57"/>
                    <a:pt x="284" y="53"/>
                    <a:pt x="286" y="42"/>
                  </a:cubicBezTo>
                  <a:cubicBezTo>
                    <a:pt x="292" y="20"/>
                    <a:pt x="294" y="33"/>
                    <a:pt x="305" y="22"/>
                  </a:cubicBezTo>
                  <a:cubicBezTo>
                    <a:pt x="305" y="22"/>
                    <a:pt x="305" y="22"/>
                    <a:pt x="305" y="22"/>
                  </a:cubicBezTo>
                  <a:moveTo>
                    <a:pt x="314" y="16"/>
                  </a:moveTo>
                  <a:cubicBezTo>
                    <a:pt x="312" y="16"/>
                    <a:pt x="309" y="17"/>
                    <a:pt x="305" y="22"/>
                  </a:cubicBezTo>
                  <a:cubicBezTo>
                    <a:pt x="309" y="17"/>
                    <a:pt x="312" y="16"/>
                    <a:pt x="314" y="16"/>
                  </a:cubicBezTo>
                  <a:cubicBezTo>
                    <a:pt x="316" y="16"/>
                    <a:pt x="318" y="17"/>
                    <a:pt x="319" y="18"/>
                  </a:cubicBezTo>
                  <a:cubicBezTo>
                    <a:pt x="321" y="19"/>
                    <a:pt x="323" y="20"/>
                    <a:pt x="325" y="20"/>
                  </a:cubicBezTo>
                  <a:cubicBezTo>
                    <a:pt x="326" y="20"/>
                    <a:pt x="326" y="20"/>
                    <a:pt x="327" y="20"/>
                  </a:cubicBezTo>
                  <a:cubicBezTo>
                    <a:pt x="326" y="20"/>
                    <a:pt x="326" y="20"/>
                    <a:pt x="325" y="20"/>
                  </a:cubicBezTo>
                  <a:cubicBezTo>
                    <a:pt x="323" y="20"/>
                    <a:pt x="321" y="19"/>
                    <a:pt x="319" y="18"/>
                  </a:cubicBezTo>
                  <a:cubicBezTo>
                    <a:pt x="318" y="17"/>
                    <a:pt x="316" y="16"/>
                    <a:pt x="314" y="16"/>
                  </a:cubicBezTo>
                  <a:moveTo>
                    <a:pt x="385" y="0"/>
                  </a:moveTo>
                  <a:cubicBezTo>
                    <a:pt x="379" y="0"/>
                    <a:pt x="375" y="11"/>
                    <a:pt x="363" y="11"/>
                  </a:cubicBezTo>
                  <a:cubicBezTo>
                    <a:pt x="352" y="11"/>
                    <a:pt x="344" y="12"/>
                    <a:pt x="332" y="18"/>
                  </a:cubicBezTo>
                  <a:cubicBezTo>
                    <a:pt x="332" y="18"/>
                    <a:pt x="332" y="18"/>
                    <a:pt x="332" y="18"/>
                  </a:cubicBezTo>
                  <a:cubicBezTo>
                    <a:pt x="332" y="18"/>
                    <a:pt x="332" y="18"/>
                    <a:pt x="332" y="18"/>
                  </a:cubicBezTo>
                  <a:cubicBezTo>
                    <a:pt x="344" y="12"/>
                    <a:pt x="352" y="11"/>
                    <a:pt x="363" y="11"/>
                  </a:cubicBezTo>
                  <a:cubicBezTo>
                    <a:pt x="375" y="11"/>
                    <a:pt x="379" y="0"/>
                    <a:pt x="385" y="0"/>
                  </a:cubicBezTo>
                  <a:cubicBezTo>
                    <a:pt x="385" y="0"/>
                    <a:pt x="385" y="0"/>
                    <a:pt x="385"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10" name="Freeform 350"/>
            <p:cNvSpPr>
              <a:spLocks noEditPoints="1"/>
            </p:cNvSpPr>
            <p:nvPr/>
          </p:nvSpPr>
          <p:spPr bwMode="auto">
            <a:xfrm>
              <a:off x="5565832" y="2274245"/>
              <a:ext cx="15643" cy="127829"/>
            </a:xfrm>
            <a:custGeom>
              <a:avLst/>
              <a:gdLst>
                <a:gd name="T0" fmla="*/ 10 w 13"/>
                <a:gd name="T1" fmla="*/ 88 h 96"/>
                <a:gd name="T2" fmla="*/ 10 w 13"/>
                <a:gd name="T3" fmla="*/ 90 h 96"/>
                <a:gd name="T4" fmla="*/ 13 w 13"/>
                <a:gd name="T5" fmla="*/ 96 h 96"/>
                <a:gd name="T6" fmla="*/ 10 w 13"/>
                <a:gd name="T7" fmla="*/ 88 h 96"/>
                <a:gd name="T8" fmla="*/ 4 w 13"/>
                <a:gd name="T9" fmla="*/ 49 h 96"/>
                <a:gd name="T10" fmla="*/ 4 w 13"/>
                <a:gd name="T11" fmla="*/ 51 h 96"/>
                <a:gd name="T12" fmla="*/ 3 w 13"/>
                <a:gd name="T13" fmla="*/ 56 h 96"/>
                <a:gd name="T14" fmla="*/ 4 w 13"/>
                <a:gd name="T15" fmla="*/ 49 h 96"/>
                <a:gd name="T16" fmla="*/ 1 w 13"/>
                <a:gd name="T17" fmla="*/ 17 h 96"/>
                <a:gd name="T18" fmla="*/ 0 w 13"/>
                <a:gd name="T19" fmla="*/ 19 h 96"/>
                <a:gd name="T20" fmla="*/ 0 w 13"/>
                <a:gd name="T21" fmla="*/ 22 h 96"/>
                <a:gd name="T22" fmla="*/ 1 w 13"/>
                <a:gd name="T23" fmla="*/ 17 h 96"/>
                <a:gd name="T24" fmla="*/ 10 w 13"/>
                <a:gd name="T25" fmla="*/ 0 h 96"/>
                <a:gd name="T26" fmla="*/ 8 w 13"/>
                <a:gd name="T27" fmla="*/ 1 h 96"/>
                <a:gd name="T28" fmla="*/ 3 w 13"/>
                <a:gd name="T29" fmla="*/ 7 h 96"/>
                <a:gd name="T30" fmla="*/ 7 w 13"/>
                <a:gd name="T31" fmla="*/ 1 h 96"/>
                <a:gd name="T32" fmla="*/ 10 w 13"/>
                <a:gd name="T3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96">
                  <a:moveTo>
                    <a:pt x="10" y="88"/>
                  </a:moveTo>
                  <a:cubicBezTo>
                    <a:pt x="10" y="88"/>
                    <a:pt x="10" y="89"/>
                    <a:pt x="10" y="90"/>
                  </a:cubicBezTo>
                  <a:cubicBezTo>
                    <a:pt x="11" y="92"/>
                    <a:pt x="12" y="94"/>
                    <a:pt x="13" y="96"/>
                  </a:cubicBezTo>
                  <a:cubicBezTo>
                    <a:pt x="12" y="93"/>
                    <a:pt x="11" y="90"/>
                    <a:pt x="10" y="88"/>
                  </a:cubicBezTo>
                  <a:moveTo>
                    <a:pt x="4" y="49"/>
                  </a:moveTo>
                  <a:cubicBezTo>
                    <a:pt x="4" y="49"/>
                    <a:pt x="4" y="50"/>
                    <a:pt x="4" y="51"/>
                  </a:cubicBezTo>
                  <a:cubicBezTo>
                    <a:pt x="4" y="52"/>
                    <a:pt x="3" y="54"/>
                    <a:pt x="3" y="56"/>
                  </a:cubicBezTo>
                  <a:cubicBezTo>
                    <a:pt x="4" y="54"/>
                    <a:pt x="4" y="51"/>
                    <a:pt x="4" y="49"/>
                  </a:cubicBezTo>
                  <a:moveTo>
                    <a:pt x="1" y="17"/>
                  </a:moveTo>
                  <a:cubicBezTo>
                    <a:pt x="1" y="18"/>
                    <a:pt x="0" y="18"/>
                    <a:pt x="0" y="19"/>
                  </a:cubicBezTo>
                  <a:cubicBezTo>
                    <a:pt x="0" y="20"/>
                    <a:pt x="0" y="21"/>
                    <a:pt x="0" y="22"/>
                  </a:cubicBezTo>
                  <a:cubicBezTo>
                    <a:pt x="0" y="21"/>
                    <a:pt x="0" y="19"/>
                    <a:pt x="1" y="17"/>
                  </a:cubicBezTo>
                  <a:moveTo>
                    <a:pt x="10" y="0"/>
                  </a:moveTo>
                  <a:cubicBezTo>
                    <a:pt x="10" y="0"/>
                    <a:pt x="9" y="0"/>
                    <a:pt x="8" y="1"/>
                  </a:cubicBezTo>
                  <a:cubicBezTo>
                    <a:pt x="5" y="1"/>
                    <a:pt x="4" y="3"/>
                    <a:pt x="3" y="7"/>
                  </a:cubicBezTo>
                  <a:cubicBezTo>
                    <a:pt x="4" y="4"/>
                    <a:pt x="6" y="2"/>
                    <a:pt x="7" y="1"/>
                  </a:cubicBezTo>
                  <a:cubicBezTo>
                    <a:pt x="8" y="1"/>
                    <a:pt x="9" y="1"/>
                    <a:pt x="1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11" name="Freeform 351"/>
            <p:cNvSpPr>
              <a:spLocks noEditPoints="1"/>
            </p:cNvSpPr>
            <p:nvPr/>
          </p:nvSpPr>
          <p:spPr bwMode="auto">
            <a:xfrm>
              <a:off x="6067986" y="2115672"/>
              <a:ext cx="217444" cy="590606"/>
            </a:xfrm>
            <a:custGeom>
              <a:avLst/>
              <a:gdLst>
                <a:gd name="T0" fmla="*/ 132 w 169"/>
                <a:gd name="T1" fmla="*/ 357 h 445"/>
                <a:gd name="T2" fmla="*/ 149 w 169"/>
                <a:gd name="T3" fmla="*/ 396 h 445"/>
                <a:gd name="T4" fmla="*/ 159 w 169"/>
                <a:gd name="T5" fmla="*/ 435 h 445"/>
                <a:gd name="T6" fmla="*/ 169 w 169"/>
                <a:gd name="T7" fmla="*/ 445 h 445"/>
                <a:gd name="T8" fmla="*/ 157 w 169"/>
                <a:gd name="T9" fmla="*/ 415 h 445"/>
                <a:gd name="T10" fmla="*/ 148 w 169"/>
                <a:gd name="T11" fmla="*/ 373 h 445"/>
                <a:gd name="T12" fmla="*/ 132 w 169"/>
                <a:gd name="T13" fmla="*/ 357 h 445"/>
                <a:gd name="T14" fmla="*/ 118 w 169"/>
                <a:gd name="T15" fmla="*/ 341 h 445"/>
                <a:gd name="T16" fmla="*/ 118 w 169"/>
                <a:gd name="T17" fmla="*/ 341 h 445"/>
                <a:gd name="T18" fmla="*/ 91 w 169"/>
                <a:gd name="T19" fmla="*/ 304 h 445"/>
                <a:gd name="T20" fmla="*/ 102 w 169"/>
                <a:gd name="T21" fmla="*/ 315 h 445"/>
                <a:gd name="T22" fmla="*/ 91 w 169"/>
                <a:gd name="T23" fmla="*/ 304 h 445"/>
                <a:gd name="T24" fmla="*/ 44 w 169"/>
                <a:gd name="T25" fmla="*/ 187 h 445"/>
                <a:gd name="T26" fmla="*/ 57 w 169"/>
                <a:gd name="T27" fmla="*/ 235 h 445"/>
                <a:gd name="T28" fmla="*/ 66 w 169"/>
                <a:gd name="T29" fmla="*/ 279 h 445"/>
                <a:gd name="T30" fmla="*/ 87 w 169"/>
                <a:gd name="T31" fmla="*/ 299 h 445"/>
                <a:gd name="T32" fmla="*/ 66 w 169"/>
                <a:gd name="T33" fmla="*/ 279 h 445"/>
                <a:gd name="T34" fmla="*/ 57 w 169"/>
                <a:gd name="T35" fmla="*/ 235 h 445"/>
                <a:gd name="T36" fmla="*/ 44 w 169"/>
                <a:gd name="T37" fmla="*/ 187 h 445"/>
                <a:gd name="T38" fmla="*/ 2 w 169"/>
                <a:gd name="T39" fmla="*/ 97 h 445"/>
                <a:gd name="T40" fmla="*/ 19 w 169"/>
                <a:gd name="T41" fmla="*/ 131 h 445"/>
                <a:gd name="T42" fmla="*/ 42 w 169"/>
                <a:gd name="T43" fmla="*/ 165 h 445"/>
                <a:gd name="T44" fmla="*/ 42 w 169"/>
                <a:gd name="T45" fmla="*/ 165 h 445"/>
                <a:gd name="T46" fmla="*/ 19 w 169"/>
                <a:gd name="T47" fmla="*/ 131 h 445"/>
                <a:gd name="T48" fmla="*/ 2 w 169"/>
                <a:gd name="T49" fmla="*/ 97 h 445"/>
                <a:gd name="T50" fmla="*/ 16 w 169"/>
                <a:gd name="T51" fmla="*/ 64 h 445"/>
                <a:gd name="T52" fmla="*/ 16 w 169"/>
                <a:gd name="T53" fmla="*/ 64 h 445"/>
                <a:gd name="T54" fmla="*/ 35 w 169"/>
                <a:gd name="T55" fmla="*/ 53 h 445"/>
                <a:gd name="T56" fmla="*/ 74 w 169"/>
                <a:gd name="T57" fmla="*/ 30 h 445"/>
                <a:gd name="T58" fmla="*/ 74 w 169"/>
                <a:gd name="T59" fmla="*/ 30 h 445"/>
                <a:gd name="T60" fmla="*/ 74 w 169"/>
                <a:gd name="T61" fmla="*/ 30 h 445"/>
                <a:gd name="T62" fmla="*/ 77 w 169"/>
                <a:gd name="T63" fmla="*/ 9 h 445"/>
                <a:gd name="T64" fmla="*/ 77 w 169"/>
                <a:gd name="T65" fmla="*/ 9 h 445"/>
                <a:gd name="T66" fmla="*/ 78 w 169"/>
                <a:gd name="T67" fmla="*/ 9 h 445"/>
                <a:gd name="T68" fmla="*/ 78 w 169"/>
                <a:gd name="T69" fmla="*/ 9 h 445"/>
                <a:gd name="T70" fmla="*/ 78 w 169"/>
                <a:gd name="T71" fmla="*/ 9 h 445"/>
                <a:gd name="T72" fmla="*/ 78 w 169"/>
                <a:gd name="T73" fmla="*/ 9 h 445"/>
                <a:gd name="T74" fmla="*/ 79 w 169"/>
                <a:gd name="T75" fmla="*/ 9 h 445"/>
                <a:gd name="T76" fmla="*/ 79 w 169"/>
                <a:gd name="T77" fmla="*/ 9 h 445"/>
                <a:gd name="T78" fmla="*/ 79 w 169"/>
                <a:gd name="T79" fmla="*/ 9 h 445"/>
                <a:gd name="T80" fmla="*/ 80 w 169"/>
                <a:gd name="T81" fmla="*/ 9 h 445"/>
                <a:gd name="T82" fmla="*/ 80 w 169"/>
                <a:gd name="T83" fmla="*/ 9 h 445"/>
                <a:gd name="T84" fmla="*/ 80 w 169"/>
                <a:gd name="T85" fmla="*/ 9 h 445"/>
                <a:gd name="T86" fmla="*/ 81 w 169"/>
                <a:gd name="T87" fmla="*/ 8 h 445"/>
                <a:gd name="T88" fmla="*/ 81 w 169"/>
                <a:gd name="T89" fmla="*/ 8 h 445"/>
                <a:gd name="T90" fmla="*/ 81 w 169"/>
                <a:gd name="T91" fmla="*/ 8 h 445"/>
                <a:gd name="T92" fmla="*/ 81 w 169"/>
                <a:gd name="T93" fmla="*/ 8 h 445"/>
                <a:gd name="T94" fmla="*/ 81 w 169"/>
                <a:gd name="T95" fmla="*/ 8 h 445"/>
                <a:gd name="T96" fmla="*/ 81 w 169"/>
                <a:gd name="T97" fmla="*/ 8 h 445"/>
                <a:gd name="T98" fmla="*/ 92 w 169"/>
                <a:gd name="T99" fmla="*/ 8 h 445"/>
                <a:gd name="T100" fmla="*/ 122 w 169"/>
                <a:gd name="T101" fmla="*/ 3 h 445"/>
                <a:gd name="T102" fmla="*/ 122 w 169"/>
                <a:gd name="T103" fmla="*/ 3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445">
                  <a:moveTo>
                    <a:pt x="132" y="357"/>
                  </a:moveTo>
                  <a:cubicBezTo>
                    <a:pt x="132" y="357"/>
                    <a:pt x="132" y="357"/>
                    <a:pt x="132" y="357"/>
                  </a:cubicBezTo>
                  <a:cubicBezTo>
                    <a:pt x="138" y="365"/>
                    <a:pt x="144" y="365"/>
                    <a:pt x="148" y="373"/>
                  </a:cubicBezTo>
                  <a:cubicBezTo>
                    <a:pt x="151" y="379"/>
                    <a:pt x="149" y="389"/>
                    <a:pt x="149" y="396"/>
                  </a:cubicBezTo>
                  <a:cubicBezTo>
                    <a:pt x="149" y="405"/>
                    <a:pt x="152" y="409"/>
                    <a:pt x="157" y="415"/>
                  </a:cubicBezTo>
                  <a:cubicBezTo>
                    <a:pt x="160" y="420"/>
                    <a:pt x="158" y="430"/>
                    <a:pt x="159" y="435"/>
                  </a:cubicBezTo>
                  <a:cubicBezTo>
                    <a:pt x="161" y="444"/>
                    <a:pt x="159" y="445"/>
                    <a:pt x="169" y="445"/>
                  </a:cubicBezTo>
                  <a:cubicBezTo>
                    <a:pt x="169" y="445"/>
                    <a:pt x="169" y="445"/>
                    <a:pt x="169" y="445"/>
                  </a:cubicBezTo>
                  <a:cubicBezTo>
                    <a:pt x="159" y="445"/>
                    <a:pt x="161" y="444"/>
                    <a:pt x="159" y="435"/>
                  </a:cubicBezTo>
                  <a:cubicBezTo>
                    <a:pt x="158" y="430"/>
                    <a:pt x="160" y="420"/>
                    <a:pt x="157" y="415"/>
                  </a:cubicBezTo>
                  <a:cubicBezTo>
                    <a:pt x="152" y="409"/>
                    <a:pt x="149" y="405"/>
                    <a:pt x="149" y="396"/>
                  </a:cubicBezTo>
                  <a:cubicBezTo>
                    <a:pt x="149" y="389"/>
                    <a:pt x="151" y="379"/>
                    <a:pt x="148" y="373"/>
                  </a:cubicBezTo>
                  <a:cubicBezTo>
                    <a:pt x="144" y="365"/>
                    <a:pt x="138" y="365"/>
                    <a:pt x="132" y="357"/>
                  </a:cubicBezTo>
                  <a:cubicBezTo>
                    <a:pt x="132" y="357"/>
                    <a:pt x="132" y="357"/>
                    <a:pt x="132" y="357"/>
                  </a:cubicBezTo>
                  <a:moveTo>
                    <a:pt x="113" y="330"/>
                  </a:moveTo>
                  <a:cubicBezTo>
                    <a:pt x="115" y="333"/>
                    <a:pt x="117" y="335"/>
                    <a:pt x="118" y="341"/>
                  </a:cubicBezTo>
                  <a:cubicBezTo>
                    <a:pt x="118" y="342"/>
                    <a:pt x="119" y="344"/>
                    <a:pt x="121" y="345"/>
                  </a:cubicBezTo>
                  <a:cubicBezTo>
                    <a:pt x="119" y="344"/>
                    <a:pt x="118" y="342"/>
                    <a:pt x="118" y="341"/>
                  </a:cubicBezTo>
                  <a:cubicBezTo>
                    <a:pt x="117" y="335"/>
                    <a:pt x="115" y="333"/>
                    <a:pt x="113" y="330"/>
                  </a:cubicBezTo>
                  <a:moveTo>
                    <a:pt x="91" y="304"/>
                  </a:moveTo>
                  <a:cubicBezTo>
                    <a:pt x="91" y="305"/>
                    <a:pt x="92" y="305"/>
                    <a:pt x="92" y="306"/>
                  </a:cubicBezTo>
                  <a:cubicBezTo>
                    <a:pt x="95" y="309"/>
                    <a:pt x="98" y="312"/>
                    <a:pt x="102" y="315"/>
                  </a:cubicBezTo>
                  <a:cubicBezTo>
                    <a:pt x="98" y="312"/>
                    <a:pt x="95" y="309"/>
                    <a:pt x="92" y="306"/>
                  </a:cubicBezTo>
                  <a:cubicBezTo>
                    <a:pt x="92" y="305"/>
                    <a:pt x="91" y="305"/>
                    <a:pt x="91" y="304"/>
                  </a:cubicBezTo>
                  <a:moveTo>
                    <a:pt x="44" y="187"/>
                  </a:moveTo>
                  <a:cubicBezTo>
                    <a:pt x="44" y="187"/>
                    <a:pt x="44" y="187"/>
                    <a:pt x="44" y="187"/>
                  </a:cubicBezTo>
                  <a:cubicBezTo>
                    <a:pt x="44" y="195"/>
                    <a:pt x="53" y="208"/>
                    <a:pt x="55" y="216"/>
                  </a:cubicBezTo>
                  <a:cubicBezTo>
                    <a:pt x="57" y="223"/>
                    <a:pt x="57" y="228"/>
                    <a:pt x="57" y="235"/>
                  </a:cubicBezTo>
                  <a:cubicBezTo>
                    <a:pt x="57" y="242"/>
                    <a:pt x="60" y="250"/>
                    <a:pt x="60" y="258"/>
                  </a:cubicBezTo>
                  <a:cubicBezTo>
                    <a:pt x="60" y="267"/>
                    <a:pt x="65" y="271"/>
                    <a:pt x="66" y="279"/>
                  </a:cubicBezTo>
                  <a:cubicBezTo>
                    <a:pt x="68" y="286"/>
                    <a:pt x="82" y="295"/>
                    <a:pt x="87" y="299"/>
                  </a:cubicBezTo>
                  <a:cubicBezTo>
                    <a:pt x="87" y="299"/>
                    <a:pt x="87" y="299"/>
                    <a:pt x="87" y="299"/>
                  </a:cubicBezTo>
                  <a:cubicBezTo>
                    <a:pt x="87" y="299"/>
                    <a:pt x="87" y="299"/>
                    <a:pt x="87" y="299"/>
                  </a:cubicBezTo>
                  <a:cubicBezTo>
                    <a:pt x="82" y="295"/>
                    <a:pt x="68" y="286"/>
                    <a:pt x="66" y="279"/>
                  </a:cubicBezTo>
                  <a:cubicBezTo>
                    <a:pt x="65" y="271"/>
                    <a:pt x="60" y="267"/>
                    <a:pt x="60" y="258"/>
                  </a:cubicBezTo>
                  <a:cubicBezTo>
                    <a:pt x="60" y="250"/>
                    <a:pt x="57" y="242"/>
                    <a:pt x="57" y="235"/>
                  </a:cubicBezTo>
                  <a:cubicBezTo>
                    <a:pt x="57" y="228"/>
                    <a:pt x="57" y="223"/>
                    <a:pt x="55" y="216"/>
                  </a:cubicBezTo>
                  <a:cubicBezTo>
                    <a:pt x="53" y="208"/>
                    <a:pt x="44" y="195"/>
                    <a:pt x="44" y="187"/>
                  </a:cubicBezTo>
                  <a:moveTo>
                    <a:pt x="3" y="75"/>
                  </a:moveTo>
                  <a:cubicBezTo>
                    <a:pt x="0" y="82"/>
                    <a:pt x="0" y="89"/>
                    <a:pt x="2" y="97"/>
                  </a:cubicBezTo>
                  <a:cubicBezTo>
                    <a:pt x="4" y="104"/>
                    <a:pt x="6" y="108"/>
                    <a:pt x="10" y="111"/>
                  </a:cubicBezTo>
                  <a:cubicBezTo>
                    <a:pt x="13" y="114"/>
                    <a:pt x="15" y="125"/>
                    <a:pt x="19" y="131"/>
                  </a:cubicBezTo>
                  <a:cubicBezTo>
                    <a:pt x="22" y="137"/>
                    <a:pt x="26" y="142"/>
                    <a:pt x="30" y="146"/>
                  </a:cubicBezTo>
                  <a:cubicBezTo>
                    <a:pt x="36" y="152"/>
                    <a:pt x="38" y="158"/>
                    <a:pt x="42" y="165"/>
                  </a:cubicBezTo>
                  <a:cubicBezTo>
                    <a:pt x="44" y="170"/>
                    <a:pt x="44" y="176"/>
                    <a:pt x="44" y="181"/>
                  </a:cubicBezTo>
                  <a:cubicBezTo>
                    <a:pt x="44" y="176"/>
                    <a:pt x="44" y="170"/>
                    <a:pt x="42" y="165"/>
                  </a:cubicBezTo>
                  <a:cubicBezTo>
                    <a:pt x="38" y="158"/>
                    <a:pt x="36" y="152"/>
                    <a:pt x="30" y="146"/>
                  </a:cubicBezTo>
                  <a:cubicBezTo>
                    <a:pt x="26" y="142"/>
                    <a:pt x="22" y="137"/>
                    <a:pt x="19" y="131"/>
                  </a:cubicBezTo>
                  <a:cubicBezTo>
                    <a:pt x="15" y="125"/>
                    <a:pt x="13" y="114"/>
                    <a:pt x="10" y="111"/>
                  </a:cubicBezTo>
                  <a:cubicBezTo>
                    <a:pt x="6" y="108"/>
                    <a:pt x="4" y="104"/>
                    <a:pt x="2" y="97"/>
                  </a:cubicBezTo>
                  <a:cubicBezTo>
                    <a:pt x="0" y="89"/>
                    <a:pt x="0" y="82"/>
                    <a:pt x="3" y="75"/>
                  </a:cubicBezTo>
                  <a:moveTo>
                    <a:pt x="16" y="64"/>
                  </a:moveTo>
                  <a:cubicBezTo>
                    <a:pt x="10" y="66"/>
                    <a:pt x="6" y="69"/>
                    <a:pt x="3" y="75"/>
                  </a:cubicBezTo>
                  <a:cubicBezTo>
                    <a:pt x="6" y="69"/>
                    <a:pt x="10" y="66"/>
                    <a:pt x="16" y="64"/>
                  </a:cubicBezTo>
                  <a:moveTo>
                    <a:pt x="52" y="43"/>
                  </a:moveTo>
                  <a:cubicBezTo>
                    <a:pt x="45" y="48"/>
                    <a:pt x="41" y="50"/>
                    <a:pt x="35" y="53"/>
                  </a:cubicBezTo>
                  <a:cubicBezTo>
                    <a:pt x="41" y="50"/>
                    <a:pt x="45" y="48"/>
                    <a:pt x="52" y="43"/>
                  </a:cubicBezTo>
                  <a:moveTo>
                    <a:pt x="74" y="30"/>
                  </a:moveTo>
                  <a:cubicBezTo>
                    <a:pt x="73" y="34"/>
                    <a:pt x="57" y="40"/>
                    <a:pt x="52" y="43"/>
                  </a:cubicBezTo>
                  <a:cubicBezTo>
                    <a:pt x="57" y="40"/>
                    <a:pt x="73" y="34"/>
                    <a:pt x="74" y="30"/>
                  </a:cubicBezTo>
                  <a:moveTo>
                    <a:pt x="77" y="9"/>
                  </a:moveTo>
                  <a:cubicBezTo>
                    <a:pt x="76" y="10"/>
                    <a:pt x="74" y="28"/>
                    <a:pt x="74" y="30"/>
                  </a:cubicBezTo>
                  <a:cubicBezTo>
                    <a:pt x="75" y="28"/>
                    <a:pt x="76" y="10"/>
                    <a:pt x="77" y="9"/>
                  </a:cubicBezTo>
                  <a:moveTo>
                    <a:pt x="77" y="9"/>
                  </a:moveTo>
                  <a:cubicBezTo>
                    <a:pt x="77" y="9"/>
                    <a:pt x="77" y="9"/>
                    <a:pt x="77" y="9"/>
                  </a:cubicBezTo>
                  <a:cubicBezTo>
                    <a:pt x="77" y="9"/>
                    <a:pt x="77" y="9"/>
                    <a:pt x="77" y="9"/>
                  </a:cubicBezTo>
                  <a:moveTo>
                    <a:pt x="78" y="9"/>
                  </a:moveTo>
                  <a:cubicBezTo>
                    <a:pt x="78" y="9"/>
                    <a:pt x="78" y="9"/>
                    <a:pt x="78" y="9"/>
                  </a:cubicBezTo>
                  <a:cubicBezTo>
                    <a:pt x="78" y="9"/>
                    <a:pt x="78" y="9"/>
                    <a:pt x="78" y="9"/>
                  </a:cubicBezTo>
                  <a:moveTo>
                    <a:pt x="78" y="9"/>
                  </a:moveTo>
                  <a:cubicBezTo>
                    <a:pt x="78" y="9"/>
                    <a:pt x="78" y="9"/>
                    <a:pt x="78" y="9"/>
                  </a:cubicBezTo>
                  <a:cubicBezTo>
                    <a:pt x="78" y="9"/>
                    <a:pt x="78" y="9"/>
                    <a:pt x="78" y="9"/>
                  </a:cubicBezTo>
                  <a:moveTo>
                    <a:pt x="79" y="9"/>
                  </a:moveTo>
                  <a:cubicBezTo>
                    <a:pt x="78" y="9"/>
                    <a:pt x="78" y="9"/>
                    <a:pt x="78" y="9"/>
                  </a:cubicBezTo>
                  <a:cubicBezTo>
                    <a:pt x="78" y="9"/>
                    <a:pt x="78" y="9"/>
                    <a:pt x="79" y="9"/>
                  </a:cubicBezTo>
                  <a:moveTo>
                    <a:pt x="79" y="9"/>
                  </a:moveTo>
                  <a:cubicBezTo>
                    <a:pt x="79" y="9"/>
                    <a:pt x="79" y="9"/>
                    <a:pt x="79" y="9"/>
                  </a:cubicBezTo>
                  <a:cubicBezTo>
                    <a:pt x="79" y="9"/>
                    <a:pt x="79" y="9"/>
                    <a:pt x="79" y="9"/>
                  </a:cubicBezTo>
                  <a:moveTo>
                    <a:pt x="80" y="9"/>
                  </a:moveTo>
                  <a:cubicBezTo>
                    <a:pt x="80" y="9"/>
                    <a:pt x="79" y="9"/>
                    <a:pt x="79" y="9"/>
                  </a:cubicBezTo>
                  <a:cubicBezTo>
                    <a:pt x="79" y="9"/>
                    <a:pt x="80" y="9"/>
                    <a:pt x="80" y="9"/>
                  </a:cubicBezTo>
                  <a:moveTo>
                    <a:pt x="80" y="9"/>
                  </a:moveTo>
                  <a:cubicBezTo>
                    <a:pt x="80" y="9"/>
                    <a:pt x="80" y="9"/>
                    <a:pt x="80" y="9"/>
                  </a:cubicBezTo>
                  <a:cubicBezTo>
                    <a:pt x="80" y="9"/>
                    <a:pt x="80" y="9"/>
                    <a:pt x="80" y="9"/>
                  </a:cubicBezTo>
                  <a:moveTo>
                    <a:pt x="81" y="9"/>
                  </a:moveTo>
                  <a:cubicBezTo>
                    <a:pt x="81" y="9"/>
                    <a:pt x="80" y="9"/>
                    <a:pt x="80" y="9"/>
                  </a:cubicBezTo>
                  <a:cubicBezTo>
                    <a:pt x="80" y="9"/>
                    <a:pt x="81" y="9"/>
                    <a:pt x="81" y="9"/>
                  </a:cubicBezTo>
                  <a:moveTo>
                    <a:pt x="81" y="8"/>
                  </a:moveTo>
                  <a:cubicBezTo>
                    <a:pt x="81" y="8"/>
                    <a:pt x="81" y="8"/>
                    <a:pt x="81" y="8"/>
                  </a:cubicBezTo>
                  <a:cubicBezTo>
                    <a:pt x="81" y="8"/>
                    <a:pt x="81" y="8"/>
                    <a:pt x="81" y="8"/>
                  </a:cubicBezTo>
                  <a:moveTo>
                    <a:pt x="81" y="8"/>
                  </a:moveTo>
                  <a:cubicBezTo>
                    <a:pt x="81" y="8"/>
                    <a:pt x="81" y="8"/>
                    <a:pt x="81" y="8"/>
                  </a:cubicBezTo>
                  <a:cubicBezTo>
                    <a:pt x="81" y="8"/>
                    <a:pt x="81" y="8"/>
                    <a:pt x="81" y="8"/>
                  </a:cubicBezTo>
                  <a:moveTo>
                    <a:pt x="81" y="8"/>
                  </a:moveTo>
                  <a:cubicBezTo>
                    <a:pt x="81" y="8"/>
                    <a:pt x="81" y="8"/>
                    <a:pt x="81" y="8"/>
                  </a:cubicBezTo>
                  <a:cubicBezTo>
                    <a:pt x="81" y="8"/>
                    <a:pt x="81" y="8"/>
                    <a:pt x="81" y="8"/>
                  </a:cubicBezTo>
                  <a:moveTo>
                    <a:pt x="92" y="8"/>
                  </a:moveTo>
                  <a:cubicBezTo>
                    <a:pt x="88" y="8"/>
                    <a:pt x="85" y="8"/>
                    <a:pt x="81" y="8"/>
                  </a:cubicBezTo>
                  <a:cubicBezTo>
                    <a:pt x="85" y="8"/>
                    <a:pt x="88" y="8"/>
                    <a:pt x="92" y="8"/>
                  </a:cubicBezTo>
                  <a:cubicBezTo>
                    <a:pt x="92" y="8"/>
                    <a:pt x="92" y="8"/>
                    <a:pt x="92" y="8"/>
                  </a:cubicBezTo>
                  <a:moveTo>
                    <a:pt x="129" y="0"/>
                  </a:moveTo>
                  <a:cubicBezTo>
                    <a:pt x="126" y="1"/>
                    <a:pt x="124" y="2"/>
                    <a:pt x="122" y="3"/>
                  </a:cubicBezTo>
                  <a:cubicBezTo>
                    <a:pt x="115" y="6"/>
                    <a:pt x="113" y="8"/>
                    <a:pt x="105" y="8"/>
                  </a:cubicBezTo>
                  <a:cubicBezTo>
                    <a:pt x="113" y="8"/>
                    <a:pt x="115" y="6"/>
                    <a:pt x="122" y="3"/>
                  </a:cubicBezTo>
                  <a:cubicBezTo>
                    <a:pt x="124" y="2"/>
                    <a:pt x="126" y="1"/>
                    <a:pt x="129"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12" name="Freeform 352"/>
            <p:cNvSpPr>
              <a:spLocks/>
            </p:cNvSpPr>
            <p:nvPr/>
          </p:nvSpPr>
          <p:spPr bwMode="auto">
            <a:xfrm>
              <a:off x="6130560" y="3314683"/>
              <a:ext cx="1090348" cy="944970"/>
            </a:xfrm>
            <a:custGeom>
              <a:avLst/>
              <a:gdLst>
                <a:gd name="T0" fmla="*/ 370 w 850"/>
                <a:gd name="T1" fmla="*/ 26 h 712"/>
                <a:gd name="T2" fmla="*/ 326 w 850"/>
                <a:gd name="T3" fmla="*/ 18 h 712"/>
                <a:gd name="T4" fmla="*/ 285 w 850"/>
                <a:gd name="T5" fmla="*/ 23 h 712"/>
                <a:gd name="T6" fmla="*/ 301 w 850"/>
                <a:gd name="T7" fmla="*/ 80 h 712"/>
                <a:gd name="T8" fmla="*/ 324 w 850"/>
                <a:gd name="T9" fmla="*/ 77 h 712"/>
                <a:gd name="T10" fmla="*/ 337 w 850"/>
                <a:gd name="T11" fmla="*/ 82 h 712"/>
                <a:gd name="T12" fmla="*/ 363 w 850"/>
                <a:gd name="T13" fmla="*/ 105 h 712"/>
                <a:gd name="T14" fmla="*/ 363 w 850"/>
                <a:gd name="T15" fmla="*/ 172 h 712"/>
                <a:gd name="T16" fmla="*/ 362 w 850"/>
                <a:gd name="T17" fmla="*/ 173 h 712"/>
                <a:gd name="T18" fmla="*/ 360 w 850"/>
                <a:gd name="T19" fmla="*/ 196 h 712"/>
                <a:gd name="T20" fmla="*/ 363 w 850"/>
                <a:gd name="T21" fmla="*/ 195 h 712"/>
                <a:gd name="T22" fmla="*/ 375 w 850"/>
                <a:gd name="T23" fmla="*/ 189 h 712"/>
                <a:gd name="T24" fmla="*/ 399 w 850"/>
                <a:gd name="T25" fmla="*/ 252 h 712"/>
                <a:gd name="T26" fmla="*/ 368 w 850"/>
                <a:gd name="T27" fmla="*/ 293 h 712"/>
                <a:gd name="T28" fmla="*/ 361 w 850"/>
                <a:gd name="T29" fmla="*/ 329 h 712"/>
                <a:gd name="T30" fmla="*/ 341 w 850"/>
                <a:gd name="T31" fmla="*/ 358 h 712"/>
                <a:gd name="T32" fmla="*/ 331 w 850"/>
                <a:gd name="T33" fmla="*/ 370 h 712"/>
                <a:gd name="T34" fmla="*/ 306 w 850"/>
                <a:gd name="T35" fmla="*/ 377 h 712"/>
                <a:gd name="T36" fmla="*/ 281 w 850"/>
                <a:gd name="T37" fmla="*/ 374 h 712"/>
                <a:gd name="T38" fmla="*/ 252 w 850"/>
                <a:gd name="T39" fmla="*/ 387 h 712"/>
                <a:gd name="T40" fmla="*/ 212 w 850"/>
                <a:gd name="T41" fmla="*/ 409 h 712"/>
                <a:gd name="T42" fmla="*/ 177 w 850"/>
                <a:gd name="T43" fmla="*/ 406 h 712"/>
                <a:gd name="T44" fmla="*/ 148 w 850"/>
                <a:gd name="T45" fmla="*/ 417 h 712"/>
                <a:gd name="T46" fmla="*/ 130 w 850"/>
                <a:gd name="T47" fmla="*/ 442 h 712"/>
                <a:gd name="T48" fmla="*/ 101 w 850"/>
                <a:gd name="T49" fmla="*/ 458 h 712"/>
                <a:gd name="T50" fmla="*/ 66 w 850"/>
                <a:gd name="T51" fmla="*/ 462 h 712"/>
                <a:gd name="T52" fmla="*/ 41 w 850"/>
                <a:gd name="T53" fmla="*/ 462 h 712"/>
                <a:gd name="T54" fmla="*/ 1 w 850"/>
                <a:gd name="T55" fmla="*/ 464 h 712"/>
                <a:gd name="T56" fmla="*/ 52 w 850"/>
                <a:gd name="T57" fmla="*/ 516 h 712"/>
                <a:gd name="T58" fmla="*/ 90 w 850"/>
                <a:gd name="T59" fmla="*/ 530 h 712"/>
                <a:gd name="T60" fmla="*/ 145 w 850"/>
                <a:gd name="T61" fmla="*/ 535 h 712"/>
                <a:gd name="T62" fmla="*/ 196 w 850"/>
                <a:gd name="T63" fmla="*/ 521 h 712"/>
                <a:gd name="T64" fmla="*/ 253 w 850"/>
                <a:gd name="T65" fmla="*/ 579 h 712"/>
                <a:gd name="T66" fmla="*/ 310 w 850"/>
                <a:gd name="T67" fmla="*/ 549 h 712"/>
                <a:gd name="T68" fmla="*/ 346 w 850"/>
                <a:gd name="T69" fmla="*/ 588 h 712"/>
                <a:gd name="T70" fmla="*/ 422 w 850"/>
                <a:gd name="T71" fmla="*/ 673 h 712"/>
                <a:gd name="T72" fmla="*/ 506 w 850"/>
                <a:gd name="T73" fmla="*/ 703 h 712"/>
                <a:gd name="T74" fmla="*/ 573 w 850"/>
                <a:gd name="T75" fmla="*/ 712 h 712"/>
                <a:gd name="T76" fmla="*/ 654 w 850"/>
                <a:gd name="T77" fmla="*/ 712 h 712"/>
                <a:gd name="T78" fmla="*/ 660 w 850"/>
                <a:gd name="T79" fmla="*/ 649 h 712"/>
                <a:gd name="T80" fmla="*/ 687 w 850"/>
                <a:gd name="T81" fmla="*/ 580 h 712"/>
                <a:gd name="T82" fmla="*/ 678 w 850"/>
                <a:gd name="T83" fmla="*/ 488 h 712"/>
                <a:gd name="T84" fmla="*/ 681 w 850"/>
                <a:gd name="T85" fmla="*/ 370 h 712"/>
                <a:gd name="T86" fmla="*/ 675 w 850"/>
                <a:gd name="T87" fmla="*/ 313 h 712"/>
                <a:gd name="T88" fmla="*/ 735 w 850"/>
                <a:gd name="T89" fmla="*/ 244 h 712"/>
                <a:gd name="T90" fmla="*/ 809 w 850"/>
                <a:gd name="T91" fmla="*/ 122 h 712"/>
                <a:gd name="T92" fmla="*/ 835 w 850"/>
                <a:gd name="T93" fmla="*/ 85 h 712"/>
                <a:gd name="T94" fmla="*/ 821 w 850"/>
                <a:gd name="T95" fmla="*/ 48 h 712"/>
                <a:gd name="T96" fmla="*/ 770 w 850"/>
                <a:gd name="T97" fmla="*/ 85 h 712"/>
                <a:gd name="T98" fmla="*/ 703 w 850"/>
                <a:gd name="T99" fmla="*/ 67 h 712"/>
                <a:gd name="T100" fmla="*/ 693 w 850"/>
                <a:gd name="T101" fmla="*/ 68 h 712"/>
                <a:gd name="T102" fmla="*/ 681 w 850"/>
                <a:gd name="T103" fmla="*/ 67 h 712"/>
                <a:gd name="T104" fmla="*/ 665 w 850"/>
                <a:gd name="T105" fmla="*/ 69 h 712"/>
                <a:gd name="T106" fmla="*/ 584 w 850"/>
                <a:gd name="T107" fmla="*/ 98 h 712"/>
                <a:gd name="T108" fmla="*/ 534 w 850"/>
                <a:gd name="T109" fmla="*/ 69 h 712"/>
                <a:gd name="T110" fmla="*/ 522 w 850"/>
                <a:gd name="T111" fmla="*/ 64 h 712"/>
                <a:gd name="T112" fmla="*/ 502 w 850"/>
                <a:gd name="T113" fmla="*/ 71 h 712"/>
                <a:gd name="T114" fmla="*/ 491 w 850"/>
                <a:gd name="T115" fmla="*/ 73 h 712"/>
                <a:gd name="T116" fmla="*/ 481 w 850"/>
                <a:gd name="T117" fmla="*/ 72 h 712"/>
                <a:gd name="T118" fmla="*/ 474 w 850"/>
                <a:gd name="T119" fmla="*/ 48 h 712"/>
                <a:gd name="T120" fmla="*/ 433 w 850"/>
                <a:gd name="T121" fmla="*/ 6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0" h="712">
                  <a:moveTo>
                    <a:pt x="396" y="0"/>
                  </a:moveTo>
                  <a:cubicBezTo>
                    <a:pt x="397" y="1"/>
                    <a:pt x="396" y="2"/>
                    <a:pt x="395" y="2"/>
                  </a:cubicBezTo>
                  <a:cubicBezTo>
                    <a:pt x="385" y="4"/>
                    <a:pt x="382" y="6"/>
                    <a:pt x="382" y="16"/>
                  </a:cubicBezTo>
                  <a:cubicBezTo>
                    <a:pt x="382" y="24"/>
                    <a:pt x="379" y="27"/>
                    <a:pt x="373" y="27"/>
                  </a:cubicBezTo>
                  <a:cubicBezTo>
                    <a:pt x="372" y="27"/>
                    <a:pt x="371" y="26"/>
                    <a:pt x="370" y="26"/>
                  </a:cubicBezTo>
                  <a:cubicBezTo>
                    <a:pt x="369" y="27"/>
                    <a:pt x="368" y="27"/>
                    <a:pt x="366" y="27"/>
                  </a:cubicBezTo>
                  <a:cubicBezTo>
                    <a:pt x="364" y="27"/>
                    <a:pt x="363" y="26"/>
                    <a:pt x="361" y="26"/>
                  </a:cubicBezTo>
                  <a:cubicBezTo>
                    <a:pt x="355" y="25"/>
                    <a:pt x="349" y="22"/>
                    <a:pt x="344" y="21"/>
                  </a:cubicBezTo>
                  <a:cubicBezTo>
                    <a:pt x="342" y="20"/>
                    <a:pt x="341" y="19"/>
                    <a:pt x="339" y="18"/>
                  </a:cubicBezTo>
                  <a:cubicBezTo>
                    <a:pt x="335" y="18"/>
                    <a:pt x="331" y="18"/>
                    <a:pt x="326" y="18"/>
                  </a:cubicBezTo>
                  <a:cubicBezTo>
                    <a:pt x="324" y="18"/>
                    <a:pt x="322" y="18"/>
                    <a:pt x="320" y="18"/>
                  </a:cubicBezTo>
                  <a:cubicBezTo>
                    <a:pt x="313" y="18"/>
                    <a:pt x="306" y="19"/>
                    <a:pt x="301" y="19"/>
                  </a:cubicBezTo>
                  <a:cubicBezTo>
                    <a:pt x="298" y="19"/>
                    <a:pt x="295" y="20"/>
                    <a:pt x="293" y="20"/>
                  </a:cubicBezTo>
                  <a:cubicBezTo>
                    <a:pt x="292" y="21"/>
                    <a:pt x="291" y="21"/>
                    <a:pt x="289" y="21"/>
                  </a:cubicBezTo>
                  <a:cubicBezTo>
                    <a:pt x="288" y="22"/>
                    <a:pt x="287" y="22"/>
                    <a:pt x="285" y="23"/>
                  </a:cubicBezTo>
                  <a:cubicBezTo>
                    <a:pt x="286" y="25"/>
                    <a:pt x="287" y="28"/>
                    <a:pt x="287" y="31"/>
                  </a:cubicBezTo>
                  <a:cubicBezTo>
                    <a:pt x="287" y="41"/>
                    <a:pt x="283" y="53"/>
                    <a:pt x="283" y="58"/>
                  </a:cubicBezTo>
                  <a:cubicBezTo>
                    <a:pt x="283" y="58"/>
                    <a:pt x="283" y="59"/>
                    <a:pt x="283" y="59"/>
                  </a:cubicBezTo>
                  <a:cubicBezTo>
                    <a:pt x="285" y="67"/>
                    <a:pt x="291" y="78"/>
                    <a:pt x="300" y="79"/>
                  </a:cubicBezTo>
                  <a:cubicBezTo>
                    <a:pt x="300" y="80"/>
                    <a:pt x="300" y="80"/>
                    <a:pt x="301" y="80"/>
                  </a:cubicBezTo>
                  <a:cubicBezTo>
                    <a:pt x="301" y="80"/>
                    <a:pt x="301" y="80"/>
                    <a:pt x="301" y="80"/>
                  </a:cubicBezTo>
                  <a:cubicBezTo>
                    <a:pt x="305" y="80"/>
                    <a:pt x="310" y="79"/>
                    <a:pt x="314" y="78"/>
                  </a:cubicBezTo>
                  <a:cubicBezTo>
                    <a:pt x="317" y="77"/>
                    <a:pt x="320" y="77"/>
                    <a:pt x="323" y="77"/>
                  </a:cubicBezTo>
                  <a:cubicBezTo>
                    <a:pt x="323" y="77"/>
                    <a:pt x="324" y="77"/>
                    <a:pt x="324" y="77"/>
                  </a:cubicBezTo>
                  <a:cubicBezTo>
                    <a:pt x="324" y="77"/>
                    <a:pt x="324" y="77"/>
                    <a:pt x="324" y="77"/>
                  </a:cubicBezTo>
                  <a:cubicBezTo>
                    <a:pt x="324" y="77"/>
                    <a:pt x="324" y="77"/>
                    <a:pt x="324" y="77"/>
                  </a:cubicBezTo>
                  <a:cubicBezTo>
                    <a:pt x="324" y="77"/>
                    <a:pt x="324" y="77"/>
                    <a:pt x="324" y="77"/>
                  </a:cubicBezTo>
                  <a:cubicBezTo>
                    <a:pt x="328" y="77"/>
                    <a:pt x="333" y="78"/>
                    <a:pt x="337" y="82"/>
                  </a:cubicBezTo>
                  <a:cubicBezTo>
                    <a:pt x="337" y="82"/>
                    <a:pt x="337" y="82"/>
                    <a:pt x="337" y="82"/>
                  </a:cubicBezTo>
                  <a:cubicBezTo>
                    <a:pt x="337" y="82"/>
                    <a:pt x="337" y="82"/>
                    <a:pt x="337" y="82"/>
                  </a:cubicBezTo>
                  <a:cubicBezTo>
                    <a:pt x="337" y="82"/>
                    <a:pt x="337" y="82"/>
                    <a:pt x="337" y="82"/>
                  </a:cubicBezTo>
                  <a:cubicBezTo>
                    <a:pt x="337" y="82"/>
                    <a:pt x="337" y="82"/>
                    <a:pt x="337" y="82"/>
                  </a:cubicBezTo>
                  <a:cubicBezTo>
                    <a:pt x="337" y="82"/>
                    <a:pt x="337" y="82"/>
                    <a:pt x="337" y="82"/>
                  </a:cubicBezTo>
                  <a:cubicBezTo>
                    <a:pt x="339" y="84"/>
                    <a:pt x="362" y="103"/>
                    <a:pt x="363" y="105"/>
                  </a:cubicBezTo>
                  <a:cubicBezTo>
                    <a:pt x="363" y="105"/>
                    <a:pt x="363" y="105"/>
                    <a:pt x="363" y="105"/>
                  </a:cubicBezTo>
                  <a:cubicBezTo>
                    <a:pt x="364" y="110"/>
                    <a:pt x="367" y="117"/>
                    <a:pt x="370" y="123"/>
                  </a:cubicBezTo>
                  <a:cubicBezTo>
                    <a:pt x="372" y="129"/>
                    <a:pt x="374" y="135"/>
                    <a:pt x="373" y="139"/>
                  </a:cubicBezTo>
                  <a:cubicBezTo>
                    <a:pt x="372" y="143"/>
                    <a:pt x="368" y="166"/>
                    <a:pt x="364" y="171"/>
                  </a:cubicBezTo>
                  <a:cubicBezTo>
                    <a:pt x="364" y="172"/>
                    <a:pt x="363" y="172"/>
                    <a:pt x="363" y="172"/>
                  </a:cubicBezTo>
                  <a:cubicBezTo>
                    <a:pt x="363" y="172"/>
                    <a:pt x="363" y="172"/>
                    <a:pt x="363" y="172"/>
                  </a:cubicBezTo>
                  <a:cubicBezTo>
                    <a:pt x="363" y="172"/>
                    <a:pt x="363" y="173"/>
                    <a:pt x="362" y="173"/>
                  </a:cubicBezTo>
                  <a:cubicBezTo>
                    <a:pt x="362" y="173"/>
                    <a:pt x="362" y="173"/>
                    <a:pt x="362" y="173"/>
                  </a:cubicBezTo>
                  <a:cubicBezTo>
                    <a:pt x="362" y="173"/>
                    <a:pt x="362" y="173"/>
                    <a:pt x="362" y="173"/>
                  </a:cubicBezTo>
                  <a:cubicBezTo>
                    <a:pt x="362" y="173"/>
                    <a:pt x="362" y="173"/>
                    <a:pt x="362" y="173"/>
                  </a:cubicBezTo>
                  <a:cubicBezTo>
                    <a:pt x="362" y="173"/>
                    <a:pt x="362" y="173"/>
                    <a:pt x="362" y="173"/>
                  </a:cubicBezTo>
                  <a:cubicBezTo>
                    <a:pt x="362" y="173"/>
                    <a:pt x="362" y="173"/>
                    <a:pt x="362" y="173"/>
                  </a:cubicBezTo>
                  <a:cubicBezTo>
                    <a:pt x="362" y="173"/>
                    <a:pt x="362" y="173"/>
                    <a:pt x="362" y="173"/>
                  </a:cubicBezTo>
                  <a:cubicBezTo>
                    <a:pt x="362" y="173"/>
                    <a:pt x="362" y="173"/>
                    <a:pt x="362" y="173"/>
                  </a:cubicBezTo>
                  <a:cubicBezTo>
                    <a:pt x="362" y="173"/>
                    <a:pt x="362" y="173"/>
                    <a:pt x="362" y="173"/>
                  </a:cubicBezTo>
                  <a:cubicBezTo>
                    <a:pt x="348" y="181"/>
                    <a:pt x="355" y="194"/>
                    <a:pt x="360" y="196"/>
                  </a:cubicBezTo>
                  <a:cubicBezTo>
                    <a:pt x="360" y="196"/>
                    <a:pt x="361" y="196"/>
                    <a:pt x="361" y="196"/>
                  </a:cubicBezTo>
                  <a:cubicBezTo>
                    <a:pt x="362" y="196"/>
                    <a:pt x="362" y="196"/>
                    <a:pt x="363" y="196"/>
                  </a:cubicBezTo>
                  <a:cubicBezTo>
                    <a:pt x="363" y="196"/>
                    <a:pt x="363" y="195"/>
                    <a:pt x="363" y="195"/>
                  </a:cubicBezTo>
                  <a:cubicBezTo>
                    <a:pt x="363" y="195"/>
                    <a:pt x="363" y="195"/>
                    <a:pt x="363" y="195"/>
                  </a:cubicBezTo>
                  <a:cubicBezTo>
                    <a:pt x="363" y="195"/>
                    <a:pt x="363" y="195"/>
                    <a:pt x="363" y="195"/>
                  </a:cubicBezTo>
                  <a:cubicBezTo>
                    <a:pt x="363" y="195"/>
                    <a:pt x="363" y="195"/>
                    <a:pt x="363" y="195"/>
                  </a:cubicBezTo>
                  <a:cubicBezTo>
                    <a:pt x="367" y="191"/>
                    <a:pt x="371" y="189"/>
                    <a:pt x="375" y="189"/>
                  </a:cubicBezTo>
                  <a:cubicBezTo>
                    <a:pt x="375" y="189"/>
                    <a:pt x="375" y="189"/>
                    <a:pt x="375" y="189"/>
                  </a:cubicBezTo>
                  <a:cubicBezTo>
                    <a:pt x="375" y="189"/>
                    <a:pt x="375" y="189"/>
                    <a:pt x="375" y="189"/>
                  </a:cubicBezTo>
                  <a:cubicBezTo>
                    <a:pt x="375" y="189"/>
                    <a:pt x="375" y="189"/>
                    <a:pt x="375" y="189"/>
                  </a:cubicBezTo>
                  <a:cubicBezTo>
                    <a:pt x="375" y="189"/>
                    <a:pt x="375" y="189"/>
                    <a:pt x="375" y="189"/>
                  </a:cubicBezTo>
                  <a:cubicBezTo>
                    <a:pt x="381" y="189"/>
                    <a:pt x="387" y="194"/>
                    <a:pt x="394" y="201"/>
                  </a:cubicBezTo>
                  <a:cubicBezTo>
                    <a:pt x="394" y="201"/>
                    <a:pt x="394" y="201"/>
                    <a:pt x="394" y="201"/>
                  </a:cubicBezTo>
                  <a:cubicBezTo>
                    <a:pt x="396" y="203"/>
                    <a:pt x="416" y="227"/>
                    <a:pt x="417" y="232"/>
                  </a:cubicBezTo>
                  <a:cubicBezTo>
                    <a:pt x="422" y="250"/>
                    <a:pt x="414" y="248"/>
                    <a:pt x="399" y="252"/>
                  </a:cubicBezTo>
                  <a:cubicBezTo>
                    <a:pt x="399" y="252"/>
                    <a:pt x="399" y="252"/>
                    <a:pt x="399" y="252"/>
                  </a:cubicBezTo>
                  <a:cubicBezTo>
                    <a:pt x="399" y="252"/>
                    <a:pt x="398" y="252"/>
                    <a:pt x="398" y="253"/>
                  </a:cubicBezTo>
                  <a:cubicBezTo>
                    <a:pt x="379" y="257"/>
                    <a:pt x="387" y="265"/>
                    <a:pt x="376" y="275"/>
                  </a:cubicBezTo>
                  <a:cubicBezTo>
                    <a:pt x="376" y="275"/>
                    <a:pt x="376" y="275"/>
                    <a:pt x="376" y="275"/>
                  </a:cubicBezTo>
                  <a:cubicBezTo>
                    <a:pt x="369" y="282"/>
                    <a:pt x="368" y="287"/>
                    <a:pt x="368" y="293"/>
                  </a:cubicBezTo>
                  <a:cubicBezTo>
                    <a:pt x="368" y="296"/>
                    <a:pt x="368" y="299"/>
                    <a:pt x="368" y="304"/>
                  </a:cubicBezTo>
                  <a:cubicBezTo>
                    <a:pt x="368" y="305"/>
                    <a:pt x="368" y="307"/>
                    <a:pt x="368" y="308"/>
                  </a:cubicBezTo>
                  <a:cubicBezTo>
                    <a:pt x="369" y="309"/>
                    <a:pt x="369" y="310"/>
                    <a:pt x="369" y="311"/>
                  </a:cubicBezTo>
                  <a:cubicBezTo>
                    <a:pt x="369" y="312"/>
                    <a:pt x="369" y="314"/>
                    <a:pt x="368" y="317"/>
                  </a:cubicBezTo>
                  <a:cubicBezTo>
                    <a:pt x="369" y="320"/>
                    <a:pt x="362" y="327"/>
                    <a:pt x="361" y="329"/>
                  </a:cubicBezTo>
                  <a:cubicBezTo>
                    <a:pt x="360" y="330"/>
                    <a:pt x="359" y="331"/>
                    <a:pt x="358" y="333"/>
                  </a:cubicBezTo>
                  <a:cubicBezTo>
                    <a:pt x="358" y="333"/>
                    <a:pt x="358" y="334"/>
                    <a:pt x="358" y="335"/>
                  </a:cubicBezTo>
                  <a:cubicBezTo>
                    <a:pt x="356" y="340"/>
                    <a:pt x="355" y="344"/>
                    <a:pt x="353" y="348"/>
                  </a:cubicBezTo>
                  <a:cubicBezTo>
                    <a:pt x="353" y="349"/>
                    <a:pt x="353" y="351"/>
                    <a:pt x="352" y="351"/>
                  </a:cubicBezTo>
                  <a:cubicBezTo>
                    <a:pt x="351" y="355"/>
                    <a:pt x="342" y="358"/>
                    <a:pt x="341" y="358"/>
                  </a:cubicBezTo>
                  <a:cubicBezTo>
                    <a:pt x="341" y="358"/>
                    <a:pt x="340" y="358"/>
                    <a:pt x="340" y="359"/>
                  </a:cubicBezTo>
                  <a:cubicBezTo>
                    <a:pt x="339" y="359"/>
                    <a:pt x="338" y="360"/>
                    <a:pt x="337" y="361"/>
                  </a:cubicBezTo>
                  <a:cubicBezTo>
                    <a:pt x="336" y="361"/>
                    <a:pt x="336" y="362"/>
                    <a:pt x="335" y="363"/>
                  </a:cubicBezTo>
                  <a:cubicBezTo>
                    <a:pt x="335" y="364"/>
                    <a:pt x="334" y="364"/>
                    <a:pt x="334" y="366"/>
                  </a:cubicBezTo>
                  <a:cubicBezTo>
                    <a:pt x="334" y="368"/>
                    <a:pt x="332" y="369"/>
                    <a:pt x="331" y="370"/>
                  </a:cubicBezTo>
                  <a:cubicBezTo>
                    <a:pt x="330" y="372"/>
                    <a:pt x="328" y="373"/>
                    <a:pt x="324" y="374"/>
                  </a:cubicBezTo>
                  <a:cubicBezTo>
                    <a:pt x="321" y="377"/>
                    <a:pt x="318" y="377"/>
                    <a:pt x="314" y="377"/>
                  </a:cubicBezTo>
                  <a:cubicBezTo>
                    <a:pt x="312" y="377"/>
                    <a:pt x="311" y="377"/>
                    <a:pt x="310" y="377"/>
                  </a:cubicBezTo>
                  <a:cubicBezTo>
                    <a:pt x="309" y="377"/>
                    <a:pt x="309" y="377"/>
                    <a:pt x="309" y="377"/>
                  </a:cubicBezTo>
                  <a:cubicBezTo>
                    <a:pt x="308" y="377"/>
                    <a:pt x="307" y="377"/>
                    <a:pt x="306" y="377"/>
                  </a:cubicBezTo>
                  <a:cubicBezTo>
                    <a:pt x="303" y="377"/>
                    <a:pt x="300" y="377"/>
                    <a:pt x="297" y="376"/>
                  </a:cubicBezTo>
                  <a:cubicBezTo>
                    <a:pt x="296" y="376"/>
                    <a:pt x="296" y="376"/>
                    <a:pt x="295" y="376"/>
                  </a:cubicBezTo>
                  <a:cubicBezTo>
                    <a:pt x="295" y="376"/>
                    <a:pt x="294" y="376"/>
                    <a:pt x="294" y="376"/>
                  </a:cubicBezTo>
                  <a:cubicBezTo>
                    <a:pt x="293" y="375"/>
                    <a:pt x="293" y="375"/>
                    <a:pt x="292" y="375"/>
                  </a:cubicBezTo>
                  <a:cubicBezTo>
                    <a:pt x="288" y="374"/>
                    <a:pt x="284" y="374"/>
                    <a:pt x="281" y="374"/>
                  </a:cubicBezTo>
                  <a:cubicBezTo>
                    <a:pt x="275" y="374"/>
                    <a:pt x="270" y="375"/>
                    <a:pt x="264" y="376"/>
                  </a:cubicBezTo>
                  <a:cubicBezTo>
                    <a:pt x="263" y="377"/>
                    <a:pt x="260" y="380"/>
                    <a:pt x="257" y="382"/>
                  </a:cubicBezTo>
                  <a:cubicBezTo>
                    <a:pt x="256" y="383"/>
                    <a:pt x="256" y="384"/>
                    <a:pt x="254" y="385"/>
                  </a:cubicBezTo>
                  <a:cubicBezTo>
                    <a:pt x="254" y="385"/>
                    <a:pt x="254" y="386"/>
                    <a:pt x="254" y="386"/>
                  </a:cubicBezTo>
                  <a:cubicBezTo>
                    <a:pt x="253" y="387"/>
                    <a:pt x="253" y="387"/>
                    <a:pt x="252" y="387"/>
                  </a:cubicBezTo>
                  <a:cubicBezTo>
                    <a:pt x="247" y="391"/>
                    <a:pt x="243" y="394"/>
                    <a:pt x="239" y="396"/>
                  </a:cubicBezTo>
                  <a:cubicBezTo>
                    <a:pt x="238" y="398"/>
                    <a:pt x="236" y="399"/>
                    <a:pt x="234" y="400"/>
                  </a:cubicBezTo>
                  <a:cubicBezTo>
                    <a:pt x="230" y="402"/>
                    <a:pt x="227" y="404"/>
                    <a:pt x="222" y="407"/>
                  </a:cubicBezTo>
                  <a:cubicBezTo>
                    <a:pt x="221" y="407"/>
                    <a:pt x="219" y="407"/>
                    <a:pt x="218" y="408"/>
                  </a:cubicBezTo>
                  <a:cubicBezTo>
                    <a:pt x="216" y="408"/>
                    <a:pt x="214" y="409"/>
                    <a:pt x="212" y="409"/>
                  </a:cubicBezTo>
                  <a:cubicBezTo>
                    <a:pt x="212" y="409"/>
                    <a:pt x="212" y="409"/>
                    <a:pt x="212" y="409"/>
                  </a:cubicBezTo>
                  <a:cubicBezTo>
                    <a:pt x="211" y="409"/>
                    <a:pt x="210" y="409"/>
                    <a:pt x="209" y="409"/>
                  </a:cubicBezTo>
                  <a:cubicBezTo>
                    <a:pt x="202" y="409"/>
                    <a:pt x="196" y="407"/>
                    <a:pt x="188" y="406"/>
                  </a:cubicBezTo>
                  <a:cubicBezTo>
                    <a:pt x="187" y="406"/>
                    <a:pt x="186" y="406"/>
                    <a:pt x="184" y="406"/>
                  </a:cubicBezTo>
                  <a:cubicBezTo>
                    <a:pt x="182" y="406"/>
                    <a:pt x="179" y="406"/>
                    <a:pt x="177" y="406"/>
                  </a:cubicBezTo>
                  <a:cubicBezTo>
                    <a:pt x="176" y="405"/>
                    <a:pt x="176" y="405"/>
                    <a:pt x="175" y="405"/>
                  </a:cubicBezTo>
                  <a:cubicBezTo>
                    <a:pt x="174" y="405"/>
                    <a:pt x="174" y="405"/>
                    <a:pt x="174" y="405"/>
                  </a:cubicBezTo>
                  <a:cubicBezTo>
                    <a:pt x="172" y="405"/>
                    <a:pt x="170" y="405"/>
                    <a:pt x="168" y="406"/>
                  </a:cubicBezTo>
                  <a:cubicBezTo>
                    <a:pt x="164" y="407"/>
                    <a:pt x="161" y="409"/>
                    <a:pt x="157" y="410"/>
                  </a:cubicBezTo>
                  <a:cubicBezTo>
                    <a:pt x="154" y="410"/>
                    <a:pt x="150" y="414"/>
                    <a:pt x="148" y="417"/>
                  </a:cubicBezTo>
                  <a:cubicBezTo>
                    <a:pt x="147" y="419"/>
                    <a:pt x="146" y="422"/>
                    <a:pt x="145" y="424"/>
                  </a:cubicBezTo>
                  <a:cubicBezTo>
                    <a:pt x="145" y="430"/>
                    <a:pt x="142" y="432"/>
                    <a:pt x="139" y="435"/>
                  </a:cubicBezTo>
                  <a:cubicBezTo>
                    <a:pt x="137" y="436"/>
                    <a:pt x="136" y="437"/>
                    <a:pt x="135" y="438"/>
                  </a:cubicBezTo>
                  <a:cubicBezTo>
                    <a:pt x="135" y="438"/>
                    <a:pt x="134" y="438"/>
                    <a:pt x="134" y="438"/>
                  </a:cubicBezTo>
                  <a:cubicBezTo>
                    <a:pt x="133" y="439"/>
                    <a:pt x="132" y="440"/>
                    <a:pt x="130" y="442"/>
                  </a:cubicBezTo>
                  <a:cubicBezTo>
                    <a:pt x="129" y="443"/>
                    <a:pt x="128" y="444"/>
                    <a:pt x="127" y="446"/>
                  </a:cubicBezTo>
                  <a:cubicBezTo>
                    <a:pt x="125" y="449"/>
                    <a:pt x="123" y="452"/>
                    <a:pt x="121" y="453"/>
                  </a:cubicBezTo>
                  <a:cubicBezTo>
                    <a:pt x="120" y="454"/>
                    <a:pt x="120" y="455"/>
                    <a:pt x="119" y="455"/>
                  </a:cubicBezTo>
                  <a:cubicBezTo>
                    <a:pt x="118" y="456"/>
                    <a:pt x="112" y="457"/>
                    <a:pt x="108" y="458"/>
                  </a:cubicBezTo>
                  <a:cubicBezTo>
                    <a:pt x="106" y="458"/>
                    <a:pt x="104" y="458"/>
                    <a:pt x="101" y="458"/>
                  </a:cubicBezTo>
                  <a:cubicBezTo>
                    <a:pt x="98" y="459"/>
                    <a:pt x="94" y="460"/>
                    <a:pt x="91" y="460"/>
                  </a:cubicBezTo>
                  <a:cubicBezTo>
                    <a:pt x="90" y="460"/>
                    <a:pt x="89" y="460"/>
                    <a:pt x="88" y="460"/>
                  </a:cubicBezTo>
                  <a:cubicBezTo>
                    <a:pt x="83" y="460"/>
                    <a:pt x="79" y="460"/>
                    <a:pt x="75" y="461"/>
                  </a:cubicBezTo>
                  <a:cubicBezTo>
                    <a:pt x="73" y="461"/>
                    <a:pt x="71" y="462"/>
                    <a:pt x="68" y="462"/>
                  </a:cubicBezTo>
                  <a:cubicBezTo>
                    <a:pt x="67" y="462"/>
                    <a:pt x="67" y="462"/>
                    <a:pt x="66" y="462"/>
                  </a:cubicBezTo>
                  <a:cubicBezTo>
                    <a:pt x="65" y="463"/>
                    <a:pt x="63" y="463"/>
                    <a:pt x="61" y="463"/>
                  </a:cubicBezTo>
                  <a:cubicBezTo>
                    <a:pt x="60" y="463"/>
                    <a:pt x="59" y="463"/>
                    <a:pt x="59" y="464"/>
                  </a:cubicBezTo>
                  <a:cubicBezTo>
                    <a:pt x="58" y="464"/>
                    <a:pt x="57" y="464"/>
                    <a:pt x="56" y="464"/>
                  </a:cubicBezTo>
                  <a:cubicBezTo>
                    <a:pt x="53" y="464"/>
                    <a:pt x="51" y="463"/>
                    <a:pt x="48" y="463"/>
                  </a:cubicBezTo>
                  <a:cubicBezTo>
                    <a:pt x="46" y="463"/>
                    <a:pt x="43" y="462"/>
                    <a:pt x="41" y="462"/>
                  </a:cubicBezTo>
                  <a:cubicBezTo>
                    <a:pt x="39" y="462"/>
                    <a:pt x="38" y="462"/>
                    <a:pt x="37" y="462"/>
                  </a:cubicBezTo>
                  <a:cubicBezTo>
                    <a:pt x="34" y="462"/>
                    <a:pt x="31" y="463"/>
                    <a:pt x="28" y="463"/>
                  </a:cubicBezTo>
                  <a:cubicBezTo>
                    <a:pt x="24" y="463"/>
                    <a:pt x="19" y="462"/>
                    <a:pt x="13" y="462"/>
                  </a:cubicBezTo>
                  <a:cubicBezTo>
                    <a:pt x="11" y="462"/>
                    <a:pt x="8" y="461"/>
                    <a:pt x="5" y="461"/>
                  </a:cubicBezTo>
                  <a:cubicBezTo>
                    <a:pt x="3" y="461"/>
                    <a:pt x="1" y="461"/>
                    <a:pt x="1" y="464"/>
                  </a:cubicBezTo>
                  <a:cubicBezTo>
                    <a:pt x="0" y="466"/>
                    <a:pt x="10" y="475"/>
                    <a:pt x="11" y="476"/>
                  </a:cubicBezTo>
                  <a:cubicBezTo>
                    <a:pt x="16" y="481"/>
                    <a:pt x="18" y="484"/>
                    <a:pt x="22" y="490"/>
                  </a:cubicBezTo>
                  <a:cubicBezTo>
                    <a:pt x="26" y="494"/>
                    <a:pt x="27" y="498"/>
                    <a:pt x="31" y="501"/>
                  </a:cubicBezTo>
                  <a:cubicBezTo>
                    <a:pt x="35" y="505"/>
                    <a:pt x="38" y="506"/>
                    <a:pt x="42" y="510"/>
                  </a:cubicBezTo>
                  <a:cubicBezTo>
                    <a:pt x="45" y="513"/>
                    <a:pt x="50" y="514"/>
                    <a:pt x="52" y="516"/>
                  </a:cubicBezTo>
                  <a:cubicBezTo>
                    <a:pt x="59" y="521"/>
                    <a:pt x="59" y="523"/>
                    <a:pt x="65" y="526"/>
                  </a:cubicBezTo>
                  <a:cubicBezTo>
                    <a:pt x="70" y="529"/>
                    <a:pt x="76" y="529"/>
                    <a:pt x="81" y="530"/>
                  </a:cubicBezTo>
                  <a:cubicBezTo>
                    <a:pt x="82" y="530"/>
                    <a:pt x="84" y="530"/>
                    <a:pt x="85" y="530"/>
                  </a:cubicBezTo>
                  <a:cubicBezTo>
                    <a:pt x="86" y="530"/>
                    <a:pt x="87" y="530"/>
                    <a:pt x="88" y="530"/>
                  </a:cubicBezTo>
                  <a:cubicBezTo>
                    <a:pt x="88" y="530"/>
                    <a:pt x="89" y="530"/>
                    <a:pt x="90" y="530"/>
                  </a:cubicBezTo>
                  <a:cubicBezTo>
                    <a:pt x="92" y="530"/>
                    <a:pt x="95" y="531"/>
                    <a:pt x="97" y="532"/>
                  </a:cubicBezTo>
                  <a:cubicBezTo>
                    <a:pt x="102" y="534"/>
                    <a:pt x="108" y="534"/>
                    <a:pt x="113" y="536"/>
                  </a:cubicBezTo>
                  <a:cubicBezTo>
                    <a:pt x="116" y="536"/>
                    <a:pt x="119" y="537"/>
                    <a:pt x="122" y="537"/>
                  </a:cubicBezTo>
                  <a:cubicBezTo>
                    <a:pt x="124" y="537"/>
                    <a:pt x="127" y="536"/>
                    <a:pt x="129" y="536"/>
                  </a:cubicBezTo>
                  <a:cubicBezTo>
                    <a:pt x="134" y="536"/>
                    <a:pt x="141" y="536"/>
                    <a:pt x="145" y="535"/>
                  </a:cubicBezTo>
                  <a:cubicBezTo>
                    <a:pt x="150" y="533"/>
                    <a:pt x="155" y="532"/>
                    <a:pt x="160" y="532"/>
                  </a:cubicBezTo>
                  <a:cubicBezTo>
                    <a:pt x="164" y="532"/>
                    <a:pt x="170" y="529"/>
                    <a:pt x="173" y="527"/>
                  </a:cubicBezTo>
                  <a:cubicBezTo>
                    <a:pt x="177" y="525"/>
                    <a:pt x="177" y="521"/>
                    <a:pt x="183" y="519"/>
                  </a:cubicBezTo>
                  <a:cubicBezTo>
                    <a:pt x="185" y="519"/>
                    <a:pt x="187" y="518"/>
                    <a:pt x="189" y="518"/>
                  </a:cubicBezTo>
                  <a:cubicBezTo>
                    <a:pt x="191" y="518"/>
                    <a:pt x="194" y="519"/>
                    <a:pt x="196" y="521"/>
                  </a:cubicBezTo>
                  <a:cubicBezTo>
                    <a:pt x="200" y="525"/>
                    <a:pt x="203" y="528"/>
                    <a:pt x="207" y="533"/>
                  </a:cubicBezTo>
                  <a:cubicBezTo>
                    <a:pt x="210" y="538"/>
                    <a:pt x="212" y="544"/>
                    <a:pt x="217" y="549"/>
                  </a:cubicBezTo>
                  <a:cubicBezTo>
                    <a:pt x="220" y="552"/>
                    <a:pt x="223" y="555"/>
                    <a:pt x="227" y="559"/>
                  </a:cubicBezTo>
                  <a:cubicBezTo>
                    <a:pt x="232" y="564"/>
                    <a:pt x="235" y="569"/>
                    <a:pt x="240" y="573"/>
                  </a:cubicBezTo>
                  <a:cubicBezTo>
                    <a:pt x="246" y="577"/>
                    <a:pt x="245" y="579"/>
                    <a:pt x="253" y="579"/>
                  </a:cubicBezTo>
                  <a:cubicBezTo>
                    <a:pt x="255" y="579"/>
                    <a:pt x="257" y="579"/>
                    <a:pt x="259" y="579"/>
                  </a:cubicBezTo>
                  <a:cubicBezTo>
                    <a:pt x="263" y="579"/>
                    <a:pt x="266" y="579"/>
                    <a:pt x="269" y="578"/>
                  </a:cubicBezTo>
                  <a:cubicBezTo>
                    <a:pt x="276" y="577"/>
                    <a:pt x="281" y="573"/>
                    <a:pt x="287" y="570"/>
                  </a:cubicBezTo>
                  <a:cubicBezTo>
                    <a:pt x="292" y="567"/>
                    <a:pt x="295" y="564"/>
                    <a:pt x="299" y="560"/>
                  </a:cubicBezTo>
                  <a:cubicBezTo>
                    <a:pt x="303" y="556"/>
                    <a:pt x="304" y="551"/>
                    <a:pt x="310" y="549"/>
                  </a:cubicBezTo>
                  <a:cubicBezTo>
                    <a:pt x="313" y="549"/>
                    <a:pt x="316" y="548"/>
                    <a:pt x="318" y="548"/>
                  </a:cubicBezTo>
                  <a:cubicBezTo>
                    <a:pt x="321" y="548"/>
                    <a:pt x="323" y="549"/>
                    <a:pt x="326" y="549"/>
                  </a:cubicBezTo>
                  <a:cubicBezTo>
                    <a:pt x="331" y="550"/>
                    <a:pt x="336" y="552"/>
                    <a:pt x="340" y="555"/>
                  </a:cubicBezTo>
                  <a:cubicBezTo>
                    <a:pt x="343" y="558"/>
                    <a:pt x="343" y="565"/>
                    <a:pt x="344" y="570"/>
                  </a:cubicBezTo>
                  <a:cubicBezTo>
                    <a:pt x="346" y="576"/>
                    <a:pt x="345" y="583"/>
                    <a:pt x="346" y="588"/>
                  </a:cubicBezTo>
                  <a:cubicBezTo>
                    <a:pt x="348" y="596"/>
                    <a:pt x="354" y="601"/>
                    <a:pt x="357" y="608"/>
                  </a:cubicBezTo>
                  <a:cubicBezTo>
                    <a:pt x="361" y="616"/>
                    <a:pt x="369" y="622"/>
                    <a:pt x="374" y="629"/>
                  </a:cubicBezTo>
                  <a:cubicBezTo>
                    <a:pt x="380" y="637"/>
                    <a:pt x="385" y="642"/>
                    <a:pt x="392" y="649"/>
                  </a:cubicBezTo>
                  <a:cubicBezTo>
                    <a:pt x="395" y="652"/>
                    <a:pt x="399" y="655"/>
                    <a:pt x="403" y="659"/>
                  </a:cubicBezTo>
                  <a:cubicBezTo>
                    <a:pt x="410" y="664"/>
                    <a:pt x="414" y="669"/>
                    <a:pt x="422" y="673"/>
                  </a:cubicBezTo>
                  <a:cubicBezTo>
                    <a:pt x="426" y="676"/>
                    <a:pt x="427" y="678"/>
                    <a:pt x="433" y="680"/>
                  </a:cubicBezTo>
                  <a:cubicBezTo>
                    <a:pt x="436" y="680"/>
                    <a:pt x="442" y="686"/>
                    <a:pt x="445" y="689"/>
                  </a:cubicBezTo>
                  <a:cubicBezTo>
                    <a:pt x="448" y="691"/>
                    <a:pt x="463" y="695"/>
                    <a:pt x="466" y="696"/>
                  </a:cubicBezTo>
                  <a:cubicBezTo>
                    <a:pt x="474" y="698"/>
                    <a:pt x="480" y="701"/>
                    <a:pt x="487" y="701"/>
                  </a:cubicBezTo>
                  <a:cubicBezTo>
                    <a:pt x="495" y="701"/>
                    <a:pt x="499" y="703"/>
                    <a:pt x="506" y="703"/>
                  </a:cubicBezTo>
                  <a:cubicBezTo>
                    <a:pt x="513" y="703"/>
                    <a:pt x="520" y="703"/>
                    <a:pt x="526" y="703"/>
                  </a:cubicBezTo>
                  <a:cubicBezTo>
                    <a:pt x="533" y="703"/>
                    <a:pt x="537" y="705"/>
                    <a:pt x="541" y="707"/>
                  </a:cubicBezTo>
                  <a:cubicBezTo>
                    <a:pt x="547" y="710"/>
                    <a:pt x="551" y="710"/>
                    <a:pt x="557" y="711"/>
                  </a:cubicBezTo>
                  <a:cubicBezTo>
                    <a:pt x="560" y="712"/>
                    <a:pt x="564" y="712"/>
                    <a:pt x="567" y="712"/>
                  </a:cubicBezTo>
                  <a:cubicBezTo>
                    <a:pt x="569" y="712"/>
                    <a:pt x="571" y="712"/>
                    <a:pt x="573" y="712"/>
                  </a:cubicBezTo>
                  <a:cubicBezTo>
                    <a:pt x="579" y="712"/>
                    <a:pt x="584" y="712"/>
                    <a:pt x="590" y="712"/>
                  </a:cubicBezTo>
                  <a:cubicBezTo>
                    <a:pt x="596" y="712"/>
                    <a:pt x="601" y="712"/>
                    <a:pt x="607" y="712"/>
                  </a:cubicBezTo>
                  <a:cubicBezTo>
                    <a:pt x="612" y="712"/>
                    <a:pt x="618" y="712"/>
                    <a:pt x="623" y="712"/>
                  </a:cubicBezTo>
                  <a:cubicBezTo>
                    <a:pt x="628" y="712"/>
                    <a:pt x="633" y="712"/>
                    <a:pt x="639" y="712"/>
                  </a:cubicBezTo>
                  <a:cubicBezTo>
                    <a:pt x="644" y="712"/>
                    <a:pt x="649" y="712"/>
                    <a:pt x="654" y="712"/>
                  </a:cubicBezTo>
                  <a:cubicBezTo>
                    <a:pt x="662" y="712"/>
                    <a:pt x="658" y="708"/>
                    <a:pt x="658" y="704"/>
                  </a:cubicBezTo>
                  <a:cubicBezTo>
                    <a:pt x="658" y="699"/>
                    <a:pt x="658" y="694"/>
                    <a:pt x="658" y="690"/>
                  </a:cubicBezTo>
                  <a:cubicBezTo>
                    <a:pt x="658" y="685"/>
                    <a:pt x="658" y="680"/>
                    <a:pt x="658" y="676"/>
                  </a:cubicBezTo>
                  <a:cubicBezTo>
                    <a:pt x="658" y="670"/>
                    <a:pt x="659" y="668"/>
                    <a:pt x="658" y="662"/>
                  </a:cubicBezTo>
                  <a:cubicBezTo>
                    <a:pt x="657" y="657"/>
                    <a:pt x="659" y="652"/>
                    <a:pt x="660" y="649"/>
                  </a:cubicBezTo>
                  <a:cubicBezTo>
                    <a:pt x="661" y="644"/>
                    <a:pt x="662" y="639"/>
                    <a:pt x="664" y="636"/>
                  </a:cubicBezTo>
                  <a:cubicBezTo>
                    <a:pt x="666" y="632"/>
                    <a:pt x="667" y="623"/>
                    <a:pt x="668" y="619"/>
                  </a:cubicBezTo>
                  <a:cubicBezTo>
                    <a:pt x="668" y="617"/>
                    <a:pt x="675" y="610"/>
                    <a:pt x="677" y="607"/>
                  </a:cubicBezTo>
                  <a:cubicBezTo>
                    <a:pt x="679" y="602"/>
                    <a:pt x="679" y="600"/>
                    <a:pt x="681" y="595"/>
                  </a:cubicBezTo>
                  <a:cubicBezTo>
                    <a:pt x="684" y="590"/>
                    <a:pt x="687" y="586"/>
                    <a:pt x="687" y="580"/>
                  </a:cubicBezTo>
                  <a:cubicBezTo>
                    <a:pt x="687" y="575"/>
                    <a:pt x="686" y="572"/>
                    <a:pt x="686" y="567"/>
                  </a:cubicBezTo>
                  <a:cubicBezTo>
                    <a:pt x="686" y="566"/>
                    <a:pt x="686" y="565"/>
                    <a:pt x="686" y="564"/>
                  </a:cubicBezTo>
                  <a:cubicBezTo>
                    <a:pt x="696" y="536"/>
                    <a:pt x="696" y="536"/>
                    <a:pt x="696" y="536"/>
                  </a:cubicBezTo>
                  <a:cubicBezTo>
                    <a:pt x="696" y="525"/>
                    <a:pt x="693" y="519"/>
                    <a:pt x="689" y="512"/>
                  </a:cubicBezTo>
                  <a:cubicBezTo>
                    <a:pt x="684" y="504"/>
                    <a:pt x="680" y="498"/>
                    <a:pt x="678" y="488"/>
                  </a:cubicBezTo>
                  <a:cubicBezTo>
                    <a:pt x="675" y="475"/>
                    <a:pt x="682" y="479"/>
                    <a:pt x="687" y="470"/>
                  </a:cubicBezTo>
                  <a:cubicBezTo>
                    <a:pt x="688" y="467"/>
                    <a:pt x="692" y="454"/>
                    <a:pt x="692" y="448"/>
                  </a:cubicBezTo>
                  <a:cubicBezTo>
                    <a:pt x="692" y="436"/>
                    <a:pt x="702" y="436"/>
                    <a:pt x="698" y="428"/>
                  </a:cubicBezTo>
                  <a:cubicBezTo>
                    <a:pt x="694" y="420"/>
                    <a:pt x="695" y="412"/>
                    <a:pt x="692" y="401"/>
                  </a:cubicBezTo>
                  <a:cubicBezTo>
                    <a:pt x="690" y="393"/>
                    <a:pt x="686" y="375"/>
                    <a:pt x="681" y="370"/>
                  </a:cubicBezTo>
                  <a:cubicBezTo>
                    <a:pt x="679" y="367"/>
                    <a:pt x="677" y="365"/>
                    <a:pt x="675" y="362"/>
                  </a:cubicBezTo>
                  <a:cubicBezTo>
                    <a:pt x="674" y="361"/>
                    <a:pt x="672" y="362"/>
                    <a:pt x="671" y="360"/>
                  </a:cubicBezTo>
                  <a:cubicBezTo>
                    <a:pt x="670" y="354"/>
                    <a:pt x="667" y="349"/>
                    <a:pt x="666" y="343"/>
                  </a:cubicBezTo>
                  <a:cubicBezTo>
                    <a:pt x="665" y="338"/>
                    <a:pt x="661" y="332"/>
                    <a:pt x="664" y="327"/>
                  </a:cubicBezTo>
                  <a:cubicBezTo>
                    <a:pt x="667" y="321"/>
                    <a:pt x="672" y="317"/>
                    <a:pt x="675" y="313"/>
                  </a:cubicBezTo>
                  <a:cubicBezTo>
                    <a:pt x="678" y="310"/>
                    <a:pt x="684" y="308"/>
                    <a:pt x="687" y="306"/>
                  </a:cubicBezTo>
                  <a:cubicBezTo>
                    <a:pt x="688" y="305"/>
                    <a:pt x="698" y="298"/>
                    <a:pt x="699" y="298"/>
                  </a:cubicBezTo>
                  <a:cubicBezTo>
                    <a:pt x="702" y="291"/>
                    <a:pt x="706" y="288"/>
                    <a:pt x="709" y="281"/>
                  </a:cubicBezTo>
                  <a:cubicBezTo>
                    <a:pt x="711" y="275"/>
                    <a:pt x="717" y="265"/>
                    <a:pt x="721" y="261"/>
                  </a:cubicBezTo>
                  <a:cubicBezTo>
                    <a:pt x="725" y="256"/>
                    <a:pt x="730" y="249"/>
                    <a:pt x="735" y="244"/>
                  </a:cubicBezTo>
                  <a:cubicBezTo>
                    <a:pt x="739" y="240"/>
                    <a:pt x="743" y="234"/>
                    <a:pt x="746" y="229"/>
                  </a:cubicBezTo>
                  <a:cubicBezTo>
                    <a:pt x="750" y="224"/>
                    <a:pt x="740" y="196"/>
                    <a:pt x="744" y="189"/>
                  </a:cubicBezTo>
                  <a:cubicBezTo>
                    <a:pt x="763" y="162"/>
                    <a:pt x="758" y="169"/>
                    <a:pt x="781" y="139"/>
                  </a:cubicBezTo>
                  <a:cubicBezTo>
                    <a:pt x="783" y="137"/>
                    <a:pt x="800" y="129"/>
                    <a:pt x="801" y="127"/>
                  </a:cubicBezTo>
                  <a:cubicBezTo>
                    <a:pt x="802" y="122"/>
                    <a:pt x="805" y="122"/>
                    <a:pt x="809" y="122"/>
                  </a:cubicBezTo>
                  <a:cubicBezTo>
                    <a:pt x="809" y="122"/>
                    <a:pt x="809" y="122"/>
                    <a:pt x="810" y="122"/>
                  </a:cubicBezTo>
                  <a:cubicBezTo>
                    <a:pt x="810" y="122"/>
                    <a:pt x="810" y="122"/>
                    <a:pt x="810" y="122"/>
                  </a:cubicBezTo>
                  <a:cubicBezTo>
                    <a:pt x="814" y="122"/>
                    <a:pt x="817" y="122"/>
                    <a:pt x="819" y="118"/>
                  </a:cubicBezTo>
                  <a:cubicBezTo>
                    <a:pt x="822" y="112"/>
                    <a:pt x="824" y="107"/>
                    <a:pt x="827" y="101"/>
                  </a:cubicBezTo>
                  <a:cubicBezTo>
                    <a:pt x="829" y="97"/>
                    <a:pt x="834" y="89"/>
                    <a:pt x="835" y="85"/>
                  </a:cubicBezTo>
                  <a:cubicBezTo>
                    <a:pt x="836" y="79"/>
                    <a:pt x="838" y="79"/>
                    <a:pt x="841" y="74"/>
                  </a:cubicBezTo>
                  <a:cubicBezTo>
                    <a:pt x="845" y="68"/>
                    <a:pt x="846" y="64"/>
                    <a:pt x="847" y="57"/>
                  </a:cubicBezTo>
                  <a:cubicBezTo>
                    <a:pt x="849" y="51"/>
                    <a:pt x="850" y="43"/>
                    <a:pt x="841" y="43"/>
                  </a:cubicBezTo>
                  <a:cubicBezTo>
                    <a:pt x="840" y="43"/>
                    <a:pt x="838" y="43"/>
                    <a:pt x="837" y="43"/>
                  </a:cubicBezTo>
                  <a:cubicBezTo>
                    <a:pt x="834" y="43"/>
                    <a:pt x="826" y="46"/>
                    <a:pt x="821" y="48"/>
                  </a:cubicBezTo>
                  <a:cubicBezTo>
                    <a:pt x="819" y="49"/>
                    <a:pt x="818" y="51"/>
                    <a:pt x="816" y="52"/>
                  </a:cubicBezTo>
                  <a:cubicBezTo>
                    <a:pt x="816" y="52"/>
                    <a:pt x="816" y="52"/>
                    <a:pt x="816" y="52"/>
                  </a:cubicBezTo>
                  <a:cubicBezTo>
                    <a:pt x="812" y="58"/>
                    <a:pt x="809" y="62"/>
                    <a:pt x="804" y="67"/>
                  </a:cubicBezTo>
                  <a:cubicBezTo>
                    <a:pt x="799" y="71"/>
                    <a:pt x="791" y="73"/>
                    <a:pt x="788" y="76"/>
                  </a:cubicBezTo>
                  <a:cubicBezTo>
                    <a:pt x="784" y="80"/>
                    <a:pt x="775" y="84"/>
                    <a:pt x="770" y="85"/>
                  </a:cubicBezTo>
                  <a:cubicBezTo>
                    <a:pt x="762" y="87"/>
                    <a:pt x="755" y="89"/>
                    <a:pt x="747" y="89"/>
                  </a:cubicBezTo>
                  <a:cubicBezTo>
                    <a:pt x="742" y="89"/>
                    <a:pt x="734" y="86"/>
                    <a:pt x="731" y="83"/>
                  </a:cubicBezTo>
                  <a:cubicBezTo>
                    <a:pt x="727" y="79"/>
                    <a:pt x="729" y="70"/>
                    <a:pt x="724" y="69"/>
                  </a:cubicBezTo>
                  <a:cubicBezTo>
                    <a:pt x="723" y="69"/>
                    <a:pt x="717" y="69"/>
                    <a:pt x="713" y="68"/>
                  </a:cubicBezTo>
                  <a:cubicBezTo>
                    <a:pt x="711" y="67"/>
                    <a:pt x="707" y="67"/>
                    <a:pt x="703" y="67"/>
                  </a:cubicBezTo>
                  <a:cubicBezTo>
                    <a:pt x="702" y="67"/>
                    <a:pt x="700" y="67"/>
                    <a:pt x="699" y="67"/>
                  </a:cubicBezTo>
                  <a:cubicBezTo>
                    <a:pt x="699" y="67"/>
                    <a:pt x="699" y="67"/>
                    <a:pt x="699" y="67"/>
                  </a:cubicBezTo>
                  <a:cubicBezTo>
                    <a:pt x="699" y="67"/>
                    <a:pt x="698" y="67"/>
                    <a:pt x="698" y="67"/>
                  </a:cubicBezTo>
                  <a:cubicBezTo>
                    <a:pt x="697" y="67"/>
                    <a:pt x="695" y="68"/>
                    <a:pt x="693" y="68"/>
                  </a:cubicBezTo>
                  <a:cubicBezTo>
                    <a:pt x="693" y="68"/>
                    <a:pt x="693" y="68"/>
                    <a:pt x="693" y="68"/>
                  </a:cubicBezTo>
                  <a:cubicBezTo>
                    <a:pt x="693" y="68"/>
                    <a:pt x="693" y="68"/>
                    <a:pt x="693" y="68"/>
                  </a:cubicBezTo>
                  <a:cubicBezTo>
                    <a:pt x="693" y="68"/>
                    <a:pt x="693" y="68"/>
                    <a:pt x="693" y="68"/>
                  </a:cubicBezTo>
                  <a:cubicBezTo>
                    <a:pt x="693" y="68"/>
                    <a:pt x="693" y="68"/>
                    <a:pt x="693" y="68"/>
                  </a:cubicBezTo>
                  <a:cubicBezTo>
                    <a:pt x="692" y="68"/>
                    <a:pt x="690" y="68"/>
                    <a:pt x="689" y="67"/>
                  </a:cubicBezTo>
                  <a:cubicBezTo>
                    <a:pt x="686" y="67"/>
                    <a:pt x="684" y="67"/>
                    <a:pt x="681" y="67"/>
                  </a:cubicBezTo>
                  <a:cubicBezTo>
                    <a:pt x="681" y="67"/>
                    <a:pt x="680" y="67"/>
                    <a:pt x="679" y="67"/>
                  </a:cubicBezTo>
                  <a:cubicBezTo>
                    <a:pt x="679" y="67"/>
                    <a:pt x="678" y="67"/>
                    <a:pt x="677" y="67"/>
                  </a:cubicBezTo>
                  <a:cubicBezTo>
                    <a:pt x="677" y="67"/>
                    <a:pt x="677" y="67"/>
                    <a:pt x="677" y="67"/>
                  </a:cubicBezTo>
                  <a:cubicBezTo>
                    <a:pt x="677" y="67"/>
                    <a:pt x="677" y="67"/>
                    <a:pt x="677" y="67"/>
                  </a:cubicBezTo>
                  <a:cubicBezTo>
                    <a:pt x="673" y="67"/>
                    <a:pt x="668" y="67"/>
                    <a:pt x="665" y="69"/>
                  </a:cubicBezTo>
                  <a:cubicBezTo>
                    <a:pt x="659" y="72"/>
                    <a:pt x="651" y="72"/>
                    <a:pt x="646" y="76"/>
                  </a:cubicBezTo>
                  <a:cubicBezTo>
                    <a:pt x="641" y="80"/>
                    <a:pt x="636" y="84"/>
                    <a:pt x="631" y="86"/>
                  </a:cubicBezTo>
                  <a:cubicBezTo>
                    <a:pt x="627" y="88"/>
                    <a:pt x="621" y="91"/>
                    <a:pt x="616" y="91"/>
                  </a:cubicBezTo>
                  <a:cubicBezTo>
                    <a:pt x="610" y="91"/>
                    <a:pt x="606" y="93"/>
                    <a:pt x="600" y="93"/>
                  </a:cubicBezTo>
                  <a:cubicBezTo>
                    <a:pt x="597" y="93"/>
                    <a:pt x="586" y="96"/>
                    <a:pt x="584" y="98"/>
                  </a:cubicBezTo>
                  <a:cubicBezTo>
                    <a:pt x="581" y="100"/>
                    <a:pt x="574" y="102"/>
                    <a:pt x="568" y="102"/>
                  </a:cubicBezTo>
                  <a:cubicBezTo>
                    <a:pt x="563" y="102"/>
                    <a:pt x="554" y="101"/>
                    <a:pt x="551" y="97"/>
                  </a:cubicBezTo>
                  <a:cubicBezTo>
                    <a:pt x="549" y="95"/>
                    <a:pt x="542" y="88"/>
                    <a:pt x="542" y="83"/>
                  </a:cubicBezTo>
                  <a:cubicBezTo>
                    <a:pt x="542" y="74"/>
                    <a:pt x="538" y="73"/>
                    <a:pt x="534" y="69"/>
                  </a:cubicBezTo>
                  <a:cubicBezTo>
                    <a:pt x="534" y="69"/>
                    <a:pt x="534" y="69"/>
                    <a:pt x="534" y="69"/>
                  </a:cubicBezTo>
                  <a:cubicBezTo>
                    <a:pt x="534" y="69"/>
                    <a:pt x="534" y="69"/>
                    <a:pt x="534" y="69"/>
                  </a:cubicBezTo>
                  <a:cubicBezTo>
                    <a:pt x="534" y="69"/>
                    <a:pt x="533" y="69"/>
                    <a:pt x="533" y="69"/>
                  </a:cubicBezTo>
                  <a:cubicBezTo>
                    <a:pt x="529" y="65"/>
                    <a:pt x="527" y="64"/>
                    <a:pt x="522" y="64"/>
                  </a:cubicBezTo>
                  <a:cubicBezTo>
                    <a:pt x="522" y="64"/>
                    <a:pt x="522" y="64"/>
                    <a:pt x="522" y="64"/>
                  </a:cubicBezTo>
                  <a:cubicBezTo>
                    <a:pt x="522" y="64"/>
                    <a:pt x="522" y="64"/>
                    <a:pt x="522" y="64"/>
                  </a:cubicBezTo>
                  <a:cubicBezTo>
                    <a:pt x="522" y="64"/>
                    <a:pt x="521" y="64"/>
                    <a:pt x="521" y="64"/>
                  </a:cubicBezTo>
                  <a:cubicBezTo>
                    <a:pt x="520" y="64"/>
                    <a:pt x="519" y="64"/>
                    <a:pt x="518" y="64"/>
                  </a:cubicBezTo>
                  <a:cubicBezTo>
                    <a:pt x="518" y="64"/>
                    <a:pt x="518" y="64"/>
                    <a:pt x="518" y="64"/>
                  </a:cubicBezTo>
                  <a:cubicBezTo>
                    <a:pt x="514" y="64"/>
                    <a:pt x="506" y="69"/>
                    <a:pt x="502" y="71"/>
                  </a:cubicBezTo>
                  <a:cubicBezTo>
                    <a:pt x="502" y="71"/>
                    <a:pt x="502" y="71"/>
                    <a:pt x="502" y="71"/>
                  </a:cubicBezTo>
                  <a:cubicBezTo>
                    <a:pt x="502" y="71"/>
                    <a:pt x="502" y="71"/>
                    <a:pt x="502" y="71"/>
                  </a:cubicBezTo>
                  <a:cubicBezTo>
                    <a:pt x="502" y="71"/>
                    <a:pt x="502" y="71"/>
                    <a:pt x="502" y="71"/>
                  </a:cubicBezTo>
                  <a:cubicBezTo>
                    <a:pt x="502" y="71"/>
                    <a:pt x="502" y="71"/>
                    <a:pt x="502" y="71"/>
                  </a:cubicBezTo>
                  <a:cubicBezTo>
                    <a:pt x="499" y="72"/>
                    <a:pt x="495" y="73"/>
                    <a:pt x="491" y="73"/>
                  </a:cubicBezTo>
                  <a:cubicBezTo>
                    <a:pt x="491" y="73"/>
                    <a:pt x="491" y="73"/>
                    <a:pt x="491" y="73"/>
                  </a:cubicBezTo>
                  <a:cubicBezTo>
                    <a:pt x="491" y="73"/>
                    <a:pt x="491" y="73"/>
                    <a:pt x="491" y="73"/>
                  </a:cubicBezTo>
                  <a:cubicBezTo>
                    <a:pt x="491" y="73"/>
                    <a:pt x="491" y="73"/>
                    <a:pt x="491" y="73"/>
                  </a:cubicBezTo>
                  <a:cubicBezTo>
                    <a:pt x="491" y="73"/>
                    <a:pt x="491" y="73"/>
                    <a:pt x="491" y="73"/>
                  </a:cubicBezTo>
                  <a:cubicBezTo>
                    <a:pt x="488" y="73"/>
                    <a:pt x="484" y="72"/>
                    <a:pt x="481" y="72"/>
                  </a:cubicBezTo>
                  <a:cubicBezTo>
                    <a:pt x="481" y="72"/>
                    <a:pt x="481" y="72"/>
                    <a:pt x="481" y="72"/>
                  </a:cubicBezTo>
                  <a:cubicBezTo>
                    <a:pt x="481" y="72"/>
                    <a:pt x="480" y="72"/>
                    <a:pt x="480" y="72"/>
                  </a:cubicBezTo>
                  <a:cubicBezTo>
                    <a:pt x="480" y="72"/>
                    <a:pt x="480" y="72"/>
                    <a:pt x="480" y="72"/>
                  </a:cubicBezTo>
                  <a:cubicBezTo>
                    <a:pt x="475" y="71"/>
                    <a:pt x="469" y="70"/>
                    <a:pt x="469" y="64"/>
                  </a:cubicBezTo>
                  <a:cubicBezTo>
                    <a:pt x="469" y="63"/>
                    <a:pt x="469" y="62"/>
                    <a:pt x="469" y="62"/>
                  </a:cubicBezTo>
                  <a:cubicBezTo>
                    <a:pt x="470" y="58"/>
                    <a:pt x="472" y="52"/>
                    <a:pt x="474" y="48"/>
                  </a:cubicBezTo>
                  <a:cubicBezTo>
                    <a:pt x="475" y="44"/>
                    <a:pt x="474" y="38"/>
                    <a:pt x="475" y="32"/>
                  </a:cubicBezTo>
                  <a:cubicBezTo>
                    <a:pt x="476" y="31"/>
                    <a:pt x="476" y="29"/>
                    <a:pt x="476" y="29"/>
                  </a:cubicBezTo>
                  <a:cubicBezTo>
                    <a:pt x="476" y="25"/>
                    <a:pt x="473" y="25"/>
                    <a:pt x="469" y="23"/>
                  </a:cubicBezTo>
                  <a:cubicBezTo>
                    <a:pt x="462" y="20"/>
                    <a:pt x="452" y="18"/>
                    <a:pt x="445" y="13"/>
                  </a:cubicBezTo>
                  <a:cubicBezTo>
                    <a:pt x="441" y="10"/>
                    <a:pt x="438" y="6"/>
                    <a:pt x="433" y="6"/>
                  </a:cubicBezTo>
                  <a:cubicBezTo>
                    <a:pt x="428" y="6"/>
                    <a:pt x="418" y="6"/>
                    <a:pt x="414" y="4"/>
                  </a:cubicBezTo>
                  <a:cubicBezTo>
                    <a:pt x="409" y="2"/>
                    <a:pt x="404" y="1"/>
                    <a:pt x="398" y="1"/>
                  </a:cubicBezTo>
                  <a:cubicBezTo>
                    <a:pt x="398" y="1"/>
                    <a:pt x="397" y="0"/>
                    <a:pt x="396" y="0"/>
                  </a:cubicBezTo>
                </a:path>
              </a:pathLst>
            </a:custGeom>
            <a:solidFill>
              <a:schemeClr val="accent6"/>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13" name="Freeform 353"/>
            <p:cNvSpPr>
              <a:spLocks noEditPoints="1"/>
            </p:cNvSpPr>
            <p:nvPr/>
          </p:nvSpPr>
          <p:spPr bwMode="auto">
            <a:xfrm>
              <a:off x="6179055" y="3756425"/>
              <a:ext cx="411423" cy="173136"/>
            </a:xfrm>
            <a:custGeom>
              <a:avLst/>
              <a:gdLst>
                <a:gd name="T0" fmla="*/ 6 w 321"/>
                <a:gd name="T1" fmla="*/ 129 h 130"/>
                <a:gd name="T2" fmla="*/ 0 w 321"/>
                <a:gd name="T3" fmla="*/ 129 h 130"/>
                <a:gd name="T4" fmla="*/ 4 w 321"/>
                <a:gd name="T5" fmla="*/ 129 h 130"/>
                <a:gd name="T6" fmla="*/ 11 w 321"/>
                <a:gd name="T7" fmla="*/ 130 h 130"/>
                <a:gd name="T8" fmla="*/ 6 w 321"/>
                <a:gd name="T9" fmla="*/ 129 h 130"/>
                <a:gd name="T10" fmla="*/ 31 w 321"/>
                <a:gd name="T11" fmla="*/ 129 h 130"/>
                <a:gd name="T12" fmla="*/ 24 w 321"/>
                <a:gd name="T13" fmla="*/ 130 h 130"/>
                <a:gd name="T14" fmla="*/ 29 w 321"/>
                <a:gd name="T15" fmla="*/ 129 h 130"/>
                <a:gd name="T16" fmla="*/ 31 w 321"/>
                <a:gd name="T17" fmla="*/ 129 h 130"/>
                <a:gd name="T18" fmla="*/ 71 w 321"/>
                <a:gd name="T19" fmla="*/ 125 h 130"/>
                <a:gd name="T20" fmla="*/ 68 w 321"/>
                <a:gd name="T21" fmla="*/ 125 h 130"/>
                <a:gd name="T22" fmla="*/ 64 w 321"/>
                <a:gd name="T23" fmla="*/ 125 h 130"/>
                <a:gd name="T24" fmla="*/ 71 w 321"/>
                <a:gd name="T25" fmla="*/ 125 h 130"/>
                <a:gd name="T26" fmla="*/ 90 w 321"/>
                <a:gd name="T27" fmla="*/ 113 h 130"/>
                <a:gd name="T28" fmla="*/ 84 w 321"/>
                <a:gd name="T29" fmla="*/ 120 h 130"/>
                <a:gd name="T30" fmla="*/ 90 w 321"/>
                <a:gd name="T31" fmla="*/ 113 h 130"/>
                <a:gd name="T32" fmla="*/ 98 w 321"/>
                <a:gd name="T33" fmla="*/ 105 h 130"/>
                <a:gd name="T34" fmla="*/ 97 w 321"/>
                <a:gd name="T35" fmla="*/ 105 h 130"/>
                <a:gd name="T36" fmla="*/ 98 w 321"/>
                <a:gd name="T37" fmla="*/ 105 h 130"/>
                <a:gd name="T38" fmla="*/ 181 w 321"/>
                <a:gd name="T39" fmla="*/ 75 h 130"/>
                <a:gd name="T40" fmla="*/ 175 w 321"/>
                <a:gd name="T41" fmla="*/ 76 h 130"/>
                <a:gd name="T42" fmla="*/ 175 w 321"/>
                <a:gd name="T43" fmla="*/ 76 h 130"/>
                <a:gd name="T44" fmla="*/ 181 w 321"/>
                <a:gd name="T45" fmla="*/ 75 h 130"/>
                <a:gd name="T46" fmla="*/ 131 w 321"/>
                <a:gd name="T47" fmla="*/ 73 h 130"/>
                <a:gd name="T48" fmla="*/ 111 w 321"/>
                <a:gd name="T49" fmla="*/ 84 h 130"/>
                <a:gd name="T50" fmla="*/ 120 w 321"/>
                <a:gd name="T51" fmla="*/ 77 h 130"/>
                <a:gd name="T52" fmla="*/ 131 w 321"/>
                <a:gd name="T53" fmla="*/ 73 h 130"/>
                <a:gd name="T54" fmla="*/ 138 w 321"/>
                <a:gd name="T55" fmla="*/ 72 h 130"/>
                <a:gd name="T56" fmla="*/ 140 w 321"/>
                <a:gd name="T57" fmla="*/ 73 h 130"/>
                <a:gd name="T58" fmla="*/ 147 w 321"/>
                <a:gd name="T59" fmla="*/ 73 h 130"/>
                <a:gd name="T60" fmla="*/ 151 w 321"/>
                <a:gd name="T61" fmla="*/ 73 h 130"/>
                <a:gd name="T62" fmla="*/ 138 w 321"/>
                <a:gd name="T63" fmla="*/ 72 h 130"/>
                <a:gd name="T64" fmla="*/ 202 w 321"/>
                <a:gd name="T65" fmla="*/ 63 h 130"/>
                <a:gd name="T66" fmla="*/ 197 w 321"/>
                <a:gd name="T67" fmla="*/ 67 h 130"/>
                <a:gd name="T68" fmla="*/ 202 w 321"/>
                <a:gd name="T69" fmla="*/ 63 h 130"/>
                <a:gd name="T70" fmla="*/ 220 w 321"/>
                <a:gd name="T71" fmla="*/ 49 h 130"/>
                <a:gd name="T72" fmla="*/ 217 w 321"/>
                <a:gd name="T73" fmla="*/ 53 h 130"/>
                <a:gd name="T74" fmla="*/ 217 w 321"/>
                <a:gd name="T75" fmla="*/ 52 h 130"/>
                <a:gd name="T76" fmla="*/ 220 w 321"/>
                <a:gd name="T77" fmla="*/ 49 h 130"/>
                <a:gd name="T78" fmla="*/ 258 w 321"/>
                <a:gd name="T79" fmla="*/ 43 h 130"/>
                <a:gd name="T80" fmla="*/ 260 w 321"/>
                <a:gd name="T81" fmla="*/ 43 h 130"/>
                <a:gd name="T82" fmla="*/ 269 w 321"/>
                <a:gd name="T83" fmla="*/ 44 h 130"/>
                <a:gd name="T84" fmla="*/ 272 w 321"/>
                <a:gd name="T85" fmla="*/ 44 h 130"/>
                <a:gd name="T86" fmla="*/ 258 w 321"/>
                <a:gd name="T87" fmla="*/ 43 h 130"/>
                <a:gd name="T88" fmla="*/ 244 w 321"/>
                <a:gd name="T89" fmla="*/ 41 h 130"/>
                <a:gd name="T90" fmla="*/ 244 w 321"/>
                <a:gd name="T91" fmla="*/ 41 h 130"/>
                <a:gd name="T92" fmla="*/ 255 w 321"/>
                <a:gd name="T93" fmla="*/ 42 h 130"/>
                <a:gd name="T94" fmla="*/ 244 w 321"/>
                <a:gd name="T95" fmla="*/ 41 h 130"/>
                <a:gd name="T96" fmla="*/ 294 w 321"/>
                <a:gd name="T97" fmla="*/ 37 h 130"/>
                <a:gd name="T98" fmla="*/ 288 w 321"/>
                <a:gd name="T99" fmla="*/ 40 h 130"/>
                <a:gd name="T100" fmla="*/ 287 w 321"/>
                <a:gd name="T101" fmla="*/ 41 h 130"/>
                <a:gd name="T102" fmla="*/ 294 w 321"/>
                <a:gd name="T103" fmla="*/ 37 h 130"/>
                <a:gd name="T104" fmla="*/ 303 w 321"/>
                <a:gd name="T105" fmla="*/ 26 h 130"/>
                <a:gd name="T106" fmla="*/ 298 w 321"/>
                <a:gd name="T107" fmla="*/ 30 h 130"/>
                <a:gd name="T108" fmla="*/ 300 w 321"/>
                <a:gd name="T109" fmla="*/ 28 h 130"/>
                <a:gd name="T110" fmla="*/ 303 w 321"/>
                <a:gd name="T111" fmla="*/ 26 h 130"/>
                <a:gd name="T112" fmla="*/ 321 w 321"/>
                <a:gd name="T113" fmla="*/ 0 h 130"/>
                <a:gd name="T114" fmla="*/ 317 w 321"/>
                <a:gd name="T115" fmla="*/ 6 h 130"/>
                <a:gd name="T116" fmla="*/ 316 w 321"/>
                <a:gd name="T117" fmla="*/ 15 h 130"/>
                <a:gd name="T118" fmla="*/ 321 w 321"/>
                <a:gd name="T119" fmla="*/ 2 h 130"/>
                <a:gd name="T120" fmla="*/ 321 w 321"/>
                <a:gd name="T12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1" h="130">
                  <a:moveTo>
                    <a:pt x="6" y="129"/>
                  </a:moveTo>
                  <a:cubicBezTo>
                    <a:pt x="4" y="129"/>
                    <a:pt x="2" y="129"/>
                    <a:pt x="0" y="129"/>
                  </a:cubicBezTo>
                  <a:cubicBezTo>
                    <a:pt x="1" y="129"/>
                    <a:pt x="2" y="129"/>
                    <a:pt x="4" y="129"/>
                  </a:cubicBezTo>
                  <a:cubicBezTo>
                    <a:pt x="6" y="129"/>
                    <a:pt x="9" y="130"/>
                    <a:pt x="11" y="130"/>
                  </a:cubicBezTo>
                  <a:cubicBezTo>
                    <a:pt x="10" y="129"/>
                    <a:pt x="8" y="129"/>
                    <a:pt x="6" y="129"/>
                  </a:cubicBezTo>
                  <a:moveTo>
                    <a:pt x="31" y="129"/>
                  </a:moveTo>
                  <a:cubicBezTo>
                    <a:pt x="28" y="129"/>
                    <a:pt x="26" y="130"/>
                    <a:pt x="24" y="130"/>
                  </a:cubicBezTo>
                  <a:cubicBezTo>
                    <a:pt x="26" y="130"/>
                    <a:pt x="28" y="130"/>
                    <a:pt x="29" y="129"/>
                  </a:cubicBezTo>
                  <a:cubicBezTo>
                    <a:pt x="30" y="129"/>
                    <a:pt x="30" y="129"/>
                    <a:pt x="31" y="129"/>
                  </a:cubicBezTo>
                  <a:moveTo>
                    <a:pt x="71" y="125"/>
                  </a:moveTo>
                  <a:cubicBezTo>
                    <a:pt x="70" y="125"/>
                    <a:pt x="69" y="125"/>
                    <a:pt x="68" y="125"/>
                  </a:cubicBezTo>
                  <a:cubicBezTo>
                    <a:pt x="67" y="125"/>
                    <a:pt x="66" y="125"/>
                    <a:pt x="64" y="125"/>
                  </a:cubicBezTo>
                  <a:cubicBezTo>
                    <a:pt x="67" y="125"/>
                    <a:pt x="69" y="125"/>
                    <a:pt x="71" y="125"/>
                  </a:cubicBezTo>
                  <a:moveTo>
                    <a:pt x="90" y="113"/>
                  </a:moveTo>
                  <a:cubicBezTo>
                    <a:pt x="88" y="115"/>
                    <a:pt x="86" y="118"/>
                    <a:pt x="84" y="120"/>
                  </a:cubicBezTo>
                  <a:cubicBezTo>
                    <a:pt x="86" y="119"/>
                    <a:pt x="88" y="116"/>
                    <a:pt x="90" y="113"/>
                  </a:cubicBezTo>
                  <a:moveTo>
                    <a:pt x="98" y="105"/>
                  </a:moveTo>
                  <a:cubicBezTo>
                    <a:pt x="98" y="105"/>
                    <a:pt x="97" y="105"/>
                    <a:pt x="97" y="105"/>
                  </a:cubicBezTo>
                  <a:cubicBezTo>
                    <a:pt x="97" y="105"/>
                    <a:pt x="98" y="105"/>
                    <a:pt x="98" y="105"/>
                  </a:cubicBezTo>
                  <a:moveTo>
                    <a:pt x="181" y="75"/>
                  </a:moveTo>
                  <a:cubicBezTo>
                    <a:pt x="179" y="75"/>
                    <a:pt x="177" y="75"/>
                    <a:pt x="175" y="76"/>
                  </a:cubicBezTo>
                  <a:cubicBezTo>
                    <a:pt x="175" y="76"/>
                    <a:pt x="175" y="76"/>
                    <a:pt x="175" y="76"/>
                  </a:cubicBezTo>
                  <a:cubicBezTo>
                    <a:pt x="177" y="76"/>
                    <a:pt x="179" y="75"/>
                    <a:pt x="181" y="75"/>
                  </a:cubicBezTo>
                  <a:moveTo>
                    <a:pt x="131" y="73"/>
                  </a:moveTo>
                  <a:cubicBezTo>
                    <a:pt x="123" y="74"/>
                    <a:pt x="115" y="77"/>
                    <a:pt x="111" y="84"/>
                  </a:cubicBezTo>
                  <a:cubicBezTo>
                    <a:pt x="113" y="81"/>
                    <a:pt x="117" y="77"/>
                    <a:pt x="120" y="77"/>
                  </a:cubicBezTo>
                  <a:cubicBezTo>
                    <a:pt x="124" y="76"/>
                    <a:pt x="127" y="74"/>
                    <a:pt x="131" y="73"/>
                  </a:cubicBezTo>
                  <a:moveTo>
                    <a:pt x="138" y="72"/>
                  </a:moveTo>
                  <a:cubicBezTo>
                    <a:pt x="139" y="72"/>
                    <a:pt x="139" y="72"/>
                    <a:pt x="140" y="73"/>
                  </a:cubicBezTo>
                  <a:cubicBezTo>
                    <a:pt x="142" y="73"/>
                    <a:pt x="145" y="73"/>
                    <a:pt x="147" y="73"/>
                  </a:cubicBezTo>
                  <a:cubicBezTo>
                    <a:pt x="149" y="73"/>
                    <a:pt x="150" y="73"/>
                    <a:pt x="151" y="73"/>
                  </a:cubicBezTo>
                  <a:cubicBezTo>
                    <a:pt x="147" y="73"/>
                    <a:pt x="143" y="72"/>
                    <a:pt x="138" y="72"/>
                  </a:cubicBezTo>
                  <a:moveTo>
                    <a:pt x="202" y="63"/>
                  </a:moveTo>
                  <a:cubicBezTo>
                    <a:pt x="200" y="65"/>
                    <a:pt x="199" y="66"/>
                    <a:pt x="197" y="67"/>
                  </a:cubicBezTo>
                  <a:cubicBezTo>
                    <a:pt x="199" y="66"/>
                    <a:pt x="201" y="65"/>
                    <a:pt x="202" y="63"/>
                  </a:cubicBezTo>
                  <a:moveTo>
                    <a:pt x="220" y="49"/>
                  </a:moveTo>
                  <a:cubicBezTo>
                    <a:pt x="219" y="51"/>
                    <a:pt x="218" y="52"/>
                    <a:pt x="217" y="53"/>
                  </a:cubicBezTo>
                  <a:cubicBezTo>
                    <a:pt x="217" y="53"/>
                    <a:pt x="217" y="52"/>
                    <a:pt x="217" y="52"/>
                  </a:cubicBezTo>
                  <a:cubicBezTo>
                    <a:pt x="219" y="51"/>
                    <a:pt x="219" y="50"/>
                    <a:pt x="220" y="49"/>
                  </a:cubicBezTo>
                  <a:moveTo>
                    <a:pt x="258" y="43"/>
                  </a:moveTo>
                  <a:cubicBezTo>
                    <a:pt x="259" y="43"/>
                    <a:pt x="259" y="43"/>
                    <a:pt x="260" y="43"/>
                  </a:cubicBezTo>
                  <a:cubicBezTo>
                    <a:pt x="263" y="44"/>
                    <a:pt x="266" y="44"/>
                    <a:pt x="269" y="44"/>
                  </a:cubicBezTo>
                  <a:cubicBezTo>
                    <a:pt x="270" y="44"/>
                    <a:pt x="271" y="44"/>
                    <a:pt x="272" y="44"/>
                  </a:cubicBezTo>
                  <a:cubicBezTo>
                    <a:pt x="267" y="44"/>
                    <a:pt x="263" y="43"/>
                    <a:pt x="258" y="43"/>
                  </a:cubicBezTo>
                  <a:moveTo>
                    <a:pt x="244" y="41"/>
                  </a:moveTo>
                  <a:cubicBezTo>
                    <a:pt x="244" y="41"/>
                    <a:pt x="244" y="41"/>
                    <a:pt x="244" y="41"/>
                  </a:cubicBezTo>
                  <a:cubicBezTo>
                    <a:pt x="247" y="41"/>
                    <a:pt x="251" y="41"/>
                    <a:pt x="255" y="42"/>
                  </a:cubicBezTo>
                  <a:cubicBezTo>
                    <a:pt x="251" y="41"/>
                    <a:pt x="248" y="41"/>
                    <a:pt x="244" y="41"/>
                  </a:cubicBezTo>
                  <a:moveTo>
                    <a:pt x="294" y="37"/>
                  </a:moveTo>
                  <a:cubicBezTo>
                    <a:pt x="292" y="38"/>
                    <a:pt x="290" y="38"/>
                    <a:pt x="288" y="40"/>
                  </a:cubicBezTo>
                  <a:cubicBezTo>
                    <a:pt x="288" y="41"/>
                    <a:pt x="288" y="41"/>
                    <a:pt x="287" y="41"/>
                  </a:cubicBezTo>
                  <a:cubicBezTo>
                    <a:pt x="291" y="40"/>
                    <a:pt x="293" y="39"/>
                    <a:pt x="294" y="37"/>
                  </a:cubicBezTo>
                  <a:moveTo>
                    <a:pt x="303" y="26"/>
                  </a:moveTo>
                  <a:cubicBezTo>
                    <a:pt x="300" y="26"/>
                    <a:pt x="299" y="28"/>
                    <a:pt x="298" y="30"/>
                  </a:cubicBezTo>
                  <a:cubicBezTo>
                    <a:pt x="299" y="29"/>
                    <a:pt x="299" y="28"/>
                    <a:pt x="300" y="28"/>
                  </a:cubicBezTo>
                  <a:cubicBezTo>
                    <a:pt x="301" y="27"/>
                    <a:pt x="302" y="26"/>
                    <a:pt x="303" y="26"/>
                  </a:cubicBezTo>
                  <a:moveTo>
                    <a:pt x="321" y="0"/>
                  </a:moveTo>
                  <a:cubicBezTo>
                    <a:pt x="320" y="2"/>
                    <a:pt x="319" y="4"/>
                    <a:pt x="317" y="6"/>
                  </a:cubicBezTo>
                  <a:cubicBezTo>
                    <a:pt x="316" y="7"/>
                    <a:pt x="316" y="12"/>
                    <a:pt x="316" y="15"/>
                  </a:cubicBezTo>
                  <a:cubicBezTo>
                    <a:pt x="318" y="11"/>
                    <a:pt x="319" y="7"/>
                    <a:pt x="321" y="2"/>
                  </a:cubicBezTo>
                  <a:cubicBezTo>
                    <a:pt x="321" y="1"/>
                    <a:pt x="321" y="0"/>
                    <a:pt x="321"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14" name="Freeform 354"/>
            <p:cNvSpPr>
              <a:spLocks noEditPoints="1"/>
            </p:cNvSpPr>
            <p:nvPr/>
          </p:nvSpPr>
          <p:spPr bwMode="auto">
            <a:xfrm>
              <a:off x="6493487" y="3345428"/>
              <a:ext cx="148613" cy="357600"/>
            </a:xfrm>
            <a:custGeom>
              <a:avLst/>
              <a:gdLst>
                <a:gd name="T0" fmla="*/ 93 w 116"/>
                <a:gd name="T1" fmla="*/ 252 h 270"/>
                <a:gd name="T2" fmla="*/ 93 w 116"/>
                <a:gd name="T3" fmla="*/ 252 h 270"/>
                <a:gd name="T4" fmla="*/ 116 w 116"/>
                <a:gd name="T5" fmla="*/ 229 h 270"/>
                <a:gd name="T6" fmla="*/ 115 w 116"/>
                <a:gd name="T7" fmla="*/ 230 h 270"/>
                <a:gd name="T8" fmla="*/ 116 w 116"/>
                <a:gd name="T9" fmla="*/ 229 h 270"/>
                <a:gd name="T10" fmla="*/ 80 w 116"/>
                <a:gd name="T11" fmla="*/ 172 h 270"/>
                <a:gd name="T12" fmla="*/ 80 w 116"/>
                <a:gd name="T13" fmla="*/ 172 h 270"/>
                <a:gd name="T14" fmla="*/ 80 w 116"/>
                <a:gd name="T15" fmla="*/ 172 h 270"/>
                <a:gd name="T16" fmla="*/ 111 w 116"/>
                <a:gd name="T17" fmla="*/ 178 h 270"/>
                <a:gd name="T18" fmla="*/ 92 w 116"/>
                <a:gd name="T19" fmla="*/ 166 h 270"/>
                <a:gd name="T20" fmla="*/ 92 w 116"/>
                <a:gd name="T21" fmla="*/ 166 h 270"/>
                <a:gd name="T22" fmla="*/ 79 w 116"/>
                <a:gd name="T23" fmla="*/ 150 h 270"/>
                <a:gd name="T24" fmla="*/ 79 w 116"/>
                <a:gd name="T25" fmla="*/ 150 h 270"/>
                <a:gd name="T26" fmla="*/ 79 w 116"/>
                <a:gd name="T27" fmla="*/ 150 h 270"/>
                <a:gd name="T28" fmla="*/ 79 w 116"/>
                <a:gd name="T29" fmla="*/ 150 h 270"/>
                <a:gd name="T30" fmla="*/ 79 w 116"/>
                <a:gd name="T31" fmla="*/ 150 h 270"/>
                <a:gd name="T32" fmla="*/ 79 w 116"/>
                <a:gd name="T33" fmla="*/ 150 h 270"/>
                <a:gd name="T34" fmla="*/ 79 w 116"/>
                <a:gd name="T35" fmla="*/ 150 h 270"/>
                <a:gd name="T36" fmla="*/ 79 w 116"/>
                <a:gd name="T37" fmla="*/ 150 h 270"/>
                <a:gd name="T38" fmla="*/ 80 w 116"/>
                <a:gd name="T39" fmla="*/ 149 h 270"/>
                <a:gd name="T40" fmla="*/ 80 w 116"/>
                <a:gd name="T41" fmla="*/ 149 h 270"/>
                <a:gd name="T42" fmla="*/ 80 w 116"/>
                <a:gd name="T43" fmla="*/ 82 h 270"/>
                <a:gd name="T44" fmla="*/ 80 w 116"/>
                <a:gd name="T45" fmla="*/ 82 h 270"/>
                <a:gd name="T46" fmla="*/ 54 w 116"/>
                <a:gd name="T47" fmla="*/ 59 h 270"/>
                <a:gd name="T48" fmla="*/ 54 w 116"/>
                <a:gd name="T49" fmla="*/ 59 h 270"/>
                <a:gd name="T50" fmla="*/ 54 w 116"/>
                <a:gd name="T51" fmla="*/ 59 h 270"/>
                <a:gd name="T52" fmla="*/ 18 w 116"/>
                <a:gd name="T53" fmla="*/ 57 h 270"/>
                <a:gd name="T54" fmla="*/ 41 w 116"/>
                <a:gd name="T55" fmla="*/ 54 h 270"/>
                <a:gd name="T56" fmla="*/ 41 w 116"/>
                <a:gd name="T57" fmla="*/ 54 h 270"/>
                <a:gd name="T58" fmla="*/ 40 w 116"/>
                <a:gd name="T59" fmla="*/ 54 h 270"/>
                <a:gd name="T60" fmla="*/ 41 w 116"/>
                <a:gd name="T61" fmla="*/ 54 h 270"/>
                <a:gd name="T62" fmla="*/ 0 w 116"/>
                <a:gd name="T63" fmla="*/ 36 h 270"/>
                <a:gd name="T64" fmla="*/ 0 w 116"/>
                <a:gd name="T65" fmla="*/ 36 h 270"/>
                <a:gd name="T66" fmla="*/ 2 w 116"/>
                <a:gd name="T67" fmla="*/ 0 h 270"/>
                <a:gd name="T68" fmla="*/ 4 w 116"/>
                <a:gd name="T69" fmla="*/ 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270">
                  <a:moveTo>
                    <a:pt x="93" y="252"/>
                  </a:moveTo>
                  <a:cubicBezTo>
                    <a:pt x="93" y="252"/>
                    <a:pt x="93" y="252"/>
                    <a:pt x="93" y="252"/>
                  </a:cubicBezTo>
                  <a:cubicBezTo>
                    <a:pt x="86" y="259"/>
                    <a:pt x="85" y="264"/>
                    <a:pt x="85" y="270"/>
                  </a:cubicBezTo>
                  <a:cubicBezTo>
                    <a:pt x="85" y="264"/>
                    <a:pt x="86" y="259"/>
                    <a:pt x="93" y="252"/>
                  </a:cubicBezTo>
                  <a:cubicBezTo>
                    <a:pt x="93" y="252"/>
                    <a:pt x="93" y="252"/>
                    <a:pt x="93" y="252"/>
                  </a:cubicBezTo>
                  <a:moveTo>
                    <a:pt x="116" y="229"/>
                  </a:moveTo>
                  <a:cubicBezTo>
                    <a:pt x="116" y="229"/>
                    <a:pt x="116" y="229"/>
                    <a:pt x="116" y="229"/>
                  </a:cubicBezTo>
                  <a:cubicBezTo>
                    <a:pt x="116" y="229"/>
                    <a:pt x="115" y="229"/>
                    <a:pt x="115" y="230"/>
                  </a:cubicBezTo>
                  <a:cubicBezTo>
                    <a:pt x="115" y="229"/>
                    <a:pt x="116" y="229"/>
                    <a:pt x="116" y="229"/>
                  </a:cubicBezTo>
                  <a:cubicBezTo>
                    <a:pt x="116" y="229"/>
                    <a:pt x="116" y="229"/>
                    <a:pt x="116" y="229"/>
                  </a:cubicBezTo>
                  <a:moveTo>
                    <a:pt x="80" y="172"/>
                  </a:moveTo>
                  <a:cubicBezTo>
                    <a:pt x="80" y="172"/>
                    <a:pt x="80" y="172"/>
                    <a:pt x="80" y="172"/>
                  </a:cubicBezTo>
                  <a:cubicBezTo>
                    <a:pt x="80" y="172"/>
                    <a:pt x="80" y="172"/>
                    <a:pt x="80" y="172"/>
                  </a:cubicBezTo>
                  <a:moveTo>
                    <a:pt x="80" y="172"/>
                  </a:moveTo>
                  <a:cubicBezTo>
                    <a:pt x="80" y="172"/>
                    <a:pt x="80" y="172"/>
                    <a:pt x="80" y="172"/>
                  </a:cubicBezTo>
                  <a:cubicBezTo>
                    <a:pt x="80" y="172"/>
                    <a:pt x="80" y="172"/>
                    <a:pt x="80" y="172"/>
                  </a:cubicBezTo>
                  <a:moveTo>
                    <a:pt x="92" y="166"/>
                  </a:moveTo>
                  <a:cubicBezTo>
                    <a:pt x="98" y="166"/>
                    <a:pt x="104" y="171"/>
                    <a:pt x="111" y="178"/>
                  </a:cubicBezTo>
                  <a:cubicBezTo>
                    <a:pt x="104" y="171"/>
                    <a:pt x="98" y="166"/>
                    <a:pt x="92" y="166"/>
                  </a:cubicBezTo>
                  <a:moveTo>
                    <a:pt x="92" y="166"/>
                  </a:moveTo>
                  <a:cubicBezTo>
                    <a:pt x="92" y="166"/>
                    <a:pt x="92" y="166"/>
                    <a:pt x="92" y="166"/>
                  </a:cubicBezTo>
                  <a:cubicBezTo>
                    <a:pt x="92" y="166"/>
                    <a:pt x="92" y="166"/>
                    <a:pt x="92" y="166"/>
                  </a:cubicBezTo>
                  <a:cubicBezTo>
                    <a:pt x="92" y="166"/>
                    <a:pt x="92" y="166"/>
                    <a:pt x="92" y="166"/>
                  </a:cubicBezTo>
                  <a:moveTo>
                    <a:pt x="79" y="150"/>
                  </a:moveTo>
                  <a:cubicBezTo>
                    <a:pt x="65" y="158"/>
                    <a:pt x="72" y="171"/>
                    <a:pt x="77" y="173"/>
                  </a:cubicBezTo>
                  <a:cubicBezTo>
                    <a:pt x="72" y="171"/>
                    <a:pt x="65" y="158"/>
                    <a:pt x="79" y="150"/>
                  </a:cubicBezTo>
                  <a:moveTo>
                    <a:pt x="79" y="150"/>
                  </a:moveTo>
                  <a:cubicBezTo>
                    <a:pt x="79" y="150"/>
                    <a:pt x="79" y="150"/>
                    <a:pt x="79" y="150"/>
                  </a:cubicBezTo>
                  <a:cubicBezTo>
                    <a:pt x="79" y="150"/>
                    <a:pt x="79" y="150"/>
                    <a:pt x="79" y="150"/>
                  </a:cubicBezTo>
                  <a:moveTo>
                    <a:pt x="79" y="150"/>
                  </a:moveTo>
                  <a:cubicBezTo>
                    <a:pt x="79" y="150"/>
                    <a:pt x="79" y="150"/>
                    <a:pt x="79" y="150"/>
                  </a:cubicBezTo>
                  <a:cubicBezTo>
                    <a:pt x="79" y="150"/>
                    <a:pt x="79" y="150"/>
                    <a:pt x="79" y="150"/>
                  </a:cubicBezTo>
                  <a:moveTo>
                    <a:pt x="79" y="150"/>
                  </a:moveTo>
                  <a:cubicBezTo>
                    <a:pt x="79" y="150"/>
                    <a:pt x="79" y="150"/>
                    <a:pt x="79" y="150"/>
                  </a:cubicBezTo>
                  <a:cubicBezTo>
                    <a:pt x="79" y="150"/>
                    <a:pt x="79" y="150"/>
                    <a:pt x="79" y="150"/>
                  </a:cubicBezTo>
                  <a:moveTo>
                    <a:pt x="79" y="150"/>
                  </a:moveTo>
                  <a:cubicBezTo>
                    <a:pt x="79" y="150"/>
                    <a:pt x="79" y="150"/>
                    <a:pt x="79" y="150"/>
                  </a:cubicBezTo>
                  <a:cubicBezTo>
                    <a:pt x="79" y="150"/>
                    <a:pt x="79" y="150"/>
                    <a:pt x="79" y="150"/>
                  </a:cubicBezTo>
                  <a:moveTo>
                    <a:pt x="81" y="148"/>
                  </a:moveTo>
                  <a:cubicBezTo>
                    <a:pt x="81" y="149"/>
                    <a:pt x="80" y="149"/>
                    <a:pt x="80" y="149"/>
                  </a:cubicBezTo>
                  <a:cubicBezTo>
                    <a:pt x="80" y="149"/>
                    <a:pt x="80" y="149"/>
                    <a:pt x="80" y="149"/>
                  </a:cubicBezTo>
                  <a:cubicBezTo>
                    <a:pt x="80" y="149"/>
                    <a:pt x="80" y="149"/>
                    <a:pt x="80" y="149"/>
                  </a:cubicBezTo>
                  <a:cubicBezTo>
                    <a:pt x="80" y="149"/>
                    <a:pt x="81" y="149"/>
                    <a:pt x="81" y="148"/>
                  </a:cubicBezTo>
                  <a:moveTo>
                    <a:pt x="80" y="82"/>
                  </a:moveTo>
                  <a:cubicBezTo>
                    <a:pt x="81" y="87"/>
                    <a:pt x="84" y="94"/>
                    <a:pt x="87" y="100"/>
                  </a:cubicBezTo>
                  <a:cubicBezTo>
                    <a:pt x="84" y="94"/>
                    <a:pt x="81" y="87"/>
                    <a:pt x="80" y="82"/>
                  </a:cubicBezTo>
                  <a:moveTo>
                    <a:pt x="54" y="59"/>
                  </a:moveTo>
                  <a:cubicBezTo>
                    <a:pt x="54" y="59"/>
                    <a:pt x="54" y="59"/>
                    <a:pt x="54" y="59"/>
                  </a:cubicBezTo>
                  <a:cubicBezTo>
                    <a:pt x="54" y="59"/>
                    <a:pt x="54" y="59"/>
                    <a:pt x="54" y="59"/>
                  </a:cubicBezTo>
                  <a:moveTo>
                    <a:pt x="54" y="59"/>
                  </a:moveTo>
                  <a:cubicBezTo>
                    <a:pt x="54" y="59"/>
                    <a:pt x="54" y="59"/>
                    <a:pt x="54" y="59"/>
                  </a:cubicBezTo>
                  <a:cubicBezTo>
                    <a:pt x="54" y="59"/>
                    <a:pt x="54" y="59"/>
                    <a:pt x="54" y="59"/>
                  </a:cubicBezTo>
                  <a:moveTo>
                    <a:pt x="31" y="55"/>
                  </a:moveTo>
                  <a:cubicBezTo>
                    <a:pt x="27" y="56"/>
                    <a:pt x="22" y="57"/>
                    <a:pt x="18" y="57"/>
                  </a:cubicBezTo>
                  <a:cubicBezTo>
                    <a:pt x="22" y="57"/>
                    <a:pt x="27" y="56"/>
                    <a:pt x="31" y="55"/>
                  </a:cubicBezTo>
                  <a:moveTo>
                    <a:pt x="41" y="54"/>
                  </a:moveTo>
                  <a:cubicBezTo>
                    <a:pt x="45" y="54"/>
                    <a:pt x="50" y="55"/>
                    <a:pt x="54" y="59"/>
                  </a:cubicBezTo>
                  <a:cubicBezTo>
                    <a:pt x="50" y="55"/>
                    <a:pt x="45" y="54"/>
                    <a:pt x="41" y="54"/>
                  </a:cubicBezTo>
                  <a:moveTo>
                    <a:pt x="41" y="54"/>
                  </a:moveTo>
                  <a:cubicBezTo>
                    <a:pt x="41" y="54"/>
                    <a:pt x="40" y="54"/>
                    <a:pt x="40" y="54"/>
                  </a:cubicBezTo>
                  <a:cubicBezTo>
                    <a:pt x="40" y="54"/>
                    <a:pt x="41" y="54"/>
                    <a:pt x="41" y="54"/>
                  </a:cubicBezTo>
                  <a:cubicBezTo>
                    <a:pt x="41" y="54"/>
                    <a:pt x="41" y="54"/>
                    <a:pt x="41" y="54"/>
                  </a:cubicBezTo>
                  <a:moveTo>
                    <a:pt x="0" y="35"/>
                  </a:moveTo>
                  <a:cubicBezTo>
                    <a:pt x="0" y="35"/>
                    <a:pt x="0" y="36"/>
                    <a:pt x="0" y="36"/>
                  </a:cubicBezTo>
                  <a:cubicBezTo>
                    <a:pt x="2" y="44"/>
                    <a:pt x="8" y="55"/>
                    <a:pt x="17" y="56"/>
                  </a:cubicBezTo>
                  <a:cubicBezTo>
                    <a:pt x="8" y="55"/>
                    <a:pt x="2" y="44"/>
                    <a:pt x="0" y="36"/>
                  </a:cubicBezTo>
                  <a:cubicBezTo>
                    <a:pt x="0" y="36"/>
                    <a:pt x="0" y="35"/>
                    <a:pt x="0" y="35"/>
                  </a:cubicBezTo>
                  <a:moveTo>
                    <a:pt x="2" y="0"/>
                  </a:moveTo>
                  <a:cubicBezTo>
                    <a:pt x="2" y="0"/>
                    <a:pt x="2" y="0"/>
                    <a:pt x="2" y="0"/>
                  </a:cubicBezTo>
                  <a:cubicBezTo>
                    <a:pt x="3" y="2"/>
                    <a:pt x="4" y="5"/>
                    <a:pt x="4" y="8"/>
                  </a:cubicBezTo>
                  <a:cubicBezTo>
                    <a:pt x="4" y="5"/>
                    <a:pt x="3" y="2"/>
                    <a:pt x="2"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15" name="Freeform 355"/>
            <p:cNvSpPr>
              <a:spLocks/>
            </p:cNvSpPr>
            <p:nvPr/>
          </p:nvSpPr>
          <p:spPr bwMode="auto">
            <a:xfrm>
              <a:off x="6602991" y="3724063"/>
              <a:ext cx="1565" cy="11326"/>
            </a:xfrm>
            <a:custGeom>
              <a:avLst/>
              <a:gdLst>
                <a:gd name="T0" fmla="*/ 0 w 1"/>
                <a:gd name="T1" fmla="*/ 0 h 9"/>
                <a:gd name="T2" fmla="*/ 0 w 1"/>
                <a:gd name="T3" fmla="*/ 9 h 9"/>
                <a:gd name="T4" fmla="*/ 0 w 1"/>
                <a:gd name="T5" fmla="*/ 9 h 9"/>
                <a:gd name="T6" fmla="*/ 1 w 1"/>
                <a:gd name="T7" fmla="*/ 3 h 9"/>
                <a:gd name="T8" fmla="*/ 0 w 1"/>
                <a:gd name="T9" fmla="*/ 0 h 9"/>
              </a:gdLst>
              <a:ahLst/>
              <a:cxnLst>
                <a:cxn ang="0">
                  <a:pos x="T0" y="T1"/>
                </a:cxn>
                <a:cxn ang="0">
                  <a:pos x="T2" y="T3"/>
                </a:cxn>
                <a:cxn ang="0">
                  <a:pos x="T4" y="T5"/>
                </a:cxn>
                <a:cxn ang="0">
                  <a:pos x="T6" y="T7"/>
                </a:cxn>
                <a:cxn ang="0">
                  <a:pos x="T8" y="T9"/>
                </a:cxn>
              </a:cxnLst>
              <a:rect l="0" t="0" r="r" b="b"/>
              <a:pathLst>
                <a:path w="1" h="9">
                  <a:moveTo>
                    <a:pt x="0" y="0"/>
                  </a:moveTo>
                  <a:cubicBezTo>
                    <a:pt x="0" y="3"/>
                    <a:pt x="0" y="6"/>
                    <a:pt x="0" y="9"/>
                  </a:cubicBezTo>
                  <a:cubicBezTo>
                    <a:pt x="0" y="9"/>
                    <a:pt x="0" y="9"/>
                    <a:pt x="0" y="9"/>
                  </a:cubicBezTo>
                  <a:cubicBezTo>
                    <a:pt x="1" y="6"/>
                    <a:pt x="1" y="4"/>
                    <a:pt x="1" y="3"/>
                  </a:cubicBezTo>
                  <a:cubicBezTo>
                    <a:pt x="1" y="2"/>
                    <a:pt x="1" y="1"/>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16" name="Freeform 356"/>
            <p:cNvSpPr>
              <a:spLocks noEditPoints="1"/>
            </p:cNvSpPr>
            <p:nvPr/>
          </p:nvSpPr>
          <p:spPr bwMode="auto">
            <a:xfrm>
              <a:off x="6506002" y="3311447"/>
              <a:ext cx="134534" cy="38834"/>
            </a:xfrm>
            <a:custGeom>
              <a:avLst/>
              <a:gdLst>
                <a:gd name="T0" fmla="*/ 22 w 104"/>
                <a:gd name="T1" fmla="*/ 13 h 29"/>
                <a:gd name="T2" fmla="*/ 11 w 104"/>
                <a:gd name="T3" fmla="*/ 18 h 29"/>
                <a:gd name="T4" fmla="*/ 0 w 104"/>
                <a:gd name="T5" fmla="*/ 22 h 29"/>
                <a:gd name="T6" fmla="*/ 8 w 104"/>
                <a:gd name="T7" fmla="*/ 21 h 29"/>
                <a:gd name="T8" fmla="*/ 27 w 104"/>
                <a:gd name="T9" fmla="*/ 20 h 29"/>
                <a:gd name="T10" fmla="*/ 33 w 104"/>
                <a:gd name="T11" fmla="*/ 20 h 29"/>
                <a:gd name="T12" fmla="*/ 46 w 104"/>
                <a:gd name="T13" fmla="*/ 20 h 29"/>
                <a:gd name="T14" fmla="*/ 37 w 104"/>
                <a:gd name="T15" fmla="*/ 15 h 29"/>
                <a:gd name="T16" fmla="*/ 22 w 104"/>
                <a:gd name="T17" fmla="*/ 13 h 29"/>
                <a:gd name="T18" fmla="*/ 89 w 104"/>
                <a:gd name="T19" fmla="*/ 0 h 29"/>
                <a:gd name="T20" fmla="*/ 88 w 104"/>
                <a:gd name="T21" fmla="*/ 1 h 29"/>
                <a:gd name="T22" fmla="*/ 84 w 104"/>
                <a:gd name="T23" fmla="*/ 13 h 29"/>
                <a:gd name="T24" fmla="*/ 83 w 104"/>
                <a:gd name="T25" fmla="*/ 27 h 29"/>
                <a:gd name="T26" fmla="*/ 77 w 104"/>
                <a:gd name="T27" fmla="*/ 28 h 29"/>
                <a:gd name="T28" fmla="*/ 80 w 104"/>
                <a:gd name="T29" fmla="*/ 29 h 29"/>
                <a:gd name="T30" fmla="*/ 89 w 104"/>
                <a:gd name="T31" fmla="*/ 18 h 29"/>
                <a:gd name="T32" fmla="*/ 102 w 104"/>
                <a:gd name="T33" fmla="*/ 4 h 29"/>
                <a:gd name="T34" fmla="*/ 103 w 104"/>
                <a:gd name="T35" fmla="*/ 2 h 29"/>
                <a:gd name="T36" fmla="*/ 89 w 104"/>
                <a:gd name="T3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29">
                  <a:moveTo>
                    <a:pt x="22" y="13"/>
                  </a:moveTo>
                  <a:cubicBezTo>
                    <a:pt x="15" y="13"/>
                    <a:pt x="16" y="17"/>
                    <a:pt x="11" y="18"/>
                  </a:cubicBezTo>
                  <a:cubicBezTo>
                    <a:pt x="7" y="19"/>
                    <a:pt x="4" y="21"/>
                    <a:pt x="0" y="22"/>
                  </a:cubicBezTo>
                  <a:cubicBezTo>
                    <a:pt x="2" y="22"/>
                    <a:pt x="5" y="21"/>
                    <a:pt x="8" y="21"/>
                  </a:cubicBezTo>
                  <a:cubicBezTo>
                    <a:pt x="13" y="21"/>
                    <a:pt x="20" y="20"/>
                    <a:pt x="27" y="20"/>
                  </a:cubicBezTo>
                  <a:cubicBezTo>
                    <a:pt x="29" y="20"/>
                    <a:pt x="31" y="20"/>
                    <a:pt x="33" y="20"/>
                  </a:cubicBezTo>
                  <a:cubicBezTo>
                    <a:pt x="38" y="20"/>
                    <a:pt x="42" y="20"/>
                    <a:pt x="46" y="20"/>
                  </a:cubicBezTo>
                  <a:cubicBezTo>
                    <a:pt x="43" y="18"/>
                    <a:pt x="41" y="16"/>
                    <a:pt x="37" y="15"/>
                  </a:cubicBezTo>
                  <a:cubicBezTo>
                    <a:pt x="32" y="14"/>
                    <a:pt x="27" y="13"/>
                    <a:pt x="22" y="13"/>
                  </a:cubicBezTo>
                  <a:moveTo>
                    <a:pt x="89" y="0"/>
                  </a:moveTo>
                  <a:cubicBezTo>
                    <a:pt x="88" y="0"/>
                    <a:pt x="88" y="0"/>
                    <a:pt x="88" y="1"/>
                  </a:cubicBezTo>
                  <a:cubicBezTo>
                    <a:pt x="88" y="4"/>
                    <a:pt x="86" y="7"/>
                    <a:pt x="84" y="13"/>
                  </a:cubicBezTo>
                  <a:cubicBezTo>
                    <a:pt x="83" y="18"/>
                    <a:pt x="88" y="26"/>
                    <a:pt x="83" y="27"/>
                  </a:cubicBezTo>
                  <a:cubicBezTo>
                    <a:pt x="81" y="28"/>
                    <a:pt x="79" y="28"/>
                    <a:pt x="77" y="28"/>
                  </a:cubicBezTo>
                  <a:cubicBezTo>
                    <a:pt x="78" y="28"/>
                    <a:pt x="79" y="29"/>
                    <a:pt x="80" y="29"/>
                  </a:cubicBezTo>
                  <a:cubicBezTo>
                    <a:pt x="86" y="29"/>
                    <a:pt x="89" y="26"/>
                    <a:pt x="89" y="18"/>
                  </a:cubicBezTo>
                  <a:cubicBezTo>
                    <a:pt x="89" y="8"/>
                    <a:pt x="92" y="6"/>
                    <a:pt x="102" y="4"/>
                  </a:cubicBezTo>
                  <a:cubicBezTo>
                    <a:pt x="103" y="4"/>
                    <a:pt x="104" y="3"/>
                    <a:pt x="103" y="2"/>
                  </a:cubicBezTo>
                  <a:cubicBezTo>
                    <a:pt x="100" y="2"/>
                    <a:pt x="92" y="0"/>
                    <a:pt x="89"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17" name="Freeform 357"/>
            <p:cNvSpPr>
              <a:spLocks/>
            </p:cNvSpPr>
            <p:nvPr/>
          </p:nvSpPr>
          <p:spPr bwMode="auto">
            <a:xfrm>
              <a:off x="6556061" y="2709514"/>
              <a:ext cx="1051239" cy="741090"/>
            </a:xfrm>
            <a:custGeom>
              <a:avLst/>
              <a:gdLst>
                <a:gd name="T0" fmla="*/ 613 w 820"/>
                <a:gd name="T1" fmla="*/ 16 h 558"/>
                <a:gd name="T2" fmla="*/ 545 w 820"/>
                <a:gd name="T3" fmla="*/ 55 h 558"/>
                <a:gd name="T4" fmla="*/ 456 w 820"/>
                <a:gd name="T5" fmla="*/ 115 h 558"/>
                <a:gd name="T6" fmla="*/ 387 w 820"/>
                <a:gd name="T7" fmla="*/ 73 h 558"/>
                <a:gd name="T8" fmla="*/ 376 w 820"/>
                <a:gd name="T9" fmla="*/ 138 h 558"/>
                <a:gd name="T10" fmla="*/ 318 w 820"/>
                <a:gd name="T11" fmla="*/ 151 h 558"/>
                <a:gd name="T12" fmla="*/ 203 w 820"/>
                <a:gd name="T13" fmla="*/ 109 h 558"/>
                <a:gd name="T14" fmla="*/ 152 w 820"/>
                <a:gd name="T15" fmla="*/ 35 h 558"/>
                <a:gd name="T16" fmla="*/ 109 w 820"/>
                <a:gd name="T17" fmla="*/ 15 h 558"/>
                <a:gd name="T18" fmla="*/ 98 w 820"/>
                <a:gd name="T19" fmla="*/ 28 h 558"/>
                <a:gd name="T20" fmla="*/ 87 w 820"/>
                <a:gd name="T21" fmla="*/ 42 h 558"/>
                <a:gd name="T22" fmla="*/ 67 w 820"/>
                <a:gd name="T23" fmla="*/ 38 h 558"/>
                <a:gd name="T24" fmla="*/ 51 w 820"/>
                <a:gd name="T25" fmla="*/ 32 h 558"/>
                <a:gd name="T26" fmla="*/ 39 w 820"/>
                <a:gd name="T27" fmla="*/ 45 h 558"/>
                <a:gd name="T28" fmla="*/ 26 w 820"/>
                <a:gd name="T29" fmla="*/ 49 h 558"/>
                <a:gd name="T30" fmla="*/ 21 w 820"/>
                <a:gd name="T31" fmla="*/ 77 h 558"/>
                <a:gd name="T32" fmla="*/ 0 w 820"/>
                <a:gd name="T33" fmla="*/ 133 h 558"/>
                <a:gd name="T34" fmla="*/ 29 w 820"/>
                <a:gd name="T35" fmla="*/ 139 h 558"/>
                <a:gd name="T36" fmla="*/ 78 w 820"/>
                <a:gd name="T37" fmla="*/ 157 h 558"/>
                <a:gd name="T38" fmla="*/ 77 w 820"/>
                <a:gd name="T39" fmla="*/ 202 h 558"/>
                <a:gd name="T40" fmla="*/ 91 w 820"/>
                <a:gd name="T41" fmla="*/ 214 h 558"/>
                <a:gd name="T42" fmla="*/ 78 w 820"/>
                <a:gd name="T43" fmla="*/ 266 h 558"/>
                <a:gd name="T44" fmla="*/ 82 w 820"/>
                <a:gd name="T45" fmla="*/ 319 h 558"/>
                <a:gd name="T46" fmla="*/ 68 w 820"/>
                <a:gd name="T47" fmla="*/ 368 h 558"/>
                <a:gd name="T48" fmla="*/ 58 w 820"/>
                <a:gd name="T49" fmla="*/ 415 h 558"/>
                <a:gd name="T50" fmla="*/ 67 w 820"/>
                <a:gd name="T51" fmla="*/ 457 h 558"/>
                <a:gd name="T52" fmla="*/ 138 w 820"/>
                <a:gd name="T53" fmla="*/ 479 h 558"/>
                <a:gd name="T54" fmla="*/ 138 w 820"/>
                <a:gd name="T55" fmla="*/ 518 h 558"/>
                <a:gd name="T56" fmla="*/ 150 w 820"/>
                <a:gd name="T57" fmla="*/ 528 h 558"/>
                <a:gd name="T58" fmla="*/ 160 w 820"/>
                <a:gd name="T59" fmla="*/ 529 h 558"/>
                <a:gd name="T60" fmla="*/ 171 w 820"/>
                <a:gd name="T61" fmla="*/ 527 h 558"/>
                <a:gd name="T62" fmla="*/ 190 w 820"/>
                <a:gd name="T63" fmla="*/ 520 h 558"/>
                <a:gd name="T64" fmla="*/ 191 w 820"/>
                <a:gd name="T65" fmla="*/ 520 h 558"/>
                <a:gd name="T66" fmla="*/ 203 w 820"/>
                <a:gd name="T67" fmla="*/ 525 h 558"/>
                <a:gd name="T68" fmla="*/ 237 w 820"/>
                <a:gd name="T69" fmla="*/ 558 h 558"/>
                <a:gd name="T70" fmla="*/ 300 w 820"/>
                <a:gd name="T71" fmla="*/ 542 h 558"/>
                <a:gd name="T72" fmla="*/ 346 w 820"/>
                <a:gd name="T73" fmla="*/ 523 h 558"/>
                <a:gd name="T74" fmla="*/ 348 w 820"/>
                <a:gd name="T75" fmla="*/ 523 h 558"/>
                <a:gd name="T76" fmla="*/ 362 w 820"/>
                <a:gd name="T77" fmla="*/ 524 h 558"/>
                <a:gd name="T78" fmla="*/ 368 w 820"/>
                <a:gd name="T79" fmla="*/ 523 h 558"/>
                <a:gd name="T80" fmla="*/ 400 w 820"/>
                <a:gd name="T81" fmla="*/ 539 h 558"/>
                <a:gd name="T82" fmla="*/ 473 w 820"/>
                <a:gd name="T83" fmla="*/ 523 h 558"/>
                <a:gd name="T84" fmla="*/ 494 w 820"/>
                <a:gd name="T85" fmla="*/ 501 h 558"/>
                <a:gd name="T86" fmla="*/ 538 w 820"/>
                <a:gd name="T87" fmla="*/ 467 h 558"/>
                <a:gd name="T88" fmla="*/ 617 w 820"/>
                <a:gd name="T89" fmla="*/ 426 h 558"/>
                <a:gd name="T90" fmla="*/ 689 w 820"/>
                <a:gd name="T91" fmla="*/ 428 h 558"/>
                <a:gd name="T92" fmla="*/ 777 w 820"/>
                <a:gd name="T93" fmla="*/ 417 h 558"/>
                <a:gd name="T94" fmla="*/ 801 w 820"/>
                <a:gd name="T95" fmla="*/ 326 h 558"/>
                <a:gd name="T96" fmla="*/ 803 w 820"/>
                <a:gd name="T97" fmla="*/ 208 h 558"/>
                <a:gd name="T98" fmla="*/ 793 w 820"/>
                <a:gd name="T99" fmla="*/ 109 h 558"/>
                <a:gd name="T100" fmla="*/ 742 w 820"/>
                <a:gd name="T101" fmla="*/ 13 h 558"/>
                <a:gd name="T102" fmla="*/ 631 w 820"/>
                <a:gd name="T103"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0" h="558">
                  <a:moveTo>
                    <a:pt x="631" y="0"/>
                  </a:moveTo>
                  <a:cubicBezTo>
                    <a:pt x="631" y="0"/>
                    <a:pt x="630" y="4"/>
                    <a:pt x="628" y="9"/>
                  </a:cubicBezTo>
                  <a:cubicBezTo>
                    <a:pt x="625" y="13"/>
                    <a:pt x="622" y="17"/>
                    <a:pt x="617" y="17"/>
                  </a:cubicBezTo>
                  <a:cubicBezTo>
                    <a:pt x="616" y="17"/>
                    <a:pt x="614" y="17"/>
                    <a:pt x="613" y="16"/>
                  </a:cubicBezTo>
                  <a:cubicBezTo>
                    <a:pt x="605" y="12"/>
                    <a:pt x="600" y="4"/>
                    <a:pt x="595" y="4"/>
                  </a:cubicBezTo>
                  <a:cubicBezTo>
                    <a:pt x="592" y="4"/>
                    <a:pt x="590" y="6"/>
                    <a:pt x="587" y="11"/>
                  </a:cubicBezTo>
                  <a:cubicBezTo>
                    <a:pt x="582" y="22"/>
                    <a:pt x="576" y="25"/>
                    <a:pt x="567" y="36"/>
                  </a:cubicBezTo>
                  <a:cubicBezTo>
                    <a:pt x="561" y="45"/>
                    <a:pt x="554" y="46"/>
                    <a:pt x="545" y="55"/>
                  </a:cubicBezTo>
                  <a:cubicBezTo>
                    <a:pt x="537" y="63"/>
                    <a:pt x="527" y="66"/>
                    <a:pt x="520" y="73"/>
                  </a:cubicBezTo>
                  <a:cubicBezTo>
                    <a:pt x="512" y="80"/>
                    <a:pt x="507" y="83"/>
                    <a:pt x="502" y="87"/>
                  </a:cubicBezTo>
                  <a:cubicBezTo>
                    <a:pt x="494" y="95"/>
                    <a:pt x="481" y="95"/>
                    <a:pt x="476" y="100"/>
                  </a:cubicBezTo>
                  <a:cubicBezTo>
                    <a:pt x="472" y="104"/>
                    <a:pt x="463" y="111"/>
                    <a:pt x="456" y="115"/>
                  </a:cubicBezTo>
                  <a:cubicBezTo>
                    <a:pt x="453" y="116"/>
                    <a:pt x="450" y="117"/>
                    <a:pt x="447" y="117"/>
                  </a:cubicBezTo>
                  <a:cubicBezTo>
                    <a:pt x="440" y="117"/>
                    <a:pt x="433" y="112"/>
                    <a:pt x="427" y="109"/>
                  </a:cubicBezTo>
                  <a:cubicBezTo>
                    <a:pt x="416" y="104"/>
                    <a:pt x="413" y="94"/>
                    <a:pt x="405" y="86"/>
                  </a:cubicBezTo>
                  <a:cubicBezTo>
                    <a:pt x="396" y="77"/>
                    <a:pt x="394" y="75"/>
                    <a:pt x="387" y="73"/>
                  </a:cubicBezTo>
                  <a:cubicBezTo>
                    <a:pt x="387" y="73"/>
                    <a:pt x="387" y="73"/>
                    <a:pt x="387" y="73"/>
                  </a:cubicBezTo>
                  <a:cubicBezTo>
                    <a:pt x="382" y="73"/>
                    <a:pt x="389" y="105"/>
                    <a:pt x="389" y="106"/>
                  </a:cubicBezTo>
                  <a:cubicBezTo>
                    <a:pt x="391" y="118"/>
                    <a:pt x="392" y="112"/>
                    <a:pt x="392" y="126"/>
                  </a:cubicBezTo>
                  <a:cubicBezTo>
                    <a:pt x="392" y="128"/>
                    <a:pt x="377" y="138"/>
                    <a:pt x="376" y="138"/>
                  </a:cubicBezTo>
                  <a:cubicBezTo>
                    <a:pt x="375" y="139"/>
                    <a:pt x="378" y="159"/>
                    <a:pt x="376" y="164"/>
                  </a:cubicBezTo>
                  <a:cubicBezTo>
                    <a:pt x="374" y="167"/>
                    <a:pt x="372" y="168"/>
                    <a:pt x="369" y="168"/>
                  </a:cubicBezTo>
                  <a:cubicBezTo>
                    <a:pt x="361" y="168"/>
                    <a:pt x="351" y="160"/>
                    <a:pt x="347" y="158"/>
                  </a:cubicBezTo>
                  <a:cubicBezTo>
                    <a:pt x="337" y="154"/>
                    <a:pt x="328" y="154"/>
                    <a:pt x="318" y="151"/>
                  </a:cubicBezTo>
                  <a:cubicBezTo>
                    <a:pt x="308" y="149"/>
                    <a:pt x="299" y="139"/>
                    <a:pt x="288" y="137"/>
                  </a:cubicBezTo>
                  <a:cubicBezTo>
                    <a:pt x="278" y="134"/>
                    <a:pt x="268" y="132"/>
                    <a:pt x="257" y="129"/>
                  </a:cubicBezTo>
                  <a:cubicBezTo>
                    <a:pt x="246" y="126"/>
                    <a:pt x="235" y="122"/>
                    <a:pt x="226" y="118"/>
                  </a:cubicBezTo>
                  <a:cubicBezTo>
                    <a:pt x="218" y="115"/>
                    <a:pt x="212" y="114"/>
                    <a:pt x="203" y="109"/>
                  </a:cubicBezTo>
                  <a:cubicBezTo>
                    <a:pt x="194" y="105"/>
                    <a:pt x="193" y="100"/>
                    <a:pt x="185" y="98"/>
                  </a:cubicBezTo>
                  <a:cubicBezTo>
                    <a:pt x="175" y="96"/>
                    <a:pt x="169" y="90"/>
                    <a:pt x="159" y="87"/>
                  </a:cubicBezTo>
                  <a:cubicBezTo>
                    <a:pt x="151" y="85"/>
                    <a:pt x="146" y="68"/>
                    <a:pt x="146" y="60"/>
                  </a:cubicBezTo>
                  <a:cubicBezTo>
                    <a:pt x="146" y="50"/>
                    <a:pt x="152" y="45"/>
                    <a:pt x="152" y="35"/>
                  </a:cubicBezTo>
                  <a:cubicBezTo>
                    <a:pt x="152" y="19"/>
                    <a:pt x="148" y="20"/>
                    <a:pt x="141" y="11"/>
                  </a:cubicBezTo>
                  <a:cubicBezTo>
                    <a:pt x="135" y="6"/>
                    <a:pt x="129" y="4"/>
                    <a:pt x="124" y="4"/>
                  </a:cubicBezTo>
                  <a:cubicBezTo>
                    <a:pt x="121" y="4"/>
                    <a:pt x="118" y="5"/>
                    <a:pt x="116" y="6"/>
                  </a:cubicBezTo>
                  <a:cubicBezTo>
                    <a:pt x="114" y="9"/>
                    <a:pt x="111" y="11"/>
                    <a:pt x="109" y="15"/>
                  </a:cubicBezTo>
                  <a:cubicBezTo>
                    <a:pt x="108" y="16"/>
                    <a:pt x="107" y="18"/>
                    <a:pt x="107" y="19"/>
                  </a:cubicBezTo>
                  <a:cubicBezTo>
                    <a:pt x="107" y="19"/>
                    <a:pt x="107" y="19"/>
                    <a:pt x="107" y="19"/>
                  </a:cubicBezTo>
                  <a:cubicBezTo>
                    <a:pt x="106" y="21"/>
                    <a:pt x="104" y="22"/>
                    <a:pt x="103" y="23"/>
                  </a:cubicBezTo>
                  <a:cubicBezTo>
                    <a:pt x="101" y="25"/>
                    <a:pt x="100" y="27"/>
                    <a:pt x="98" y="28"/>
                  </a:cubicBezTo>
                  <a:cubicBezTo>
                    <a:pt x="97" y="28"/>
                    <a:pt x="97" y="28"/>
                    <a:pt x="96" y="29"/>
                  </a:cubicBezTo>
                  <a:cubicBezTo>
                    <a:pt x="95" y="30"/>
                    <a:pt x="93" y="33"/>
                    <a:pt x="92" y="35"/>
                  </a:cubicBezTo>
                  <a:cubicBezTo>
                    <a:pt x="91" y="36"/>
                    <a:pt x="91" y="37"/>
                    <a:pt x="91" y="37"/>
                  </a:cubicBezTo>
                  <a:cubicBezTo>
                    <a:pt x="90" y="41"/>
                    <a:pt x="89" y="41"/>
                    <a:pt x="87" y="42"/>
                  </a:cubicBezTo>
                  <a:cubicBezTo>
                    <a:pt x="86" y="43"/>
                    <a:pt x="86" y="43"/>
                    <a:pt x="85" y="43"/>
                  </a:cubicBezTo>
                  <a:cubicBezTo>
                    <a:pt x="85" y="43"/>
                    <a:pt x="84" y="43"/>
                    <a:pt x="84" y="43"/>
                  </a:cubicBezTo>
                  <a:cubicBezTo>
                    <a:pt x="83" y="43"/>
                    <a:pt x="82" y="43"/>
                    <a:pt x="81" y="43"/>
                  </a:cubicBezTo>
                  <a:cubicBezTo>
                    <a:pt x="77" y="43"/>
                    <a:pt x="74" y="39"/>
                    <a:pt x="67" y="38"/>
                  </a:cubicBezTo>
                  <a:cubicBezTo>
                    <a:pt x="65" y="38"/>
                    <a:pt x="62" y="36"/>
                    <a:pt x="60" y="35"/>
                  </a:cubicBezTo>
                  <a:cubicBezTo>
                    <a:pt x="60" y="35"/>
                    <a:pt x="60" y="35"/>
                    <a:pt x="60" y="35"/>
                  </a:cubicBezTo>
                  <a:cubicBezTo>
                    <a:pt x="58" y="35"/>
                    <a:pt x="55" y="33"/>
                    <a:pt x="54" y="32"/>
                  </a:cubicBezTo>
                  <a:cubicBezTo>
                    <a:pt x="53" y="32"/>
                    <a:pt x="52" y="32"/>
                    <a:pt x="51" y="32"/>
                  </a:cubicBezTo>
                  <a:cubicBezTo>
                    <a:pt x="49" y="32"/>
                    <a:pt x="48" y="32"/>
                    <a:pt x="47" y="34"/>
                  </a:cubicBezTo>
                  <a:cubicBezTo>
                    <a:pt x="47" y="35"/>
                    <a:pt x="46" y="37"/>
                    <a:pt x="45" y="38"/>
                  </a:cubicBezTo>
                  <a:cubicBezTo>
                    <a:pt x="45" y="39"/>
                    <a:pt x="45" y="39"/>
                    <a:pt x="44" y="40"/>
                  </a:cubicBezTo>
                  <a:cubicBezTo>
                    <a:pt x="42" y="43"/>
                    <a:pt x="42" y="44"/>
                    <a:pt x="39" y="45"/>
                  </a:cubicBezTo>
                  <a:cubicBezTo>
                    <a:pt x="38" y="45"/>
                    <a:pt x="37" y="45"/>
                    <a:pt x="37" y="45"/>
                  </a:cubicBezTo>
                  <a:cubicBezTo>
                    <a:pt x="36" y="46"/>
                    <a:pt x="34" y="46"/>
                    <a:pt x="33" y="47"/>
                  </a:cubicBezTo>
                  <a:cubicBezTo>
                    <a:pt x="31" y="48"/>
                    <a:pt x="29" y="49"/>
                    <a:pt x="27" y="49"/>
                  </a:cubicBezTo>
                  <a:cubicBezTo>
                    <a:pt x="27" y="49"/>
                    <a:pt x="26" y="49"/>
                    <a:pt x="26" y="49"/>
                  </a:cubicBezTo>
                  <a:cubicBezTo>
                    <a:pt x="26" y="49"/>
                    <a:pt x="26" y="49"/>
                    <a:pt x="26" y="49"/>
                  </a:cubicBezTo>
                  <a:cubicBezTo>
                    <a:pt x="26" y="50"/>
                    <a:pt x="25" y="52"/>
                    <a:pt x="25" y="53"/>
                  </a:cubicBezTo>
                  <a:cubicBezTo>
                    <a:pt x="24" y="55"/>
                    <a:pt x="24" y="57"/>
                    <a:pt x="24" y="59"/>
                  </a:cubicBezTo>
                  <a:cubicBezTo>
                    <a:pt x="24" y="65"/>
                    <a:pt x="21" y="71"/>
                    <a:pt x="21" y="77"/>
                  </a:cubicBezTo>
                  <a:cubicBezTo>
                    <a:pt x="21" y="83"/>
                    <a:pt x="25" y="94"/>
                    <a:pt x="23" y="99"/>
                  </a:cubicBezTo>
                  <a:cubicBezTo>
                    <a:pt x="20" y="105"/>
                    <a:pt x="17" y="108"/>
                    <a:pt x="12" y="114"/>
                  </a:cubicBezTo>
                  <a:cubicBezTo>
                    <a:pt x="12" y="115"/>
                    <a:pt x="11" y="115"/>
                    <a:pt x="10" y="116"/>
                  </a:cubicBezTo>
                  <a:cubicBezTo>
                    <a:pt x="5" y="123"/>
                    <a:pt x="0" y="131"/>
                    <a:pt x="0" y="133"/>
                  </a:cubicBezTo>
                  <a:cubicBezTo>
                    <a:pt x="0" y="133"/>
                    <a:pt x="0" y="133"/>
                    <a:pt x="0" y="133"/>
                  </a:cubicBezTo>
                  <a:cubicBezTo>
                    <a:pt x="3" y="138"/>
                    <a:pt x="9" y="148"/>
                    <a:pt x="13" y="148"/>
                  </a:cubicBezTo>
                  <a:cubicBezTo>
                    <a:pt x="13" y="148"/>
                    <a:pt x="14" y="148"/>
                    <a:pt x="14" y="148"/>
                  </a:cubicBezTo>
                  <a:cubicBezTo>
                    <a:pt x="24" y="145"/>
                    <a:pt x="21" y="141"/>
                    <a:pt x="29" y="139"/>
                  </a:cubicBezTo>
                  <a:cubicBezTo>
                    <a:pt x="35" y="137"/>
                    <a:pt x="43" y="136"/>
                    <a:pt x="49" y="135"/>
                  </a:cubicBezTo>
                  <a:cubicBezTo>
                    <a:pt x="50" y="134"/>
                    <a:pt x="51" y="134"/>
                    <a:pt x="52" y="134"/>
                  </a:cubicBezTo>
                  <a:cubicBezTo>
                    <a:pt x="58" y="134"/>
                    <a:pt x="59" y="139"/>
                    <a:pt x="67" y="142"/>
                  </a:cubicBezTo>
                  <a:cubicBezTo>
                    <a:pt x="76" y="146"/>
                    <a:pt x="76" y="148"/>
                    <a:pt x="78" y="157"/>
                  </a:cubicBezTo>
                  <a:cubicBezTo>
                    <a:pt x="80" y="164"/>
                    <a:pt x="76" y="170"/>
                    <a:pt x="72" y="175"/>
                  </a:cubicBezTo>
                  <a:cubicBezTo>
                    <a:pt x="70" y="176"/>
                    <a:pt x="67" y="178"/>
                    <a:pt x="65" y="180"/>
                  </a:cubicBezTo>
                  <a:cubicBezTo>
                    <a:pt x="63" y="184"/>
                    <a:pt x="61" y="189"/>
                    <a:pt x="62" y="192"/>
                  </a:cubicBezTo>
                  <a:cubicBezTo>
                    <a:pt x="65" y="199"/>
                    <a:pt x="68" y="202"/>
                    <a:pt x="77" y="202"/>
                  </a:cubicBezTo>
                  <a:cubicBezTo>
                    <a:pt x="79" y="202"/>
                    <a:pt x="83" y="203"/>
                    <a:pt x="88" y="204"/>
                  </a:cubicBezTo>
                  <a:cubicBezTo>
                    <a:pt x="88" y="204"/>
                    <a:pt x="88" y="205"/>
                    <a:pt x="88" y="205"/>
                  </a:cubicBezTo>
                  <a:cubicBezTo>
                    <a:pt x="93" y="206"/>
                    <a:pt x="97" y="208"/>
                    <a:pt x="96" y="209"/>
                  </a:cubicBezTo>
                  <a:cubicBezTo>
                    <a:pt x="95" y="211"/>
                    <a:pt x="93" y="212"/>
                    <a:pt x="91" y="214"/>
                  </a:cubicBezTo>
                  <a:cubicBezTo>
                    <a:pt x="90" y="218"/>
                    <a:pt x="85" y="221"/>
                    <a:pt x="81" y="227"/>
                  </a:cubicBezTo>
                  <a:cubicBezTo>
                    <a:pt x="80" y="230"/>
                    <a:pt x="78" y="233"/>
                    <a:pt x="78" y="237"/>
                  </a:cubicBezTo>
                  <a:cubicBezTo>
                    <a:pt x="78" y="243"/>
                    <a:pt x="78" y="249"/>
                    <a:pt x="78" y="256"/>
                  </a:cubicBezTo>
                  <a:cubicBezTo>
                    <a:pt x="78" y="259"/>
                    <a:pt x="78" y="263"/>
                    <a:pt x="78" y="266"/>
                  </a:cubicBezTo>
                  <a:cubicBezTo>
                    <a:pt x="79" y="268"/>
                    <a:pt x="79" y="270"/>
                    <a:pt x="79" y="272"/>
                  </a:cubicBezTo>
                  <a:cubicBezTo>
                    <a:pt x="79" y="273"/>
                    <a:pt x="79" y="274"/>
                    <a:pt x="79" y="275"/>
                  </a:cubicBezTo>
                  <a:cubicBezTo>
                    <a:pt x="81" y="281"/>
                    <a:pt x="82" y="289"/>
                    <a:pt x="82" y="296"/>
                  </a:cubicBezTo>
                  <a:cubicBezTo>
                    <a:pt x="82" y="303"/>
                    <a:pt x="80" y="312"/>
                    <a:pt x="82" y="319"/>
                  </a:cubicBezTo>
                  <a:cubicBezTo>
                    <a:pt x="84" y="325"/>
                    <a:pt x="86" y="332"/>
                    <a:pt x="86" y="337"/>
                  </a:cubicBezTo>
                  <a:cubicBezTo>
                    <a:pt x="86" y="349"/>
                    <a:pt x="84" y="346"/>
                    <a:pt x="77" y="353"/>
                  </a:cubicBezTo>
                  <a:cubicBezTo>
                    <a:pt x="73" y="356"/>
                    <a:pt x="69" y="360"/>
                    <a:pt x="68" y="364"/>
                  </a:cubicBezTo>
                  <a:cubicBezTo>
                    <a:pt x="68" y="366"/>
                    <a:pt x="68" y="367"/>
                    <a:pt x="68" y="368"/>
                  </a:cubicBezTo>
                  <a:cubicBezTo>
                    <a:pt x="69" y="373"/>
                    <a:pt x="70" y="377"/>
                    <a:pt x="70" y="381"/>
                  </a:cubicBezTo>
                  <a:cubicBezTo>
                    <a:pt x="71" y="384"/>
                    <a:pt x="72" y="387"/>
                    <a:pt x="72" y="391"/>
                  </a:cubicBezTo>
                  <a:cubicBezTo>
                    <a:pt x="72" y="401"/>
                    <a:pt x="73" y="404"/>
                    <a:pt x="64" y="411"/>
                  </a:cubicBezTo>
                  <a:cubicBezTo>
                    <a:pt x="61" y="413"/>
                    <a:pt x="59" y="414"/>
                    <a:pt x="58" y="415"/>
                  </a:cubicBezTo>
                  <a:cubicBezTo>
                    <a:pt x="55" y="421"/>
                    <a:pt x="53" y="428"/>
                    <a:pt x="53" y="436"/>
                  </a:cubicBezTo>
                  <a:cubicBezTo>
                    <a:pt x="53" y="440"/>
                    <a:pt x="54" y="442"/>
                    <a:pt x="54" y="444"/>
                  </a:cubicBezTo>
                  <a:cubicBezTo>
                    <a:pt x="55" y="446"/>
                    <a:pt x="58" y="448"/>
                    <a:pt x="60" y="451"/>
                  </a:cubicBezTo>
                  <a:cubicBezTo>
                    <a:pt x="62" y="452"/>
                    <a:pt x="64" y="453"/>
                    <a:pt x="67" y="457"/>
                  </a:cubicBezTo>
                  <a:cubicBezTo>
                    <a:pt x="73" y="457"/>
                    <a:pt x="78" y="458"/>
                    <a:pt x="83" y="460"/>
                  </a:cubicBezTo>
                  <a:cubicBezTo>
                    <a:pt x="87" y="462"/>
                    <a:pt x="97" y="462"/>
                    <a:pt x="102" y="462"/>
                  </a:cubicBezTo>
                  <a:cubicBezTo>
                    <a:pt x="107" y="462"/>
                    <a:pt x="110" y="466"/>
                    <a:pt x="114" y="469"/>
                  </a:cubicBezTo>
                  <a:cubicBezTo>
                    <a:pt x="121" y="474"/>
                    <a:pt x="131" y="476"/>
                    <a:pt x="138" y="479"/>
                  </a:cubicBezTo>
                  <a:cubicBezTo>
                    <a:pt x="142" y="481"/>
                    <a:pt x="145" y="481"/>
                    <a:pt x="145" y="485"/>
                  </a:cubicBezTo>
                  <a:cubicBezTo>
                    <a:pt x="145" y="485"/>
                    <a:pt x="145" y="487"/>
                    <a:pt x="144" y="488"/>
                  </a:cubicBezTo>
                  <a:cubicBezTo>
                    <a:pt x="143" y="494"/>
                    <a:pt x="144" y="500"/>
                    <a:pt x="143" y="504"/>
                  </a:cubicBezTo>
                  <a:cubicBezTo>
                    <a:pt x="141" y="508"/>
                    <a:pt x="139" y="514"/>
                    <a:pt x="138" y="518"/>
                  </a:cubicBezTo>
                  <a:cubicBezTo>
                    <a:pt x="138" y="518"/>
                    <a:pt x="138" y="519"/>
                    <a:pt x="138" y="520"/>
                  </a:cubicBezTo>
                  <a:cubicBezTo>
                    <a:pt x="138" y="526"/>
                    <a:pt x="144" y="527"/>
                    <a:pt x="149" y="528"/>
                  </a:cubicBezTo>
                  <a:cubicBezTo>
                    <a:pt x="149" y="528"/>
                    <a:pt x="149" y="528"/>
                    <a:pt x="149" y="528"/>
                  </a:cubicBezTo>
                  <a:cubicBezTo>
                    <a:pt x="149" y="528"/>
                    <a:pt x="150" y="528"/>
                    <a:pt x="150" y="528"/>
                  </a:cubicBezTo>
                  <a:cubicBezTo>
                    <a:pt x="150" y="528"/>
                    <a:pt x="150" y="528"/>
                    <a:pt x="150" y="528"/>
                  </a:cubicBezTo>
                  <a:cubicBezTo>
                    <a:pt x="153" y="528"/>
                    <a:pt x="157" y="529"/>
                    <a:pt x="160" y="529"/>
                  </a:cubicBezTo>
                  <a:cubicBezTo>
                    <a:pt x="160" y="529"/>
                    <a:pt x="160" y="529"/>
                    <a:pt x="160" y="529"/>
                  </a:cubicBezTo>
                  <a:cubicBezTo>
                    <a:pt x="160" y="529"/>
                    <a:pt x="160" y="529"/>
                    <a:pt x="160" y="529"/>
                  </a:cubicBezTo>
                  <a:cubicBezTo>
                    <a:pt x="164" y="529"/>
                    <a:pt x="168" y="528"/>
                    <a:pt x="171" y="527"/>
                  </a:cubicBezTo>
                  <a:cubicBezTo>
                    <a:pt x="171" y="527"/>
                    <a:pt x="171" y="527"/>
                    <a:pt x="171" y="527"/>
                  </a:cubicBezTo>
                  <a:cubicBezTo>
                    <a:pt x="171" y="527"/>
                    <a:pt x="171" y="527"/>
                    <a:pt x="171" y="527"/>
                  </a:cubicBezTo>
                  <a:cubicBezTo>
                    <a:pt x="171" y="527"/>
                    <a:pt x="171" y="527"/>
                    <a:pt x="171" y="527"/>
                  </a:cubicBezTo>
                  <a:cubicBezTo>
                    <a:pt x="171" y="527"/>
                    <a:pt x="171" y="527"/>
                    <a:pt x="171" y="527"/>
                  </a:cubicBezTo>
                  <a:cubicBezTo>
                    <a:pt x="175" y="525"/>
                    <a:pt x="183" y="520"/>
                    <a:pt x="187" y="520"/>
                  </a:cubicBezTo>
                  <a:cubicBezTo>
                    <a:pt x="187" y="520"/>
                    <a:pt x="187" y="520"/>
                    <a:pt x="187" y="520"/>
                  </a:cubicBezTo>
                  <a:cubicBezTo>
                    <a:pt x="188" y="520"/>
                    <a:pt x="189" y="520"/>
                    <a:pt x="190" y="520"/>
                  </a:cubicBezTo>
                  <a:cubicBezTo>
                    <a:pt x="190" y="520"/>
                    <a:pt x="191" y="520"/>
                    <a:pt x="191" y="520"/>
                  </a:cubicBezTo>
                  <a:cubicBezTo>
                    <a:pt x="191" y="520"/>
                    <a:pt x="191" y="520"/>
                    <a:pt x="191" y="520"/>
                  </a:cubicBezTo>
                  <a:cubicBezTo>
                    <a:pt x="191" y="520"/>
                    <a:pt x="191" y="520"/>
                    <a:pt x="191" y="520"/>
                  </a:cubicBezTo>
                  <a:cubicBezTo>
                    <a:pt x="191" y="520"/>
                    <a:pt x="191" y="520"/>
                    <a:pt x="191" y="520"/>
                  </a:cubicBezTo>
                  <a:cubicBezTo>
                    <a:pt x="191" y="520"/>
                    <a:pt x="191" y="520"/>
                    <a:pt x="191" y="520"/>
                  </a:cubicBezTo>
                  <a:cubicBezTo>
                    <a:pt x="196" y="520"/>
                    <a:pt x="198" y="521"/>
                    <a:pt x="202" y="525"/>
                  </a:cubicBezTo>
                  <a:cubicBezTo>
                    <a:pt x="202" y="525"/>
                    <a:pt x="203" y="525"/>
                    <a:pt x="203" y="525"/>
                  </a:cubicBezTo>
                  <a:cubicBezTo>
                    <a:pt x="203" y="525"/>
                    <a:pt x="203" y="525"/>
                    <a:pt x="203" y="525"/>
                  </a:cubicBezTo>
                  <a:cubicBezTo>
                    <a:pt x="203" y="525"/>
                    <a:pt x="203" y="525"/>
                    <a:pt x="203" y="525"/>
                  </a:cubicBezTo>
                  <a:cubicBezTo>
                    <a:pt x="207" y="529"/>
                    <a:pt x="211" y="530"/>
                    <a:pt x="211" y="539"/>
                  </a:cubicBezTo>
                  <a:cubicBezTo>
                    <a:pt x="211" y="544"/>
                    <a:pt x="218" y="551"/>
                    <a:pt x="220" y="553"/>
                  </a:cubicBezTo>
                  <a:cubicBezTo>
                    <a:pt x="223" y="557"/>
                    <a:pt x="232" y="558"/>
                    <a:pt x="237" y="558"/>
                  </a:cubicBezTo>
                  <a:cubicBezTo>
                    <a:pt x="243" y="558"/>
                    <a:pt x="250" y="556"/>
                    <a:pt x="253" y="554"/>
                  </a:cubicBezTo>
                  <a:cubicBezTo>
                    <a:pt x="255" y="552"/>
                    <a:pt x="266" y="549"/>
                    <a:pt x="269" y="549"/>
                  </a:cubicBezTo>
                  <a:cubicBezTo>
                    <a:pt x="275" y="549"/>
                    <a:pt x="279" y="547"/>
                    <a:pt x="285" y="547"/>
                  </a:cubicBezTo>
                  <a:cubicBezTo>
                    <a:pt x="290" y="547"/>
                    <a:pt x="296" y="544"/>
                    <a:pt x="300" y="542"/>
                  </a:cubicBezTo>
                  <a:cubicBezTo>
                    <a:pt x="305" y="540"/>
                    <a:pt x="310" y="536"/>
                    <a:pt x="315" y="532"/>
                  </a:cubicBezTo>
                  <a:cubicBezTo>
                    <a:pt x="320" y="528"/>
                    <a:pt x="328" y="528"/>
                    <a:pt x="334" y="525"/>
                  </a:cubicBezTo>
                  <a:cubicBezTo>
                    <a:pt x="337" y="523"/>
                    <a:pt x="342" y="523"/>
                    <a:pt x="346" y="523"/>
                  </a:cubicBezTo>
                  <a:cubicBezTo>
                    <a:pt x="346" y="523"/>
                    <a:pt x="346" y="523"/>
                    <a:pt x="346" y="523"/>
                  </a:cubicBezTo>
                  <a:cubicBezTo>
                    <a:pt x="346" y="523"/>
                    <a:pt x="346" y="523"/>
                    <a:pt x="346" y="523"/>
                  </a:cubicBezTo>
                  <a:cubicBezTo>
                    <a:pt x="346" y="523"/>
                    <a:pt x="346" y="523"/>
                    <a:pt x="346" y="523"/>
                  </a:cubicBezTo>
                  <a:cubicBezTo>
                    <a:pt x="346" y="523"/>
                    <a:pt x="346" y="523"/>
                    <a:pt x="346" y="523"/>
                  </a:cubicBezTo>
                  <a:cubicBezTo>
                    <a:pt x="347" y="523"/>
                    <a:pt x="348" y="523"/>
                    <a:pt x="348" y="523"/>
                  </a:cubicBezTo>
                  <a:cubicBezTo>
                    <a:pt x="349" y="523"/>
                    <a:pt x="350" y="523"/>
                    <a:pt x="350" y="523"/>
                  </a:cubicBezTo>
                  <a:cubicBezTo>
                    <a:pt x="353" y="523"/>
                    <a:pt x="355" y="523"/>
                    <a:pt x="358" y="523"/>
                  </a:cubicBezTo>
                  <a:cubicBezTo>
                    <a:pt x="359" y="524"/>
                    <a:pt x="361" y="524"/>
                    <a:pt x="362" y="524"/>
                  </a:cubicBezTo>
                  <a:cubicBezTo>
                    <a:pt x="362" y="524"/>
                    <a:pt x="362" y="524"/>
                    <a:pt x="362" y="524"/>
                  </a:cubicBezTo>
                  <a:cubicBezTo>
                    <a:pt x="362" y="524"/>
                    <a:pt x="362" y="524"/>
                    <a:pt x="362" y="524"/>
                  </a:cubicBezTo>
                  <a:cubicBezTo>
                    <a:pt x="364" y="524"/>
                    <a:pt x="366" y="523"/>
                    <a:pt x="367" y="523"/>
                  </a:cubicBezTo>
                  <a:cubicBezTo>
                    <a:pt x="367" y="523"/>
                    <a:pt x="368" y="523"/>
                    <a:pt x="368" y="523"/>
                  </a:cubicBezTo>
                  <a:cubicBezTo>
                    <a:pt x="368" y="523"/>
                    <a:pt x="368" y="523"/>
                    <a:pt x="368" y="523"/>
                  </a:cubicBezTo>
                  <a:cubicBezTo>
                    <a:pt x="369" y="523"/>
                    <a:pt x="371" y="523"/>
                    <a:pt x="372" y="523"/>
                  </a:cubicBezTo>
                  <a:cubicBezTo>
                    <a:pt x="376" y="523"/>
                    <a:pt x="380" y="523"/>
                    <a:pt x="382" y="524"/>
                  </a:cubicBezTo>
                  <a:cubicBezTo>
                    <a:pt x="386" y="525"/>
                    <a:pt x="392" y="525"/>
                    <a:pt x="393" y="525"/>
                  </a:cubicBezTo>
                  <a:cubicBezTo>
                    <a:pt x="398" y="526"/>
                    <a:pt x="396" y="535"/>
                    <a:pt x="400" y="539"/>
                  </a:cubicBezTo>
                  <a:cubicBezTo>
                    <a:pt x="403" y="542"/>
                    <a:pt x="411" y="545"/>
                    <a:pt x="416" y="545"/>
                  </a:cubicBezTo>
                  <a:cubicBezTo>
                    <a:pt x="424" y="545"/>
                    <a:pt x="431" y="543"/>
                    <a:pt x="439" y="541"/>
                  </a:cubicBezTo>
                  <a:cubicBezTo>
                    <a:pt x="444" y="540"/>
                    <a:pt x="453" y="536"/>
                    <a:pt x="457" y="532"/>
                  </a:cubicBezTo>
                  <a:cubicBezTo>
                    <a:pt x="460" y="529"/>
                    <a:pt x="468" y="527"/>
                    <a:pt x="473" y="523"/>
                  </a:cubicBezTo>
                  <a:cubicBezTo>
                    <a:pt x="478" y="518"/>
                    <a:pt x="481" y="514"/>
                    <a:pt x="485" y="508"/>
                  </a:cubicBezTo>
                  <a:cubicBezTo>
                    <a:pt x="485" y="508"/>
                    <a:pt x="485" y="508"/>
                    <a:pt x="485" y="508"/>
                  </a:cubicBezTo>
                  <a:cubicBezTo>
                    <a:pt x="486" y="507"/>
                    <a:pt x="488" y="505"/>
                    <a:pt x="490" y="504"/>
                  </a:cubicBezTo>
                  <a:cubicBezTo>
                    <a:pt x="491" y="503"/>
                    <a:pt x="493" y="502"/>
                    <a:pt x="494" y="501"/>
                  </a:cubicBezTo>
                  <a:cubicBezTo>
                    <a:pt x="500" y="497"/>
                    <a:pt x="505" y="497"/>
                    <a:pt x="510" y="497"/>
                  </a:cubicBezTo>
                  <a:cubicBezTo>
                    <a:pt x="510" y="497"/>
                    <a:pt x="510" y="497"/>
                    <a:pt x="510" y="497"/>
                  </a:cubicBezTo>
                  <a:cubicBezTo>
                    <a:pt x="515" y="497"/>
                    <a:pt x="518" y="497"/>
                    <a:pt x="522" y="494"/>
                  </a:cubicBezTo>
                  <a:cubicBezTo>
                    <a:pt x="529" y="487"/>
                    <a:pt x="534" y="472"/>
                    <a:pt x="538" y="467"/>
                  </a:cubicBezTo>
                  <a:cubicBezTo>
                    <a:pt x="544" y="459"/>
                    <a:pt x="544" y="455"/>
                    <a:pt x="551" y="448"/>
                  </a:cubicBezTo>
                  <a:cubicBezTo>
                    <a:pt x="558" y="441"/>
                    <a:pt x="569" y="439"/>
                    <a:pt x="580" y="439"/>
                  </a:cubicBezTo>
                  <a:cubicBezTo>
                    <a:pt x="586" y="439"/>
                    <a:pt x="599" y="431"/>
                    <a:pt x="602" y="428"/>
                  </a:cubicBezTo>
                  <a:cubicBezTo>
                    <a:pt x="604" y="427"/>
                    <a:pt x="611" y="426"/>
                    <a:pt x="617" y="426"/>
                  </a:cubicBezTo>
                  <a:cubicBezTo>
                    <a:pt x="621" y="426"/>
                    <a:pt x="624" y="426"/>
                    <a:pt x="627" y="426"/>
                  </a:cubicBezTo>
                  <a:cubicBezTo>
                    <a:pt x="639" y="426"/>
                    <a:pt x="651" y="427"/>
                    <a:pt x="662" y="430"/>
                  </a:cubicBezTo>
                  <a:cubicBezTo>
                    <a:pt x="666" y="431"/>
                    <a:pt x="669" y="431"/>
                    <a:pt x="673" y="431"/>
                  </a:cubicBezTo>
                  <a:cubicBezTo>
                    <a:pt x="680" y="431"/>
                    <a:pt x="686" y="430"/>
                    <a:pt x="689" y="428"/>
                  </a:cubicBezTo>
                  <a:cubicBezTo>
                    <a:pt x="701" y="423"/>
                    <a:pt x="706" y="426"/>
                    <a:pt x="713" y="419"/>
                  </a:cubicBezTo>
                  <a:cubicBezTo>
                    <a:pt x="715" y="417"/>
                    <a:pt x="720" y="416"/>
                    <a:pt x="726" y="416"/>
                  </a:cubicBezTo>
                  <a:cubicBezTo>
                    <a:pt x="732" y="416"/>
                    <a:pt x="740" y="417"/>
                    <a:pt x="744" y="417"/>
                  </a:cubicBezTo>
                  <a:cubicBezTo>
                    <a:pt x="755" y="417"/>
                    <a:pt x="766" y="417"/>
                    <a:pt x="777" y="417"/>
                  </a:cubicBezTo>
                  <a:cubicBezTo>
                    <a:pt x="789" y="417"/>
                    <a:pt x="797" y="414"/>
                    <a:pt x="797" y="401"/>
                  </a:cubicBezTo>
                  <a:cubicBezTo>
                    <a:pt x="797" y="389"/>
                    <a:pt x="801" y="386"/>
                    <a:pt x="790" y="377"/>
                  </a:cubicBezTo>
                  <a:cubicBezTo>
                    <a:pt x="779" y="369"/>
                    <a:pt x="785" y="358"/>
                    <a:pt x="795" y="350"/>
                  </a:cubicBezTo>
                  <a:cubicBezTo>
                    <a:pt x="802" y="344"/>
                    <a:pt x="801" y="337"/>
                    <a:pt x="801" y="326"/>
                  </a:cubicBezTo>
                  <a:cubicBezTo>
                    <a:pt x="801" y="314"/>
                    <a:pt x="801" y="307"/>
                    <a:pt x="801" y="295"/>
                  </a:cubicBezTo>
                  <a:cubicBezTo>
                    <a:pt x="801" y="285"/>
                    <a:pt x="804" y="281"/>
                    <a:pt x="804" y="270"/>
                  </a:cubicBezTo>
                  <a:cubicBezTo>
                    <a:pt x="804" y="262"/>
                    <a:pt x="799" y="252"/>
                    <a:pt x="799" y="241"/>
                  </a:cubicBezTo>
                  <a:cubicBezTo>
                    <a:pt x="799" y="222"/>
                    <a:pt x="796" y="225"/>
                    <a:pt x="803" y="208"/>
                  </a:cubicBezTo>
                  <a:cubicBezTo>
                    <a:pt x="806" y="198"/>
                    <a:pt x="814" y="194"/>
                    <a:pt x="817" y="182"/>
                  </a:cubicBezTo>
                  <a:cubicBezTo>
                    <a:pt x="820" y="171"/>
                    <a:pt x="810" y="168"/>
                    <a:pt x="804" y="162"/>
                  </a:cubicBezTo>
                  <a:cubicBezTo>
                    <a:pt x="806" y="156"/>
                    <a:pt x="784" y="144"/>
                    <a:pt x="784" y="133"/>
                  </a:cubicBezTo>
                  <a:cubicBezTo>
                    <a:pt x="784" y="122"/>
                    <a:pt x="789" y="118"/>
                    <a:pt x="793" y="109"/>
                  </a:cubicBezTo>
                  <a:cubicBezTo>
                    <a:pt x="798" y="100"/>
                    <a:pt x="807" y="100"/>
                    <a:pt x="810" y="89"/>
                  </a:cubicBezTo>
                  <a:cubicBezTo>
                    <a:pt x="813" y="75"/>
                    <a:pt x="801" y="64"/>
                    <a:pt x="797" y="56"/>
                  </a:cubicBezTo>
                  <a:cubicBezTo>
                    <a:pt x="795" y="51"/>
                    <a:pt x="778" y="39"/>
                    <a:pt x="772" y="36"/>
                  </a:cubicBezTo>
                  <a:cubicBezTo>
                    <a:pt x="759" y="30"/>
                    <a:pt x="749" y="19"/>
                    <a:pt x="742" y="13"/>
                  </a:cubicBezTo>
                  <a:cubicBezTo>
                    <a:pt x="736" y="6"/>
                    <a:pt x="724" y="5"/>
                    <a:pt x="713" y="5"/>
                  </a:cubicBezTo>
                  <a:cubicBezTo>
                    <a:pt x="703" y="5"/>
                    <a:pt x="695" y="2"/>
                    <a:pt x="682" y="2"/>
                  </a:cubicBezTo>
                  <a:cubicBezTo>
                    <a:pt x="673" y="2"/>
                    <a:pt x="665" y="9"/>
                    <a:pt x="651" y="9"/>
                  </a:cubicBezTo>
                  <a:cubicBezTo>
                    <a:pt x="642" y="9"/>
                    <a:pt x="634" y="1"/>
                    <a:pt x="631" y="0"/>
                  </a:cubicBezTo>
                  <a:cubicBezTo>
                    <a:pt x="631" y="0"/>
                    <a:pt x="631" y="0"/>
                    <a:pt x="631" y="0"/>
                  </a:cubicBezTo>
                </a:path>
              </a:pathLst>
            </a:custGeom>
            <a:solidFill>
              <a:schemeClr val="accent6">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18" name="Freeform 358"/>
            <p:cNvSpPr>
              <a:spLocks noEditPoints="1"/>
            </p:cNvSpPr>
            <p:nvPr/>
          </p:nvSpPr>
          <p:spPr bwMode="auto">
            <a:xfrm>
              <a:off x="6556061" y="2779093"/>
              <a:ext cx="123584" cy="529118"/>
            </a:xfrm>
            <a:custGeom>
              <a:avLst/>
              <a:gdLst>
                <a:gd name="T0" fmla="*/ 60 w 97"/>
                <a:gd name="T1" fmla="*/ 398 h 398"/>
                <a:gd name="T2" fmla="*/ 70 w 97"/>
                <a:gd name="T3" fmla="*/ 328 h 398"/>
                <a:gd name="T4" fmla="*/ 59 w 97"/>
                <a:gd name="T5" fmla="*/ 361 h 398"/>
                <a:gd name="T6" fmla="*/ 64 w 97"/>
                <a:gd name="T7" fmla="*/ 358 h 398"/>
                <a:gd name="T8" fmla="*/ 70 w 97"/>
                <a:gd name="T9" fmla="*/ 328 h 398"/>
                <a:gd name="T10" fmla="*/ 79 w 97"/>
                <a:gd name="T11" fmla="*/ 226 h 398"/>
                <a:gd name="T12" fmla="*/ 77 w 97"/>
                <a:gd name="T13" fmla="*/ 262 h 398"/>
                <a:gd name="T14" fmla="*/ 68 w 97"/>
                <a:gd name="T15" fmla="*/ 311 h 398"/>
                <a:gd name="T16" fmla="*/ 86 w 97"/>
                <a:gd name="T17" fmla="*/ 284 h 398"/>
                <a:gd name="T18" fmla="*/ 82 w 97"/>
                <a:gd name="T19" fmla="*/ 243 h 398"/>
                <a:gd name="T20" fmla="*/ 79 w 97"/>
                <a:gd name="T21" fmla="*/ 219 h 398"/>
                <a:gd name="T22" fmla="*/ 79 w 97"/>
                <a:gd name="T23" fmla="*/ 178 h 398"/>
                <a:gd name="T24" fmla="*/ 78 w 97"/>
                <a:gd name="T25" fmla="*/ 213 h 398"/>
                <a:gd name="T26" fmla="*/ 78 w 97"/>
                <a:gd name="T27" fmla="*/ 184 h 398"/>
                <a:gd name="T28" fmla="*/ 88 w 97"/>
                <a:gd name="T29" fmla="*/ 152 h 398"/>
                <a:gd name="T30" fmla="*/ 91 w 97"/>
                <a:gd name="T31" fmla="*/ 161 h 398"/>
                <a:gd name="T32" fmla="*/ 88 w 97"/>
                <a:gd name="T33" fmla="*/ 152 h 398"/>
                <a:gd name="T34" fmla="*/ 62 w 97"/>
                <a:gd name="T35" fmla="*/ 142 h 398"/>
                <a:gd name="T36" fmla="*/ 81 w 97"/>
                <a:gd name="T37" fmla="*/ 151 h 398"/>
                <a:gd name="T38" fmla="*/ 88 w 97"/>
                <a:gd name="T39" fmla="*/ 151 h 398"/>
                <a:gd name="T40" fmla="*/ 62 w 97"/>
                <a:gd name="T41" fmla="*/ 139 h 398"/>
                <a:gd name="T42" fmla="*/ 14 w 97"/>
                <a:gd name="T43" fmla="*/ 95 h 398"/>
                <a:gd name="T44" fmla="*/ 46 w 97"/>
                <a:gd name="T45" fmla="*/ 84 h 398"/>
                <a:gd name="T46" fmla="*/ 75 w 97"/>
                <a:gd name="T47" fmla="*/ 109 h 398"/>
                <a:gd name="T48" fmla="*/ 72 w 97"/>
                <a:gd name="T49" fmla="*/ 122 h 398"/>
                <a:gd name="T50" fmla="*/ 67 w 97"/>
                <a:gd name="T51" fmla="*/ 89 h 398"/>
                <a:gd name="T52" fmla="*/ 49 w 97"/>
                <a:gd name="T53" fmla="*/ 82 h 398"/>
                <a:gd name="T54" fmla="*/ 14 w 97"/>
                <a:gd name="T55" fmla="*/ 95 h 398"/>
                <a:gd name="T56" fmla="*/ 0 w 97"/>
                <a:gd name="T57" fmla="*/ 80 h 398"/>
                <a:gd name="T58" fmla="*/ 17 w 97"/>
                <a:gd name="T59" fmla="*/ 25 h 398"/>
                <a:gd name="T60" fmla="*/ 10 w 97"/>
                <a:gd name="T61" fmla="*/ 63 h 398"/>
                <a:gd name="T62" fmla="*/ 23 w 97"/>
                <a:gd name="T63" fmla="*/ 46 h 398"/>
                <a:gd name="T64" fmla="*/ 24 w 97"/>
                <a:gd name="T65" fmla="*/ 6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398">
                  <a:moveTo>
                    <a:pt x="54" y="391"/>
                  </a:moveTo>
                  <a:cubicBezTo>
                    <a:pt x="55" y="396"/>
                    <a:pt x="57" y="396"/>
                    <a:pt x="60" y="398"/>
                  </a:cubicBezTo>
                  <a:cubicBezTo>
                    <a:pt x="58" y="395"/>
                    <a:pt x="55" y="393"/>
                    <a:pt x="54" y="391"/>
                  </a:cubicBezTo>
                  <a:moveTo>
                    <a:pt x="70" y="328"/>
                  </a:moveTo>
                  <a:cubicBezTo>
                    <a:pt x="71" y="333"/>
                    <a:pt x="71" y="337"/>
                    <a:pt x="70" y="341"/>
                  </a:cubicBezTo>
                  <a:cubicBezTo>
                    <a:pt x="67" y="350"/>
                    <a:pt x="63" y="353"/>
                    <a:pt x="59" y="361"/>
                  </a:cubicBezTo>
                  <a:cubicBezTo>
                    <a:pt x="58" y="361"/>
                    <a:pt x="58" y="362"/>
                    <a:pt x="58" y="362"/>
                  </a:cubicBezTo>
                  <a:cubicBezTo>
                    <a:pt x="59" y="361"/>
                    <a:pt x="61" y="360"/>
                    <a:pt x="64" y="358"/>
                  </a:cubicBezTo>
                  <a:cubicBezTo>
                    <a:pt x="73" y="351"/>
                    <a:pt x="72" y="348"/>
                    <a:pt x="72" y="338"/>
                  </a:cubicBezTo>
                  <a:cubicBezTo>
                    <a:pt x="72" y="334"/>
                    <a:pt x="71" y="331"/>
                    <a:pt x="70" y="328"/>
                  </a:cubicBezTo>
                  <a:moveTo>
                    <a:pt x="79" y="219"/>
                  </a:moveTo>
                  <a:cubicBezTo>
                    <a:pt x="79" y="222"/>
                    <a:pt x="79" y="224"/>
                    <a:pt x="79" y="226"/>
                  </a:cubicBezTo>
                  <a:cubicBezTo>
                    <a:pt x="77" y="237"/>
                    <a:pt x="77" y="245"/>
                    <a:pt x="77" y="255"/>
                  </a:cubicBezTo>
                  <a:cubicBezTo>
                    <a:pt x="77" y="257"/>
                    <a:pt x="76" y="260"/>
                    <a:pt x="77" y="262"/>
                  </a:cubicBezTo>
                  <a:cubicBezTo>
                    <a:pt x="79" y="272"/>
                    <a:pt x="88" y="280"/>
                    <a:pt x="82" y="291"/>
                  </a:cubicBezTo>
                  <a:cubicBezTo>
                    <a:pt x="80" y="297"/>
                    <a:pt x="69" y="304"/>
                    <a:pt x="68" y="311"/>
                  </a:cubicBezTo>
                  <a:cubicBezTo>
                    <a:pt x="69" y="307"/>
                    <a:pt x="73" y="303"/>
                    <a:pt x="77" y="300"/>
                  </a:cubicBezTo>
                  <a:cubicBezTo>
                    <a:pt x="84" y="293"/>
                    <a:pt x="86" y="296"/>
                    <a:pt x="86" y="284"/>
                  </a:cubicBezTo>
                  <a:cubicBezTo>
                    <a:pt x="86" y="279"/>
                    <a:pt x="84" y="272"/>
                    <a:pt x="82" y="266"/>
                  </a:cubicBezTo>
                  <a:cubicBezTo>
                    <a:pt x="80" y="259"/>
                    <a:pt x="82" y="250"/>
                    <a:pt x="82" y="243"/>
                  </a:cubicBezTo>
                  <a:cubicBezTo>
                    <a:pt x="82" y="236"/>
                    <a:pt x="81" y="228"/>
                    <a:pt x="79" y="222"/>
                  </a:cubicBezTo>
                  <a:cubicBezTo>
                    <a:pt x="79" y="221"/>
                    <a:pt x="79" y="220"/>
                    <a:pt x="79" y="219"/>
                  </a:cubicBezTo>
                  <a:moveTo>
                    <a:pt x="81" y="174"/>
                  </a:moveTo>
                  <a:cubicBezTo>
                    <a:pt x="81" y="175"/>
                    <a:pt x="80" y="177"/>
                    <a:pt x="79" y="178"/>
                  </a:cubicBezTo>
                  <a:cubicBezTo>
                    <a:pt x="76" y="185"/>
                    <a:pt x="77" y="191"/>
                    <a:pt x="77" y="198"/>
                  </a:cubicBezTo>
                  <a:cubicBezTo>
                    <a:pt x="77" y="203"/>
                    <a:pt x="78" y="208"/>
                    <a:pt x="78" y="213"/>
                  </a:cubicBezTo>
                  <a:cubicBezTo>
                    <a:pt x="78" y="210"/>
                    <a:pt x="78" y="206"/>
                    <a:pt x="78" y="203"/>
                  </a:cubicBezTo>
                  <a:cubicBezTo>
                    <a:pt x="78" y="196"/>
                    <a:pt x="78" y="190"/>
                    <a:pt x="78" y="184"/>
                  </a:cubicBezTo>
                  <a:cubicBezTo>
                    <a:pt x="78" y="180"/>
                    <a:pt x="80" y="177"/>
                    <a:pt x="81" y="174"/>
                  </a:cubicBezTo>
                  <a:moveTo>
                    <a:pt x="88" y="152"/>
                  </a:moveTo>
                  <a:cubicBezTo>
                    <a:pt x="89" y="152"/>
                    <a:pt x="89" y="152"/>
                    <a:pt x="90" y="153"/>
                  </a:cubicBezTo>
                  <a:cubicBezTo>
                    <a:pt x="91" y="156"/>
                    <a:pt x="92" y="159"/>
                    <a:pt x="91" y="161"/>
                  </a:cubicBezTo>
                  <a:cubicBezTo>
                    <a:pt x="93" y="159"/>
                    <a:pt x="95" y="158"/>
                    <a:pt x="96" y="156"/>
                  </a:cubicBezTo>
                  <a:cubicBezTo>
                    <a:pt x="97" y="155"/>
                    <a:pt x="93" y="153"/>
                    <a:pt x="88" y="152"/>
                  </a:cubicBezTo>
                  <a:moveTo>
                    <a:pt x="62" y="139"/>
                  </a:moveTo>
                  <a:cubicBezTo>
                    <a:pt x="62" y="140"/>
                    <a:pt x="62" y="141"/>
                    <a:pt x="62" y="142"/>
                  </a:cubicBezTo>
                  <a:cubicBezTo>
                    <a:pt x="66" y="150"/>
                    <a:pt x="73" y="151"/>
                    <a:pt x="79" y="151"/>
                  </a:cubicBezTo>
                  <a:cubicBezTo>
                    <a:pt x="80" y="151"/>
                    <a:pt x="81" y="151"/>
                    <a:pt x="81" y="151"/>
                  </a:cubicBezTo>
                  <a:cubicBezTo>
                    <a:pt x="82" y="151"/>
                    <a:pt x="83" y="151"/>
                    <a:pt x="84" y="151"/>
                  </a:cubicBezTo>
                  <a:cubicBezTo>
                    <a:pt x="86" y="151"/>
                    <a:pt x="87" y="151"/>
                    <a:pt x="88" y="151"/>
                  </a:cubicBezTo>
                  <a:cubicBezTo>
                    <a:pt x="83" y="150"/>
                    <a:pt x="79" y="149"/>
                    <a:pt x="77" y="149"/>
                  </a:cubicBezTo>
                  <a:cubicBezTo>
                    <a:pt x="68" y="149"/>
                    <a:pt x="65" y="146"/>
                    <a:pt x="62" y="139"/>
                  </a:cubicBezTo>
                  <a:moveTo>
                    <a:pt x="0" y="80"/>
                  </a:moveTo>
                  <a:cubicBezTo>
                    <a:pt x="3" y="89"/>
                    <a:pt x="6" y="95"/>
                    <a:pt x="14" y="95"/>
                  </a:cubicBezTo>
                  <a:cubicBezTo>
                    <a:pt x="17" y="95"/>
                    <a:pt x="20" y="95"/>
                    <a:pt x="24" y="93"/>
                  </a:cubicBezTo>
                  <a:cubicBezTo>
                    <a:pt x="33" y="88"/>
                    <a:pt x="38" y="84"/>
                    <a:pt x="46" y="84"/>
                  </a:cubicBezTo>
                  <a:cubicBezTo>
                    <a:pt x="49" y="84"/>
                    <a:pt x="52" y="85"/>
                    <a:pt x="55" y="85"/>
                  </a:cubicBezTo>
                  <a:cubicBezTo>
                    <a:pt x="64" y="88"/>
                    <a:pt x="82" y="96"/>
                    <a:pt x="75" y="109"/>
                  </a:cubicBezTo>
                  <a:cubicBezTo>
                    <a:pt x="73" y="113"/>
                    <a:pt x="68" y="120"/>
                    <a:pt x="65" y="127"/>
                  </a:cubicBezTo>
                  <a:cubicBezTo>
                    <a:pt x="67" y="125"/>
                    <a:pt x="70" y="123"/>
                    <a:pt x="72" y="122"/>
                  </a:cubicBezTo>
                  <a:cubicBezTo>
                    <a:pt x="76" y="117"/>
                    <a:pt x="80" y="111"/>
                    <a:pt x="78" y="104"/>
                  </a:cubicBezTo>
                  <a:cubicBezTo>
                    <a:pt x="76" y="95"/>
                    <a:pt x="76" y="93"/>
                    <a:pt x="67" y="89"/>
                  </a:cubicBezTo>
                  <a:cubicBezTo>
                    <a:pt x="59" y="86"/>
                    <a:pt x="58" y="81"/>
                    <a:pt x="52" y="81"/>
                  </a:cubicBezTo>
                  <a:cubicBezTo>
                    <a:pt x="51" y="81"/>
                    <a:pt x="50" y="81"/>
                    <a:pt x="49" y="82"/>
                  </a:cubicBezTo>
                  <a:cubicBezTo>
                    <a:pt x="43" y="83"/>
                    <a:pt x="35" y="84"/>
                    <a:pt x="29" y="86"/>
                  </a:cubicBezTo>
                  <a:cubicBezTo>
                    <a:pt x="21" y="88"/>
                    <a:pt x="24" y="92"/>
                    <a:pt x="14" y="95"/>
                  </a:cubicBezTo>
                  <a:cubicBezTo>
                    <a:pt x="14" y="95"/>
                    <a:pt x="13" y="95"/>
                    <a:pt x="13" y="95"/>
                  </a:cubicBezTo>
                  <a:cubicBezTo>
                    <a:pt x="9" y="95"/>
                    <a:pt x="3" y="85"/>
                    <a:pt x="0" y="80"/>
                  </a:cubicBezTo>
                  <a:moveTo>
                    <a:pt x="25" y="0"/>
                  </a:moveTo>
                  <a:cubicBezTo>
                    <a:pt x="22" y="8"/>
                    <a:pt x="17" y="19"/>
                    <a:pt x="17" y="25"/>
                  </a:cubicBezTo>
                  <a:cubicBezTo>
                    <a:pt x="17" y="34"/>
                    <a:pt x="19" y="46"/>
                    <a:pt x="17" y="54"/>
                  </a:cubicBezTo>
                  <a:cubicBezTo>
                    <a:pt x="17" y="55"/>
                    <a:pt x="14" y="59"/>
                    <a:pt x="10" y="63"/>
                  </a:cubicBezTo>
                  <a:cubicBezTo>
                    <a:pt x="11" y="62"/>
                    <a:pt x="12" y="62"/>
                    <a:pt x="12" y="61"/>
                  </a:cubicBezTo>
                  <a:cubicBezTo>
                    <a:pt x="17" y="55"/>
                    <a:pt x="20" y="52"/>
                    <a:pt x="23" y="46"/>
                  </a:cubicBezTo>
                  <a:cubicBezTo>
                    <a:pt x="25" y="41"/>
                    <a:pt x="21" y="30"/>
                    <a:pt x="21" y="24"/>
                  </a:cubicBezTo>
                  <a:cubicBezTo>
                    <a:pt x="21" y="18"/>
                    <a:pt x="24" y="12"/>
                    <a:pt x="24" y="6"/>
                  </a:cubicBezTo>
                  <a:cubicBezTo>
                    <a:pt x="24" y="4"/>
                    <a:pt x="24" y="2"/>
                    <a:pt x="25"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19" name="Freeform 359"/>
            <p:cNvSpPr>
              <a:spLocks noEditPoints="1"/>
            </p:cNvSpPr>
            <p:nvPr/>
          </p:nvSpPr>
          <p:spPr bwMode="auto">
            <a:xfrm>
              <a:off x="6588913" y="2717605"/>
              <a:ext cx="115761" cy="56633"/>
            </a:xfrm>
            <a:custGeom>
              <a:avLst/>
              <a:gdLst>
                <a:gd name="T0" fmla="*/ 6 w 90"/>
                <a:gd name="T1" fmla="*/ 39 h 43"/>
                <a:gd name="T2" fmla="*/ 4 w 90"/>
                <a:gd name="T3" fmla="*/ 39 h 43"/>
                <a:gd name="T4" fmla="*/ 0 w 90"/>
                <a:gd name="T5" fmla="*/ 43 h 43"/>
                <a:gd name="T6" fmla="*/ 1 w 90"/>
                <a:gd name="T7" fmla="*/ 43 h 43"/>
                <a:gd name="T8" fmla="*/ 7 w 90"/>
                <a:gd name="T9" fmla="*/ 41 h 43"/>
                <a:gd name="T10" fmla="*/ 11 w 90"/>
                <a:gd name="T11" fmla="*/ 39 h 43"/>
                <a:gd name="T12" fmla="*/ 10 w 90"/>
                <a:gd name="T13" fmla="*/ 39 h 43"/>
                <a:gd name="T14" fmla="*/ 6 w 90"/>
                <a:gd name="T15" fmla="*/ 39 h 43"/>
                <a:gd name="T16" fmla="*/ 34 w 90"/>
                <a:gd name="T17" fmla="*/ 29 h 43"/>
                <a:gd name="T18" fmla="*/ 41 w 90"/>
                <a:gd name="T19" fmla="*/ 32 h 43"/>
                <a:gd name="T20" fmla="*/ 55 w 90"/>
                <a:gd name="T21" fmla="*/ 37 h 43"/>
                <a:gd name="T22" fmla="*/ 58 w 90"/>
                <a:gd name="T23" fmla="*/ 37 h 43"/>
                <a:gd name="T24" fmla="*/ 54 w 90"/>
                <a:gd name="T25" fmla="*/ 35 h 43"/>
                <a:gd name="T26" fmla="*/ 47 w 90"/>
                <a:gd name="T27" fmla="*/ 34 h 43"/>
                <a:gd name="T28" fmla="*/ 41 w 90"/>
                <a:gd name="T29" fmla="*/ 31 h 43"/>
                <a:gd name="T30" fmla="*/ 34 w 90"/>
                <a:gd name="T31" fmla="*/ 29 h 43"/>
                <a:gd name="T32" fmla="*/ 25 w 90"/>
                <a:gd name="T33" fmla="*/ 25 h 43"/>
                <a:gd name="T34" fmla="*/ 22 w 90"/>
                <a:gd name="T35" fmla="*/ 27 h 43"/>
                <a:gd name="T36" fmla="*/ 19 w 90"/>
                <a:gd name="T37" fmla="*/ 32 h 43"/>
                <a:gd name="T38" fmla="*/ 21 w 90"/>
                <a:gd name="T39" fmla="*/ 28 h 43"/>
                <a:gd name="T40" fmla="*/ 25 w 90"/>
                <a:gd name="T41" fmla="*/ 26 h 43"/>
                <a:gd name="T42" fmla="*/ 28 w 90"/>
                <a:gd name="T43" fmla="*/ 26 h 43"/>
                <a:gd name="T44" fmla="*/ 28 w 90"/>
                <a:gd name="T45" fmla="*/ 26 h 43"/>
                <a:gd name="T46" fmla="*/ 25 w 90"/>
                <a:gd name="T47" fmla="*/ 25 h 43"/>
                <a:gd name="T48" fmla="*/ 72 w 90"/>
                <a:gd name="T49" fmla="*/ 22 h 43"/>
                <a:gd name="T50" fmla="*/ 71 w 90"/>
                <a:gd name="T51" fmla="*/ 22 h 43"/>
                <a:gd name="T52" fmla="*/ 67 w 90"/>
                <a:gd name="T53" fmla="*/ 25 h 43"/>
                <a:gd name="T54" fmla="*/ 66 w 90"/>
                <a:gd name="T55" fmla="*/ 29 h 43"/>
                <a:gd name="T56" fmla="*/ 70 w 90"/>
                <a:gd name="T57" fmla="*/ 23 h 43"/>
                <a:gd name="T58" fmla="*/ 72 w 90"/>
                <a:gd name="T59" fmla="*/ 22 h 43"/>
                <a:gd name="T60" fmla="*/ 90 w 90"/>
                <a:gd name="T61" fmla="*/ 0 h 43"/>
                <a:gd name="T62" fmla="*/ 81 w 90"/>
                <a:gd name="T63" fmla="*/ 13 h 43"/>
                <a:gd name="T64" fmla="*/ 83 w 90"/>
                <a:gd name="T65" fmla="*/ 9 h 43"/>
                <a:gd name="T66" fmla="*/ 90 w 90"/>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43">
                  <a:moveTo>
                    <a:pt x="6" y="39"/>
                  </a:moveTo>
                  <a:cubicBezTo>
                    <a:pt x="5" y="39"/>
                    <a:pt x="4" y="39"/>
                    <a:pt x="4" y="39"/>
                  </a:cubicBezTo>
                  <a:cubicBezTo>
                    <a:pt x="2" y="41"/>
                    <a:pt x="1" y="41"/>
                    <a:pt x="0" y="43"/>
                  </a:cubicBezTo>
                  <a:cubicBezTo>
                    <a:pt x="0" y="43"/>
                    <a:pt x="1" y="43"/>
                    <a:pt x="1" y="43"/>
                  </a:cubicBezTo>
                  <a:cubicBezTo>
                    <a:pt x="3" y="43"/>
                    <a:pt x="5" y="42"/>
                    <a:pt x="7" y="41"/>
                  </a:cubicBezTo>
                  <a:cubicBezTo>
                    <a:pt x="8" y="40"/>
                    <a:pt x="10" y="40"/>
                    <a:pt x="11" y="39"/>
                  </a:cubicBezTo>
                  <a:cubicBezTo>
                    <a:pt x="11" y="39"/>
                    <a:pt x="11" y="39"/>
                    <a:pt x="10" y="39"/>
                  </a:cubicBezTo>
                  <a:cubicBezTo>
                    <a:pt x="9" y="39"/>
                    <a:pt x="7" y="39"/>
                    <a:pt x="6" y="39"/>
                  </a:cubicBezTo>
                  <a:moveTo>
                    <a:pt x="34" y="29"/>
                  </a:moveTo>
                  <a:cubicBezTo>
                    <a:pt x="36" y="30"/>
                    <a:pt x="39" y="32"/>
                    <a:pt x="41" y="32"/>
                  </a:cubicBezTo>
                  <a:cubicBezTo>
                    <a:pt x="48" y="33"/>
                    <a:pt x="51" y="37"/>
                    <a:pt x="55" y="37"/>
                  </a:cubicBezTo>
                  <a:cubicBezTo>
                    <a:pt x="56" y="37"/>
                    <a:pt x="57" y="37"/>
                    <a:pt x="58" y="37"/>
                  </a:cubicBezTo>
                  <a:cubicBezTo>
                    <a:pt x="57" y="36"/>
                    <a:pt x="55" y="36"/>
                    <a:pt x="54" y="35"/>
                  </a:cubicBezTo>
                  <a:cubicBezTo>
                    <a:pt x="52" y="34"/>
                    <a:pt x="49" y="34"/>
                    <a:pt x="47" y="34"/>
                  </a:cubicBezTo>
                  <a:cubicBezTo>
                    <a:pt x="45" y="33"/>
                    <a:pt x="44" y="32"/>
                    <a:pt x="41" y="31"/>
                  </a:cubicBezTo>
                  <a:cubicBezTo>
                    <a:pt x="38" y="30"/>
                    <a:pt x="37" y="29"/>
                    <a:pt x="34" y="29"/>
                  </a:cubicBezTo>
                  <a:moveTo>
                    <a:pt x="25" y="25"/>
                  </a:moveTo>
                  <a:cubicBezTo>
                    <a:pt x="24" y="25"/>
                    <a:pt x="24" y="26"/>
                    <a:pt x="22" y="27"/>
                  </a:cubicBezTo>
                  <a:cubicBezTo>
                    <a:pt x="21" y="28"/>
                    <a:pt x="20" y="30"/>
                    <a:pt x="19" y="32"/>
                  </a:cubicBezTo>
                  <a:cubicBezTo>
                    <a:pt x="20" y="31"/>
                    <a:pt x="21" y="29"/>
                    <a:pt x="21" y="28"/>
                  </a:cubicBezTo>
                  <a:cubicBezTo>
                    <a:pt x="22" y="26"/>
                    <a:pt x="23" y="26"/>
                    <a:pt x="25" y="26"/>
                  </a:cubicBezTo>
                  <a:cubicBezTo>
                    <a:pt x="26" y="26"/>
                    <a:pt x="27" y="26"/>
                    <a:pt x="28" y="26"/>
                  </a:cubicBezTo>
                  <a:cubicBezTo>
                    <a:pt x="28" y="26"/>
                    <a:pt x="28" y="26"/>
                    <a:pt x="28" y="26"/>
                  </a:cubicBezTo>
                  <a:cubicBezTo>
                    <a:pt x="26" y="26"/>
                    <a:pt x="26" y="25"/>
                    <a:pt x="25" y="25"/>
                  </a:cubicBezTo>
                  <a:moveTo>
                    <a:pt x="72" y="22"/>
                  </a:moveTo>
                  <a:cubicBezTo>
                    <a:pt x="72" y="22"/>
                    <a:pt x="72" y="22"/>
                    <a:pt x="71" y="22"/>
                  </a:cubicBezTo>
                  <a:cubicBezTo>
                    <a:pt x="69" y="23"/>
                    <a:pt x="68" y="24"/>
                    <a:pt x="67" y="25"/>
                  </a:cubicBezTo>
                  <a:cubicBezTo>
                    <a:pt x="66" y="26"/>
                    <a:pt x="66" y="28"/>
                    <a:pt x="66" y="29"/>
                  </a:cubicBezTo>
                  <a:cubicBezTo>
                    <a:pt x="67" y="27"/>
                    <a:pt x="69" y="24"/>
                    <a:pt x="70" y="23"/>
                  </a:cubicBezTo>
                  <a:cubicBezTo>
                    <a:pt x="71" y="22"/>
                    <a:pt x="71" y="22"/>
                    <a:pt x="72" y="22"/>
                  </a:cubicBezTo>
                  <a:moveTo>
                    <a:pt x="90" y="0"/>
                  </a:moveTo>
                  <a:cubicBezTo>
                    <a:pt x="86" y="3"/>
                    <a:pt x="83" y="7"/>
                    <a:pt x="81" y="13"/>
                  </a:cubicBezTo>
                  <a:cubicBezTo>
                    <a:pt x="81" y="12"/>
                    <a:pt x="82" y="10"/>
                    <a:pt x="83" y="9"/>
                  </a:cubicBezTo>
                  <a:cubicBezTo>
                    <a:pt x="85" y="5"/>
                    <a:pt x="88" y="3"/>
                    <a:pt x="9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20" name="Freeform 360"/>
            <p:cNvSpPr>
              <a:spLocks noEditPoints="1"/>
            </p:cNvSpPr>
            <p:nvPr/>
          </p:nvSpPr>
          <p:spPr bwMode="auto">
            <a:xfrm>
              <a:off x="6732832" y="3353518"/>
              <a:ext cx="450531" cy="58252"/>
            </a:xfrm>
            <a:custGeom>
              <a:avLst/>
              <a:gdLst>
                <a:gd name="T0" fmla="*/ 22 w 352"/>
                <a:gd name="T1" fmla="*/ 44 h 44"/>
                <a:gd name="T2" fmla="*/ 22 w 352"/>
                <a:gd name="T3" fmla="*/ 44 h 44"/>
                <a:gd name="T4" fmla="*/ 22 w 352"/>
                <a:gd name="T5" fmla="*/ 44 h 44"/>
                <a:gd name="T6" fmla="*/ 22 w 352"/>
                <a:gd name="T7" fmla="*/ 44 h 44"/>
                <a:gd name="T8" fmla="*/ 12 w 352"/>
                <a:gd name="T9" fmla="*/ 43 h 44"/>
                <a:gd name="T10" fmla="*/ 22 w 352"/>
                <a:gd name="T11" fmla="*/ 44 h 44"/>
                <a:gd name="T12" fmla="*/ 12 w 352"/>
                <a:gd name="T13" fmla="*/ 43 h 44"/>
                <a:gd name="T14" fmla="*/ 11 w 352"/>
                <a:gd name="T15" fmla="*/ 43 h 44"/>
                <a:gd name="T16" fmla="*/ 12 w 352"/>
                <a:gd name="T17" fmla="*/ 43 h 44"/>
                <a:gd name="T18" fmla="*/ 11 w 352"/>
                <a:gd name="T19" fmla="*/ 43 h 44"/>
                <a:gd name="T20" fmla="*/ 33 w 352"/>
                <a:gd name="T21" fmla="*/ 42 h 44"/>
                <a:gd name="T22" fmla="*/ 33 w 352"/>
                <a:gd name="T23" fmla="*/ 42 h 44"/>
                <a:gd name="T24" fmla="*/ 33 w 352"/>
                <a:gd name="T25" fmla="*/ 42 h 44"/>
                <a:gd name="T26" fmla="*/ 33 w 352"/>
                <a:gd name="T27" fmla="*/ 42 h 44"/>
                <a:gd name="T28" fmla="*/ 33 w 352"/>
                <a:gd name="T29" fmla="*/ 42 h 44"/>
                <a:gd name="T30" fmla="*/ 33 w 352"/>
                <a:gd name="T31" fmla="*/ 42 h 44"/>
                <a:gd name="T32" fmla="*/ 65 w 352"/>
                <a:gd name="T33" fmla="*/ 40 h 44"/>
                <a:gd name="T34" fmla="*/ 65 w 352"/>
                <a:gd name="T35" fmla="*/ 40 h 44"/>
                <a:gd name="T36" fmla="*/ 65 w 352"/>
                <a:gd name="T37" fmla="*/ 40 h 44"/>
                <a:gd name="T38" fmla="*/ 224 w 352"/>
                <a:gd name="T39" fmla="*/ 39 h 44"/>
                <a:gd name="T40" fmla="*/ 224 w 352"/>
                <a:gd name="T41" fmla="*/ 39 h 44"/>
                <a:gd name="T42" fmla="*/ 224 w 352"/>
                <a:gd name="T43" fmla="*/ 39 h 44"/>
                <a:gd name="T44" fmla="*/ 224 w 352"/>
                <a:gd name="T45" fmla="*/ 39 h 44"/>
                <a:gd name="T46" fmla="*/ 220 w 352"/>
                <a:gd name="T47" fmla="*/ 38 h 44"/>
                <a:gd name="T48" fmla="*/ 224 w 352"/>
                <a:gd name="T49" fmla="*/ 39 h 44"/>
                <a:gd name="T50" fmla="*/ 220 w 352"/>
                <a:gd name="T51" fmla="*/ 38 h 44"/>
                <a:gd name="T52" fmla="*/ 230 w 352"/>
                <a:gd name="T53" fmla="*/ 38 h 44"/>
                <a:gd name="T54" fmla="*/ 229 w 352"/>
                <a:gd name="T55" fmla="*/ 38 h 44"/>
                <a:gd name="T56" fmla="*/ 230 w 352"/>
                <a:gd name="T57" fmla="*/ 38 h 44"/>
                <a:gd name="T58" fmla="*/ 208 w 352"/>
                <a:gd name="T59" fmla="*/ 38 h 44"/>
                <a:gd name="T60" fmla="*/ 210 w 352"/>
                <a:gd name="T61" fmla="*/ 38 h 44"/>
                <a:gd name="T62" fmla="*/ 208 w 352"/>
                <a:gd name="T63" fmla="*/ 38 h 44"/>
                <a:gd name="T64" fmla="*/ 208 w 352"/>
                <a:gd name="T65" fmla="*/ 38 h 44"/>
                <a:gd name="T66" fmla="*/ 208 w 352"/>
                <a:gd name="T67" fmla="*/ 38 h 44"/>
                <a:gd name="T68" fmla="*/ 208 w 352"/>
                <a:gd name="T69" fmla="*/ 38 h 44"/>
                <a:gd name="T70" fmla="*/ 208 w 352"/>
                <a:gd name="T71" fmla="*/ 38 h 44"/>
                <a:gd name="T72" fmla="*/ 52 w 352"/>
                <a:gd name="T73" fmla="*/ 35 h 44"/>
                <a:gd name="T74" fmla="*/ 49 w 352"/>
                <a:gd name="T75" fmla="*/ 35 h 44"/>
                <a:gd name="T76" fmla="*/ 52 w 352"/>
                <a:gd name="T77" fmla="*/ 35 h 44"/>
                <a:gd name="T78" fmla="*/ 53 w 352"/>
                <a:gd name="T79" fmla="*/ 35 h 44"/>
                <a:gd name="T80" fmla="*/ 64 w 352"/>
                <a:gd name="T81" fmla="*/ 40 h 44"/>
                <a:gd name="T82" fmla="*/ 53 w 352"/>
                <a:gd name="T83" fmla="*/ 35 h 44"/>
                <a:gd name="T84" fmla="*/ 53 w 352"/>
                <a:gd name="T85" fmla="*/ 35 h 44"/>
                <a:gd name="T86" fmla="*/ 53 w 352"/>
                <a:gd name="T87" fmla="*/ 35 h 44"/>
                <a:gd name="T88" fmla="*/ 53 w 352"/>
                <a:gd name="T89" fmla="*/ 35 h 44"/>
                <a:gd name="T90" fmla="*/ 53 w 352"/>
                <a:gd name="T91" fmla="*/ 35 h 44"/>
                <a:gd name="T92" fmla="*/ 352 w 352"/>
                <a:gd name="T93" fmla="*/ 19 h 44"/>
                <a:gd name="T94" fmla="*/ 347 w 352"/>
                <a:gd name="T95" fmla="*/ 23 h 44"/>
                <a:gd name="T96" fmla="*/ 352 w 352"/>
                <a:gd name="T97" fmla="*/ 19 h 44"/>
                <a:gd name="T98" fmla="*/ 7 w 352"/>
                <a:gd name="T99" fmla="*/ 0 h 44"/>
                <a:gd name="T100" fmla="*/ 6 w 352"/>
                <a:gd name="T101" fmla="*/ 3 h 44"/>
                <a:gd name="T102" fmla="*/ 5 w 352"/>
                <a:gd name="T103" fmla="*/ 19 h 44"/>
                <a:gd name="T104" fmla="*/ 0 w 352"/>
                <a:gd name="T105" fmla="*/ 33 h 44"/>
                <a:gd name="T106" fmla="*/ 0 w 352"/>
                <a:gd name="T107" fmla="*/ 35 h 44"/>
                <a:gd name="T108" fmla="*/ 0 w 352"/>
                <a:gd name="T109" fmla="*/ 33 h 44"/>
                <a:gd name="T110" fmla="*/ 5 w 352"/>
                <a:gd name="T111" fmla="*/ 19 h 44"/>
                <a:gd name="T112" fmla="*/ 6 w 352"/>
                <a:gd name="T113" fmla="*/ 3 h 44"/>
                <a:gd name="T114" fmla="*/ 7 w 352"/>
                <a:gd name="T11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2" h="44">
                  <a:moveTo>
                    <a:pt x="22" y="44"/>
                  </a:moveTo>
                  <a:cubicBezTo>
                    <a:pt x="22" y="44"/>
                    <a:pt x="22" y="44"/>
                    <a:pt x="22" y="44"/>
                  </a:cubicBezTo>
                  <a:cubicBezTo>
                    <a:pt x="22" y="44"/>
                    <a:pt x="22" y="44"/>
                    <a:pt x="22" y="44"/>
                  </a:cubicBezTo>
                  <a:cubicBezTo>
                    <a:pt x="22" y="44"/>
                    <a:pt x="22" y="44"/>
                    <a:pt x="22" y="44"/>
                  </a:cubicBezTo>
                  <a:moveTo>
                    <a:pt x="12" y="43"/>
                  </a:moveTo>
                  <a:cubicBezTo>
                    <a:pt x="15" y="43"/>
                    <a:pt x="19" y="44"/>
                    <a:pt x="22" y="44"/>
                  </a:cubicBezTo>
                  <a:cubicBezTo>
                    <a:pt x="19" y="44"/>
                    <a:pt x="15" y="43"/>
                    <a:pt x="12" y="43"/>
                  </a:cubicBezTo>
                  <a:moveTo>
                    <a:pt x="11" y="43"/>
                  </a:moveTo>
                  <a:cubicBezTo>
                    <a:pt x="11" y="43"/>
                    <a:pt x="12" y="43"/>
                    <a:pt x="12" y="43"/>
                  </a:cubicBezTo>
                  <a:cubicBezTo>
                    <a:pt x="12" y="43"/>
                    <a:pt x="11" y="43"/>
                    <a:pt x="11" y="43"/>
                  </a:cubicBezTo>
                  <a:moveTo>
                    <a:pt x="33" y="42"/>
                  </a:moveTo>
                  <a:cubicBezTo>
                    <a:pt x="33" y="42"/>
                    <a:pt x="33" y="42"/>
                    <a:pt x="33" y="42"/>
                  </a:cubicBezTo>
                  <a:cubicBezTo>
                    <a:pt x="33" y="42"/>
                    <a:pt x="33" y="42"/>
                    <a:pt x="33" y="42"/>
                  </a:cubicBezTo>
                  <a:moveTo>
                    <a:pt x="33" y="42"/>
                  </a:moveTo>
                  <a:cubicBezTo>
                    <a:pt x="33" y="42"/>
                    <a:pt x="33" y="42"/>
                    <a:pt x="33" y="42"/>
                  </a:cubicBezTo>
                  <a:cubicBezTo>
                    <a:pt x="33" y="42"/>
                    <a:pt x="33" y="42"/>
                    <a:pt x="33" y="42"/>
                  </a:cubicBezTo>
                  <a:moveTo>
                    <a:pt x="65" y="40"/>
                  </a:moveTo>
                  <a:cubicBezTo>
                    <a:pt x="65" y="40"/>
                    <a:pt x="65" y="40"/>
                    <a:pt x="65" y="40"/>
                  </a:cubicBezTo>
                  <a:cubicBezTo>
                    <a:pt x="65" y="40"/>
                    <a:pt x="65" y="40"/>
                    <a:pt x="65" y="40"/>
                  </a:cubicBezTo>
                  <a:moveTo>
                    <a:pt x="224" y="39"/>
                  </a:moveTo>
                  <a:cubicBezTo>
                    <a:pt x="224" y="39"/>
                    <a:pt x="224" y="39"/>
                    <a:pt x="224" y="39"/>
                  </a:cubicBezTo>
                  <a:cubicBezTo>
                    <a:pt x="224" y="39"/>
                    <a:pt x="224" y="39"/>
                    <a:pt x="224" y="39"/>
                  </a:cubicBezTo>
                  <a:cubicBezTo>
                    <a:pt x="224" y="39"/>
                    <a:pt x="224" y="39"/>
                    <a:pt x="224" y="39"/>
                  </a:cubicBezTo>
                  <a:moveTo>
                    <a:pt x="220" y="38"/>
                  </a:moveTo>
                  <a:cubicBezTo>
                    <a:pt x="221" y="39"/>
                    <a:pt x="223" y="39"/>
                    <a:pt x="224" y="39"/>
                  </a:cubicBezTo>
                  <a:cubicBezTo>
                    <a:pt x="223" y="39"/>
                    <a:pt x="221" y="39"/>
                    <a:pt x="220" y="38"/>
                  </a:cubicBezTo>
                  <a:moveTo>
                    <a:pt x="230" y="38"/>
                  </a:moveTo>
                  <a:cubicBezTo>
                    <a:pt x="230" y="38"/>
                    <a:pt x="229" y="38"/>
                    <a:pt x="229" y="38"/>
                  </a:cubicBezTo>
                  <a:cubicBezTo>
                    <a:pt x="229" y="38"/>
                    <a:pt x="230" y="38"/>
                    <a:pt x="230" y="38"/>
                  </a:cubicBezTo>
                  <a:moveTo>
                    <a:pt x="208" y="38"/>
                  </a:moveTo>
                  <a:cubicBezTo>
                    <a:pt x="209" y="38"/>
                    <a:pt x="210" y="38"/>
                    <a:pt x="210" y="38"/>
                  </a:cubicBezTo>
                  <a:cubicBezTo>
                    <a:pt x="210" y="38"/>
                    <a:pt x="209" y="38"/>
                    <a:pt x="208" y="38"/>
                  </a:cubicBezTo>
                  <a:moveTo>
                    <a:pt x="208" y="38"/>
                  </a:moveTo>
                  <a:cubicBezTo>
                    <a:pt x="208" y="38"/>
                    <a:pt x="208" y="38"/>
                    <a:pt x="208" y="38"/>
                  </a:cubicBezTo>
                  <a:cubicBezTo>
                    <a:pt x="208" y="38"/>
                    <a:pt x="208" y="38"/>
                    <a:pt x="208" y="38"/>
                  </a:cubicBezTo>
                  <a:cubicBezTo>
                    <a:pt x="208" y="38"/>
                    <a:pt x="208" y="38"/>
                    <a:pt x="208" y="38"/>
                  </a:cubicBezTo>
                  <a:moveTo>
                    <a:pt x="52" y="35"/>
                  </a:moveTo>
                  <a:cubicBezTo>
                    <a:pt x="51" y="35"/>
                    <a:pt x="50" y="35"/>
                    <a:pt x="49" y="35"/>
                  </a:cubicBezTo>
                  <a:cubicBezTo>
                    <a:pt x="50" y="35"/>
                    <a:pt x="51" y="35"/>
                    <a:pt x="52" y="35"/>
                  </a:cubicBezTo>
                  <a:moveTo>
                    <a:pt x="53" y="35"/>
                  </a:moveTo>
                  <a:cubicBezTo>
                    <a:pt x="58" y="35"/>
                    <a:pt x="60" y="36"/>
                    <a:pt x="64" y="40"/>
                  </a:cubicBezTo>
                  <a:cubicBezTo>
                    <a:pt x="60" y="36"/>
                    <a:pt x="58" y="35"/>
                    <a:pt x="53" y="35"/>
                  </a:cubicBezTo>
                  <a:moveTo>
                    <a:pt x="53" y="35"/>
                  </a:moveTo>
                  <a:cubicBezTo>
                    <a:pt x="53" y="35"/>
                    <a:pt x="53" y="35"/>
                    <a:pt x="53" y="35"/>
                  </a:cubicBezTo>
                  <a:cubicBezTo>
                    <a:pt x="53" y="35"/>
                    <a:pt x="53" y="35"/>
                    <a:pt x="53" y="35"/>
                  </a:cubicBezTo>
                  <a:cubicBezTo>
                    <a:pt x="53" y="35"/>
                    <a:pt x="53" y="35"/>
                    <a:pt x="53" y="35"/>
                  </a:cubicBezTo>
                  <a:moveTo>
                    <a:pt x="352" y="19"/>
                  </a:moveTo>
                  <a:cubicBezTo>
                    <a:pt x="350" y="20"/>
                    <a:pt x="348" y="22"/>
                    <a:pt x="347" y="23"/>
                  </a:cubicBezTo>
                  <a:cubicBezTo>
                    <a:pt x="349" y="22"/>
                    <a:pt x="350" y="20"/>
                    <a:pt x="352" y="19"/>
                  </a:cubicBezTo>
                  <a:moveTo>
                    <a:pt x="7" y="0"/>
                  </a:moveTo>
                  <a:cubicBezTo>
                    <a:pt x="7" y="0"/>
                    <a:pt x="7" y="2"/>
                    <a:pt x="6" y="3"/>
                  </a:cubicBezTo>
                  <a:cubicBezTo>
                    <a:pt x="5" y="9"/>
                    <a:pt x="6" y="15"/>
                    <a:pt x="5" y="19"/>
                  </a:cubicBezTo>
                  <a:cubicBezTo>
                    <a:pt x="3" y="23"/>
                    <a:pt x="1" y="29"/>
                    <a:pt x="0" y="33"/>
                  </a:cubicBezTo>
                  <a:cubicBezTo>
                    <a:pt x="0" y="33"/>
                    <a:pt x="0" y="34"/>
                    <a:pt x="0" y="35"/>
                  </a:cubicBezTo>
                  <a:cubicBezTo>
                    <a:pt x="0" y="34"/>
                    <a:pt x="0" y="33"/>
                    <a:pt x="0" y="33"/>
                  </a:cubicBezTo>
                  <a:cubicBezTo>
                    <a:pt x="1" y="29"/>
                    <a:pt x="3" y="23"/>
                    <a:pt x="5" y="19"/>
                  </a:cubicBezTo>
                  <a:cubicBezTo>
                    <a:pt x="6" y="15"/>
                    <a:pt x="5" y="9"/>
                    <a:pt x="6" y="3"/>
                  </a:cubicBezTo>
                  <a:cubicBezTo>
                    <a:pt x="7" y="2"/>
                    <a:pt x="7" y="0"/>
                    <a:pt x="7"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21" name="Freeform 361"/>
            <p:cNvSpPr>
              <a:spLocks/>
            </p:cNvSpPr>
            <p:nvPr/>
          </p:nvSpPr>
          <p:spPr bwMode="auto">
            <a:xfrm>
              <a:off x="5376546" y="2419874"/>
              <a:ext cx="844746" cy="978950"/>
            </a:xfrm>
            <a:custGeom>
              <a:avLst/>
              <a:gdLst>
                <a:gd name="T0" fmla="*/ 142 w 659"/>
                <a:gd name="T1" fmla="*/ 46 h 738"/>
                <a:gd name="T2" fmla="*/ 134 w 659"/>
                <a:gd name="T3" fmla="*/ 102 h 738"/>
                <a:gd name="T4" fmla="*/ 99 w 659"/>
                <a:gd name="T5" fmla="*/ 141 h 738"/>
                <a:gd name="T6" fmla="*/ 85 w 659"/>
                <a:gd name="T7" fmla="*/ 130 h 738"/>
                <a:gd name="T8" fmla="*/ 78 w 659"/>
                <a:gd name="T9" fmla="*/ 100 h 738"/>
                <a:gd name="T10" fmla="*/ 57 w 659"/>
                <a:gd name="T11" fmla="*/ 137 h 738"/>
                <a:gd name="T12" fmla="*/ 13 w 659"/>
                <a:gd name="T13" fmla="*/ 156 h 738"/>
                <a:gd name="T14" fmla="*/ 5 w 659"/>
                <a:gd name="T15" fmla="*/ 182 h 738"/>
                <a:gd name="T16" fmla="*/ 2 w 659"/>
                <a:gd name="T17" fmla="*/ 216 h 738"/>
                <a:gd name="T18" fmla="*/ 30 w 659"/>
                <a:gd name="T19" fmla="*/ 268 h 738"/>
                <a:gd name="T20" fmla="*/ 55 w 659"/>
                <a:gd name="T21" fmla="*/ 328 h 738"/>
                <a:gd name="T22" fmla="*/ 68 w 659"/>
                <a:gd name="T23" fmla="*/ 386 h 738"/>
                <a:gd name="T24" fmla="*/ 78 w 659"/>
                <a:gd name="T25" fmla="*/ 418 h 738"/>
                <a:gd name="T26" fmla="*/ 119 w 659"/>
                <a:gd name="T27" fmla="*/ 440 h 738"/>
                <a:gd name="T28" fmla="*/ 161 w 659"/>
                <a:gd name="T29" fmla="*/ 428 h 738"/>
                <a:gd name="T30" fmla="*/ 171 w 659"/>
                <a:gd name="T31" fmla="*/ 463 h 738"/>
                <a:gd name="T32" fmla="*/ 183 w 659"/>
                <a:gd name="T33" fmla="*/ 503 h 738"/>
                <a:gd name="T34" fmla="*/ 221 w 659"/>
                <a:gd name="T35" fmla="*/ 527 h 738"/>
                <a:gd name="T36" fmla="*/ 240 w 659"/>
                <a:gd name="T37" fmla="*/ 570 h 738"/>
                <a:gd name="T38" fmla="*/ 233 w 659"/>
                <a:gd name="T39" fmla="*/ 599 h 738"/>
                <a:gd name="T40" fmla="*/ 258 w 659"/>
                <a:gd name="T41" fmla="*/ 634 h 738"/>
                <a:gd name="T42" fmla="*/ 279 w 659"/>
                <a:gd name="T43" fmla="*/ 666 h 738"/>
                <a:gd name="T44" fmla="*/ 328 w 659"/>
                <a:gd name="T45" fmla="*/ 679 h 738"/>
                <a:gd name="T46" fmla="*/ 361 w 659"/>
                <a:gd name="T47" fmla="*/ 669 h 738"/>
                <a:gd name="T48" fmla="*/ 397 w 659"/>
                <a:gd name="T49" fmla="*/ 681 h 738"/>
                <a:gd name="T50" fmla="*/ 424 w 659"/>
                <a:gd name="T51" fmla="*/ 685 h 738"/>
                <a:gd name="T52" fmla="*/ 482 w 659"/>
                <a:gd name="T53" fmla="*/ 685 h 738"/>
                <a:gd name="T54" fmla="*/ 513 w 659"/>
                <a:gd name="T55" fmla="*/ 736 h 738"/>
                <a:gd name="T56" fmla="*/ 527 w 659"/>
                <a:gd name="T57" fmla="*/ 694 h 738"/>
                <a:gd name="T58" fmla="*/ 556 w 659"/>
                <a:gd name="T59" fmla="*/ 693 h 738"/>
                <a:gd name="T60" fmla="*/ 563 w 659"/>
                <a:gd name="T61" fmla="*/ 651 h 738"/>
                <a:gd name="T62" fmla="*/ 590 w 659"/>
                <a:gd name="T63" fmla="*/ 576 h 738"/>
                <a:gd name="T64" fmla="*/ 551 w 659"/>
                <a:gd name="T65" fmla="*/ 529 h 738"/>
                <a:gd name="T66" fmla="*/ 546 w 659"/>
                <a:gd name="T67" fmla="*/ 460 h 738"/>
                <a:gd name="T68" fmla="*/ 509 w 659"/>
                <a:gd name="T69" fmla="*/ 438 h 738"/>
                <a:gd name="T70" fmla="*/ 486 w 659"/>
                <a:gd name="T71" fmla="*/ 451 h 738"/>
                <a:gd name="T72" fmla="*/ 520 w 659"/>
                <a:gd name="T73" fmla="*/ 390 h 738"/>
                <a:gd name="T74" fmla="*/ 572 w 659"/>
                <a:gd name="T75" fmla="*/ 403 h 738"/>
                <a:gd name="T76" fmla="*/ 621 w 659"/>
                <a:gd name="T77" fmla="*/ 354 h 738"/>
                <a:gd name="T78" fmla="*/ 643 w 659"/>
                <a:gd name="T79" fmla="*/ 304 h 738"/>
                <a:gd name="T80" fmla="*/ 639 w 659"/>
                <a:gd name="T81" fmla="*/ 276 h 738"/>
                <a:gd name="T82" fmla="*/ 603 w 659"/>
                <a:gd name="T83" fmla="*/ 282 h 738"/>
                <a:gd name="T84" fmla="*/ 588 w 659"/>
                <a:gd name="T85" fmla="*/ 284 h 738"/>
                <a:gd name="T86" fmla="*/ 565 w 659"/>
                <a:gd name="T87" fmla="*/ 244 h 738"/>
                <a:gd name="T88" fmla="*/ 518 w 659"/>
                <a:gd name="T89" fmla="*/ 249 h 738"/>
                <a:gd name="T90" fmla="*/ 483 w 659"/>
                <a:gd name="T91" fmla="*/ 223 h 738"/>
                <a:gd name="T92" fmla="*/ 421 w 659"/>
                <a:gd name="T93" fmla="*/ 198 h 738"/>
                <a:gd name="T94" fmla="*/ 354 w 659"/>
                <a:gd name="T95" fmla="*/ 189 h 738"/>
                <a:gd name="T96" fmla="*/ 343 w 659"/>
                <a:gd name="T97" fmla="*/ 174 h 738"/>
                <a:gd name="T98" fmla="*/ 332 w 659"/>
                <a:gd name="T99" fmla="*/ 155 h 738"/>
                <a:gd name="T100" fmla="*/ 303 w 659"/>
                <a:gd name="T101" fmla="*/ 125 h 738"/>
                <a:gd name="T102" fmla="*/ 278 w 659"/>
                <a:gd name="T103" fmla="*/ 142 h 738"/>
                <a:gd name="T104" fmla="*/ 255 w 659"/>
                <a:gd name="T105" fmla="*/ 149 h 738"/>
                <a:gd name="T106" fmla="*/ 221 w 659"/>
                <a:gd name="T107" fmla="*/ 97 h 738"/>
                <a:gd name="T108" fmla="*/ 203 w 659"/>
                <a:gd name="T109" fmla="*/ 43 h 738"/>
                <a:gd name="T110" fmla="*/ 180 w 659"/>
                <a:gd name="T111" fmla="*/ 5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9" h="738">
                  <a:moveTo>
                    <a:pt x="163" y="0"/>
                  </a:moveTo>
                  <a:cubicBezTo>
                    <a:pt x="161" y="0"/>
                    <a:pt x="160" y="1"/>
                    <a:pt x="159" y="2"/>
                  </a:cubicBezTo>
                  <a:cubicBezTo>
                    <a:pt x="158" y="6"/>
                    <a:pt x="156" y="11"/>
                    <a:pt x="154" y="14"/>
                  </a:cubicBezTo>
                  <a:cubicBezTo>
                    <a:pt x="152" y="18"/>
                    <a:pt x="149" y="22"/>
                    <a:pt x="146" y="26"/>
                  </a:cubicBezTo>
                  <a:cubicBezTo>
                    <a:pt x="146" y="27"/>
                    <a:pt x="146" y="28"/>
                    <a:pt x="146" y="29"/>
                  </a:cubicBezTo>
                  <a:cubicBezTo>
                    <a:pt x="144" y="36"/>
                    <a:pt x="142" y="40"/>
                    <a:pt x="142" y="46"/>
                  </a:cubicBezTo>
                  <a:cubicBezTo>
                    <a:pt x="142" y="50"/>
                    <a:pt x="141" y="53"/>
                    <a:pt x="140" y="56"/>
                  </a:cubicBezTo>
                  <a:cubicBezTo>
                    <a:pt x="140" y="63"/>
                    <a:pt x="138" y="72"/>
                    <a:pt x="136" y="78"/>
                  </a:cubicBezTo>
                  <a:cubicBezTo>
                    <a:pt x="136" y="79"/>
                    <a:pt x="136" y="80"/>
                    <a:pt x="136" y="81"/>
                  </a:cubicBezTo>
                  <a:cubicBezTo>
                    <a:pt x="135" y="83"/>
                    <a:pt x="136" y="85"/>
                    <a:pt x="136" y="88"/>
                  </a:cubicBezTo>
                  <a:cubicBezTo>
                    <a:pt x="136" y="93"/>
                    <a:pt x="135" y="96"/>
                    <a:pt x="134" y="100"/>
                  </a:cubicBezTo>
                  <a:cubicBezTo>
                    <a:pt x="134" y="101"/>
                    <a:pt x="134" y="102"/>
                    <a:pt x="134" y="102"/>
                  </a:cubicBezTo>
                  <a:cubicBezTo>
                    <a:pt x="134" y="107"/>
                    <a:pt x="129" y="112"/>
                    <a:pt x="128" y="116"/>
                  </a:cubicBezTo>
                  <a:cubicBezTo>
                    <a:pt x="127" y="120"/>
                    <a:pt x="125" y="124"/>
                    <a:pt x="124" y="128"/>
                  </a:cubicBezTo>
                  <a:cubicBezTo>
                    <a:pt x="123" y="132"/>
                    <a:pt x="115" y="135"/>
                    <a:pt x="113" y="136"/>
                  </a:cubicBezTo>
                  <a:cubicBezTo>
                    <a:pt x="109" y="137"/>
                    <a:pt x="106" y="139"/>
                    <a:pt x="101" y="140"/>
                  </a:cubicBezTo>
                  <a:cubicBezTo>
                    <a:pt x="101" y="140"/>
                    <a:pt x="101" y="140"/>
                    <a:pt x="100" y="141"/>
                  </a:cubicBezTo>
                  <a:cubicBezTo>
                    <a:pt x="100" y="141"/>
                    <a:pt x="99" y="141"/>
                    <a:pt x="99" y="141"/>
                  </a:cubicBezTo>
                  <a:cubicBezTo>
                    <a:pt x="96" y="143"/>
                    <a:pt x="94" y="143"/>
                    <a:pt x="92" y="143"/>
                  </a:cubicBezTo>
                  <a:cubicBezTo>
                    <a:pt x="91" y="143"/>
                    <a:pt x="90" y="143"/>
                    <a:pt x="89" y="142"/>
                  </a:cubicBezTo>
                  <a:cubicBezTo>
                    <a:pt x="89" y="142"/>
                    <a:pt x="89" y="142"/>
                    <a:pt x="89" y="142"/>
                  </a:cubicBezTo>
                  <a:cubicBezTo>
                    <a:pt x="89" y="142"/>
                    <a:pt x="89" y="142"/>
                    <a:pt x="89" y="142"/>
                  </a:cubicBezTo>
                  <a:cubicBezTo>
                    <a:pt x="88" y="142"/>
                    <a:pt x="87" y="138"/>
                    <a:pt x="87" y="135"/>
                  </a:cubicBezTo>
                  <a:cubicBezTo>
                    <a:pt x="86" y="133"/>
                    <a:pt x="85" y="131"/>
                    <a:pt x="85" y="130"/>
                  </a:cubicBezTo>
                  <a:cubicBezTo>
                    <a:pt x="83" y="127"/>
                    <a:pt x="84" y="123"/>
                    <a:pt x="85" y="119"/>
                  </a:cubicBezTo>
                  <a:cubicBezTo>
                    <a:pt x="85" y="118"/>
                    <a:pt x="84" y="116"/>
                    <a:pt x="84" y="115"/>
                  </a:cubicBezTo>
                  <a:cubicBezTo>
                    <a:pt x="84" y="110"/>
                    <a:pt x="88" y="105"/>
                    <a:pt x="89" y="99"/>
                  </a:cubicBezTo>
                  <a:cubicBezTo>
                    <a:pt x="89" y="99"/>
                    <a:pt x="89" y="99"/>
                    <a:pt x="89" y="99"/>
                  </a:cubicBezTo>
                  <a:cubicBezTo>
                    <a:pt x="88" y="98"/>
                    <a:pt x="87" y="97"/>
                    <a:pt x="86" y="96"/>
                  </a:cubicBezTo>
                  <a:cubicBezTo>
                    <a:pt x="83" y="97"/>
                    <a:pt x="79" y="100"/>
                    <a:pt x="78" y="100"/>
                  </a:cubicBezTo>
                  <a:cubicBezTo>
                    <a:pt x="75" y="103"/>
                    <a:pt x="72" y="105"/>
                    <a:pt x="67" y="105"/>
                  </a:cubicBezTo>
                  <a:cubicBezTo>
                    <a:pt x="67" y="105"/>
                    <a:pt x="66" y="105"/>
                    <a:pt x="66" y="105"/>
                  </a:cubicBezTo>
                  <a:cubicBezTo>
                    <a:pt x="64" y="106"/>
                    <a:pt x="63" y="108"/>
                    <a:pt x="61" y="109"/>
                  </a:cubicBezTo>
                  <a:cubicBezTo>
                    <a:pt x="58" y="113"/>
                    <a:pt x="60" y="126"/>
                    <a:pt x="60" y="131"/>
                  </a:cubicBezTo>
                  <a:cubicBezTo>
                    <a:pt x="60" y="133"/>
                    <a:pt x="59" y="134"/>
                    <a:pt x="58" y="134"/>
                  </a:cubicBezTo>
                  <a:cubicBezTo>
                    <a:pt x="58" y="135"/>
                    <a:pt x="58" y="136"/>
                    <a:pt x="57" y="137"/>
                  </a:cubicBezTo>
                  <a:cubicBezTo>
                    <a:pt x="57" y="138"/>
                    <a:pt x="55" y="138"/>
                    <a:pt x="54" y="138"/>
                  </a:cubicBezTo>
                  <a:cubicBezTo>
                    <a:pt x="51" y="138"/>
                    <a:pt x="46" y="136"/>
                    <a:pt x="43" y="136"/>
                  </a:cubicBezTo>
                  <a:cubicBezTo>
                    <a:pt x="39" y="136"/>
                    <a:pt x="36" y="135"/>
                    <a:pt x="35" y="135"/>
                  </a:cubicBezTo>
                  <a:cubicBezTo>
                    <a:pt x="33" y="135"/>
                    <a:pt x="32" y="136"/>
                    <a:pt x="29" y="141"/>
                  </a:cubicBezTo>
                  <a:cubicBezTo>
                    <a:pt x="26" y="146"/>
                    <a:pt x="24" y="149"/>
                    <a:pt x="21" y="151"/>
                  </a:cubicBezTo>
                  <a:cubicBezTo>
                    <a:pt x="18" y="153"/>
                    <a:pt x="16" y="155"/>
                    <a:pt x="13" y="156"/>
                  </a:cubicBezTo>
                  <a:cubicBezTo>
                    <a:pt x="10" y="158"/>
                    <a:pt x="8" y="160"/>
                    <a:pt x="6" y="161"/>
                  </a:cubicBezTo>
                  <a:cubicBezTo>
                    <a:pt x="6" y="161"/>
                    <a:pt x="6" y="161"/>
                    <a:pt x="6" y="161"/>
                  </a:cubicBezTo>
                  <a:cubicBezTo>
                    <a:pt x="6" y="161"/>
                    <a:pt x="6" y="161"/>
                    <a:pt x="6" y="161"/>
                  </a:cubicBezTo>
                  <a:cubicBezTo>
                    <a:pt x="3" y="163"/>
                    <a:pt x="4" y="166"/>
                    <a:pt x="4" y="171"/>
                  </a:cubicBezTo>
                  <a:cubicBezTo>
                    <a:pt x="4" y="174"/>
                    <a:pt x="4" y="177"/>
                    <a:pt x="4" y="179"/>
                  </a:cubicBezTo>
                  <a:cubicBezTo>
                    <a:pt x="5" y="180"/>
                    <a:pt x="5" y="181"/>
                    <a:pt x="5" y="182"/>
                  </a:cubicBezTo>
                  <a:cubicBezTo>
                    <a:pt x="5" y="182"/>
                    <a:pt x="5" y="183"/>
                    <a:pt x="5" y="183"/>
                  </a:cubicBezTo>
                  <a:cubicBezTo>
                    <a:pt x="5" y="184"/>
                    <a:pt x="5" y="185"/>
                    <a:pt x="5" y="186"/>
                  </a:cubicBezTo>
                  <a:cubicBezTo>
                    <a:pt x="6" y="190"/>
                    <a:pt x="5" y="193"/>
                    <a:pt x="4" y="198"/>
                  </a:cubicBezTo>
                  <a:cubicBezTo>
                    <a:pt x="3" y="203"/>
                    <a:pt x="1" y="208"/>
                    <a:pt x="1" y="212"/>
                  </a:cubicBezTo>
                  <a:cubicBezTo>
                    <a:pt x="1" y="212"/>
                    <a:pt x="1" y="212"/>
                    <a:pt x="0" y="212"/>
                  </a:cubicBezTo>
                  <a:cubicBezTo>
                    <a:pt x="0" y="212"/>
                    <a:pt x="1" y="215"/>
                    <a:pt x="2" y="216"/>
                  </a:cubicBezTo>
                  <a:cubicBezTo>
                    <a:pt x="2" y="216"/>
                    <a:pt x="2" y="216"/>
                    <a:pt x="2" y="216"/>
                  </a:cubicBezTo>
                  <a:cubicBezTo>
                    <a:pt x="5" y="221"/>
                    <a:pt x="8" y="225"/>
                    <a:pt x="14" y="228"/>
                  </a:cubicBezTo>
                  <a:cubicBezTo>
                    <a:pt x="15" y="228"/>
                    <a:pt x="17" y="229"/>
                    <a:pt x="18" y="231"/>
                  </a:cubicBezTo>
                  <a:cubicBezTo>
                    <a:pt x="19" y="231"/>
                    <a:pt x="20" y="232"/>
                    <a:pt x="21" y="233"/>
                  </a:cubicBezTo>
                  <a:cubicBezTo>
                    <a:pt x="24" y="237"/>
                    <a:pt x="26" y="241"/>
                    <a:pt x="25" y="246"/>
                  </a:cubicBezTo>
                  <a:cubicBezTo>
                    <a:pt x="23" y="256"/>
                    <a:pt x="27" y="260"/>
                    <a:pt x="30" y="268"/>
                  </a:cubicBezTo>
                  <a:cubicBezTo>
                    <a:pt x="32" y="271"/>
                    <a:pt x="36" y="282"/>
                    <a:pt x="30" y="284"/>
                  </a:cubicBezTo>
                  <a:cubicBezTo>
                    <a:pt x="28" y="285"/>
                    <a:pt x="26" y="286"/>
                    <a:pt x="25" y="287"/>
                  </a:cubicBezTo>
                  <a:cubicBezTo>
                    <a:pt x="24" y="287"/>
                    <a:pt x="24" y="287"/>
                    <a:pt x="24" y="287"/>
                  </a:cubicBezTo>
                  <a:cubicBezTo>
                    <a:pt x="21" y="289"/>
                    <a:pt x="21" y="292"/>
                    <a:pt x="24" y="297"/>
                  </a:cubicBezTo>
                  <a:cubicBezTo>
                    <a:pt x="27" y="304"/>
                    <a:pt x="33" y="307"/>
                    <a:pt x="39" y="314"/>
                  </a:cubicBezTo>
                  <a:cubicBezTo>
                    <a:pt x="44" y="318"/>
                    <a:pt x="49" y="323"/>
                    <a:pt x="55" y="328"/>
                  </a:cubicBezTo>
                  <a:cubicBezTo>
                    <a:pt x="59" y="333"/>
                    <a:pt x="67" y="338"/>
                    <a:pt x="68" y="344"/>
                  </a:cubicBezTo>
                  <a:cubicBezTo>
                    <a:pt x="68" y="344"/>
                    <a:pt x="68" y="344"/>
                    <a:pt x="68" y="344"/>
                  </a:cubicBezTo>
                  <a:cubicBezTo>
                    <a:pt x="72" y="345"/>
                    <a:pt x="68" y="357"/>
                    <a:pt x="67" y="358"/>
                  </a:cubicBezTo>
                  <a:cubicBezTo>
                    <a:pt x="66" y="361"/>
                    <a:pt x="66" y="367"/>
                    <a:pt x="66" y="371"/>
                  </a:cubicBezTo>
                  <a:cubicBezTo>
                    <a:pt x="66" y="373"/>
                    <a:pt x="66" y="374"/>
                    <a:pt x="66" y="376"/>
                  </a:cubicBezTo>
                  <a:cubicBezTo>
                    <a:pt x="67" y="380"/>
                    <a:pt x="68" y="383"/>
                    <a:pt x="68" y="386"/>
                  </a:cubicBezTo>
                  <a:cubicBezTo>
                    <a:pt x="68" y="386"/>
                    <a:pt x="68" y="387"/>
                    <a:pt x="68" y="387"/>
                  </a:cubicBezTo>
                  <a:cubicBezTo>
                    <a:pt x="69" y="391"/>
                    <a:pt x="70" y="394"/>
                    <a:pt x="71" y="398"/>
                  </a:cubicBezTo>
                  <a:cubicBezTo>
                    <a:pt x="71" y="400"/>
                    <a:pt x="71" y="402"/>
                    <a:pt x="72" y="404"/>
                  </a:cubicBezTo>
                  <a:cubicBezTo>
                    <a:pt x="72" y="404"/>
                    <a:pt x="72" y="404"/>
                    <a:pt x="72" y="404"/>
                  </a:cubicBezTo>
                  <a:cubicBezTo>
                    <a:pt x="72" y="407"/>
                    <a:pt x="73" y="412"/>
                    <a:pt x="75" y="415"/>
                  </a:cubicBezTo>
                  <a:cubicBezTo>
                    <a:pt x="76" y="416"/>
                    <a:pt x="77" y="417"/>
                    <a:pt x="78" y="418"/>
                  </a:cubicBezTo>
                  <a:cubicBezTo>
                    <a:pt x="79" y="418"/>
                    <a:pt x="80" y="418"/>
                    <a:pt x="81" y="418"/>
                  </a:cubicBezTo>
                  <a:cubicBezTo>
                    <a:pt x="83" y="418"/>
                    <a:pt x="85" y="418"/>
                    <a:pt x="87" y="418"/>
                  </a:cubicBezTo>
                  <a:cubicBezTo>
                    <a:pt x="92" y="418"/>
                    <a:pt x="95" y="419"/>
                    <a:pt x="99" y="423"/>
                  </a:cubicBezTo>
                  <a:cubicBezTo>
                    <a:pt x="104" y="424"/>
                    <a:pt x="107" y="426"/>
                    <a:pt x="111" y="431"/>
                  </a:cubicBezTo>
                  <a:cubicBezTo>
                    <a:pt x="113" y="434"/>
                    <a:pt x="114" y="436"/>
                    <a:pt x="116" y="438"/>
                  </a:cubicBezTo>
                  <a:cubicBezTo>
                    <a:pt x="117" y="439"/>
                    <a:pt x="118" y="440"/>
                    <a:pt x="119" y="440"/>
                  </a:cubicBezTo>
                  <a:cubicBezTo>
                    <a:pt x="122" y="442"/>
                    <a:pt x="124" y="443"/>
                    <a:pt x="126" y="443"/>
                  </a:cubicBezTo>
                  <a:cubicBezTo>
                    <a:pt x="127" y="443"/>
                    <a:pt x="128" y="443"/>
                    <a:pt x="128" y="442"/>
                  </a:cubicBezTo>
                  <a:cubicBezTo>
                    <a:pt x="133" y="438"/>
                    <a:pt x="137" y="436"/>
                    <a:pt x="141" y="433"/>
                  </a:cubicBezTo>
                  <a:cubicBezTo>
                    <a:pt x="144" y="431"/>
                    <a:pt x="146" y="429"/>
                    <a:pt x="150" y="427"/>
                  </a:cubicBezTo>
                  <a:cubicBezTo>
                    <a:pt x="152" y="426"/>
                    <a:pt x="153" y="426"/>
                    <a:pt x="154" y="426"/>
                  </a:cubicBezTo>
                  <a:cubicBezTo>
                    <a:pt x="157" y="426"/>
                    <a:pt x="159" y="427"/>
                    <a:pt x="161" y="428"/>
                  </a:cubicBezTo>
                  <a:cubicBezTo>
                    <a:pt x="166" y="430"/>
                    <a:pt x="164" y="431"/>
                    <a:pt x="166" y="436"/>
                  </a:cubicBezTo>
                  <a:cubicBezTo>
                    <a:pt x="166" y="436"/>
                    <a:pt x="166" y="437"/>
                    <a:pt x="166" y="438"/>
                  </a:cubicBezTo>
                  <a:cubicBezTo>
                    <a:pt x="166" y="439"/>
                    <a:pt x="166" y="440"/>
                    <a:pt x="166" y="441"/>
                  </a:cubicBezTo>
                  <a:cubicBezTo>
                    <a:pt x="166" y="444"/>
                    <a:pt x="166" y="448"/>
                    <a:pt x="166" y="450"/>
                  </a:cubicBezTo>
                  <a:cubicBezTo>
                    <a:pt x="166" y="452"/>
                    <a:pt x="166" y="453"/>
                    <a:pt x="166" y="455"/>
                  </a:cubicBezTo>
                  <a:cubicBezTo>
                    <a:pt x="167" y="457"/>
                    <a:pt x="169" y="460"/>
                    <a:pt x="171" y="463"/>
                  </a:cubicBezTo>
                  <a:cubicBezTo>
                    <a:pt x="172" y="467"/>
                    <a:pt x="172" y="471"/>
                    <a:pt x="172" y="476"/>
                  </a:cubicBezTo>
                  <a:cubicBezTo>
                    <a:pt x="172" y="476"/>
                    <a:pt x="172" y="477"/>
                    <a:pt x="172" y="477"/>
                  </a:cubicBezTo>
                  <a:cubicBezTo>
                    <a:pt x="172" y="481"/>
                    <a:pt x="173" y="490"/>
                    <a:pt x="176" y="492"/>
                  </a:cubicBezTo>
                  <a:cubicBezTo>
                    <a:pt x="176" y="493"/>
                    <a:pt x="176" y="493"/>
                    <a:pt x="177" y="493"/>
                  </a:cubicBezTo>
                  <a:cubicBezTo>
                    <a:pt x="178" y="494"/>
                    <a:pt x="179" y="496"/>
                    <a:pt x="179" y="497"/>
                  </a:cubicBezTo>
                  <a:cubicBezTo>
                    <a:pt x="181" y="499"/>
                    <a:pt x="182" y="501"/>
                    <a:pt x="183" y="503"/>
                  </a:cubicBezTo>
                  <a:cubicBezTo>
                    <a:pt x="183" y="504"/>
                    <a:pt x="183" y="504"/>
                    <a:pt x="184" y="504"/>
                  </a:cubicBezTo>
                  <a:cubicBezTo>
                    <a:pt x="184" y="505"/>
                    <a:pt x="185" y="506"/>
                    <a:pt x="186" y="507"/>
                  </a:cubicBezTo>
                  <a:cubicBezTo>
                    <a:pt x="186" y="507"/>
                    <a:pt x="187" y="508"/>
                    <a:pt x="187" y="509"/>
                  </a:cubicBezTo>
                  <a:cubicBezTo>
                    <a:pt x="189" y="509"/>
                    <a:pt x="191" y="509"/>
                    <a:pt x="194" y="512"/>
                  </a:cubicBezTo>
                  <a:cubicBezTo>
                    <a:pt x="196" y="514"/>
                    <a:pt x="199" y="517"/>
                    <a:pt x="204" y="519"/>
                  </a:cubicBezTo>
                  <a:cubicBezTo>
                    <a:pt x="208" y="520"/>
                    <a:pt x="217" y="523"/>
                    <a:pt x="221" y="527"/>
                  </a:cubicBezTo>
                  <a:cubicBezTo>
                    <a:pt x="223" y="529"/>
                    <a:pt x="225" y="531"/>
                    <a:pt x="227" y="533"/>
                  </a:cubicBezTo>
                  <a:cubicBezTo>
                    <a:pt x="228" y="534"/>
                    <a:pt x="228" y="535"/>
                    <a:pt x="229" y="537"/>
                  </a:cubicBezTo>
                  <a:cubicBezTo>
                    <a:pt x="230" y="537"/>
                    <a:pt x="231" y="538"/>
                    <a:pt x="231" y="539"/>
                  </a:cubicBezTo>
                  <a:cubicBezTo>
                    <a:pt x="234" y="541"/>
                    <a:pt x="246" y="549"/>
                    <a:pt x="247" y="553"/>
                  </a:cubicBezTo>
                  <a:cubicBezTo>
                    <a:pt x="248" y="555"/>
                    <a:pt x="248" y="556"/>
                    <a:pt x="248" y="558"/>
                  </a:cubicBezTo>
                  <a:cubicBezTo>
                    <a:pt x="247" y="562"/>
                    <a:pt x="243" y="567"/>
                    <a:pt x="240" y="570"/>
                  </a:cubicBezTo>
                  <a:cubicBezTo>
                    <a:pt x="238" y="573"/>
                    <a:pt x="236" y="576"/>
                    <a:pt x="235" y="576"/>
                  </a:cubicBezTo>
                  <a:cubicBezTo>
                    <a:pt x="234" y="576"/>
                    <a:pt x="232" y="577"/>
                    <a:pt x="230" y="577"/>
                  </a:cubicBezTo>
                  <a:cubicBezTo>
                    <a:pt x="227" y="580"/>
                    <a:pt x="223" y="582"/>
                    <a:pt x="222" y="584"/>
                  </a:cubicBezTo>
                  <a:cubicBezTo>
                    <a:pt x="222" y="584"/>
                    <a:pt x="222" y="584"/>
                    <a:pt x="222" y="584"/>
                  </a:cubicBezTo>
                  <a:cubicBezTo>
                    <a:pt x="225" y="589"/>
                    <a:pt x="225" y="591"/>
                    <a:pt x="233" y="599"/>
                  </a:cubicBezTo>
                  <a:cubicBezTo>
                    <a:pt x="233" y="599"/>
                    <a:pt x="233" y="599"/>
                    <a:pt x="233" y="599"/>
                  </a:cubicBezTo>
                  <a:cubicBezTo>
                    <a:pt x="236" y="601"/>
                    <a:pt x="241" y="605"/>
                    <a:pt x="243" y="609"/>
                  </a:cubicBezTo>
                  <a:cubicBezTo>
                    <a:pt x="244" y="609"/>
                    <a:pt x="245" y="610"/>
                    <a:pt x="246" y="612"/>
                  </a:cubicBezTo>
                  <a:cubicBezTo>
                    <a:pt x="248" y="614"/>
                    <a:pt x="251" y="618"/>
                    <a:pt x="253" y="622"/>
                  </a:cubicBezTo>
                  <a:cubicBezTo>
                    <a:pt x="253" y="622"/>
                    <a:pt x="253" y="622"/>
                    <a:pt x="253" y="622"/>
                  </a:cubicBezTo>
                  <a:cubicBezTo>
                    <a:pt x="254" y="624"/>
                    <a:pt x="254" y="625"/>
                    <a:pt x="255" y="627"/>
                  </a:cubicBezTo>
                  <a:cubicBezTo>
                    <a:pt x="256" y="630"/>
                    <a:pt x="257" y="632"/>
                    <a:pt x="258" y="634"/>
                  </a:cubicBezTo>
                  <a:cubicBezTo>
                    <a:pt x="258" y="634"/>
                    <a:pt x="258" y="634"/>
                    <a:pt x="258" y="634"/>
                  </a:cubicBezTo>
                  <a:cubicBezTo>
                    <a:pt x="258" y="635"/>
                    <a:pt x="259" y="636"/>
                    <a:pt x="259" y="638"/>
                  </a:cubicBezTo>
                  <a:cubicBezTo>
                    <a:pt x="260" y="644"/>
                    <a:pt x="261" y="644"/>
                    <a:pt x="263" y="647"/>
                  </a:cubicBezTo>
                  <a:cubicBezTo>
                    <a:pt x="265" y="649"/>
                    <a:pt x="266" y="651"/>
                    <a:pt x="267" y="652"/>
                  </a:cubicBezTo>
                  <a:cubicBezTo>
                    <a:pt x="271" y="655"/>
                    <a:pt x="277" y="659"/>
                    <a:pt x="278" y="664"/>
                  </a:cubicBezTo>
                  <a:cubicBezTo>
                    <a:pt x="278" y="664"/>
                    <a:pt x="278" y="665"/>
                    <a:pt x="279" y="666"/>
                  </a:cubicBezTo>
                  <a:cubicBezTo>
                    <a:pt x="280" y="668"/>
                    <a:pt x="282" y="670"/>
                    <a:pt x="284" y="672"/>
                  </a:cubicBezTo>
                  <a:cubicBezTo>
                    <a:pt x="290" y="678"/>
                    <a:pt x="292" y="683"/>
                    <a:pt x="301" y="683"/>
                  </a:cubicBezTo>
                  <a:cubicBezTo>
                    <a:pt x="304" y="683"/>
                    <a:pt x="307" y="683"/>
                    <a:pt x="310" y="682"/>
                  </a:cubicBezTo>
                  <a:cubicBezTo>
                    <a:pt x="311" y="682"/>
                    <a:pt x="311" y="682"/>
                    <a:pt x="311" y="682"/>
                  </a:cubicBezTo>
                  <a:cubicBezTo>
                    <a:pt x="315" y="680"/>
                    <a:pt x="321" y="679"/>
                    <a:pt x="326" y="679"/>
                  </a:cubicBezTo>
                  <a:cubicBezTo>
                    <a:pt x="327" y="679"/>
                    <a:pt x="327" y="679"/>
                    <a:pt x="328" y="679"/>
                  </a:cubicBezTo>
                  <a:cubicBezTo>
                    <a:pt x="328" y="679"/>
                    <a:pt x="328" y="679"/>
                    <a:pt x="328" y="679"/>
                  </a:cubicBezTo>
                  <a:cubicBezTo>
                    <a:pt x="331" y="677"/>
                    <a:pt x="334" y="677"/>
                    <a:pt x="337" y="676"/>
                  </a:cubicBezTo>
                  <a:cubicBezTo>
                    <a:pt x="338" y="675"/>
                    <a:pt x="340" y="675"/>
                    <a:pt x="342" y="675"/>
                  </a:cubicBezTo>
                  <a:cubicBezTo>
                    <a:pt x="345" y="674"/>
                    <a:pt x="350" y="671"/>
                    <a:pt x="354" y="671"/>
                  </a:cubicBezTo>
                  <a:cubicBezTo>
                    <a:pt x="355" y="671"/>
                    <a:pt x="356" y="671"/>
                    <a:pt x="356" y="671"/>
                  </a:cubicBezTo>
                  <a:cubicBezTo>
                    <a:pt x="358" y="670"/>
                    <a:pt x="359" y="669"/>
                    <a:pt x="361" y="669"/>
                  </a:cubicBezTo>
                  <a:cubicBezTo>
                    <a:pt x="363" y="669"/>
                    <a:pt x="366" y="670"/>
                    <a:pt x="369" y="671"/>
                  </a:cubicBezTo>
                  <a:cubicBezTo>
                    <a:pt x="370" y="671"/>
                    <a:pt x="370" y="671"/>
                    <a:pt x="371" y="672"/>
                  </a:cubicBezTo>
                  <a:cubicBezTo>
                    <a:pt x="374" y="672"/>
                    <a:pt x="378" y="674"/>
                    <a:pt x="382" y="675"/>
                  </a:cubicBezTo>
                  <a:cubicBezTo>
                    <a:pt x="382" y="676"/>
                    <a:pt x="382" y="676"/>
                    <a:pt x="382" y="676"/>
                  </a:cubicBezTo>
                  <a:cubicBezTo>
                    <a:pt x="386" y="677"/>
                    <a:pt x="390" y="679"/>
                    <a:pt x="393" y="680"/>
                  </a:cubicBezTo>
                  <a:cubicBezTo>
                    <a:pt x="394" y="681"/>
                    <a:pt x="396" y="681"/>
                    <a:pt x="397" y="681"/>
                  </a:cubicBezTo>
                  <a:cubicBezTo>
                    <a:pt x="397" y="681"/>
                    <a:pt x="398" y="681"/>
                    <a:pt x="399" y="681"/>
                  </a:cubicBezTo>
                  <a:cubicBezTo>
                    <a:pt x="400" y="680"/>
                    <a:pt x="400" y="678"/>
                    <a:pt x="403" y="675"/>
                  </a:cubicBezTo>
                  <a:cubicBezTo>
                    <a:pt x="405" y="673"/>
                    <a:pt x="406" y="672"/>
                    <a:pt x="408" y="672"/>
                  </a:cubicBezTo>
                  <a:cubicBezTo>
                    <a:pt x="409" y="672"/>
                    <a:pt x="410" y="672"/>
                    <a:pt x="412" y="674"/>
                  </a:cubicBezTo>
                  <a:cubicBezTo>
                    <a:pt x="416" y="674"/>
                    <a:pt x="419" y="678"/>
                    <a:pt x="421" y="682"/>
                  </a:cubicBezTo>
                  <a:cubicBezTo>
                    <a:pt x="422" y="683"/>
                    <a:pt x="423" y="684"/>
                    <a:pt x="424" y="685"/>
                  </a:cubicBezTo>
                  <a:cubicBezTo>
                    <a:pt x="428" y="686"/>
                    <a:pt x="435" y="686"/>
                    <a:pt x="438" y="687"/>
                  </a:cubicBezTo>
                  <a:cubicBezTo>
                    <a:pt x="440" y="687"/>
                    <a:pt x="442" y="687"/>
                    <a:pt x="445" y="687"/>
                  </a:cubicBezTo>
                  <a:cubicBezTo>
                    <a:pt x="451" y="687"/>
                    <a:pt x="457" y="686"/>
                    <a:pt x="461" y="685"/>
                  </a:cubicBezTo>
                  <a:cubicBezTo>
                    <a:pt x="466" y="684"/>
                    <a:pt x="470" y="682"/>
                    <a:pt x="473" y="682"/>
                  </a:cubicBezTo>
                  <a:cubicBezTo>
                    <a:pt x="475" y="682"/>
                    <a:pt x="477" y="682"/>
                    <a:pt x="479" y="683"/>
                  </a:cubicBezTo>
                  <a:cubicBezTo>
                    <a:pt x="480" y="684"/>
                    <a:pt x="481" y="685"/>
                    <a:pt x="482" y="685"/>
                  </a:cubicBezTo>
                  <a:cubicBezTo>
                    <a:pt x="482" y="685"/>
                    <a:pt x="482" y="686"/>
                    <a:pt x="482" y="686"/>
                  </a:cubicBezTo>
                  <a:cubicBezTo>
                    <a:pt x="489" y="691"/>
                    <a:pt x="492" y="691"/>
                    <a:pt x="494" y="701"/>
                  </a:cubicBezTo>
                  <a:cubicBezTo>
                    <a:pt x="496" y="708"/>
                    <a:pt x="496" y="714"/>
                    <a:pt x="498" y="720"/>
                  </a:cubicBezTo>
                  <a:cubicBezTo>
                    <a:pt x="499" y="720"/>
                    <a:pt x="500" y="721"/>
                    <a:pt x="500" y="722"/>
                  </a:cubicBezTo>
                  <a:cubicBezTo>
                    <a:pt x="503" y="725"/>
                    <a:pt x="505" y="729"/>
                    <a:pt x="508" y="732"/>
                  </a:cubicBezTo>
                  <a:cubicBezTo>
                    <a:pt x="509" y="732"/>
                    <a:pt x="511" y="734"/>
                    <a:pt x="513" y="736"/>
                  </a:cubicBezTo>
                  <a:cubicBezTo>
                    <a:pt x="517" y="738"/>
                    <a:pt x="521" y="738"/>
                    <a:pt x="525" y="738"/>
                  </a:cubicBezTo>
                  <a:cubicBezTo>
                    <a:pt x="531" y="730"/>
                    <a:pt x="531" y="730"/>
                    <a:pt x="531" y="730"/>
                  </a:cubicBezTo>
                  <a:cubicBezTo>
                    <a:pt x="531" y="730"/>
                    <a:pt x="530" y="729"/>
                    <a:pt x="530" y="727"/>
                  </a:cubicBezTo>
                  <a:cubicBezTo>
                    <a:pt x="530" y="727"/>
                    <a:pt x="530" y="726"/>
                    <a:pt x="530" y="726"/>
                  </a:cubicBezTo>
                  <a:cubicBezTo>
                    <a:pt x="530" y="720"/>
                    <a:pt x="529" y="710"/>
                    <a:pt x="529" y="701"/>
                  </a:cubicBezTo>
                  <a:cubicBezTo>
                    <a:pt x="528" y="698"/>
                    <a:pt x="527" y="696"/>
                    <a:pt x="527" y="694"/>
                  </a:cubicBezTo>
                  <a:cubicBezTo>
                    <a:pt x="528" y="692"/>
                    <a:pt x="528" y="682"/>
                    <a:pt x="530" y="681"/>
                  </a:cubicBezTo>
                  <a:cubicBezTo>
                    <a:pt x="531" y="680"/>
                    <a:pt x="533" y="680"/>
                    <a:pt x="534" y="680"/>
                  </a:cubicBezTo>
                  <a:cubicBezTo>
                    <a:pt x="536" y="680"/>
                    <a:pt x="537" y="680"/>
                    <a:pt x="538" y="681"/>
                  </a:cubicBezTo>
                  <a:cubicBezTo>
                    <a:pt x="539" y="680"/>
                    <a:pt x="539" y="680"/>
                    <a:pt x="539" y="680"/>
                  </a:cubicBezTo>
                  <a:cubicBezTo>
                    <a:pt x="543" y="680"/>
                    <a:pt x="544" y="687"/>
                    <a:pt x="554" y="692"/>
                  </a:cubicBezTo>
                  <a:cubicBezTo>
                    <a:pt x="554" y="692"/>
                    <a:pt x="555" y="692"/>
                    <a:pt x="556" y="693"/>
                  </a:cubicBezTo>
                  <a:cubicBezTo>
                    <a:pt x="556" y="693"/>
                    <a:pt x="557" y="693"/>
                    <a:pt x="557" y="693"/>
                  </a:cubicBezTo>
                  <a:cubicBezTo>
                    <a:pt x="558" y="692"/>
                    <a:pt x="559" y="691"/>
                    <a:pt x="560" y="690"/>
                  </a:cubicBezTo>
                  <a:cubicBezTo>
                    <a:pt x="561" y="687"/>
                    <a:pt x="561" y="682"/>
                    <a:pt x="564" y="680"/>
                  </a:cubicBezTo>
                  <a:cubicBezTo>
                    <a:pt x="565" y="680"/>
                    <a:pt x="565" y="679"/>
                    <a:pt x="566" y="678"/>
                  </a:cubicBezTo>
                  <a:cubicBezTo>
                    <a:pt x="567" y="674"/>
                    <a:pt x="567" y="669"/>
                    <a:pt x="565" y="665"/>
                  </a:cubicBezTo>
                  <a:cubicBezTo>
                    <a:pt x="563" y="660"/>
                    <a:pt x="564" y="655"/>
                    <a:pt x="563" y="651"/>
                  </a:cubicBezTo>
                  <a:cubicBezTo>
                    <a:pt x="562" y="646"/>
                    <a:pt x="558" y="646"/>
                    <a:pt x="559" y="641"/>
                  </a:cubicBezTo>
                  <a:cubicBezTo>
                    <a:pt x="560" y="635"/>
                    <a:pt x="561" y="629"/>
                    <a:pt x="565" y="625"/>
                  </a:cubicBezTo>
                  <a:cubicBezTo>
                    <a:pt x="571" y="619"/>
                    <a:pt x="571" y="618"/>
                    <a:pt x="573" y="613"/>
                  </a:cubicBezTo>
                  <a:cubicBezTo>
                    <a:pt x="574" y="610"/>
                    <a:pt x="574" y="608"/>
                    <a:pt x="576" y="605"/>
                  </a:cubicBezTo>
                  <a:cubicBezTo>
                    <a:pt x="578" y="601"/>
                    <a:pt x="580" y="595"/>
                    <a:pt x="583" y="591"/>
                  </a:cubicBezTo>
                  <a:cubicBezTo>
                    <a:pt x="585" y="586"/>
                    <a:pt x="587" y="581"/>
                    <a:pt x="590" y="576"/>
                  </a:cubicBezTo>
                  <a:cubicBezTo>
                    <a:pt x="591" y="574"/>
                    <a:pt x="592" y="572"/>
                    <a:pt x="592" y="571"/>
                  </a:cubicBezTo>
                  <a:cubicBezTo>
                    <a:pt x="592" y="569"/>
                    <a:pt x="592" y="567"/>
                    <a:pt x="592" y="565"/>
                  </a:cubicBezTo>
                  <a:cubicBezTo>
                    <a:pt x="592" y="559"/>
                    <a:pt x="591" y="556"/>
                    <a:pt x="588" y="554"/>
                  </a:cubicBezTo>
                  <a:cubicBezTo>
                    <a:pt x="586" y="552"/>
                    <a:pt x="583" y="551"/>
                    <a:pt x="580" y="549"/>
                  </a:cubicBezTo>
                  <a:cubicBezTo>
                    <a:pt x="574" y="546"/>
                    <a:pt x="567" y="539"/>
                    <a:pt x="564" y="536"/>
                  </a:cubicBezTo>
                  <a:cubicBezTo>
                    <a:pt x="558" y="530"/>
                    <a:pt x="556" y="534"/>
                    <a:pt x="551" y="529"/>
                  </a:cubicBezTo>
                  <a:cubicBezTo>
                    <a:pt x="548" y="526"/>
                    <a:pt x="542" y="519"/>
                    <a:pt x="542" y="514"/>
                  </a:cubicBezTo>
                  <a:cubicBezTo>
                    <a:pt x="542" y="512"/>
                    <a:pt x="542" y="511"/>
                    <a:pt x="542" y="509"/>
                  </a:cubicBezTo>
                  <a:cubicBezTo>
                    <a:pt x="541" y="507"/>
                    <a:pt x="541" y="505"/>
                    <a:pt x="541" y="503"/>
                  </a:cubicBezTo>
                  <a:cubicBezTo>
                    <a:pt x="541" y="501"/>
                    <a:pt x="542" y="493"/>
                    <a:pt x="543" y="487"/>
                  </a:cubicBezTo>
                  <a:cubicBezTo>
                    <a:pt x="544" y="482"/>
                    <a:pt x="544" y="478"/>
                    <a:pt x="545" y="474"/>
                  </a:cubicBezTo>
                  <a:cubicBezTo>
                    <a:pt x="546" y="470"/>
                    <a:pt x="547" y="464"/>
                    <a:pt x="546" y="460"/>
                  </a:cubicBezTo>
                  <a:cubicBezTo>
                    <a:pt x="544" y="458"/>
                    <a:pt x="542" y="458"/>
                    <a:pt x="537" y="457"/>
                  </a:cubicBezTo>
                  <a:cubicBezTo>
                    <a:pt x="532" y="456"/>
                    <a:pt x="528" y="455"/>
                    <a:pt x="525" y="453"/>
                  </a:cubicBezTo>
                  <a:cubicBezTo>
                    <a:pt x="524" y="452"/>
                    <a:pt x="522" y="452"/>
                    <a:pt x="522" y="451"/>
                  </a:cubicBezTo>
                  <a:cubicBezTo>
                    <a:pt x="519" y="448"/>
                    <a:pt x="517" y="442"/>
                    <a:pt x="515" y="437"/>
                  </a:cubicBezTo>
                  <a:cubicBezTo>
                    <a:pt x="514" y="436"/>
                    <a:pt x="513" y="436"/>
                    <a:pt x="512" y="436"/>
                  </a:cubicBezTo>
                  <a:cubicBezTo>
                    <a:pt x="511" y="436"/>
                    <a:pt x="510" y="436"/>
                    <a:pt x="509" y="438"/>
                  </a:cubicBezTo>
                  <a:cubicBezTo>
                    <a:pt x="508" y="439"/>
                    <a:pt x="507" y="440"/>
                    <a:pt x="506" y="441"/>
                  </a:cubicBezTo>
                  <a:cubicBezTo>
                    <a:pt x="505" y="443"/>
                    <a:pt x="504" y="444"/>
                    <a:pt x="503" y="445"/>
                  </a:cubicBezTo>
                  <a:cubicBezTo>
                    <a:pt x="500" y="449"/>
                    <a:pt x="497" y="453"/>
                    <a:pt x="496" y="453"/>
                  </a:cubicBezTo>
                  <a:cubicBezTo>
                    <a:pt x="494" y="453"/>
                    <a:pt x="492" y="453"/>
                    <a:pt x="491" y="453"/>
                  </a:cubicBezTo>
                  <a:cubicBezTo>
                    <a:pt x="490" y="453"/>
                    <a:pt x="490" y="453"/>
                    <a:pt x="489" y="453"/>
                  </a:cubicBezTo>
                  <a:cubicBezTo>
                    <a:pt x="488" y="453"/>
                    <a:pt x="487" y="453"/>
                    <a:pt x="486" y="451"/>
                  </a:cubicBezTo>
                  <a:cubicBezTo>
                    <a:pt x="484" y="450"/>
                    <a:pt x="483" y="448"/>
                    <a:pt x="484" y="444"/>
                  </a:cubicBezTo>
                  <a:cubicBezTo>
                    <a:pt x="485" y="440"/>
                    <a:pt x="487" y="439"/>
                    <a:pt x="491" y="433"/>
                  </a:cubicBezTo>
                  <a:cubicBezTo>
                    <a:pt x="492" y="430"/>
                    <a:pt x="495" y="428"/>
                    <a:pt x="497" y="425"/>
                  </a:cubicBezTo>
                  <a:cubicBezTo>
                    <a:pt x="500" y="417"/>
                    <a:pt x="502" y="405"/>
                    <a:pt x="505" y="399"/>
                  </a:cubicBezTo>
                  <a:cubicBezTo>
                    <a:pt x="506" y="396"/>
                    <a:pt x="510" y="395"/>
                    <a:pt x="513" y="394"/>
                  </a:cubicBezTo>
                  <a:cubicBezTo>
                    <a:pt x="516" y="392"/>
                    <a:pt x="518" y="391"/>
                    <a:pt x="520" y="390"/>
                  </a:cubicBezTo>
                  <a:cubicBezTo>
                    <a:pt x="522" y="390"/>
                    <a:pt x="527" y="388"/>
                    <a:pt x="531" y="388"/>
                  </a:cubicBezTo>
                  <a:cubicBezTo>
                    <a:pt x="533" y="388"/>
                    <a:pt x="536" y="389"/>
                    <a:pt x="537" y="390"/>
                  </a:cubicBezTo>
                  <a:cubicBezTo>
                    <a:pt x="538" y="390"/>
                    <a:pt x="539" y="391"/>
                    <a:pt x="540" y="391"/>
                  </a:cubicBezTo>
                  <a:cubicBezTo>
                    <a:pt x="543" y="395"/>
                    <a:pt x="546" y="401"/>
                    <a:pt x="551" y="404"/>
                  </a:cubicBezTo>
                  <a:cubicBezTo>
                    <a:pt x="551" y="404"/>
                    <a:pt x="552" y="404"/>
                    <a:pt x="552" y="404"/>
                  </a:cubicBezTo>
                  <a:cubicBezTo>
                    <a:pt x="559" y="404"/>
                    <a:pt x="566" y="403"/>
                    <a:pt x="572" y="403"/>
                  </a:cubicBezTo>
                  <a:cubicBezTo>
                    <a:pt x="574" y="403"/>
                    <a:pt x="579" y="403"/>
                    <a:pt x="583" y="404"/>
                  </a:cubicBezTo>
                  <a:cubicBezTo>
                    <a:pt x="588" y="402"/>
                    <a:pt x="589" y="399"/>
                    <a:pt x="592" y="395"/>
                  </a:cubicBezTo>
                  <a:cubicBezTo>
                    <a:pt x="597" y="391"/>
                    <a:pt x="601" y="388"/>
                    <a:pt x="603" y="381"/>
                  </a:cubicBezTo>
                  <a:cubicBezTo>
                    <a:pt x="605" y="374"/>
                    <a:pt x="608" y="369"/>
                    <a:pt x="612" y="360"/>
                  </a:cubicBezTo>
                  <a:cubicBezTo>
                    <a:pt x="615" y="354"/>
                    <a:pt x="617" y="354"/>
                    <a:pt x="620" y="354"/>
                  </a:cubicBezTo>
                  <a:cubicBezTo>
                    <a:pt x="620" y="354"/>
                    <a:pt x="621" y="354"/>
                    <a:pt x="621" y="354"/>
                  </a:cubicBezTo>
                  <a:cubicBezTo>
                    <a:pt x="621" y="354"/>
                    <a:pt x="621" y="354"/>
                    <a:pt x="622" y="354"/>
                  </a:cubicBezTo>
                  <a:cubicBezTo>
                    <a:pt x="624" y="354"/>
                    <a:pt x="626" y="354"/>
                    <a:pt x="630" y="353"/>
                  </a:cubicBezTo>
                  <a:cubicBezTo>
                    <a:pt x="638" y="351"/>
                    <a:pt x="639" y="349"/>
                    <a:pt x="639" y="340"/>
                  </a:cubicBezTo>
                  <a:cubicBezTo>
                    <a:pt x="639" y="333"/>
                    <a:pt x="638" y="325"/>
                    <a:pt x="638" y="318"/>
                  </a:cubicBezTo>
                  <a:cubicBezTo>
                    <a:pt x="638" y="314"/>
                    <a:pt x="639" y="310"/>
                    <a:pt x="640" y="307"/>
                  </a:cubicBezTo>
                  <a:cubicBezTo>
                    <a:pt x="641" y="306"/>
                    <a:pt x="642" y="305"/>
                    <a:pt x="643" y="304"/>
                  </a:cubicBezTo>
                  <a:cubicBezTo>
                    <a:pt x="645" y="301"/>
                    <a:pt x="648" y="299"/>
                    <a:pt x="650" y="296"/>
                  </a:cubicBezTo>
                  <a:cubicBezTo>
                    <a:pt x="655" y="291"/>
                    <a:pt x="659" y="286"/>
                    <a:pt x="659" y="279"/>
                  </a:cubicBezTo>
                  <a:cubicBezTo>
                    <a:pt x="659" y="276"/>
                    <a:pt x="659" y="270"/>
                    <a:pt x="659" y="266"/>
                  </a:cubicBezTo>
                  <a:cubicBezTo>
                    <a:pt x="658" y="266"/>
                    <a:pt x="658" y="267"/>
                    <a:pt x="657" y="268"/>
                  </a:cubicBezTo>
                  <a:cubicBezTo>
                    <a:pt x="654" y="271"/>
                    <a:pt x="644" y="274"/>
                    <a:pt x="640" y="275"/>
                  </a:cubicBezTo>
                  <a:cubicBezTo>
                    <a:pt x="640" y="275"/>
                    <a:pt x="639" y="276"/>
                    <a:pt x="639" y="276"/>
                  </a:cubicBezTo>
                  <a:cubicBezTo>
                    <a:pt x="637" y="277"/>
                    <a:pt x="636" y="278"/>
                    <a:pt x="634" y="279"/>
                  </a:cubicBezTo>
                  <a:cubicBezTo>
                    <a:pt x="633" y="280"/>
                    <a:pt x="632" y="281"/>
                    <a:pt x="630" y="282"/>
                  </a:cubicBezTo>
                  <a:cubicBezTo>
                    <a:pt x="628" y="282"/>
                    <a:pt x="627" y="282"/>
                    <a:pt x="625" y="282"/>
                  </a:cubicBezTo>
                  <a:cubicBezTo>
                    <a:pt x="621" y="282"/>
                    <a:pt x="618" y="281"/>
                    <a:pt x="613" y="280"/>
                  </a:cubicBezTo>
                  <a:cubicBezTo>
                    <a:pt x="613" y="280"/>
                    <a:pt x="613" y="280"/>
                    <a:pt x="612" y="280"/>
                  </a:cubicBezTo>
                  <a:cubicBezTo>
                    <a:pt x="610" y="280"/>
                    <a:pt x="606" y="281"/>
                    <a:pt x="603" y="282"/>
                  </a:cubicBezTo>
                  <a:cubicBezTo>
                    <a:pt x="602" y="282"/>
                    <a:pt x="600" y="283"/>
                    <a:pt x="599" y="283"/>
                  </a:cubicBezTo>
                  <a:cubicBezTo>
                    <a:pt x="598" y="283"/>
                    <a:pt x="598" y="283"/>
                    <a:pt x="598" y="284"/>
                  </a:cubicBezTo>
                  <a:cubicBezTo>
                    <a:pt x="597" y="284"/>
                    <a:pt x="595" y="284"/>
                    <a:pt x="594" y="284"/>
                  </a:cubicBezTo>
                  <a:cubicBezTo>
                    <a:pt x="593" y="284"/>
                    <a:pt x="593" y="284"/>
                    <a:pt x="592" y="284"/>
                  </a:cubicBezTo>
                  <a:cubicBezTo>
                    <a:pt x="592" y="284"/>
                    <a:pt x="592" y="284"/>
                    <a:pt x="592" y="284"/>
                  </a:cubicBezTo>
                  <a:cubicBezTo>
                    <a:pt x="590" y="284"/>
                    <a:pt x="589" y="284"/>
                    <a:pt x="588" y="284"/>
                  </a:cubicBezTo>
                  <a:cubicBezTo>
                    <a:pt x="585" y="283"/>
                    <a:pt x="581" y="280"/>
                    <a:pt x="579" y="277"/>
                  </a:cubicBezTo>
                  <a:cubicBezTo>
                    <a:pt x="576" y="275"/>
                    <a:pt x="574" y="273"/>
                    <a:pt x="572" y="270"/>
                  </a:cubicBezTo>
                  <a:cubicBezTo>
                    <a:pt x="571" y="267"/>
                    <a:pt x="570" y="264"/>
                    <a:pt x="570" y="261"/>
                  </a:cubicBezTo>
                  <a:cubicBezTo>
                    <a:pt x="570" y="260"/>
                    <a:pt x="569" y="260"/>
                    <a:pt x="569" y="260"/>
                  </a:cubicBezTo>
                  <a:cubicBezTo>
                    <a:pt x="568" y="255"/>
                    <a:pt x="568" y="251"/>
                    <a:pt x="568" y="248"/>
                  </a:cubicBezTo>
                  <a:cubicBezTo>
                    <a:pt x="567" y="247"/>
                    <a:pt x="566" y="245"/>
                    <a:pt x="565" y="244"/>
                  </a:cubicBezTo>
                  <a:cubicBezTo>
                    <a:pt x="562" y="242"/>
                    <a:pt x="561" y="240"/>
                    <a:pt x="559" y="240"/>
                  </a:cubicBezTo>
                  <a:cubicBezTo>
                    <a:pt x="558" y="240"/>
                    <a:pt x="556" y="241"/>
                    <a:pt x="554" y="242"/>
                  </a:cubicBezTo>
                  <a:cubicBezTo>
                    <a:pt x="549" y="243"/>
                    <a:pt x="546" y="244"/>
                    <a:pt x="541" y="245"/>
                  </a:cubicBezTo>
                  <a:cubicBezTo>
                    <a:pt x="540" y="246"/>
                    <a:pt x="538" y="246"/>
                    <a:pt x="537" y="246"/>
                  </a:cubicBezTo>
                  <a:cubicBezTo>
                    <a:pt x="535" y="246"/>
                    <a:pt x="533" y="246"/>
                    <a:pt x="531" y="245"/>
                  </a:cubicBezTo>
                  <a:cubicBezTo>
                    <a:pt x="527" y="247"/>
                    <a:pt x="522" y="248"/>
                    <a:pt x="518" y="249"/>
                  </a:cubicBezTo>
                  <a:cubicBezTo>
                    <a:pt x="514" y="250"/>
                    <a:pt x="511" y="251"/>
                    <a:pt x="509" y="251"/>
                  </a:cubicBezTo>
                  <a:cubicBezTo>
                    <a:pt x="507" y="251"/>
                    <a:pt x="505" y="250"/>
                    <a:pt x="504" y="248"/>
                  </a:cubicBezTo>
                  <a:cubicBezTo>
                    <a:pt x="503" y="247"/>
                    <a:pt x="502" y="245"/>
                    <a:pt x="500" y="243"/>
                  </a:cubicBezTo>
                  <a:cubicBezTo>
                    <a:pt x="497" y="241"/>
                    <a:pt x="496" y="232"/>
                    <a:pt x="496" y="229"/>
                  </a:cubicBezTo>
                  <a:cubicBezTo>
                    <a:pt x="494" y="222"/>
                    <a:pt x="492" y="222"/>
                    <a:pt x="486" y="222"/>
                  </a:cubicBezTo>
                  <a:cubicBezTo>
                    <a:pt x="485" y="222"/>
                    <a:pt x="484" y="222"/>
                    <a:pt x="483" y="223"/>
                  </a:cubicBezTo>
                  <a:cubicBezTo>
                    <a:pt x="482" y="223"/>
                    <a:pt x="481" y="223"/>
                    <a:pt x="480" y="223"/>
                  </a:cubicBezTo>
                  <a:cubicBezTo>
                    <a:pt x="473" y="225"/>
                    <a:pt x="467" y="228"/>
                    <a:pt x="460" y="228"/>
                  </a:cubicBezTo>
                  <a:cubicBezTo>
                    <a:pt x="457" y="228"/>
                    <a:pt x="454" y="227"/>
                    <a:pt x="452" y="226"/>
                  </a:cubicBezTo>
                  <a:cubicBezTo>
                    <a:pt x="445" y="226"/>
                    <a:pt x="441" y="220"/>
                    <a:pt x="438" y="215"/>
                  </a:cubicBezTo>
                  <a:cubicBezTo>
                    <a:pt x="435" y="209"/>
                    <a:pt x="429" y="209"/>
                    <a:pt x="426" y="203"/>
                  </a:cubicBezTo>
                  <a:cubicBezTo>
                    <a:pt x="426" y="202"/>
                    <a:pt x="423" y="200"/>
                    <a:pt x="421" y="198"/>
                  </a:cubicBezTo>
                  <a:cubicBezTo>
                    <a:pt x="414" y="194"/>
                    <a:pt x="407" y="191"/>
                    <a:pt x="398" y="187"/>
                  </a:cubicBezTo>
                  <a:cubicBezTo>
                    <a:pt x="397" y="186"/>
                    <a:pt x="395" y="186"/>
                    <a:pt x="393" y="186"/>
                  </a:cubicBezTo>
                  <a:cubicBezTo>
                    <a:pt x="389" y="186"/>
                    <a:pt x="383" y="187"/>
                    <a:pt x="376" y="188"/>
                  </a:cubicBezTo>
                  <a:cubicBezTo>
                    <a:pt x="374" y="189"/>
                    <a:pt x="372" y="189"/>
                    <a:pt x="369" y="190"/>
                  </a:cubicBezTo>
                  <a:cubicBezTo>
                    <a:pt x="365" y="190"/>
                    <a:pt x="362" y="191"/>
                    <a:pt x="360" y="191"/>
                  </a:cubicBezTo>
                  <a:cubicBezTo>
                    <a:pt x="358" y="191"/>
                    <a:pt x="356" y="190"/>
                    <a:pt x="354" y="189"/>
                  </a:cubicBezTo>
                  <a:cubicBezTo>
                    <a:pt x="354" y="188"/>
                    <a:pt x="353" y="188"/>
                    <a:pt x="352" y="188"/>
                  </a:cubicBezTo>
                  <a:cubicBezTo>
                    <a:pt x="350" y="187"/>
                    <a:pt x="348" y="182"/>
                    <a:pt x="346" y="178"/>
                  </a:cubicBezTo>
                  <a:cubicBezTo>
                    <a:pt x="346" y="178"/>
                    <a:pt x="346" y="177"/>
                    <a:pt x="345" y="177"/>
                  </a:cubicBezTo>
                  <a:cubicBezTo>
                    <a:pt x="345" y="177"/>
                    <a:pt x="345" y="177"/>
                    <a:pt x="345" y="177"/>
                  </a:cubicBezTo>
                  <a:cubicBezTo>
                    <a:pt x="345" y="177"/>
                    <a:pt x="345" y="177"/>
                    <a:pt x="344" y="176"/>
                  </a:cubicBezTo>
                  <a:cubicBezTo>
                    <a:pt x="343" y="174"/>
                    <a:pt x="343" y="174"/>
                    <a:pt x="343" y="174"/>
                  </a:cubicBezTo>
                  <a:cubicBezTo>
                    <a:pt x="343" y="174"/>
                    <a:pt x="344" y="174"/>
                    <a:pt x="344" y="174"/>
                  </a:cubicBezTo>
                  <a:cubicBezTo>
                    <a:pt x="343" y="173"/>
                    <a:pt x="343" y="171"/>
                    <a:pt x="345" y="169"/>
                  </a:cubicBezTo>
                  <a:cubicBezTo>
                    <a:pt x="345" y="167"/>
                    <a:pt x="345" y="166"/>
                    <a:pt x="342" y="164"/>
                  </a:cubicBezTo>
                  <a:cubicBezTo>
                    <a:pt x="339" y="163"/>
                    <a:pt x="337" y="161"/>
                    <a:pt x="336" y="160"/>
                  </a:cubicBezTo>
                  <a:cubicBezTo>
                    <a:pt x="334" y="159"/>
                    <a:pt x="333" y="159"/>
                    <a:pt x="333" y="158"/>
                  </a:cubicBezTo>
                  <a:cubicBezTo>
                    <a:pt x="333" y="158"/>
                    <a:pt x="332" y="157"/>
                    <a:pt x="332" y="155"/>
                  </a:cubicBezTo>
                  <a:cubicBezTo>
                    <a:pt x="332" y="155"/>
                    <a:pt x="332" y="155"/>
                    <a:pt x="332" y="155"/>
                  </a:cubicBezTo>
                  <a:cubicBezTo>
                    <a:pt x="328" y="150"/>
                    <a:pt x="330" y="147"/>
                    <a:pt x="322" y="145"/>
                  </a:cubicBezTo>
                  <a:cubicBezTo>
                    <a:pt x="316" y="143"/>
                    <a:pt x="317" y="142"/>
                    <a:pt x="314" y="137"/>
                  </a:cubicBezTo>
                  <a:cubicBezTo>
                    <a:pt x="311" y="131"/>
                    <a:pt x="309" y="129"/>
                    <a:pt x="304" y="126"/>
                  </a:cubicBezTo>
                  <a:cubicBezTo>
                    <a:pt x="304" y="126"/>
                    <a:pt x="304" y="126"/>
                    <a:pt x="303" y="125"/>
                  </a:cubicBezTo>
                  <a:cubicBezTo>
                    <a:pt x="303" y="125"/>
                    <a:pt x="303" y="125"/>
                    <a:pt x="303" y="125"/>
                  </a:cubicBezTo>
                  <a:cubicBezTo>
                    <a:pt x="302" y="125"/>
                    <a:pt x="302" y="125"/>
                    <a:pt x="302" y="125"/>
                  </a:cubicBezTo>
                  <a:cubicBezTo>
                    <a:pt x="299" y="126"/>
                    <a:pt x="297" y="129"/>
                    <a:pt x="296" y="132"/>
                  </a:cubicBezTo>
                  <a:cubicBezTo>
                    <a:pt x="296" y="132"/>
                    <a:pt x="295" y="133"/>
                    <a:pt x="295" y="134"/>
                  </a:cubicBezTo>
                  <a:cubicBezTo>
                    <a:pt x="295" y="136"/>
                    <a:pt x="290" y="141"/>
                    <a:pt x="287" y="141"/>
                  </a:cubicBezTo>
                  <a:cubicBezTo>
                    <a:pt x="287" y="141"/>
                    <a:pt x="287" y="141"/>
                    <a:pt x="287" y="141"/>
                  </a:cubicBezTo>
                  <a:cubicBezTo>
                    <a:pt x="286" y="142"/>
                    <a:pt x="282" y="142"/>
                    <a:pt x="278" y="142"/>
                  </a:cubicBezTo>
                  <a:cubicBezTo>
                    <a:pt x="276" y="142"/>
                    <a:pt x="273" y="142"/>
                    <a:pt x="272" y="142"/>
                  </a:cubicBezTo>
                  <a:cubicBezTo>
                    <a:pt x="272" y="142"/>
                    <a:pt x="272" y="142"/>
                    <a:pt x="271" y="142"/>
                  </a:cubicBezTo>
                  <a:cubicBezTo>
                    <a:pt x="270" y="142"/>
                    <a:pt x="269" y="142"/>
                    <a:pt x="267" y="142"/>
                  </a:cubicBezTo>
                  <a:cubicBezTo>
                    <a:pt x="266" y="143"/>
                    <a:pt x="264" y="144"/>
                    <a:pt x="262" y="144"/>
                  </a:cubicBezTo>
                  <a:cubicBezTo>
                    <a:pt x="262" y="145"/>
                    <a:pt x="259" y="147"/>
                    <a:pt x="257" y="148"/>
                  </a:cubicBezTo>
                  <a:cubicBezTo>
                    <a:pt x="256" y="149"/>
                    <a:pt x="256" y="149"/>
                    <a:pt x="255" y="149"/>
                  </a:cubicBezTo>
                  <a:cubicBezTo>
                    <a:pt x="254" y="149"/>
                    <a:pt x="253" y="149"/>
                    <a:pt x="251" y="147"/>
                  </a:cubicBezTo>
                  <a:cubicBezTo>
                    <a:pt x="249" y="144"/>
                    <a:pt x="248" y="141"/>
                    <a:pt x="247" y="138"/>
                  </a:cubicBezTo>
                  <a:cubicBezTo>
                    <a:pt x="244" y="135"/>
                    <a:pt x="243" y="132"/>
                    <a:pt x="241" y="128"/>
                  </a:cubicBezTo>
                  <a:cubicBezTo>
                    <a:pt x="238" y="127"/>
                    <a:pt x="235" y="125"/>
                    <a:pt x="234" y="124"/>
                  </a:cubicBezTo>
                  <a:cubicBezTo>
                    <a:pt x="228" y="118"/>
                    <a:pt x="228" y="117"/>
                    <a:pt x="227" y="110"/>
                  </a:cubicBezTo>
                  <a:cubicBezTo>
                    <a:pt x="226" y="106"/>
                    <a:pt x="223" y="100"/>
                    <a:pt x="221" y="97"/>
                  </a:cubicBezTo>
                  <a:cubicBezTo>
                    <a:pt x="219" y="93"/>
                    <a:pt x="218" y="90"/>
                    <a:pt x="214" y="88"/>
                  </a:cubicBezTo>
                  <a:cubicBezTo>
                    <a:pt x="211" y="86"/>
                    <a:pt x="208" y="85"/>
                    <a:pt x="206" y="83"/>
                  </a:cubicBezTo>
                  <a:cubicBezTo>
                    <a:pt x="203" y="82"/>
                    <a:pt x="201" y="80"/>
                    <a:pt x="201" y="77"/>
                  </a:cubicBezTo>
                  <a:cubicBezTo>
                    <a:pt x="202" y="74"/>
                    <a:pt x="202" y="71"/>
                    <a:pt x="203" y="67"/>
                  </a:cubicBezTo>
                  <a:cubicBezTo>
                    <a:pt x="204" y="63"/>
                    <a:pt x="204" y="59"/>
                    <a:pt x="203" y="54"/>
                  </a:cubicBezTo>
                  <a:cubicBezTo>
                    <a:pt x="202" y="51"/>
                    <a:pt x="203" y="47"/>
                    <a:pt x="203" y="43"/>
                  </a:cubicBezTo>
                  <a:cubicBezTo>
                    <a:pt x="203" y="43"/>
                    <a:pt x="202" y="42"/>
                    <a:pt x="202" y="41"/>
                  </a:cubicBezTo>
                  <a:cubicBezTo>
                    <a:pt x="202" y="40"/>
                    <a:pt x="201" y="39"/>
                    <a:pt x="201" y="38"/>
                  </a:cubicBezTo>
                  <a:cubicBezTo>
                    <a:pt x="201" y="35"/>
                    <a:pt x="200" y="33"/>
                    <a:pt x="200" y="31"/>
                  </a:cubicBezTo>
                  <a:cubicBezTo>
                    <a:pt x="199" y="27"/>
                    <a:pt x="196" y="25"/>
                    <a:pt x="195" y="21"/>
                  </a:cubicBezTo>
                  <a:cubicBezTo>
                    <a:pt x="194" y="16"/>
                    <a:pt x="190" y="16"/>
                    <a:pt x="188" y="13"/>
                  </a:cubicBezTo>
                  <a:cubicBezTo>
                    <a:pt x="187" y="10"/>
                    <a:pt x="184" y="6"/>
                    <a:pt x="180" y="5"/>
                  </a:cubicBezTo>
                  <a:cubicBezTo>
                    <a:pt x="177" y="3"/>
                    <a:pt x="173" y="1"/>
                    <a:pt x="169" y="1"/>
                  </a:cubicBezTo>
                  <a:cubicBezTo>
                    <a:pt x="168" y="1"/>
                    <a:pt x="167" y="1"/>
                    <a:pt x="166" y="1"/>
                  </a:cubicBezTo>
                  <a:cubicBezTo>
                    <a:pt x="164" y="1"/>
                    <a:pt x="163" y="1"/>
                    <a:pt x="163" y="0"/>
                  </a:cubicBezTo>
                </a:path>
              </a:pathLst>
            </a:custGeom>
            <a:solidFill>
              <a:schemeClr val="accent6">
                <a:lumMod val="60000"/>
                <a:lumOff val="4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22" name="Freeform 362"/>
            <p:cNvSpPr>
              <a:spLocks/>
            </p:cNvSpPr>
            <p:nvPr/>
          </p:nvSpPr>
          <p:spPr bwMode="auto">
            <a:xfrm>
              <a:off x="5381240" y="2657735"/>
              <a:ext cx="1565" cy="4854"/>
            </a:xfrm>
            <a:custGeom>
              <a:avLst/>
              <a:gdLst>
                <a:gd name="T0" fmla="*/ 0 w 1"/>
                <a:gd name="T1" fmla="*/ 0 h 4"/>
                <a:gd name="T2" fmla="*/ 1 w 1"/>
                <a:gd name="T3" fmla="*/ 4 h 4"/>
                <a:gd name="T4" fmla="*/ 1 w 1"/>
                <a:gd name="T5" fmla="*/ 3 h 4"/>
                <a:gd name="T6" fmla="*/ 0 w 1"/>
                <a:gd name="T7" fmla="*/ 0 h 4"/>
              </a:gdLst>
              <a:ahLst/>
              <a:cxnLst>
                <a:cxn ang="0">
                  <a:pos x="T0" y="T1"/>
                </a:cxn>
                <a:cxn ang="0">
                  <a:pos x="T2" y="T3"/>
                </a:cxn>
                <a:cxn ang="0">
                  <a:pos x="T4" y="T5"/>
                </a:cxn>
                <a:cxn ang="0">
                  <a:pos x="T6" y="T7"/>
                </a:cxn>
              </a:cxnLst>
              <a:rect l="0" t="0" r="r" b="b"/>
              <a:pathLst>
                <a:path w="1" h="4">
                  <a:moveTo>
                    <a:pt x="0" y="0"/>
                  </a:moveTo>
                  <a:cubicBezTo>
                    <a:pt x="0" y="1"/>
                    <a:pt x="0" y="3"/>
                    <a:pt x="1" y="4"/>
                  </a:cubicBezTo>
                  <a:cubicBezTo>
                    <a:pt x="1" y="4"/>
                    <a:pt x="1" y="3"/>
                    <a:pt x="1" y="3"/>
                  </a:cubicBezTo>
                  <a:cubicBezTo>
                    <a:pt x="1" y="2"/>
                    <a:pt x="1" y="1"/>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23" name="Freeform 363"/>
            <p:cNvSpPr>
              <a:spLocks noEditPoints="1"/>
            </p:cNvSpPr>
            <p:nvPr/>
          </p:nvSpPr>
          <p:spPr bwMode="auto">
            <a:xfrm>
              <a:off x="5384368" y="2423111"/>
              <a:ext cx="197107" cy="210353"/>
            </a:xfrm>
            <a:custGeom>
              <a:avLst/>
              <a:gdLst>
                <a:gd name="T0" fmla="*/ 7 w 153"/>
                <a:gd name="T1" fmla="*/ 154 h 159"/>
                <a:gd name="T2" fmla="*/ 4 w 153"/>
                <a:gd name="T3" fmla="*/ 156 h 159"/>
                <a:gd name="T4" fmla="*/ 0 w 153"/>
                <a:gd name="T5" fmla="*/ 159 h 159"/>
                <a:gd name="T6" fmla="*/ 0 w 153"/>
                <a:gd name="T7" fmla="*/ 159 h 159"/>
                <a:gd name="T8" fmla="*/ 0 w 153"/>
                <a:gd name="T9" fmla="*/ 159 h 159"/>
                <a:gd name="T10" fmla="*/ 7 w 153"/>
                <a:gd name="T11" fmla="*/ 154 h 159"/>
                <a:gd name="T12" fmla="*/ 94 w 153"/>
                <a:gd name="T13" fmla="*/ 139 h 159"/>
                <a:gd name="T14" fmla="*/ 83 w 153"/>
                <a:gd name="T15" fmla="*/ 140 h 159"/>
                <a:gd name="T16" fmla="*/ 86 w 153"/>
                <a:gd name="T17" fmla="*/ 141 h 159"/>
                <a:gd name="T18" fmla="*/ 93 w 153"/>
                <a:gd name="T19" fmla="*/ 139 h 159"/>
                <a:gd name="T20" fmla="*/ 94 w 153"/>
                <a:gd name="T21" fmla="*/ 139 h 159"/>
                <a:gd name="T22" fmla="*/ 79 w 153"/>
                <a:gd name="T23" fmla="*/ 117 h 159"/>
                <a:gd name="T24" fmla="*/ 79 w 153"/>
                <a:gd name="T25" fmla="*/ 128 h 159"/>
                <a:gd name="T26" fmla="*/ 81 w 153"/>
                <a:gd name="T27" fmla="*/ 133 h 159"/>
                <a:gd name="T28" fmla="*/ 80 w 153"/>
                <a:gd name="T29" fmla="*/ 127 h 159"/>
                <a:gd name="T30" fmla="*/ 79 w 153"/>
                <a:gd name="T31" fmla="*/ 117 h 159"/>
                <a:gd name="T32" fmla="*/ 60 w 153"/>
                <a:gd name="T33" fmla="*/ 103 h 159"/>
                <a:gd name="T34" fmla="*/ 53 w 153"/>
                <a:gd name="T35" fmla="*/ 108 h 159"/>
                <a:gd name="T36" fmla="*/ 51 w 153"/>
                <a:gd name="T37" fmla="*/ 120 h 159"/>
                <a:gd name="T38" fmla="*/ 52 w 153"/>
                <a:gd name="T39" fmla="*/ 132 h 159"/>
                <a:gd name="T40" fmla="*/ 54 w 153"/>
                <a:gd name="T41" fmla="*/ 129 h 159"/>
                <a:gd name="T42" fmla="*/ 55 w 153"/>
                <a:gd name="T43" fmla="*/ 107 h 159"/>
                <a:gd name="T44" fmla="*/ 60 w 153"/>
                <a:gd name="T45" fmla="*/ 103 h 159"/>
                <a:gd name="T46" fmla="*/ 81 w 153"/>
                <a:gd name="T47" fmla="*/ 94 h 159"/>
                <a:gd name="T48" fmla="*/ 80 w 153"/>
                <a:gd name="T49" fmla="*/ 94 h 159"/>
                <a:gd name="T50" fmla="*/ 83 w 153"/>
                <a:gd name="T51" fmla="*/ 97 h 159"/>
                <a:gd name="T52" fmla="*/ 81 w 153"/>
                <a:gd name="T53" fmla="*/ 94 h 159"/>
                <a:gd name="T54" fmla="*/ 134 w 153"/>
                <a:gd name="T55" fmla="*/ 54 h 159"/>
                <a:gd name="T56" fmla="*/ 133 w 153"/>
                <a:gd name="T57" fmla="*/ 57 h 159"/>
                <a:gd name="T58" fmla="*/ 130 w 153"/>
                <a:gd name="T59" fmla="*/ 70 h 159"/>
                <a:gd name="T60" fmla="*/ 130 w 153"/>
                <a:gd name="T61" fmla="*/ 79 h 159"/>
                <a:gd name="T62" fmla="*/ 130 w 153"/>
                <a:gd name="T63" fmla="*/ 76 h 159"/>
                <a:gd name="T64" fmla="*/ 134 w 153"/>
                <a:gd name="T65" fmla="*/ 54 h 159"/>
                <a:gd name="T66" fmla="*/ 153 w 153"/>
                <a:gd name="T67" fmla="*/ 0 h 159"/>
                <a:gd name="T68" fmla="*/ 151 w 153"/>
                <a:gd name="T69" fmla="*/ 1 h 159"/>
                <a:gd name="T70" fmla="*/ 146 w 153"/>
                <a:gd name="T71" fmla="*/ 12 h 159"/>
                <a:gd name="T72" fmla="*/ 140 w 153"/>
                <a:gd name="T73" fmla="*/ 24 h 159"/>
                <a:gd name="T74" fmla="*/ 148 w 153"/>
                <a:gd name="T75" fmla="*/ 12 h 159"/>
                <a:gd name="T76" fmla="*/ 153 w 153"/>
                <a:gd name="T7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59">
                  <a:moveTo>
                    <a:pt x="7" y="154"/>
                  </a:moveTo>
                  <a:cubicBezTo>
                    <a:pt x="6" y="155"/>
                    <a:pt x="5" y="155"/>
                    <a:pt x="4" y="156"/>
                  </a:cubicBezTo>
                  <a:cubicBezTo>
                    <a:pt x="2" y="157"/>
                    <a:pt x="1" y="158"/>
                    <a:pt x="0" y="159"/>
                  </a:cubicBezTo>
                  <a:cubicBezTo>
                    <a:pt x="0" y="159"/>
                    <a:pt x="0" y="159"/>
                    <a:pt x="0" y="159"/>
                  </a:cubicBezTo>
                  <a:cubicBezTo>
                    <a:pt x="0" y="159"/>
                    <a:pt x="0" y="159"/>
                    <a:pt x="0" y="159"/>
                  </a:cubicBezTo>
                  <a:cubicBezTo>
                    <a:pt x="2" y="158"/>
                    <a:pt x="4" y="156"/>
                    <a:pt x="7" y="154"/>
                  </a:cubicBezTo>
                  <a:moveTo>
                    <a:pt x="94" y="139"/>
                  </a:moveTo>
                  <a:cubicBezTo>
                    <a:pt x="90" y="139"/>
                    <a:pt x="88" y="139"/>
                    <a:pt x="83" y="140"/>
                  </a:cubicBezTo>
                  <a:cubicBezTo>
                    <a:pt x="84" y="141"/>
                    <a:pt x="85" y="141"/>
                    <a:pt x="86" y="141"/>
                  </a:cubicBezTo>
                  <a:cubicBezTo>
                    <a:pt x="88" y="141"/>
                    <a:pt x="90" y="141"/>
                    <a:pt x="93" y="139"/>
                  </a:cubicBezTo>
                  <a:cubicBezTo>
                    <a:pt x="93" y="139"/>
                    <a:pt x="94" y="139"/>
                    <a:pt x="94" y="139"/>
                  </a:cubicBezTo>
                  <a:moveTo>
                    <a:pt x="79" y="117"/>
                  </a:moveTo>
                  <a:cubicBezTo>
                    <a:pt x="78" y="121"/>
                    <a:pt x="77" y="125"/>
                    <a:pt x="79" y="128"/>
                  </a:cubicBezTo>
                  <a:cubicBezTo>
                    <a:pt x="79" y="129"/>
                    <a:pt x="80" y="131"/>
                    <a:pt x="81" y="133"/>
                  </a:cubicBezTo>
                  <a:cubicBezTo>
                    <a:pt x="80" y="130"/>
                    <a:pt x="80" y="128"/>
                    <a:pt x="80" y="127"/>
                  </a:cubicBezTo>
                  <a:cubicBezTo>
                    <a:pt x="80" y="124"/>
                    <a:pt x="79" y="121"/>
                    <a:pt x="79" y="117"/>
                  </a:cubicBezTo>
                  <a:moveTo>
                    <a:pt x="60" y="103"/>
                  </a:moveTo>
                  <a:cubicBezTo>
                    <a:pt x="57" y="104"/>
                    <a:pt x="54" y="107"/>
                    <a:pt x="53" y="108"/>
                  </a:cubicBezTo>
                  <a:cubicBezTo>
                    <a:pt x="50" y="111"/>
                    <a:pt x="51" y="116"/>
                    <a:pt x="51" y="120"/>
                  </a:cubicBezTo>
                  <a:cubicBezTo>
                    <a:pt x="51" y="125"/>
                    <a:pt x="53" y="129"/>
                    <a:pt x="52" y="132"/>
                  </a:cubicBezTo>
                  <a:cubicBezTo>
                    <a:pt x="53" y="132"/>
                    <a:pt x="54" y="131"/>
                    <a:pt x="54" y="129"/>
                  </a:cubicBezTo>
                  <a:cubicBezTo>
                    <a:pt x="54" y="124"/>
                    <a:pt x="52" y="111"/>
                    <a:pt x="55" y="107"/>
                  </a:cubicBezTo>
                  <a:cubicBezTo>
                    <a:pt x="57" y="106"/>
                    <a:pt x="58" y="104"/>
                    <a:pt x="60" y="103"/>
                  </a:cubicBezTo>
                  <a:moveTo>
                    <a:pt x="81" y="94"/>
                  </a:moveTo>
                  <a:cubicBezTo>
                    <a:pt x="81" y="94"/>
                    <a:pt x="80" y="94"/>
                    <a:pt x="80" y="94"/>
                  </a:cubicBezTo>
                  <a:cubicBezTo>
                    <a:pt x="81" y="95"/>
                    <a:pt x="82" y="96"/>
                    <a:pt x="83" y="97"/>
                  </a:cubicBezTo>
                  <a:cubicBezTo>
                    <a:pt x="83" y="95"/>
                    <a:pt x="83" y="94"/>
                    <a:pt x="81" y="94"/>
                  </a:cubicBezTo>
                  <a:moveTo>
                    <a:pt x="134" y="54"/>
                  </a:moveTo>
                  <a:cubicBezTo>
                    <a:pt x="134" y="55"/>
                    <a:pt x="133" y="56"/>
                    <a:pt x="133" y="57"/>
                  </a:cubicBezTo>
                  <a:cubicBezTo>
                    <a:pt x="132" y="62"/>
                    <a:pt x="132" y="65"/>
                    <a:pt x="130" y="70"/>
                  </a:cubicBezTo>
                  <a:cubicBezTo>
                    <a:pt x="130" y="73"/>
                    <a:pt x="130" y="76"/>
                    <a:pt x="130" y="79"/>
                  </a:cubicBezTo>
                  <a:cubicBezTo>
                    <a:pt x="130" y="78"/>
                    <a:pt x="130" y="77"/>
                    <a:pt x="130" y="76"/>
                  </a:cubicBezTo>
                  <a:cubicBezTo>
                    <a:pt x="132" y="70"/>
                    <a:pt x="134" y="61"/>
                    <a:pt x="134" y="54"/>
                  </a:cubicBezTo>
                  <a:moveTo>
                    <a:pt x="153" y="0"/>
                  </a:moveTo>
                  <a:cubicBezTo>
                    <a:pt x="152" y="0"/>
                    <a:pt x="152" y="0"/>
                    <a:pt x="151" y="1"/>
                  </a:cubicBezTo>
                  <a:cubicBezTo>
                    <a:pt x="148" y="4"/>
                    <a:pt x="148" y="9"/>
                    <a:pt x="146" y="12"/>
                  </a:cubicBezTo>
                  <a:cubicBezTo>
                    <a:pt x="143" y="15"/>
                    <a:pt x="141" y="20"/>
                    <a:pt x="140" y="24"/>
                  </a:cubicBezTo>
                  <a:cubicBezTo>
                    <a:pt x="143" y="20"/>
                    <a:pt x="146" y="16"/>
                    <a:pt x="148" y="12"/>
                  </a:cubicBezTo>
                  <a:cubicBezTo>
                    <a:pt x="150" y="9"/>
                    <a:pt x="152" y="4"/>
                    <a:pt x="153"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24" name="Freeform 364"/>
            <p:cNvSpPr>
              <a:spLocks/>
            </p:cNvSpPr>
            <p:nvPr/>
          </p:nvSpPr>
          <p:spPr bwMode="auto">
            <a:xfrm>
              <a:off x="5817691" y="2651262"/>
              <a:ext cx="1565" cy="3236"/>
            </a:xfrm>
            <a:custGeom>
              <a:avLst/>
              <a:gdLst>
                <a:gd name="T0" fmla="*/ 0 w 1"/>
                <a:gd name="T1" fmla="*/ 0 h 3"/>
                <a:gd name="T2" fmla="*/ 0 w 1"/>
                <a:gd name="T3" fmla="*/ 2 h 3"/>
                <a:gd name="T4" fmla="*/ 1 w 1"/>
                <a:gd name="T5" fmla="*/ 3 h 3"/>
                <a:gd name="T6" fmla="*/ 1 w 1"/>
                <a:gd name="T7" fmla="*/ 3 h 3"/>
                <a:gd name="T8" fmla="*/ 1 w 1"/>
                <a:gd name="T9" fmla="*/ 3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cubicBezTo>
                    <a:pt x="0" y="1"/>
                    <a:pt x="0" y="2"/>
                    <a:pt x="0" y="2"/>
                  </a:cubicBezTo>
                  <a:cubicBezTo>
                    <a:pt x="1" y="3"/>
                    <a:pt x="1" y="3"/>
                    <a:pt x="1" y="3"/>
                  </a:cubicBezTo>
                  <a:cubicBezTo>
                    <a:pt x="1" y="3"/>
                    <a:pt x="1" y="3"/>
                    <a:pt x="1" y="3"/>
                  </a:cubicBezTo>
                  <a:cubicBezTo>
                    <a:pt x="1" y="3"/>
                    <a:pt x="1" y="3"/>
                    <a:pt x="1" y="3"/>
                  </a:cubicBezTo>
                  <a:cubicBezTo>
                    <a:pt x="1" y="2"/>
                    <a:pt x="0" y="1"/>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25" name="Freeform 365"/>
            <p:cNvSpPr>
              <a:spLocks noEditPoints="1"/>
            </p:cNvSpPr>
            <p:nvPr/>
          </p:nvSpPr>
          <p:spPr bwMode="auto">
            <a:xfrm>
              <a:off x="5714444" y="3279085"/>
              <a:ext cx="375442" cy="122976"/>
            </a:xfrm>
            <a:custGeom>
              <a:avLst/>
              <a:gdLst>
                <a:gd name="T0" fmla="*/ 268 w 293"/>
                <a:gd name="T1" fmla="*/ 83 h 93"/>
                <a:gd name="T2" fmla="*/ 250 w 293"/>
                <a:gd name="T3" fmla="*/ 89 h 93"/>
                <a:gd name="T4" fmla="*/ 267 w 293"/>
                <a:gd name="T5" fmla="*/ 89 h 93"/>
                <a:gd name="T6" fmla="*/ 266 w 293"/>
                <a:gd name="T7" fmla="*/ 54 h 93"/>
                <a:gd name="T8" fmla="*/ 267 w 293"/>
                <a:gd name="T9" fmla="*/ 77 h 93"/>
                <a:gd name="T10" fmla="*/ 266 w 293"/>
                <a:gd name="T11" fmla="*/ 54 h 93"/>
                <a:gd name="T12" fmla="*/ 227 w 293"/>
                <a:gd name="T13" fmla="*/ 48 h 93"/>
                <a:gd name="T14" fmla="*/ 235 w 293"/>
                <a:gd name="T15" fmla="*/ 73 h 93"/>
                <a:gd name="T16" fmla="*/ 219 w 293"/>
                <a:gd name="T17" fmla="*/ 39 h 93"/>
                <a:gd name="T18" fmla="*/ 198 w 293"/>
                <a:gd name="T19" fmla="*/ 38 h 93"/>
                <a:gd name="T20" fmla="*/ 175 w 293"/>
                <a:gd name="T21" fmla="*/ 40 h 93"/>
                <a:gd name="T22" fmla="*/ 162 w 293"/>
                <a:gd name="T23" fmla="*/ 38 h 93"/>
                <a:gd name="T24" fmla="*/ 192 w 293"/>
                <a:gd name="T25" fmla="*/ 40 h 93"/>
                <a:gd name="T26" fmla="*/ 206 w 293"/>
                <a:gd name="T27" fmla="*/ 38 h 93"/>
                <a:gd name="T28" fmla="*/ 216 w 293"/>
                <a:gd name="T29" fmla="*/ 36 h 93"/>
                <a:gd name="T30" fmla="*/ 276 w 293"/>
                <a:gd name="T31" fmla="*/ 33 h 93"/>
                <a:gd name="T32" fmla="*/ 280 w 293"/>
                <a:gd name="T33" fmla="*/ 38 h 93"/>
                <a:gd name="T34" fmla="*/ 291 w 293"/>
                <a:gd name="T35" fmla="*/ 45 h 93"/>
                <a:gd name="T36" fmla="*/ 74 w 293"/>
                <a:gd name="T37" fmla="*/ 29 h 93"/>
                <a:gd name="T38" fmla="*/ 65 w 293"/>
                <a:gd name="T39" fmla="*/ 32 h 93"/>
                <a:gd name="T40" fmla="*/ 119 w 293"/>
                <a:gd name="T41" fmla="*/ 29 h 93"/>
                <a:gd name="T42" fmla="*/ 136 w 293"/>
                <a:gd name="T43" fmla="*/ 34 h 93"/>
                <a:gd name="T44" fmla="*/ 130 w 293"/>
                <a:gd name="T45" fmla="*/ 33 h 93"/>
                <a:gd name="T46" fmla="*/ 149 w 293"/>
                <a:gd name="T47" fmla="*/ 27 h 93"/>
                <a:gd name="T48" fmla="*/ 158 w 293"/>
                <a:gd name="T49" fmla="*/ 35 h 93"/>
                <a:gd name="T50" fmla="*/ 98 w 293"/>
                <a:gd name="T51" fmla="*/ 22 h 93"/>
                <a:gd name="T52" fmla="*/ 100 w 293"/>
                <a:gd name="T53" fmla="*/ 23 h 93"/>
                <a:gd name="T54" fmla="*/ 108 w 293"/>
                <a:gd name="T55" fmla="*/ 25 h 93"/>
                <a:gd name="T56" fmla="*/ 98 w 293"/>
                <a:gd name="T57" fmla="*/ 22 h 93"/>
                <a:gd name="T58" fmla="*/ 23 w 293"/>
                <a:gd name="T59" fmla="*/ 28 h 93"/>
                <a:gd name="T60" fmla="*/ 41 w 293"/>
                <a:gd name="T61" fmla="*/ 36 h 93"/>
                <a:gd name="T62" fmla="*/ 38 w 293"/>
                <a:gd name="T63" fmla="*/ 36 h 93"/>
                <a:gd name="T64" fmla="*/ 16 w 293"/>
                <a:gd name="T65" fmla="*/ 19 h 93"/>
                <a:gd name="T66" fmla="*/ 2 w 293"/>
                <a:gd name="T67" fmla="*/ 3 h 93"/>
                <a:gd name="T68" fmla="*/ 0 w 293"/>
                <a:gd name="T6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3" h="93">
                  <a:moveTo>
                    <a:pt x="267" y="80"/>
                  </a:moveTo>
                  <a:cubicBezTo>
                    <a:pt x="267" y="82"/>
                    <a:pt x="268" y="83"/>
                    <a:pt x="268" y="83"/>
                  </a:cubicBezTo>
                  <a:cubicBezTo>
                    <a:pt x="262" y="91"/>
                    <a:pt x="262" y="91"/>
                    <a:pt x="262" y="91"/>
                  </a:cubicBezTo>
                  <a:cubicBezTo>
                    <a:pt x="258" y="91"/>
                    <a:pt x="254" y="91"/>
                    <a:pt x="250" y="89"/>
                  </a:cubicBezTo>
                  <a:cubicBezTo>
                    <a:pt x="253" y="91"/>
                    <a:pt x="255" y="93"/>
                    <a:pt x="255" y="93"/>
                  </a:cubicBezTo>
                  <a:cubicBezTo>
                    <a:pt x="259" y="93"/>
                    <a:pt x="266" y="93"/>
                    <a:pt x="267" y="89"/>
                  </a:cubicBezTo>
                  <a:cubicBezTo>
                    <a:pt x="268" y="85"/>
                    <a:pt x="268" y="83"/>
                    <a:pt x="267" y="80"/>
                  </a:cubicBezTo>
                  <a:moveTo>
                    <a:pt x="266" y="54"/>
                  </a:moveTo>
                  <a:cubicBezTo>
                    <a:pt x="266" y="63"/>
                    <a:pt x="267" y="73"/>
                    <a:pt x="267" y="79"/>
                  </a:cubicBezTo>
                  <a:cubicBezTo>
                    <a:pt x="267" y="78"/>
                    <a:pt x="267" y="77"/>
                    <a:pt x="267" y="77"/>
                  </a:cubicBezTo>
                  <a:cubicBezTo>
                    <a:pt x="267" y="72"/>
                    <a:pt x="267" y="67"/>
                    <a:pt x="267" y="62"/>
                  </a:cubicBezTo>
                  <a:cubicBezTo>
                    <a:pt x="267" y="60"/>
                    <a:pt x="266" y="57"/>
                    <a:pt x="266" y="54"/>
                  </a:cubicBezTo>
                  <a:moveTo>
                    <a:pt x="219" y="39"/>
                  </a:moveTo>
                  <a:cubicBezTo>
                    <a:pt x="222" y="41"/>
                    <a:pt x="224" y="43"/>
                    <a:pt x="227" y="48"/>
                  </a:cubicBezTo>
                  <a:cubicBezTo>
                    <a:pt x="229" y="52"/>
                    <a:pt x="228" y="58"/>
                    <a:pt x="230" y="63"/>
                  </a:cubicBezTo>
                  <a:cubicBezTo>
                    <a:pt x="231" y="67"/>
                    <a:pt x="233" y="70"/>
                    <a:pt x="235" y="73"/>
                  </a:cubicBezTo>
                  <a:cubicBezTo>
                    <a:pt x="233" y="67"/>
                    <a:pt x="233" y="61"/>
                    <a:pt x="231" y="54"/>
                  </a:cubicBezTo>
                  <a:cubicBezTo>
                    <a:pt x="229" y="44"/>
                    <a:pt x="226" y="44"/>
                    <a:pt x="219" y="39"/>
                  </a:cubicBezTo>
                  <a:moveTo>
                    <a:pt x="210" y="35"/>
                  </a:moveTo>
                  <a:cubicBezTo>
                    <a:pt x="207" y="35"/>
                    <a:pt x="203" y="37"/>
                    <a:pt x="198" y="38"/>
                  </a:cubicBezTo>
                  <a:cubicBezTo>
                    <a:pt x="194" y="39"/>
                    <a:pt x="188" y="40"/>
                    <a:pt x="182" y="40"/>
                  </a:cubicBezTo>
                  <a:cubicBezTo>
                    <a:pt x="179" y="40"/>
                    <a:pt x="177" y="40"/>
                    <a:pt x="175" y="40"/>
                  </a:cubicBezTo>
                  <a:cubicBezTo>
                    <a:pt x="172" y="39"/>
                    <a:pt x="165" y="39"/>
                    <a:pt x="161" y="38"/>
                  </a:cubicBezTo>
                  <a:cubicBezTo>
                    <a:pt x="162" y="38"/>
                    <a:pt x="162" y="38"/>
                    <a:pt x="162" y="38"/>
                  </a:cubicBezTo>
                  <a:cubicBezTo>
                    <a:pt x="167" y="40"/>
                    <a:pt x="172" y="41"/>
                    <a:pt x="176" y="41"/>
                  </a:cubicBezTo>
                  <a:cubicBezTo>
                    <a:pt x="181" y="41"/>
                    <a:pt x="186" y="40"/>
                    <a:pt x="192" y="40"/>
                  </a:cubicBezTo>
                  <a:cubicBezTo>
                    <a:pt x="193" y="40"/>
                    <a:pt x="195" y="40"/>
                    <a:pt x="197" y="40"/>
                  </a:cubicBezTo>
                  <a:cubicBezTo>
                    <a:pt x="200" y="40"/>
                    <a:pt x="205" y="40"/>
                    <a:pt x="206" y="38"/>
                  </a:cubicBezTo>
                  <a:cubicBezTo>
                    <a:pt x="208" y="37"/>
                    <a:pt x="210" y="36"/>
                    <a:pt x="212" y="36"/>
                  </a:cubicBezTo>
                  <a:cubicBezTo>
                    <a:pt x="214" y="36"/>
                    <a:pt x="215" y="36"/>
                    <a:pt x="216" y="36"/>
                  </a:cubicBezTo>
                  <a:cubicBezTo>
                    <a:pt x="214" y="35"/>
                    <a:pt x="212" y="35"/>
                    <a:pt x="210" y="35"/>
                  </a:cubicBezTo>
                  <a:moveTo>
                    <a:pt x="276" y="33"/>
                  </a:moveTo>
                  <a:cubicBezTo>
                    <a:pt x="276" y="33"/>
                    <a:pt x="276" y="33"/>
                    <a:pt x="275" y="34"/>
                  </a:cubicBezTo>
                  <a:cubicBezTo>
                    <a:pt x="277" y="34"/>
                    <a:pt x="279" y="36"/>
                    <a:pt x="280" y="38"/>
                  </a:cubicBezTo>
                  <a:cubicBezTo>
                    <a:pt x="280" y="38"/>
                    <a:pt x="288" y="44"/>
                    <a:pt x="293" y="46"/>
                  </a:cubicBezTo>
                  <a:cubicBezTo>
                    <a:pt x="292" y="45"/>
                    <a:pt x="291" y="45"/>
                    <a:pt x="291" y="45"/>
                  </a:cubicBezTo>
                  <a:cubicBezTo>
                    <a:pt x="281" y="40"/>
                    <a:pt x="280" y="33"/>
                    <a:pt x="276" y="33"/>
                  </a:cubicBezTo>
                  <a:moveTo>
                    <a:pt x="74" y="29"/>
                  </a:moveTo>
                  <a:cubicBezTo>
                    <a:pt x="71" y="30"/>
                    <a:pt x="68" y="30"/>
                    <a:pt x="65" y="32"/>
                  </a:cubicBezTo>
                  <a:cubicBezTo>
                    <a:pt x="65" y="32"/>
                    <a:pt x="65" y="32"/>
                    <a:pt x="65" y="32"/>
                  </a:cubicBezTo>
                  <a:cubicBezTo>
                    <a:pt x="69" y="32"/>
                    <a:pt x="71" y="30"/>
                    <a:pt x="74" y="29"/>
                  </a:cubicBezTo>
                  <a:moveTo>
                    <a:pt x="119" y="29"/>
                  </a:moveTo>
                  <a:cubicBezTo>
                    <a:pt x="122" y="31"/>
                    <a:pt x="125" y="35"/>
                    <a:pt x="130" y="35"/>
                  </a:cubicBezTo>
                  <a:cubicBezTo>
                    <a:pt x="134" y="35"/>
                    <a:pt x="135" y="34"/>
                    <a:pt x="136" y="34"/>
                  </a:cubicBezTo>
                  <a:cubicBezTo>
                    <a:pt x="135" y="34"/>
                    <a:pt x="134" y="34"/>
                    <a:pt x="134" y="34"/>
                  </a:cubicBezTo>
                  <a:cubicBezTo>
                    <a:pt x="133" y="34"/>
                    <a:pt x="131" y="34"/>
                    <a:pt x="130" y="33"/>
                  </a:cubicBezTo>
                  <a:cubicBezTo>
                    <a:pt x="127" y="32"/>
                    <a:pt x="123" y="30"/>
                    <a:pt x="119" y="29"/>
                  </a:cubicBezTo>
                  <a:moveTo>
                    <a:pt x="149" y="27"/>
                  </a:moveTo>
                  <a:cubicBezTo>
                    <a:pt x="150" y="27"/>
                    <a:pt x="150" y="28"/>
                    <a:pt x="151" y="28"/>
                  </a:cubicBezTo>
                  <a:cubicBezTo>
                    <a:pt x="153" y="29"/>
                    <a:pt x="155" y="32"/>
                    <a:pt x="158" y="35"/>
                  </a:cubicBezTo>
                  <a:cubicBezTo>
                    <a:pt x="156" y="31"/>
                    <a:pt x="153" y="27"/>
                    <a:pt x="149" y="27"/>
                  </a:cubicBezTo>
                  <a:moveTo>
                    <a:pt x="98" y="22"/>
                  </a:moveTo>
                  <a:cubicBezTo>
                    <a:pt x="96" y="22"/>
                    <a:pt x="95" y="23"/>
                    <a:pt x="93" y="24"/>
                  </a:cubicBezTo>
                  <a:cubicBezTo>
                    <a:pt x="96" y="24"/>
                    <a:pt x="98" y="23"/>
                    <a:pt x="100" y="23"/>
                  </a:cubicBezTo>
                  <a:cubicBezTo>
                    <a:pt x="102" y="23"/>
                    <a:pt x="103" y="23"/>
                    <a:pt x="105" y="24"/>
                  </a:cubicBezTo>
                  <a:cubicBezTo>
                    <a:pt x="106" y="24"/>
                    <a:pt x="107" y="24"/>
                    <a:pt x="108" y="25"/>
                  </a:cubicBezTo>
                  <a:cubicBezTo>
                    <a:pt x="107" y="24"/>
                    <a:pt x="107" y="24"/>
                    <a:pt x="106" y="24"/>
                  </a:cubicBezTo>
                  <a:cubicBezTo>
                    <a:pt x="103" y="23"/>
                    <a:pt x="100" y="22"/>
                    <a:pt x="98" y="22"/>
                  </a:cubicBezTo>
                  <a:moveTo>
                    <a:pt x="16" y="19"/>
                  </a:moveTo>
                  <a:cubicBezTo>
                    <a:pt x="17" y="23"/>
                    <a:pt x="20" y="26"/>
                    <a:pt x="23" y="28"/>
                  </a:cubicBezTo>
                  <a:cubicBezTo>
                    <a:pt x="27" y="32"/>
                    <a:pt x="30" y="34"/>
                    <a:pt x="35" y="36"/>
                  </a:cubicBezTo>
                  <a:cubicBezTo>
                    <a:pt x="37" y="36"/>
                    <a:pt x="39" y="36"/>
                    <a:pt x="41" y="36"/>
                  </a:cubicBezTo>
                  <a:cubicBezTo>
                    <a:pt x="43" y="36"/>
                    <a:pt x="45" y="36"/>
                    <a:pt x="47" y="35"/>
                  </a:cubicBezTo>
                  <a:cubicBezTo>
                    <a:pt x="44" y="36"/>
                    <a:pt x="41" y="36"/>
                    <a:pt x="38" y="36"/>
                  </a:cubicBezTo>
                  <a:cubicBezTo>
                    <a:pt x="29" y="36"/>
                    <a:pt x="27" y="31"/>
                    <a:pt x="21" y="25"/>
                  </a:cubicBezTo>
                  <a:cubicBezTo>
                    <a:pt x="19" y="23"/>
                    <a:pt x="17" y="21"/>
                    <a:pt x="16" y="19"/>
                  </a:cubicBezTo>
                  <a:moveTo>
                    <a:pt x="0" y="0"/>
                  </a:moveTo>
                  <a:cubicBezTo>
                    <a:pt x="1" y="1"/>
                    <a:pt x="1" y="2"/>
                    <a:pt x="2" y="3"/>
                  </a:cubicBezTo>
                  <a:cubicBezTo>
                    <a:pt x="2" y="4"/>
                    <a:pt x="3" y="4"/>
                    <a:pt x="4" y="5"/>
                  </a:cubicBezTo>
                  <a:cubicBezTo>
                    <a:pt x="3" y="4"/>
                    <a:pt x="2" y="2"/>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26" name="Freeform 366"/>
            <p:cNvSpPr>
              <a:spLocks noEditPoints="1"/>
            </p:cNvSpPr>
            <p:nvPr/>
          </p:nvSpPr>
          <p:spPr bwMode="auto">
            <a:xfrm>
              <a:off x="5379675" y="2706278"/>
              <a:ext cx="328512" cy="555008"/>
            </a:xfrm>
            <a:custGeom>
              <a:avLst/>
              <a:gdLst>
                <a:gd name="T0" fmla="*/ 256 w 256"/>
                <a:gd name="T1" fmla="*/ 418 h 418"/>
                <a:gd name="T2" fmla="*/ 251 w 256"/>
                <a:gd name="T3" fmla="*/ 406 h 418"/>
                <a:gd name="T4" fmla="*/ 251 w 256"/>
                <a:gd name="T5" fmla="*/ 406 h 418"/>
                <a:gd name="T6" fmla="*/ 241 w 256"/>
                <a:gd name="T7" fmla="*/ 393 h 418"/>
                <a:gd name="T8" fmla="*/ 228 w 256"/>
                <a:gd name="T9" fmla="*/ 361 h 418"/>
                <a:gd name="T10" fmla="*/ 228 w 256"/>
                <a:gd name="T11" fmla="*/ 361 h 418"/>
                <a:gd name="T12" fmla="*/ 245 w 256"/>
                <a:gd name="T13" fmla="*/ 339 h 418"/>
                <a:gd name="T14" fmla="*/ 238 w 256"/>
                <a:gd name="T15" fmla="*/ 354 h 418"/>
                <a:gd name="T16" fmla="*/ 245 w 256"/>
                <a:gd name="T17" fmla="*/ 337 h 418"/>
                <a:gd name="T18" fmla="*/ 227 w 256"/>
                <a:gd name="T19" fmla="*/ 321 h 418"/>
                <a:gd name="T20" fmla="*/ 182 w 256"/>
                <a:gd name="T21" fmla="*/ 288 h 418"/>
                <a:gd name="T22" fmla="*/ 184 w 256"/>
                <a:gd name="T23" fmla="*/ 291 h 418"/>
                <a:gd name="T24" fmla="*/ 170 w 256"/>
                <a:gd name="T25" fmla="*/ 261 h 418"/>
                <a:gd name="T26" fmla="*/ 171 w 256"/>
                <a:gd name="T27" fmla="*/ 273 h 418"/>
                <a:gd name="T28" fmla="*/ 174 w 256"/>
                <a:gd name="T29" fmla="*/ 276 h 418"/>
                <a:gd name="T30" fmla="*/ 164 w 256"/>
                <a:gd name="T31" fmla="*/ 239 h 418"/>
                <a:gd name="T32" fmla="*/ 170 w 256"/>
                <a:gd name="T33" fmla="*/ 260 h 418"/>
                <a:gd name="T34" fmla="*/ 169 w 256"/>
                <a:gd name="T35" fmla="*/ 247 h 418"/>
                <a:gd name="T36" fmla="*/ 164 w 256"/>
                <a:gd name="T37" fmla="*/ 222 h 418"/>
                <a:gd name="T38" fmla="*/ 164 w 256"/>
                <a:gd name="T39" fmla="*/ 222 h 418"/>
                <a:gd name="T40" fmla="*/ 116 w 256"/>
                <a:gd name="T41" fmla="*/ 225 h 418"/>
                <a:gd name="T42" fmla="*/ 124 w 256"/>
                <a:gd name="T43" fmla="*/ 227 h 418"/>
                <a:gd name="T44" fmla="*/ 114 w 256"/>
                <a:gd name="T45" fmla="*/ 222 h 418"/>
                <a:gd name="T46" fmla="*/ 83 w 256"/>
                <a:gd name="T47" fmla="*/ 206 h 418"/>
                <a:gd name="T48" fmla="*/ 92 w 256"/>
                <a:gd name="T49" fmla="*/ 207 h 418"/>
                <a:gd name="T50" fmla="*/ 97 w 256"/>
                <a:gd name="T51" fmla="*/ 207 h 418"/>
                <a:gd name="T52" fmla="*/ 85 w 256"/>
                <a:gd name="T53" fmla="*/ 202 h 418"/>
                <a:gd name="T54" fmla="*/ 76 w 256"/>
                <a:gd name="T55" fmla="*/ 202 h 418"/>
                <a:gd name="T56" fmla="*/ 72 w 256"/>
                <a:gd name="T57" fmla="*/ 197 h 418"/>
                <a:gd name="T58" fmla="*/ 70 w 256"/>
                <a:gd name="T59" fmla="*/ 188 h 418"/>
                <a:gd name="T60" fmla="*/ 64 w 256"/>
                <a:gd name="T61" fmla="*/ 160 h 418"/>
                <a:gd name="T62" fmla="*/ 66 w 256"/>
                <a:gd name="T63" fmla="*/ 171 h 418"/>
                <a:gd name="T64" fmla="*/ 64 w 256"/>
                <a:gd name="T65" fmla="*/ 160 h 418"/>
                <a:gd name="T66" fmla="*/ 17 w 256"/>
                <a:gd name="T67" fmla="*/ 74 h 418"/>
                <a:gd name="T68" fmla="*/ 27 w 256"/>
                <a:gd name="T69" fmla="*/ 91 h 418"/>
                <a:gd name="T70" fmla="*/ 47 w 256"/>
                <a:gd name="T71" fmla="*/ 110 h 418"/>
                <a:gd name="T72" fmla="*/ 66 w 256"/>
                <a:gd name="T73" fmla="*/ 128 h 418"/>
                <a:gd name="T74" fmla="*/ 37 w 256"/>
                <a:gd name="T75" fmla="*/ 98 h 418"/>
                <a:gd name="T76" fmla="*/ 22 w 256"/>
                <a:gd name="T77" fmla="*/ 71 h 418"/>
                <a:gd name="T78" fmla="*/ 21 w 256"/>
                <a:gd name="T79" fmla="*/ 24 h 418"/>
                <a:gd name="T80" fmla="*/ 23 w 256"/>
                <a:gd name="T81" fmla="*/ 50 h 418"/>
                <a:gd name="T82" fmla="*/ 25 w 256"/>
                <a:gd name="T83" fmla="*/ 68 h 418"/>
                <a:gd name="T84" fmla="*/ 28 w 256"/>
                <a:gd name="T85" fmla="*/ 68 h 418"/>
                <a:gd name="T86" fmla="*/ 23 w 256"/>
                <a:gd name="T87" fmla="*/ 30 h 418"/>
                <a:gd name="T88" fmla="*/ 0 w 256"/>
                <a:gd name="T89" fmla="*/ 0 h 418"/>
                <a:gd name="T90" fmla="*/ 16 w 256"/>
                <a:gd name="T91" fmla="*/ 15 h 418"/>
                <a:gd name="T92" fmla="*/ 12 w 256"/>
                <a:gd name="T93" fmla="*/ 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6" h="418">
                  <a:moveTo>
                    <a:pt x="256" y="418"/>
                  </a:moveTo>
                  <a:cubicBezTo>
                    <a:pt x="256" y="418"/>
                    <a:pt x="256" y="418"/>
                    <a:pt x="256" y="418"/>
                  </a:cubicBezTo>
                  <a:cubicBezTo>
                    <a:pt x="256" y="418"/>
                    <a:pt x="256" y="418"/>
                    <a:pt x="256" y="418"/>
                  </a:cubicBezTo>
                  <a:moveTo>
                    <a:pt x="251" y="406"/>
                  </a:moveTo>
                  <a:cubicBezTo>
                    <a:pt x="251" y="406"/>
                    <a:pt x="251" y="406"/>
                    <a:pt x="251" y="406"/>
                  </a:cubicBezTo>
                  <a:cubicBezTo>
                    <a:pt x="251" y="406"/>
                    <a:pt x="251" y="406"/>
                    <a:pt x="251" y="406"/>
                  </a:cubicBezTo>
                  <a:moveTo>
                    <a:pt x="231" y="383"/>
                  </a:moveTo>
                  <a:cubicBezTo>
                    <a:pt x="235" y="387"/>
                    <a:pt x="238" y="389"/>
                    <a:pt x="241" y="393"/>
                  </a:cubicBezTo>
                  <a:cubicBezTo>
                    <a:pt x="239" y="389"/>
                    <a:pt x="234" y="385"/>
                    <a:pt x="231" y="383"/>
                  </a:cubicBezTo>
                  <a:moveTo>
                    <a:pt x="228" y="361"/>
                  </a:moveTo>
                  <a:cubicBezTo>
                    <a:pt x="223" y="362"/>
                    <a:pt x="217" y="364"/>
                    <a:pt x="220" y="368"/>
                  </a:cubicBezTo>
                  <a:cubicBezTo>
                    <a:pt x="221" y="366"/>
                    <a:pt x="225" y="364"/>
                    <a:pt x="228" y="361"/>
                  </a:cubicBezTo>
                  <a:moveTo>
                    <a:pt x="245" y="337"/>
                  </a:moveTo>
                  <a:cubicBezTo>
                    <a:pt x="245" y="338"/>
                    <a:pt x="245" y="339"/>
                    <a:pt x="245" y="339"/>
                  </a:cubicBezTo>
                  <a:cubicBezTo>
                    <a:pt x="244" y="341"/>
                    <a:pt x="242" y="348"/>
                    <a:pt x="241" y="349"/>
                  </a:cubicBezTo>
                  <a:cubicBezTo>
                    <a:pt x="241" y="350"/>
                    <a:pt x="239" y="352"/>
                    <a:pt x="238" y="354"/>
                  </a:cubicBezTo>
                  <a:cubicBezTo>
                    <a:pt x="241" y="351"/>
                    <a:pt x="245" y="346"/>
                    <a:pt x="246" y="342"/>
                  </a:cubicBezTo>
                  <a:cubicBezTo>
                    <a:pt x="246" y="340"/>
                    <a:pt x="246" y="339"/>
                    <a:pt x="245" y="337"/>
                  </a:cubicBezTo>
                  <a:moveTo>
                    <a:pt x="225" y="317"/>
                  </a:moveTo>
                  <a:cubicBezTo>
                    <a:pt x="225" y="318"/>
                    <a:pt x="226" y="319"/>
                    <a:pt x="227" y="321"/>
                  </a:cubicBezTo>
                  <a:cubicBezTo>
                    <a:pt x="226" y="319"/>
                    <a:pt x="226" y="318"/>
                    <a:pt x="225" y="317"/>
                  </a:cubicBezTo>
                  <a:moveTo>
                    <a:pt x="182" y="288"/>
                  </a:moveTo>
                  <a:cubicBezTo>
                    <a:pt x="183" y="291"/>
                    <a:pt x="184" y="292"/>
                    <a:pt x="185" y="293"/>
                  </a:cubicBezTo>
                  <a:cubicBezTo>
                    <a:pt x="185" y="292"/>
                    <a:pt x="184" y="291"/>
                    <a:pt x="184" y="291"/>
                  </a:cubicBezTo>
                  <a:cubicBezTo>
                    <a:pt x="183" y="290"/>
                    <a:pt x="182" y="289"/>
                    <a:pt x="182" y="288"/>
                  </a:cubicBezTo>
                  <a:moveTo>
                    <a:pt x="170" y="261"/>
                  </a:moveTo>
                  <a:cubicBezTo>
                    <a:pt x="170" y="261"/>
                    <a:pt x="170" y="262"/>
                    <a:pt x="170" y="262"/>
                  </a:cubicBezTo>
                  <a:cubicBezTo>
                    <a:pt x="170" y="265"/>
                    <a:pt x="171" y="269"/>
                    <a:pt x="171" y="273"/>
                  </a:cubicBezTo>
                  <a:cubicBezTo>
                    <a:pt x="172" y="274"/>
                    <a:pt x="173" y="276"/>
                    <a:pt x="175" y="277"/>
                  </a:cubicBezTo>
                  <a:cubicBezTo>
                    <a:pt x="174" y="277"/>
                    <a:pt x="174" y="277"/>
                    <a:pt x="174" y="276"/>
                  </a:cubicBezTo>
                  <a:cubicBezTo>
                    <a:pt x="171" y="274"/>
                    <a:pt x="170" y="265"/>
                    <a:pt x="170" y="261"/>
                  </a:cubicBezTo>
                  <a:moveTo>
                    <a:pt x="164" y="239"/>
                  </a:moveTo>
                  <a:cubicBezTo>
                    <a:pt x="164" y="242"/>
                    <a:pt x="165" y="245"/>
                    <a:pt x="165" y="247"/>
                  </a:cubicBezTo>
                  <a:cubicBezTo>
                    <a:pt x="167" y="252"/>
                    <a:pt x="169" y="254"/>
                    <a:pt x="170" y="260"/>
                  </a:cubicBezTo>
                  <a:cubicBezTo>
                    <a:pt x="170" y="260"/>
                    <a:pt x="170" y="260"/>
                    <a:pt x="170" y="260"/>
                  </a:cubicBezTo>
                  <a:cubicBezTo>
                    <a:pt x="170" y="255"/>
                    <a:pt x="170" y="251"/>
                    <a:pt x="169" y="247"/>
                  </a:cubicBezTo>
                  <a:cubicBezTo>
                    <a:pt x="167" y="244"/>
                    <a:pt x="165" y="241"/>
                    <a:pt x="164" y="239"/>
                  </a:cubicBezTo>
                  <a:moveTo>
                    <a:pt x="164" y="222"/>
                  </a:moveTo>
                  <a:cubicBezTo>
                    <a:pt x="164" y="223"/>
                    <a:pt x="164" y="224"/>
                    <a:pt x="164" y="225"/>
                  </a:cubicBezTo>
                  <a:cubicBezTo>
                    <a:pt x="164" y="224"/>
                    <a:pt x="164" y="223"/>
                    <a:pt x="164" y="222"/>
                  </a:cubicBezTo>
                  <a:moveTo>
                    <a:pt x="114" y="222"/>
                  </a:moveTo>
                  <a:cubicBezTo>
                    <a:pt x="114" y="223"/>
                    <a:pt x="115" y="224"/>
                    <a:pt x="116" y="225"/>
                  </a:cubicBezTo>
                  <a:cubicBezTo>
                    <a:pt x="118" y="227"/>
                    <a:pt x="120" y="229"/>
                    <a:pt x="121" y="229"/>
                  </a:cubicBezTo>
                  <a:cubicBezTo>
                    <a:pt x="122" y="229"/>
                    <a:pt x="123" y="228"/>
                    <a:pt x="124" y="227"/>
                  </a:cubicBezTo>
                  <a:cubicBezTo>
                    <a:pt x="122" y="227"/>
                    <a:pt x="120" y="226"/>
                    <a:pt x="117" y="224"/>
                  </a:cubicBezTo>
                  <a:cubicBezTo>
                    <a:pt x="116" y="224"/>
                    <a:pt x="115" y="223"/>
                    <a:pt x="114" y="222"/>
                  </a:cubicBezTo>
                  <a:moveTo>
                    <a:pt x="76" y="202"/>
                  </a:moveTo>
                  <a:cubicBezTo>
                    <a:pt x="79" y="203"/>
                    <a:pt x="81" y="205"/>
                    <a:pt x="83" y="206"/>
                  </a:cubicBezTo>
                  <a:cubicBezTo>
                    <a:pt x="85" y="207"/>
                    <a:pt x="87" y="207"/>
                    <a:pt x="88" y="207"/>
                  </a:cubicBezTo>
                  <a:cubicBezTo>
                    <a:pt x="90" y="207"/>
                    <a:pt x="91" y="207"/>
                    <a:pt x="92" y="207"/>
                  </a:cubicBezTo>
                  <a:cubicBezTo>
                    <a:pt x="93" y="207"/>
                    <a:pt x="94" y="207"/>
                    <a:pt x="95" y="207"/>
                  </a:cubicBezTo>
                  <a:cubicBezTo>
                    <a:pt x="96" y="207"/>
                    <a:pt x="97" y="207"/>
                    <a:pt x="97" y="207"/>
                  </a:cubicBezTo>
                  <a:cubicBezTo>
                    <a:pt x="97" y="207"/>
                    <a:pt x="97" y="207"/>
                    <a:pt x="97" y="207"/>
                  </a:cubicBezTo>
                  <a:cubicBezTo>
                    <a:pt x="93" y="203"/>
                    <a:pt x="90" y="202"/>
                    <a:pt x="85" y="202"/>
                  </a:cubicBezTo>
                  <a:cubicBezTo>
                    <a:pt x="83" y="202"/>
                    <a:pt x="81" y="202"/>
                    <a:pt x="79" y="202"/>
                  </a:cubicBezTo>
                  <a:cubicBezTo>
                    <a:pt x="78" y="202"/>
                    <a:pt x="77" y="202"/>
                    <a:pt x="76" y="202"/>
                  </a:cubicBezTo>
                  <a:moveTo>
                    <a:pt x="70" y="188"/>
                  </a:moveTo>
                  <a:cubicBezTo>
                    <a:pt x="70" y="191"/>
                    <a:pt x="70" y="194"/>
                    <a:pt x="72" y="197"/>
                  </a:cubicBezTo>
                  <a:cubicBezTo>
                    <a:pt x="72" y="198"/>
                    <a:pt x="73" y="199"/>
                    <a:pt x="73" y="199"/>
                  </a:cubicBezTo>
                  <a:cubicBezTo>
                    <a:pt x="71" y="196"/>
                    <a:pt x="70" y="191"/>
                    <a:pt x="70" y="188"/>
                  </a:cubicBezTo>
                  <a:cubicBezTo>
                    <a:pt x="70" y="188"/>
                    <a:pt x="70" y="188"/>
                    <a:pt x="70" y="188"/>
                  </a:cubicBezTo>
                  <a:moveTo>
                    <a:pt x="64" y="160"/>
                  </a:moveTo>
                  <a:cubicBezTo>
                    <a:pt x="64" y="163"/>
                    <a:pt x="65" y="166"/>
                    <a:pt x="65" y="169"/>
                  </a:cubicBezTo>
                  <a:cubicBezTo>
                    <a:pt x="65" y="169"/>
                    <a:pt x="66" y="170"/>
                    <a:pt x="66" y="171"/>
                  </a:cubicBezTo>
                  <a:cubicBezTo>
                    <a:pt x="66" y="171"/>
                    <a:pt x="66" y="170"/>
                    <a:pt x="66" y="170"/>
                  </a:cubicBezTo>
                  <a:cubicBezTo>
                    <a:pt x="66" y="167"/>
                    <a:pt x="65" y="164"/>
                    <a:pt x="64" y="160"/>
                  </a:cubicBezTo>
                  <a:moveTo>
                    <a:pt x="22" y="71"/>
                  </a:moveTo>
                  <a:cubicBezTo>
                    <a:pt x="20" y="72"/>
                    <a:pt x="18" y="73"/>
                    <a:pt x="17" y="74"/>
                  </a:cubicBezTo>
                  <a:cubicBezTo>
                    <a:pt x="15" y="75"/>
                    <a:pt x="22" y="84"/>
                    <a:pt x="22" y="84"/>
                  </a:cubicBezTo>
                  <a:cubicBezTo>
                    <a:pt x="26" y="88"/>
                    <a:pt x="24" y="86"/>
                    <a:pt x="27" y="91"/>
                  </a:cubicBezTo>
                  <a:cubicBezTo>
                    <a:pt x="30" y="97"/>
                    <a:pt x="33" y="99"/>
                    <a:pt x="39" y="101"/>
                  </a:cubicBezTo>
                  <a:cubicBezTo>
                    <a:pt x="43" y="103"/>
                    <a:pt x="46" y="109"/>
                    <a:pt x="47" y="110"/>
                  </a:cubicBezTo>
                  <a:cubicBezTo>
                    <a:pt x="51" y="114"/>
                    <a:pt x="52" y="116"/>
                    <a:pt x="55" y="119"/>
                  </a:cubicBezTo>
                  <a:cubicBezTo>
                    <a:pt x="58" y="122"/>
                    <a:pt x="61" y="125"/>
                    <a:pt x="66" y="128"/>
                  </a:cubicBezTo>
                  <a:cubicBezTo>
                    <a:pt x="65" y="122"/>
                    <a:pt x="57" y="117"/>
                    <a:pt x="53" y="112"/>
                  </a:cubicBezTo>
                  <a:cubicBezTo>
                    <a:pt x="47" y="107"/>
                    <a:pt x="42" y="102"/>
                    <a:pt x="37" y="98"/>
                  </a:cubicBezTo>
                  <a:cubicBezTo>
                    <a:pt x="31" y="91"/>
                    <a:pt x="25" y="88"/>
                    <a:pt x="22" y="81"/>
                  </a:cubicBezTo>
                  <a:cubicBezTo>
                    <a:pt x="19" y="76"/>
                    <a:pt x="19" y="73"/>
                    <a:pt x="22" y="71"/>
                  </a:cubicBezTo>
                  <a:moveTo>
                    <a:pt x="19" y="17"/>
                  </a:moveTo>
                  <a:cubicBezTo>
                    <a:pt x="20" y="19"/>
                    <a:pt x="20" y="22"/>
                    <a:pt x="21" y="24"/>
                  </a:cubicBezTo>
                  <a:cubicBezTo>
                    <a:pt x="22" y="28"/>
                    <a:pt x="21" y="33"/>
                    <a:pt x="21" y="37"/>
                  </a:cubicBezTo>
                  <a:cubicBezTo>
                    <a:pt x="21" y="42"/>
                    <a:pt x="23" y="45"/>
                    <a:pt x="23" y="50"/>
                  </a:cubicBezTo>
                  <a:cubicBezTo>
                    <a:pt x="23" y="53"/>
                    <a:pt x="28" y="55"/>
                    <a:pt x="29" y="57"/>
                  </a:cubicBezTo>
                  <a:cubicBezTo>
                    <a:pt x="31" y="65"/>
                    <a:pt x="27" y="64"/>
                    <a:pt x="25" y="68"/>
                  </a:cubicBezTo>
                  <a:cubicBezTo>
                    <a:pt x="25" y="69"/>
                    <a:pt x="24" y="70"/>
                    <a:pt x="23" y="71"/>
                  </a:cubicBezTo>
                  <a:cubicBezTo>
                    <a:pt x="24" y="70"/>
                    <a:pt x="26" y="69"/>
                    <a:pt x="28" y="68"/>
                  </a:cubicBezTo>
                  <a:cubicBezTo>
                    <a:pt x="34" y="66"/>
                    <a:pt x="30" y="55"/>
                    <a:pt x="28" y="52"/>
                  </a:cubicBezTo>
                  <a:cubicBezTo>
                    <a:pt x="25" y="44"/>
                    <a:pt x="21" y="40"/>
                    <a:pt x="23" y="30"/>
                  </a:cubicBezTo>
                  <a:cubicBezTo>
                    <a:pt x="24" y="25"/>
                    <a:pt x="22" y="21"/>
                    <a:pt x="19" y="17"/>
                  </a:cubicBezTo>
                  <a:moveTo>
                    <a:pt x="0" y="0"/>
                  </a:moveTo>
                  <a:cubicBezTo>
                    <a:pt x="1" y="4"/>
                    <a:pt x="2" y="6"/>
                    <a:pt x="5" y="9"/>
                  </a:cubicBezTo>
                  <a:cubicBezTo>
                    <a:pt x="8" y="12"/>
                    <a:pt x="12" y="14"/>
                    <a:pt x="16" y="15"/>
                  </a:cubicBezTo>
                  <a:cubicBezTo>
                    <a:pt x="16" y="15"/>
                    <a:pt x="16" y="15"/>
                    <a:pt x="16" y="15"/>
                  </a:cubicBezTo>
                  <a:cubicBezTo>
                    <a:pt x="15" y="13"/>
                    <a:pt x="13" y="12"/>
                    <a:pt x="12" y="12"/>
                  </a:cubicBezTo>
                  <a:cubicBezTo>
                    <a:pt x="6" y="9"/>
                    <a:pt x="3" y="5"/>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27" name="Freeform 367"/>
            <p:cNvSpPr>
              <a:spLocks noEditPoints="1"/>
            </p:cNvSpPr>
            <p:nvPr/>
          </p:nvSpPr>
          <p:spPr bwMode="auto">
            <a:xfrm>
              <a:off x="6000720" y="2771002"/>
              <a:ext cx="225265" cy="569571"/>
            </a:xfrm>
            <a:custGeom>
              <a:avLst/>
              <a:gdLst>
                <a:gd name="T0" fmla="*/ 71 w 176"/>
                <a:gd name="T1" fmla="*/ 429 h 429"/>
                <a:gd name="T2" fmla="*/ 73 w 176"/>
                <a:gd name="T3" fmla="*/ 428 h 429"/>
                <a:gd name="T4" fmla="*/ 87 w 176"/>
                <a:gd name="T5" fmla="*/ 349 h 429"/>
                <a:gd name="T6" fmla="*/ 73 w 176"/>
                <a:gd name="T7" fmla="*/ 377 h 429"/>
                <a:gd name="T8" fmla="*/ 79 w 176"/>
                <a:gd name="T9" fmla="*/ 401 h 429"/>
                <a:gd name="T10" fmla="*/ 83 w 176"/>
                <a:gd name="T11" fmla="*/ 398 h 429"/>
                <a:gd name="T12" fmla="*/ 85 w 176"/>
                <a:gd name="T13" fmla="*/ 359 h 429"/>
                <a:gd name="T14" fmla="*/ 106 w 176"/>
                <a:gd name="T15" fmla="*/ 307 h 429"/>
                <a:gd name="T16" fmla="*/ 97 w 176"/>
                <a:gd name="T17" fmla="*/ 327 h 429"/>
                <a:gd name="T18" fmla="*/ 106 w 176"/>
                <a:gd name="T19" fmla="*/ 307 h 429"/>
                <a:gd name="T20" fmla="*/ 56 w 176"/>
                <a:gd name="T21" fmla="*/ 250 h 429"/>
                <a:gd name="T22" fmla="*/ 78 w 176"/>
                <a:gd name="T23" fmla="*/ 272 h 429"/>
                <a:gd name="T24" fmla="*/ 102 w 176"/>
                <a:gd name="T25" fmla="*/ 290 h 429"/>
                <a:gd name="T26" fmla="*/ 81 w 176"/>
                <a:gd name="T27" fmla="*/ 273 h 429"/>
                <a:gd name="T28" fmla="*/ 56 w 176"/>
                <a:gd name="T29" fmla="*/ 245 h 429"/>
                <a:gd name="T30" fmla="*/ 59 w 176"/>
                <a:gd name="T31" fmla="*/ 210 h 429"/>
                <a:gd name="T32" fmla="*/ 57 w 176"/>
                <a:gd name="T33" fmla="*/ 221 h 429"/>
                <a:gd name="T34" fmla="*/ 60 w 176"/>
                <a:gd name="T35" fmla="*/ 196 h 429"/>
                <a:gd name="T36" fmla="*/ 3 w 176"/>
                <a:gd name="T37" fmla="*/ 189 h 429"/>
                <a:gd name="T38" fmla="*/ 0 w 176"/>
                <a:gd name="T39" fmla="*/ 187 h 429"/>
                <a:gd name="T40" fmla="*/ 17 w 176"/>
                <a:gd name="T41" fmla="*/ 181 h 429"/>
                <a:gd name="T42" fmla="*/ 29 w 176"/>
                <a:gd name="T43" fmla="*/ 173 h 429"/>
                <a:gd name="T44" fmla="*/ 39 w 176"/>
                <a:gd name="T45" fmla="*/ 189 h 429"/>
                <a:gd name="T46" fmla="*/ 29 w 176"/>
                <a:gd name="T47" fmla="*/ 173 h 429"/>
                <a:gd name="T48" fmla="*/ 19 w 176"/>
                <a:gd name="T49" fmla="*/ 135 h 429"/>
                <a:gd name="T50" fmla="*/ 14 w 176"/>
                <a:gd name="T51" fmla="*/ 156 h 429"/>
                <a:gd name="T52" fmla="*/ 27 w 176"/>
                <a:gd name="T53" fmla="*/ 130 h 429"/>
                <a:gd name="T54" fmla="*/ 52 w 176"/>
                <a:gd name="T55" fmla="*/ 127 h 429"/>
                <a:gd name="T56" fmla="*/ 54 w 176"/>
                <a:gd name="T57" fmla="*/ 127 h 429"/>
                <a:gd name="T58" fmla="*/ 154 w 176"/>
                <a:gd name="T59" fmla="*/ 43 h 429"/>
                <a:gd name="T60" fmla="*/ 153 w 176"/>
                <a:gd name="T61" fmla="*/ 76 h 429"/>
                <a:gd name="T62" fmla="*/ 136 w 176"/>
                <a:gd name="T63" fmla="*/ 90 h 429"/>
                <a:gd name="T64" fmla="*/ 134 w 176"/>
                <a:gd name="T65" fmla="*/ 90 h 429"/>
                <a:gd name="T66" fmla="*/ 117 w 176"/>
                <a:gd name="T67" fmla="*/ 117 h 429"/>
                <a:gd name="T68" fmla="*/ 97 w 176"/>
                <a:gd name="T69" fmla="*/ 140 h 429"/>
                <a:gd name="T70" fmla="*/ 108 w 176"/>
                <a:gd name="T71" fmla="*/ 139 h 429"/>
                <a:gd name="T72" fmla="*/ 124 w 176"/>
                <a:gd name="T73" fmla="*/ 107 h 429"/>
                <a:gd name="T74" fmla="*/ 155 w 176"/>
                <a:gd name="T75" fmla="*/ 84 h 429"/>
                <a:gd name="T76" fmla="*/ 154 w 176"/>
                <a:gd name="T77" fmla="*/ 44 h 429"/>
                <a:gd name="T78" fmla="*/ 175 w 176"/>
                <a:gd name="T79" fmla="*/ 0 h 429"/>
                <a:gd name="T80" fmla="*/ 173 w 176"/>
                <a:gd name="T81" fmla="*/ 15 h 429"/>
                <a:gd name="T82" fmla="*/ 157 w 176"/>
                <a:gd name="T83" fmla="*/ 40 h 429"/>
                <a:gd name="T84" fmla="*/ 175 w 176"/>
                <a:gd name="T85"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429">
                  <a:moveTo>
                    <a:pt x="74" y="426"/>
                  </a:moveTo>
                  <a:cubicBezTo>
                    <a:pt x="73" y="427"/>
                    <a:pt x="72" y="428"/>
                    <a:pt x="71" y="429"/>
                  </a:cubicBezTo>
                  <a:cubicBezTo>
                    <a:pt x="71" y="429"/>
                    <a:pt x="71" y="429"/>
                    <a:pt x="71" y="429"/>
                  </a:cubicBezTo>
                  <a:cubicBezTo>
                    <a:pt x="72" y="429"/>
                    <a:pt x="73" y="429"/>
                    <a:pt x="73" y="428"/>
                  </a:cubicBezTo>
                  <a:cubicBezTo>
                    <a:pt x="73" y="427"/>
                    <a:pt x="73" y="427"/>
                    <a:pt x="74" y="426"/>
                  </a:cubicBezTo>
                  <a:moveTo>
                    <a:pt x="87" y="349"/>
                  </a:moveTo>
                  <a:cubicBezTo>
                    <a:pt x="85" y="354"/>
                    <a:pt x="85" y="355"/>
                    <a:pt x="79" y="361"/>
                  </a:cubicBezTo>
                  <a:cubicBezTo>
                    <a:pt x="75" y="365"/>
                    <a:pt x="74" y="371"/>
                    <a:pt x="73" y="377"/>
                  </a:cubicBezTo>
                  <a:cubicBezTo>
                    <a:pt x="72" y="382"/>
                    <a:pt x="76" y="382"/>
                    <a:pt x="77" y="387"/>
                  </a:cubicBezTo>
                  <a:cubicBezTo>
                    <a:pt x="78" y="391"/>
                    <a:pt x="77" y="396"/>
                    <a:pt x="79" y="401"/>
                  </a:cubicBezTo>
                  <a:cubicBezTo>
                    <a:pt x="81" y="405"/>
                    <a:pt x="81" y="410"/>
                    <a:pt x="80" y="414"/>
                  </a:cubicBezTo>
                  <a:cubicBezTo>
                    <a:pt x="83" y="411"/>
                    <a:pt x="86" y="404"/>
                    <a:pt x="83" y="398"/>
                  </a:cubicBezTo>
                  <a:cubicBezTo>
                    <a:pt x="81" y="394"/>
                    <a:pt x="77" y="384"/>
                    <a:pt x="77" y="379"/>
                  </a:cubicBezTo>
                  <a:cubicBezTo>
                    <a:pt x="77" y="368"/>
                    <a:pt x="81" y="366"/>
                    <a:pt x="85" y="359"/>
                  </a:cubicBezTo>
                  <a:cubicBezTo>
                    <a:pt x="86" y="356"/>
                    <a:pt x="86" y="353"/>
                    <a:pt x="87" y="349"/>
                  </a:cubicBezTo>
                  <a:moveTo>
                    <a:pt x="106" y="307"/>
                  </a:moveTo>
                  <a:cubicBezTo>
                    <a:pt x="106" y="308"/>
                    <a:pt x="105" y="310"/>
                    <a:pt x="104" y="312"/>
                  </a:cubicBezTo>
                  <a:cubicBezTo>
                    <a:pt x="101" y="317"/>
                    <a:pt x="99" y="322"/>
                    <a:pt x="97" y="327"/>
                  </a:cubicBezTo>
                  <a:cubicBezTo>
                    <a:pt x="98" y="325"/>
                    <a:pt x="99" y="323"/>
                    <a:pt x="100" y="322"/>
                  </a:cubicBezTo>
                  <a:cubicBezTo>
                    <a:pt x="104" y="316"/>
                    <a:pt x="106" y="313"/>
                    <a:pt x="106" y="307"/>
                  </a:cubicBezTo>
                  <a:moveTo>
                    <a:pt x="56" y="245"/>
                  </a:moveTo>
                  <a:cubicBezTo>
                    <a:pt x="56" y="247"/>
                    <a:pt x="56" y="248"/>
                    <a:pt x="56" y="250"/>
                  </a:cubicBezTo>
                  <a:cubicBezTo>
                    <a:pt x="56" y="255"/>
                    <a:pt x="62" y="262"/>
                    <a:pt x="65" y="265"/>
                  </a:cubicBezTo>
                  <a:cubicBezTo>
                    <a:pt x="70" y="270"/>
                    <a:pt x="72" y="266"/>
                    <a:pt x="78" y="272"/>
                  </a:cubicBezTo>
                  <a:cubicBezTo>
                    <a:pt x="81" y="275"/>
                    <a:pt x="88" y="282"/>
                    <a:pt x="94" y="285"/>
                  </a:cubicBezTo>
                  <a:cubicBezTo>
                    <a:pt x="97" y="287"/>
                    <a:pt x="100" y="288"/>
                    <a:pt x="102" y="290"/>
                  </a:cubicBezTo>
                  <a:cubicBezTo>
                    <a:pt x="101" y="289"/>
                    <a:pt x="100" y="288"/>
                    <a:pt x="99" y="287"/>
                  </a:cubicBezTo>
                  <a:cubicBezTo>
                    <a:pt x="93" y="283"/>
                    <a:pt x="87" y="279"/>
                    <a:pt x="81" y="273"/>
                  </a:cubicBezTo>
                  <a:cubicBezTo>
                    <a:pt x="76" y="268"/>
                    <a:pt x="67" y="266"/>
                    <a:pt x="63" y="258"/>
                  </a:cubicBezTo>
                  <a:cubicBezTo>
                    <a:pt x="61" y="254"/>
                    <a:pt x="58" y="250"/>
                    <a:pt x="56" y="245"/>
                  </a:cubicBezTo>
                  <a:moveTo>
                    <a:pt x="60" y="196"/>
                  </a:moveTo>
                  <a:cubicBezTo>
                    <a:pt x="61" y="200"/>
                    <a:pt x="60" y="206"/>
                    <a:pt x="59" y="210"/>
                  </a:cubicBezTo>
                  <a:cubicBezTo>
                    <a:pt x="58" y="214"/>
                    <a:pt x="58" y="218"/>
                    <a:pt x="57" y="223"/>
                  </a:cubicBezTo>
                  <a:cubicBezTo>
                    <a:pt x="57" y="222"/>
                    <a:pt x="57" y="222"/>
                    <a:pt x="57" y="221"/>
                  </a:cubicBezTo>
                  <a:cubicBezTo>
                    <a:pt x="59" y="216"/>
                    <a:pt x="61" y="211"/>
                    <a:pt x="61" y="203"/>
                  </a:cubicBezTo>
                  <a:cubicBezTo>
                    <a:pt x="61" y="199"/>
                    <a:pt x="61" y="197"/>
                    <a:pt x="60" y="196"/>
                  </a:cubicBezTo>
                  <a:moveTo>
                    <a:pt x="0" y="187"/>
                  </a:moveTo>
                  <a:cubicBezTo>
                    <a:pt x="1" y="189"/>
                    <a:pt x="2" y="189"/>
                    <a:pt x="3" y="189"/>
                  </a:cubicBezTo>
                  <a:cubicBezTo>
                    <a:pt x="4" y="189"/>
                    <a:pt x="4" y="189"/>
                    <a:pt x="5" y="189"/>
                  </a:cubicBezTo>
                  <a:cubicBezTo>
                    <a:pt x="3" y="189"/>
                    <a:pt x="1" y="188"/>
                    <a:pt x="0" y="187"/>
                  </a:cubicBezTo>
                  <a:moveTo>
                    <a:pt x="20" y="177"/>
                  </a:moveTo>
                  <a:cubicBezTo>
                    <a:pt x="19" y="178"/>
                    <a:pt x="18" y="180"/>
                    <a:pt x="17" y="181"/>
                  </a:cubicBezTo>
                  <a:cubicBezTo>
                    <a:pt x="18" y="180"/>
                    <a:pt x="19" y="179"/>
                    <a:pt x="20" y="177"/>
                  </a:cubicBezTo>
                  <a:moveTo>
                    <a:pt x="29" y="173"/>
                  </a:moveTo>
                  <a:cubicBezTo>
                    <a:pt x="31" y="178"/>
                    <a:pt x="33" y="184"/>
                    <a:pt x="36" y="187"/>
                  </a:cubicBezTo>
                  <a:cubicBezTo>
                    <a:pt x="36" y="188"/>
                    <a:pt x="38" y="188"/>
                    <a:pt x="39" y="189"/>
                  </a:cubicBezTo>
                  <a:cubicBezTo>
                    <a:pt x="38" y="187"/>
                    <a:pt x="37" y="186"/>
                    <a:pt x="36" y="184"/>
                  </a:cubicBezTo>
                  <a:cubicBezTo>
                    <a:pt x="34" y="182"/>
                    <a:pt x="32" y="175"/>
                    <a:pt x="29" y="173"/>
                  </a:cubicBezTo>
                  <a:moveTo>
                    <a:pt x="27" y="130"/>
                  </a:moveTo>
                  <a:cubicBezTo>
                    <a:pt x="24" y="131"/>
                    <a:pt x="20" y="132"/>
                    <a:pt x="19" y="135"/>
                  </a:cubicBezTo>
                  <a:cubicBezTo>
                    <a:pt x="16" y="141"/>
                    <a:pt x="14" y="153"/>
                    <a:pt x="11" y="161"/>
                  </a:cubicBezTo>
                  <a:cubicBezTo>
                    <a:pt x="12" y="159"/>
                    <a:pt x="13" y="158"/>
                    <a:pt x="14" y="156"/>
                  </a:cubicBezTo>
                  <a:cubicBezTo>
                    <a:pt x="15" y="149"/>
                    <a:pt x="15" y="142"/>
                    <a:pt x="20" y="136"/>
                  </a:cubicBezTo>
                  <a:cubicBezTo>
                    <a:pt x="22" y="134"/>
                    <a:pt x="25" y="132"/>
                    <a:pt x="27" y="130"/>
                  </a:cubicBezTo>
                  <a:moveTo>
                    <a:pt x="51" y="126"/>
                  </a:moveTo>
                  <a:cubicBezTo>
                    <a:pt x="52" y="126"/>
                    <a:pt x="52" y="127"/>
                    <a:pt x="52" y="127"/>
                  </a:cubicBezTo>
                  <a:cubicBezTo>
                    <a:pt x="54" y="131"/>
                    <a:pt x="59" y="139"/>
                    <a:pt x="65" y="140"/>
                  </a:cubicBezTo>
                  <a:cubicBezTo>
                    <a:pt x="60" y="137"/>
                    <a:pt x="57" y="131"/>
                    <a:pt x="54" y="127"/>
                  </a:cubicBezTo>
                  <a:cubicBezTo>
                    <a:pt x="53" y="127"/>
                    <a:pt x="52" y="126"/>
                    <a:pt x="51" y="126"/>
                  </a:cubicBezTo>
                  <a:moveTo>
                    <a:pt x="154" y="43"/>
                  </a:moveTo>
                  <a:cubicBezTo>
                    <a:pt x="153" y="46"/>
                    <a:pt x="152" y="50"/>
                    <a:pt x="152" y="54"/>
                  </a:cubicBezTo>
                  <a:cubicBezTo>
                    <a:pt x="152" y="61"/>
                    <a:pt x="153" y="69"/>
                    <a:pt x="153" y="76"/>
                  </a:cubicBezTo>
                  <a:cubicBezTo>
                    <a:pt x="153" y="85"/>
                    <a:pt x="152" y="87"/>
                    <a:pt x="144" y="89"/>
                  </a:cubicBezTo>
                  <a:cubicBezTo>
                    <a:pt x="140" y="90"/>
                    <a:pt x="138" y="90"/>
                    <a:pt x="136" y="90"/>
                  </a:cubicBezTo>
                  <a:cubicBezTo>
                    <a:pt x="135" y="90"/>
                    <a:pt x="135" y="90"/>
                    <a:pt x="135" y="90"/>
                  </a:cubicBezTo>
                  <a:cubicBezTo>
                    <a:pt x="135" y="90"/>
                    <a:pt x="134" y="90"/>
                    <a:pt x="134" y="90"/>
                  </a:cubicBezTo>
                  <a:cubicBezTo>
                    <a:pt x="131" y="90"/>
                    <a:pt x="129" y="90"/>
                    <a:pt x="126" y="96"/>
                  </a:cubicBezTo>
                  <a:cubicBezTo>
                    <a:pt x="122" y="105"/>
                    <a:pt x="119" y="110"/>
                    <a:pt x="117" y="117"/>
                  </a:cubicBezTo>
                  <a:cubicBezTo>
                    <a:pt x="115" y="124"/>
                    <a:pt x="111" y="127"/>
                    <a:pt x="106" y="131"/>
                  </a:cubicBezTo>
                  <a:cubicBezTo>
                    <a:pt x="103" y="135"/>
                    <a:pt x="102" y="138"/>
                    <a:pt x="97" y="140"/>
                  </a:cubicBezTo>
                  <a:cubicBezTo>
                    <a:pt x="99" y="140"/>
                    <a:pt x="100" y="140"/>
                    <a:pt x="102" y="140"/>
                  </a:cubicBezTo>
                  <a:cubicBezTo>
                    <a:pt x="105" y="140"/>
                    <a:pt x="107" y="140"/>
                    <a:pt x="108" y="139"/>
                  </a:cubicBezTo>
                  <a:cubicBezTo>
                    <a:pt x="112" y="134"/>
                    <a:pt x="114" y="128"/>
                    <a:pt x="118" y="120"/>
                  </a:cubicBezTo>
                  <a:cubicBezTo>
                    <a:pt x="120" y="116"/>
                    <a:pt x="122" y="112"/>
                    <a:pt x="124" y="107"/>
                  </a:cubicBezTo>
                  <a:cubicBezTo>
                    <a:pt x="128" y="99"/>
                    <a:pt x="128" y="92"/>
                    <a:pt x="136" y="90"/>
                  </a:cubicBezTo>
                  <a:cubicBezTo>
                    <a:pt x="141" y="89"/>
                    <a:pt x="154" y="91"/>
                    <a:pt x="155" y="84"/>
                  </a:cubicBezTo>
                  <a:cubicBezTo>
                    <a:pt x="157" y="78"/>
                    <a:pt x="157" y="69"/>
                    <a:pt x="157" y="62"/>
                  </a:cubicBezTo>
                  <a:cubicBezTo>
                    <a:pt x="157" y="57"/>
                    <a:pt x="153" y="46"/>
                    <a:pt x="154" y="44"/>
                  </a:cubicBezTo>
                  <a:cubicBezTo>
                    <a:pt x="154" y="43"/>
                    <a:pt x="154" y="43"/>
                    <a:pt x="154" y="43"/>
                  </a:cubicBezTo>
                  <a:moveTo>
                    <a:pt x="175" y="0"/>
                  </a:moveTo>
                  <a:cubicBezTo>
                    <a:pt x="174" y="0"/>
                    <a:pt x="174" y="1"/>
                    <a:pt x="173" y="2"/>
                  </a:cubicBezTo>
                  <a:cubicBezTo>
                    <a:pt x="173" y="6"/>
                    <a:pt x="173" y="12"/>
                    <a:pt x="173" y="15"/>
                  </a:cubicBezTo>
                  <a:cubicBezTo>
                    <a:pt x="173" y="22"/>
                    <a:pt x="169" y="27"/>
                    <a:pt x="164" y="32"/>
                  </a:cubicBezTo>
                  <a:cubicBezTo>
                    <a:pt x="162" y="35"/>
                    <a:pt x="159" y="37"/>
                    <a:pt x="157" y="40"/>
                  </a:cubicBezTo>
                  <a:cubicBezTo>
                    <a:pt x="161" y="35"/>
                    <a:pt x="170" y="34"/>
                    <a:pt x="171" y="29"/>
                  </a:cubicBezTo>
                  <a:cubicBezTo>
                    <a:pt x="173" y="20"/>
                    <a:pt x="176" y="11"/>
                    <a:pt x="175"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28" name="Freeform 368"/>
            <p:cNvSpPr>
              <a:spLocks noEditPoints="1"/>
            </p:cNvSpPr>
            <p:nvPr/>
          </p:nvSpPr>
          <p:spPr bwMode="auto">
            <a:xfrm>
              <a:off x="5586168" y="2419874"/>
              <a:ext cx="610094" cy="377017"/>
            </a:xfrm>
            <a:custGeom>
              <a:avLst/>
              <a:gdLst>
                <a:gd name="T0" fmla="*/ 436 w 476"/>
                <a:gd name="T1" fmla="*/ 283 h 284"/>
                <a:gd name="T2" fmla="*/ 449 w 476"/>
                <a:gd name="T3" fmla="*/ 280 h 284"/>
                <a:gd name="T4" fmla="*/ 416 w 476"/>
                <a:gd name="T5" fmla="*/ 277 h 284"/>
                <a:gd name="T6" fmla="*/ 429 w 476"/>
                <a:gd name="T7" fmla="*/ 284 h 284"/>
                <a:gd name="T8" fmla="*/ 420 w 476"/>
                <a:gd name="T9" fmla="*/ 280 h 284"/>
                <a:gd name="T10" fmla="*/ 476 w 476"/>
                <a:gd name="T11" fmla="*/ 276 h 284"/>
                <a:gd name="T12" fmla="*/ 476 w 476"/>
                <a:gd name="T13" fmla="*/ 276 h 284"/>
                <a:gd name="T14" fmla="*/ 406 w 476"/>
                <a:gd name="T15" fmla="*/ 260 h 284"/>
                <a:gd name="T16" fmla="*/ 406 w 476"/>
                <a:gd name="T17" fmla="*/ 255 h 284"/>
                <a:gd name="T18" fmla="*/ 364 w 476"/>
                <a:gd name="T19" fmla="*/ 245 h 284"/>
                <a:gd name="T20" fmla="*/ 346 w 476"/>
                <a:gd name="T21" fmla="*/ 250 h 284"/>
                <a:gd name="T22" fmla="*/ 346 w 476"/>
                <a:gd name="T23" fmla="*/ 251 h 284"/>
                <a:gd name="T24" fmla="*/ 368 w 476"/>
                <a:gd name="T25" fmla="*/ 245 h 284"/>
                <a:gd name="T26" fmla="*/ 320 w 476"/>
                <a:gd name="T27" fmla="*/ 223 h 284"/>
                <a:gd name="T28" fmla="*/ 302 w 476"/>
                <a:gd name="T29" fmla="*/ 226 h 284"/>
                <a:gd name="T30" fmla="*/ 297 w 476"/>
                <a:gd name="T31" fmla="*/ 226 h 284"/>
                <a:gd name="T32" fmla="*/ 289 w 476"/>
                <a:gd name="T33" fmla="*/ 226 h 284"/>
                <a:gd name="T34" fmla="*/ 297 w 476"/>
                <a:gd name="T35" fmla="*/ 228 h 284"/>
                <a:gd name="T36" fmla="*/ 320 w 476"/>
                <a:gd name="T37" fmla="*/ 223 h 284"/>
                <a:gd name="T38" fmla="*/ 197 w 476"/>
                <a:gd name="T39" fmla="*/ 191 h 284"/>
                <a:gd name="T40" fmla="*/ 203 w 476"/>
                <a:gd name="T41" fmla="*/ 190 h 284"/>
                <a:gd name="T42" fmla="*/ 191 w 476"/>
                <a:gd name="T43" fmla="*/ 189 h 284"/>
                <a:gd name="T44" fmla="*/ 219 w 476"/>
                <a:gd name="T45" fmla="*/ 187 h 284"/>
                <a:gd name="T46" fmla="*/ 230 w 476"/>
                <a:gd name="T47" fmla="*/ 186 h 284"/>
                <a:gd name="T48" fmla="*/ 258 w 476"/>
                <a:gd name="T49" fmla="*/ 198 h 284"/>
                <a:gd name="T50" fmla="*/ 233 w 476"/>
                <a:gd name="T51" fmla="*/ 185 h 284"/>
                <a:gd name="T52" fmla="*/ 182 w 476"/>
                <a:gd name="T53" fmla="*/ 177 h 284"/>
                <a:gd name="T54" fmla="*/ 182 w 476"/>
                <a:gd name="T55" fmla="*/ 177 h 284"/>
                <a:gd name="T56" fmla="*/ 182 w 476"/>
                <a:gd name="T57" fmla="*/ 177 h 284"/>
                <a:gd name="T58" fmla="*/ 182 w 476"/>
                <a:gd name="T59" fmla="*/ 177 h 284"/>
                <a:gd name="T60" fmla="*/ 182 w 476"/>
                <a:gd name="T61" fmla="*/ 176 h 284"/>
                <a:gd name="T62" fmla="*/ 182 w 476"/>
                <a:gd name="T63" fmla="*/ 177 h 284"/>
                <a:gd name="T64" fmla="*/ 180 w 476"/>
                <a:gd name="T65" fmla="*/ 174 h 284"/>
                <a:gd name="T66" fmla="*/ 181 w 476"/>
                <a:gd name="T67" fmla="*/ 174 h 284"/>
                <a:gd name="T68" fmla="*/ 182 w 476"/>
                <a:gd name="T69" fmla="*/ 169 h 284"/>
                <a:gd name="T70" fmla="*/ 182 w 476"/>
                <a:gd name="T71" fmla="*/ 177 h 284"/>
                <a:gd name="T72" fmla="*/ 182 w 476"/>
                <a:gd name="T73" fmla="*/ 176 h 284"/>
                <a:gd name="T74" fmla="*/ 169 w 476"/>
                <a:gd name="T75" fmla="*/ 155 h 284"/>
                <a:gd name="T76" fmla="*/ 173 w 476"/>
                <a:gd name="T77" fmla="*/ 160 h 284"/>
                <a:gd name="T78" fmla="*/ 104 w 476"/>
                <a:gd name="T79" fmla="*/ 142 h 284"/>
                <a:gd name="T80" fmla="*/ 94 w 476"/>
                <a:gd name="T81" fmla="*/ 148 h 284"/>
                <a:gd name="T82" fmla="*/ 104 w 476"/>
                <a:gd name="T83" fmla="*/ 142 h 284"/>
                <a:gd name="T84" fmla="*/ 132 w 476"/>
                <a:gd name="T85" fmla="*/ 133 h 284"/>
                <a:gd name="T86" fmla="*/ 125 w 476"/>
                <a:gd name="T87" fmla="*/ 136 h 284"/>
                <a:gd name="T88" fmla="*/ 124 w 476"/>
                <a:gd name="T89" fmla="*/ 141 h 284"/>
                <a:gd name="T90" fmla="*/ 132 w 476"/>
                <a:gd name="T91" fmla="*/ 134 h 284"/>
                <a:gd name="T92" fmla="*/ 78 w 476"/>
                <a:gd name="T93" fmla="*/ 128 h 284"/>
                <a:gd name="T94" fmla="*/ 82 w 476"/>
                <a:gd name="T95" fmla="*/ 133 h 284"/>
                <a:gd name="T96" fmla="*/ 140 w 476"/>
                <a:gd name="T97" fmla="*/ 125 h 284"/>
                <a:gd name="T98" fmla="*/ 140 w 476"/>
                <a:gd name="T99" fmla="*/ 125 h 284"/>
                <a:gd name="T100" fmla="*/ 140 w 476"/>
                <a:gd name="T101" fmla="*/ 125 h 284"/>
                <a:gd name="T102" fmla="*/ 40 w 476"/>
                <a:gd name="T103" fmla="*/ 43 h 284"/>
                <a:gd name="T104" fmla="*/ 40 w 476"/>
                <a:gd name="T105" fmla="*/ 67 h 284"/>
                <a:gd name="T106" fmla="*/ 43 w 476"/>
                <a:gd name="T107" fmla="*/ 83 h 284"/>
                <a:gd name="T108" fmla="*/ 42 w 476"/>
                <a:gd name="T109" fmla="*/ 62 h 284"/>
                <a:gd name="T110" fmla="*/ 39 w 476"/>
                <a:gd name="T111" fmla="*/ 41 h 284"/>
                <a:gd name="T112" fmla="*/ 0 w 476"/>
                <a:gd name="T113" fmla="*/ 0 h 284"/>
                <a:gd name="T114" fmla="*/ 6 w 476"/>
                <a:gd name="T115" fmla="*/ 1 h 284"/>
                <a:gd name="T116" fmla="*/ 25 w 476"/>
                <a:gd name="T117" fmla="*/ 13 h 284"/>
                <a:gd name="T118" fmla="*/ 37 w 476"/>
                <a:gd name="T119" fmla="*/ 31 h 284"/>
                <a:gd name="T120" fmla="*/ 29 w 476"/>
                <a:gd name="T121" fmla="*/ 14 h 284"/>
                <a:gd name="T122" fmla="*/ 6 w 476"/>
                <a:gd name="T1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6" h="284">
                  <a:moveTo>
                    <a:pt x="446" y="279"/>
                  </a:moveTo>
                  <a:cubicBezTo>
                    <a:pt x="442" y="279"/>
                    <a:pt x="440" y="281"/>
                    <a:pt x="436" y="283"/>
                  </a:cubicBezTo>
                  <a:cubicBezTo>
                    <a:pt x="437" y="283"/>
                    <a:pt x="439" y="282"/>
                    <a:pt x="440" y="282"/>
                  </a:cubicBezTo>
                  <a:cubicBezTo>
                    <a:pt x="443" y="281"/>
                    <a:pt x="447" y="280"/>
                    <a:pt x="449" y="280"/>
                  </a:cubicBezTo>
                  <a:cubicBezTo>
                    <a:pt x="448" y="280"/>
                    <a:pt x="447" y="279"/>
                    <a:pt x="446" y="279"/>
                  </a:cubicBezTo>
                  <a:moveTo>
                    <a:pt x="416" y="277"/>
                  </a:moveTo>
                  <a:cubicBezTo>
                    <a:pt x="418" y="280"/>
                    <a:pt x="422" y="283"/>
                    <a:pt x="425" y="284"/>
                  </a:cubicBezTo>
                  <a:cubicBezTo>
                    <a:pt x="426" y="284"/>
                    <a:pt x="427" y="284"/>
                    <a:pt x="429" y="284"/>
                  </a:cubicBezTo>
                  <a:cubicBezTo>
                    <a:pt x="429" y="284"/>
                    <a:pt x="429" y="284"/>
                    <a:pt x="429" y="284"/>
                  </a:cubicBezTo>
                  <a:cubicBezTo>
                    <a:pt x="425" y="283"/>
                    <a:pt x="422" y="281"/>
                    <a:pt x="420" y="280"/>
                  </a:cubicBezTo>
                  <a:cubicBezTo>
                    <a:pt x="418" y="279"/>
                    <a:pt x="417" y="278"/>
                    <a:pt x="416" y="277"/>
                  </a:cubicBezTo>
                  <a:moveTo>
                    <a:pt x="476" y="276"/>
                  </a:moveTo>
                  <a:cubicBezTo>
                    <a:pt x="474" y="277"/>
                    <a:pt x="473" y="278"/>
                    <a:pt x="471" y="279"/>
                  </a:cubicBezTo>
                  <a:cubicBezTo>
                    <a:pt x="473" y="278"/>
                    <a:pt x="474" y="277"/>
                    <a:pt x="476" y="276"/>
                  </a:cubicBezTo>
                  <a:moveTo>
                    <a:pt x="405" y="248"/>
                  </a:moveTo>
                  <a:cubicBezTo>
                    <a:pt x="405" y="251"/>
                    <a:pt x="405" y="255"/>
                    <a:pt x="406" y="260"/>
                  </a:cubicBezTo>
                  <a:cubicBezTo>
                    <a:pt x="406" y="260"/>
                    <a:pt x="407" y="260"/>
                    <a:pt x="407" y="261"/>
                  </a:cubicBezTo>
                  <a:cubicBezTo>
                    <a:pt x="406" y="259"/>
                    <a:pt x="406" y="257"/>
                    <a:pt x="406" y="255"/>
                  </a:cubicBezTo>
                  <a:cubicBezTo>
                    <a:pt x="406" y="252"/>
                    <a:pt x="406" y="250"/>
                    <a:pt x="405" y="248"/>
                  </a:cubicBezTo>
                  <a:moveTo>
                    <a:pt x="364" y="245"/>
                  </a:moveTo>
                  <a:cubicBezTo>
                    <a:pt x="358" y="245"/>
                    <a:pt x="355" y="248"/>
                    <a:pt x="350" y="249"/>
                  </a:cubicBezTo>
                  <a:cubicBezTo>
                    <a:pt x="348" y="249"/>
                    <a:pt x="347" y="250"/>
                    <a:pt x="346" y="250"/>
                  </a:cubicBezTo>
                  <a:cubicBezTo>
                    <a:pt x="344" y="250"/>
                    <a:pt x="342" y="249"/>
                    <a:pt x="341" y="248"/>
                  </a:cubicBezTo>
                  <a:cubicBezTo>
                    <a:pt x="342" y="250"/>
                    <a:pt x="344" y="251"/>
                    <a:pt x="346" y="251"/>
                  </a:cubicBezTo>
                  <a:cubicBezTo>
                    <a:pt x="348" y="251"/>
                    <a:pt x="351" y="250"/>
                    <a:pt x="355" y="249"/>
                  </a:cubicBezTo>
                  <a:cubicBezTo>
                    <a:pt x="359" y="248"/>
                    <a:pt x="364" y="247"/>
                    <a:pt x="368" y="245"/>
                  </a:cubicBezTo>
                  <a:cubicBezTo>
                    <a:pt x="367" y="245"/>
                    <a:pt x="366" y="245"/>
                    <a:pt x="364" y="245"/>
                  </a:cubicBezTo>
                  <a:moveTo>
                    <a:pt x="320" y="223"/>
                  </a:moveTo>
                  <a:cubicBezTo>
                    <a:pt x="316" y="223"/>
                    <a:pt x="312" y="224"/>
                    <a:pt x="308" y="225"/>
                  </a:cubicBezTo>
                  <a:cubicBezTo>
                    <a:pt x="306" y="226"/>
                    <a:pt x="304" y="226"/>
                    <a:pt x="302" y="226"/>
                  </a:cubicBezTo>
                  <a:cubicBezTo>
                    <a:pt x="301" y="226"/>
                    <a:pt x="301" y="226"/>
                    <a:pt x="300" y="226"/>
                  </a:cubicBezTo>
                  <a:cubicBezTo>
                    <a:pt x="299" y="226"/>
                    <a:pt x="298" y="226"/>
                    <a:pt x="297" y="226"/>
                  </a:cubicBezTo>
                  <a:cubicBezTo>
                    <a:pt x="295" y="226"/>
                    <a:pt x="293" y="226"/>
                    <a:pt x="291" y="226"/>
                  </a:cubicBezTo>
                  <a:cubicBezTo>
                    <a:pt x="290" y="226"/>
                    <a:pt x="289" y="226"/>
                    <a:pt x="289" y="226"/>
                  </a:cubicBezTo>
                  <a:cubicBezTo>
                    <a:pt x="289" y="226"/>
                    <a:pt x="289" y="226"/>
                    <a:pt x="289" y="226"/>
                  </a:cubicBezTo>
                  <a:cubicBezTo>
                    <a:pt x="291" y="227"/>
                    <a:pt x="294" y="228"/>
                    <a:pt x="297" y="228"/>
                  </a:cubicBezTo>
                  <a:cubicBezTo>
                    <a:pt x="304" y="228"/>
                    <a:pt x="310" y="225"/>
                    <a:pt x="317" y="223"/>
                  </a:cubicBezTo>
                  <a:cubicBezTo>
                    <a:pt x="318" y="223"/>
                    <a:pt x="319" y="223"/>
                    <a:pt x="320" y="223"/>
                  </a:cubicBezTo>
                  <a:moveTo>
                    <a:pt x="191" y="189"/>
                  </a:moveTo>
                  <a:cubicBezTo>
                    <a:pt x="193" y="190"/>
                    <a:pt x="195" y="191"/>
                    <a:pt x="197" y="191"/>
                  </a:cubicBezTo>
                  <a:cubicBezTo>
                    <a:pt x="199" y="191"/>
                    <a:pt x="202" y="190"/>
                    <a:pt x="206" y="190"/>
                  </a:cubicBezTo>
                  <a:cubicBezTo>
                    <a:pt x="205" y="190"/>
                    <a:pt x="204" y="190"/>
                    <a:pt x="203" y="190"/>
                  </a:cubicBezTo>
                  <a:cubicBezTo>
                    <a:pt x="202" y="190"/>
                    <a:pt x="201" y="190"/>
                    <a:pt x="200" y="190"/>
                  </a:cubicBezTo>
                  <a:cubicBezTo>
                    <a:pt x="198" y="190"/>
                    <a:pt x="194" y="190"/>
                    <a:pt x="191" y="189"/>
                  </a:cubicBezTo>
                  <a:moveTo>
                    <a:pt x="230" y="185"/>
                  </a:moveTo>
                  <a:cubicBezTo>
                    <a:pt x="226" y="185"/>
                    <a:pt x="222" y="186"/>
                    <a:pt x="219" y="187"/>
                  </a:cubicBezTo>
                  <a:cubicBezTo>
                    <a:pt x="217" y="187"/>
                    <a:pt x="215" y="188"/>
                    <a:pt x="213" y="188"/>
                  </a:cubicBezTo>
                  <a:cubicBezTo>
                    <a:pt x="220" y="187"/>
                    <a:pt x="226" y="186"/>
                    <a:pt x="230" y="186"/>
                  </a:cubicBezTo>
                  <a:cubicBezTo>
                    <a:pt x="232" y="186"/>
                    <a:pt x="234" y="186"/>
                    <a:pt x="235" y="187"/>
                  </a:cubicBezTo>
                  <a:cubicBezTo>
                    <a:pt x="244" y="191"/>
                    <a:pt x="251" y="194"/>
                    <a:pt x="258" y="198"/>
                  </a:cubicBezTo>
                  <a:cubicBezTo>
                    <a:pt x="255" y="196"/>
                    <a:pt x="252" y="194"/>
                    <a:pt x="251" y="193"/>
                  </a:cubicBezTo>
                  <a:cubicBezTo>
                    <a:pt x="244" y="190"/>
                    <a:pt x="241" y="186"/>
                    <a:pt x="233" y="185"/>
                  </a:cubicBezTo>
                  <a:cubicBezTo>
                    <a:pt x="232" y="185"/>
                    <a:pt x="231" y="185"/>
                    <a:pt x="230" y="185"/>
                  </a:cubicBezTo>
                  <a:moveTo>
                    <a:pt x="182" y="177"/>
                  </a:moveTo>
                  <a:cubicBezTo>
                    <a:pt x="182" y="177"/>
                    <a:pt x="182" y="177"/>
                    <a:pt x="182" y="177"/>
                  </a:cubicBezTo>
                  <a:cubicBezTo>
                    <a:pt x="182" y="177"/>
                    <a:pt x="182" y="177"/>
                    <a:pt x="182" y="177"/>
                  </a:cubicBezTo>
                  <a:cubicBezTo>
                    <a:pt x="182" y="177"/>
                    <a:pt x="182" y="177"/>
                    <a:pt x="182" y="177"/>
                  </a:cubicBezTo>
                  <a:cubicBezTo>
                    <a:pt x="182" y="177"/>
                    <a:pt x="182" y="177"/>
                    <a:pt x="182" y="177"/>
                  </a:cubicBezTo>
                  <a:moveTo>
                    <a:pt x="182" y="176"/>
                  </a:moveTo>
                  <a:cubicBezTo>
                    <a:pt x="182" y="177"/>
                    <a:pt x="182" y="177"/>
                    <a:pt x="182" y="177"/>
                  </a:cubicBezTo>
                  <a:cubicBezTo>
                    <a:pt x="183" y="177"/>
                    <a:pt x="183" y="178"/>
                    <a:pt x="183" y="178"/>
                  </a:cubicBezTo>
                  <a:cubicBezTo>
                    <a:pt x="183" y="178"/>
                    <a:pt x="183" y="177"/>
                    <a:pt x="182" y="176"/>
                  </a:cubicBezTo>
                  <a:moveTo>
                    <a:pt x="181" y="176"/>
                  </a:moveTo>
                  <a:cubicBezTo>
                    <a:pt x="182" y="177"/>
                    <a:pt x="182" y="177"/>
                    <a:pt x="182" y="177"/>
                  </a:cubicBezTo>
                  <a:cubicBezTo>
                    <a:pt x="181" y="176"/>
                    <a:pt x="181" y="176"/>
                    <a:pt x="181" y="176"/>
                  </a:cubicBezTo>
                  <a:moveTo>
                    <a:pt x="180" y="174"/>
                  </a:moveTo>
                  <a:cubicBezTo>
                    <a:pt x="181" y="176"/>
                    <a:pt x="181" y="176"/>
                    <a:pt x="181" y="176"/>
                  </a:cubicBezTo>
                  <a:cubicBezTo>
                    <a:pt x="181" y="176"/>
                    <a:pt x="181" y="175"/>
                    <a:pt x="181" y="174"/>
                  </a:cubicBezTo>
                  <a:cubicBezTo>
                    <a:pt x="181" y="174"/>
                    <a:pt x="180" y="174"/>
                    <a:pt x="180" y="174"/>
                  </a:cubicBezTo>
                  <a:moveTo>
                    <a:pt x="182" y="169"/>
                  </a:moveTo>
                  <a:cubicBezTo>
                    <a:pt x="180" y="171"/>
                    <a:pt x="180" y="173"/>
                    <a:pt x="181" y="174"/>
                  </a:cubicBezTo>
                  <a:cubicBezTo>
                    <a:pt x="181" y="175"/>
                    <a:pt x="182" y="176"/>
                    <a:pt x="182" y="177"/>
                  </a:cubicBezTo>
                  <a:cubicBezTo>
                    <a:pt x="182" y="176"/>
                    <a:pt x="182" y="176"/>
                    <a:pt x="182" y="176"/>
                  </a:cubicBezTo>
                  <a:cubicBezTo>
                    <a:pt x="182" y="176"/>
                    <a:pt x="182" y="176"/>
                    <a:pt x="182" y="176"/>
                  </a:cubicBezTo>
                  <a:cubicBezTo>
                    <a:pt x="181" y="173"/>
                    <a:pt x="181" y="171"/>
                    <a:pt x="182" y="169"/>
                  </a:cubicBezTo>
                  <a:moveTo>
                    <a:pt x="169" y="155"/>
                  </a:moveTo>
                  <a:cubicBezTo>
                    <a:pt x="169" y="157"/>
                    <a:pt x="170" y="158"/>
                    <a:pt x="170" y="158"/>
                  </a:cubicBezTo>
                  <a:cubicBezTo>
                    <a:pt x="170" y="159"/>
                    <a:pt x="171" y="159"/>
                    <a:pt x="173" y="160"/>
                  </a:cubicBezTo>
                  <a:cubicBezTo>
                    <a:pt x="171" y="159"/>
                    <a:pt x="170" y="157"/>
                    <a:pt x="169" y="155"/>
                  </a:cubicBezTo>
                  <a:moveTo>
                    <a:pt x="104" y="142"/>
                  </a:moveTo>
                  <a:cubicBezTo>
                    <a:pt x="101" y="142"/>
                    <a:pt x="99" y="143"/>
                    <a:pt x="97" y="145"/>
                  </a:cubicBezTo>
                  <a:cubicBezTo>
                    <a:pt x="95" y="146"/>
                    <a:pt x="95" y="147"/>
                    <a:pt x="94" y="148"/>
                  </a:cubicBezTo>
                  <a:cubicBezTo>
                    <a:pt x="96" y="147"/>
                    <a:pt x="99" y="145"/>
                    <a:pt x="99" y="144"/>
                  </a:cubicBezTo>
                  <a:cubicBezTo>
                    <a:pt x="101" y="144"/>
                    <a:pt x="103" y="143"/>
                    <a:pt x="104" y="142"/>
                  </a:cubicBezTo>
                  <a:moveTo>
                    <a:pt x="133" y="132"/>
                  </a:moveTo>
                  <a:cubicBezTo>
                    <a:pt x="132" y="132"/>
                    <a:pt x="132" y="133"/>
                    <a:pt x="132" y="133"/>
                  </a:cubicBezTo>
                  <a:cubicBezTo>
                    <a:pt x="131" y="136"/>
                    <a:pt x="130" y="136"/>
                    <a:pt x="128" y="136"/>
                  </a:cubicBezTo>
                  <a:cubicBezTo>
                    <a:pt x="126" y="136"/>
                    <a:pt x="125" y="136"/>
                    <a:pt x="125" y="136"/>
                  </a:cubicBezTo>
                  <a:cubicBezTo>
                    <a:pt x="124" y="137"/>
                    <a:pt x="124" y="139"/>
                    <a:pt x="124" y="140"/>
                  </a:cubicBezTo>
                  <a:cubicBezTo>
                    <a:pt x="124" y="140"/>
                    <a:pt x="124" y="141"/>
                    <a:pt x="124" y="141"/>
                  </a:cubicBezTo>
                  <a:cubicBezTo>
                    <a:pt x="124" y="141"/>
                    <a:pt x="124" y="141"/>
                    <a:pt x="124" y="141"/>
                  </a:cubicBezTo>
                  <a:cubicBezTo>
                    <a:pt x="127" y="141"/>
                    <a:pt x="132" y="136"/>
                    <a:pt x="132" y="134"/>
                  </a:cubicBezTo>
                  <a:cubicBezTo>
                    <a:pt x="132" y="133"/>
                    <a:pt x="133" y="132"/>
                    <a:pt x="133" y="132"/>
                  </a:cubicBezTo>
                  <a:moveTo>
                    <a:pt x="78" y="128"/>
                  </a:moveTo>
                  <a:cubicBezTo>
                    <a:pt x="80" y="132"/>
                    <a:pt x="81" y="135"/>
                    <a:pt x="84" y="138"/>
                  </a:cubicBezTo>
                  <a:cubicBezTo>
                    <a:pt x="83" y="136"/>
                    <a:pt x="83" y="134"/>
                    <a:pt x="82" y="133"/>
                  </a:cubicBezTo>
                  <a:cubicBezTo>
                    <a:pt x="81" y="131"/>
                    <a:pt x="79" y="130"/>
                    <a:pt x="78" y="128"/>
                  </a:cubicBezTo>
                  <a:moveTo>
                    <a:pt x="140" y="125"/>
                  </a:moveTo>
                  <a:cubicBezTo>
                    <a:pt x="139" y="125"/>
                    <a:pt x="139" y="125"/>
                    <a:pt x="139" y="125"/>
                  </a:cubicBezTo>
                  <a:cubicBezTo>
                    <a:pt x="139" y="125"/>
                    <a:pt x="139" y="125"/>
                    <a:pt x="140" y="125"/>
                  </a:cubicBezTo>
                  <a:cubicBezTo>
                    <a:pt x="140" y="125"/>
                    <a:pt x="140" y="125"/>
                    <a:pt x="140" y="125"/>
                  </a:cubicBezTo>
                  <a:cubicBezTo>
                    <a:pt x="140" y="125"/>
                    <a:pt x="140" y="125"/>
                    <a:pt x="140" y="125"/>
                  </a:cubicBezTo>
                  <a:moveTo>
                    <a:pt x="39" y="41"/>
                  </a:moveTo>
                  <a:cubicBezTo>
                    <a:pt x="39" y="42"/>
                    <a:pt x="40" y="43"/>
                    <a:pt x="40" y="43"/>
                  </a:cubicBezTo>
                  <a:cubicBezTo>
                    <a:pt x="40" y="47"/>
                    <a:pt x="39" y="51"/>
                    <a:pt x="40" y="54"/>
                  </a:cubicBezTo>
                  <a:cubicBezTo>
                    <a:pt x="41" y="59"/>
                    <a:pt x="41" y="63"/>
                    <a:pt x="40" y="67"/>
                  </a:cubicBezTo>
                  <a:cubicBezTo>
                    <a:pt x="39" y="71"/>
                    <a:pt x="39" y="74"/>
                    <a:pt x="38" y="77"/>
                  </a:cubicBezTo>
                  <a:cubicBezTo>
                    <a:pt x="38" y="80"/>
                    <a:pt x="40" y="82"/>
                    <a:pt x="43" y="83"/>
                  </a:cubicBezTo>
                  <a:cubicBezTo>
                    <a:pt x="41" y="82"/>
                    <a:pt x="40" y="80"/>
                    <a:pt x="40" y="76"/>
                  </a:cubicBezTo>
                  <a:cubicBezTo>
                    <a:pt x="40" y="70"/>
                    <a:pt x="42" y="68"/>
                    <a:pt x="42" y="62"/>
                  </a:cubicBezTo>
                  <a:cubicBezTo>
                    <a:pt x="42" y="57"/>
                    <a:pt x="42" y="53"/>
                    <a:pt x="42" y="48"/>
                  </a:cubicBezTo>
                  <a:cubicBezTo>
                    <a:pt x="42" y="47"/>
                    <a:pt x="40" y="44"/>
                    <a:pt x="39" y="41"/>
                  </a:cubicBezTo>
                  <a:moveTo>
                    <a:pt x="3" y="0"/>
                  </a:moveTo>
                  <a:cubicBezTo>
                    <a:pt x="2" y="0"/>
                    <a:pt x="1" y="0"/>
                    <a:pt x="0" y="0"/>
                  </a:cubicBezTo>
                  <a:cubicBezTo>
                    <a:pt x="0" y="1"/>
                    <a:pt x="1" y="1"/>
                    <a:pt x="3" y="1"/>
                  </a:cubicBezTo>
                  <a:cubicBezTo>
                    <a:pt x="4" y="1"/>
                    <a:pt x="5" y="1"/>
                    <a:pt x="6" y="1"/>
                  </a:cubicBezTo>
                  <a:cubicBezTo>
                    <a:pt x="10" y="1"/>
                    <a:pt x="14" y="3"/>
                    <a:pt x="17" y="5"/>
                  </a:cubicBezTo>
                  <a:cubicBezTo>
                    <a:pt x="21" y="6"/>
                    <a:pt x="24" y="10"/>
                    <a:pt x="25" y="13"/>
                  </a:cubicBezTo>
                  <a:cubicBezTo>
                    <a:pt x="27" y="16"/>
                    <a:pt x="31" y="16"/>
                    <a:pt x="32" y="21"/>
                  </a:cubicBezTo>
                  <a:cubicBezTo>
                    <a:pt x="33" y="25"/>
                    <a:pt x="36" y="27"/>
                    <a:pt x="37" y="31"/>
                  </a:cubicBezTo>
                  <a:cubicBezTo>
                    <a:pt x="36" y="28"/>
                    <a:pt x="36" y="26"/>
                    <a:pt x="35" y="24"/>
                  </a:cubicBezTo>
                  <a:cubicBezTo>
                    <a:pt x="34" y="20"/>
                    <a:pt x="32" y="16"/>
                    <a:pt x="29" y="14"/>
                  </a:cubicBezTo>
                  <a:cubicBezTo>
                    <a:pt x="25" y="10"/>
                    <a:pt x="22" y="8"/>
                    <a:pt x="18" y="5"/>
                  </a:cubicBezTo>
                  <a:cubicBezTo>
                    <a:pt x="14" y="1"/>
                    <a:pt x="11" y="1"/>
                    <a:pt x="6" y="0"/>
                  </a:cubicBezTo>
                  <a:cubicBezTo>
                    <a:pt x="5" y="0"/>
                    <a:pt x="4" y="0"/>
                    <a:pt x="3"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29" name="Freeform 369"/>
            <p:cNvSpPr>
              <a:spLocks/>
            </p:cNvSpPr>
            <p:nvPr/>
          </p:nvSpPr>
          <p:spPr bwMode="auto">
            <a:xfrm>
              <a:off x="3807510" y="2625373"/>
              <a:ext cx="606965" cy="970860"/>
            </a:xfrm>
            <a:custGeom>
              <a:avLst/>
              <a:gdLst>
                <a:gd name="T0" fmla="*/ 446 w 473"/>
                <a:gd name="T1" fmla="*/ 3 h 731"/>
                <a:gd name="T2" fmla="*/ 433 w 473"/>
                <a:gd name="T3" fmla="*/ 3 h 731"/>
                <a:gd name="T4" fmla="*/ 400 w 473"/>
                <a:gd name="T5" fmla="*/ 7 h 731"/>
                <a:gd name="T6" fmla="*/ 381 w 473"/>
                <a:gd name="T7" fmla="*/ 10 h 731"/>
                <a:gd name="T8" fmla="*/ 366 w 473"/>
                <a:gd name="T9" fmla="*/ 16 h 731"/>
                <a:gd name="T10" fmla="*/ 354 w 473"/>
                <a:gd name="T11" fmla="*/ 16 h 731"/>
                <a:gd name="T12" fmla="*/ 344 w 473"/>
                <a:gd name="T13" fmla="*/ 21 h 731"/>
                <a:gd name="T14" fmla="*/ 306 w 473"/>
                <a:gd name="T15" fmla="*/ 44 h 731"/>
                <a:gd name="T16" fmla="*/ 241 w 473"/>
                <a:gd name="T17" fmla="*/ 46 h 731"/>
                <a:gd name="T18" fmla="*/ 152 w 473"/>
                <a:gd name="T19" fmla="*/ 37 h 731"/>
                <a:gd name="T20" fmla="*/ 103 w 473"/>
                <a:gd name="T21" fmla="*/ 33 h 731"/>
                <a:gd name="T22" fmla="*/ 80 w 473"/>
                <a:gd name="T23" fmla="*/ 43 h 731"/>
                <a:gd name="T24" fmla="*/ 65 w 473"/>
                <a:gd name="T25" fmla="*/ 52 h 731"/>
                <a:gd name="T26" fmla="*/ 55 w 473"/>
                <a:gd name="T27" fmla="*/ 47 h 731"/>
                <a:gd name="T28" fmla="*/ 28 w 473"/>
                <a:gd name="T29" fmla="*/ 73 h 731"/>
                <a:gd name="T30" fmla="*/ 12 w 473"/>
                <a:gd name="T31" fmla="*/ 87 h 731"/>
                <a:gd name="T32" fmla="*/ 7 w 473"/>
                <a:gd name="T33" fmla="*/ 141 h 731"/>
                <a:gd name="T34" fmla="*/ 1 w 473"/>
                <a:gd name="T35" fmla="*/ 150 h 731"/>
                <a:gd name="T36" fmla="*/ 40 w 473"/>
                <a:gd name="T37" fmla="*/ 167 h 731"/>
                <a:gd name="T38" fmla="*/ 94 w 473"/>
                <a:gd name="T39" fmla="*/ 166 h 731"/>
                <a:gd name="T40" fmla="*/ 109 w 473"/>
                <a:gd name="T41" fmla="*/ 163 h 731"/>
                <a:gd name="T42" fmla="*/ 119 w 473"/>
                <a:gd name="T43" fmla="*/ 160 h 731"/>
                <a:gd name="T44" fmla="*/ 125 w 473"/>
                <a:gd name="T45" fmla="*/ 177 h 731"/>
                <a:gd name="T46" fmla="*/ 116 w 473"/>
                <a:gd name="T47" fmla="*/ 243 h 731"/>
                <a:gd name="T48" fmla="*/ 140 w 473"/>
                <a:gd name="T49" fmla="*/ 271 h 731"/>
                <a:gd name="T50" fmla="*/ 109 w 473"/>
                <a:gd name="T51" fmla="*/ 313 h 731"/>
                <a:gd name="T52" fmla="*/ 107 w 473"/>
                <a:gd name="T53" fmla="*/ 358 h 731"/>
                <a:gd name="T54" fmla="*/ 73 w 473"/>
                <a:gd name="T55" fmla="*/ 409 h 731"/>
                <a:gd name="T56" fmla="*/ 98 w 473"/>
                <a:gd name="T57" fmla="*/ 500 h 731"/>
                <a:gd name="T58" fmla="*/ 94 w 473"/>
                <a:gd name="T59" fmla="*/ 566 h 731"/>
                <a:gd name="T60" fmla="*/ 89 w 473"/>
                <a:gd name="T61" fmla="*/ 592 h 731"/>
                <a:gd name="T62" fmla="*/ 106 w 473"/>
                <a:gd name="T63" fmla="*/ 631 h 731"/>
                <a:gd name="T64" fmla="*/ 134 w 473"/>
                <a:gd name="T65" fmla="*/ 646 h 731"/>
                <a:gd name="T66" fmla="*/ 148 w 473"/>
                <a:gd name="T67" fmla="*/ 666 h 731"/>
                <a:gd name="T68" fmla="*/ 169 w 473"/>
                <a:gd name="T69" fmla="*/ 695 h 731"/>
                <a:gd name="T70" fmla="*/ 238 w 473"/>
                <a:gd name="T71" fmla="*/ 731 h 731"/>
                <a:gd name="T72" fmla="*/ 257 w 473"/>
                <a:gd name="T73" fmla="*/ 710 h 731"/>
                <a:gd name="T74" fmla="*/ 288 w 473"/>
                <a:gd name="T75" fmla="*/ 701 h 731"/>
                <a:gd name="T76" fmla="*/ 341 w 473"/>
                <a:gd name="T77" fmla="*/ 677 h 731"/>
                <a:gd name="T78" fmla="*/ 366 w 473"/>
                <a:gd name="T79" fmla="*/ 648 h 731"/>
                <a:gd name="T80" fmla="*/ 351 w 473"/>
                <a:gd name="T81" fmla="*/ 547 h 731"/>
                <a:gd name="T82" fmla="*/ 366 w 473"/>
                <a:gd name="T83" fmla="*/ 519 h 731"/>
                <a:gd name="T84" fmla="*/ 393 w 473"/>
                <a:gd name="T85" fmla="*/ 475 h 731"/>
                <a:gd name="T86" fmla="*/ 399 w 473"/>
                <a:gd name="T87" fmla="*/ 468 h 731"/>
                <a:gd name="T88" fmla="*/ 410 w 473"/>
                <a:gd name="T89" fmla="*/ 482 h 731"/>
                <a:gd name="T90" fmla="*/ 428 w 473"/>
                <a:gd name="T91" fmla="*/ 482 h 731"/>
                <a:gd name="T92" fmla="*/ 439 w 473"/>
                <a:gd name="T93" fmla="*/ 468 h 731"/>
                <a:gd name="T94" fmla="*/ 449 w 473"/>
                <a:gd name="T95" fmla="*/ 420 h 731"/>
                <a:gd name="T96" fmla="*/ 463 w 473"/>
                <a:gd name="T97" fmla="*/ 381 h 731"/>
                <a:gd name="T98" fmla="*/ 464 w 473"/>
                <a:gd name="T99" fmla="*/ 304 h 731"/>
                <a:gd name="T100" fmla="*/ 450 w 473"/>
                <a:gd name="T101" fmla="*/ 251 h 731"/>
                <a:gd name="T102" fmla="*/ 451 w 473"/>
                <a:gd name="T103" fmla="*/ 229 h 731"/>
                <a:gd name="T104" fmla="*/ 446 w 473"/>
                <a:gd name="T105" fmla="*/ 176 h 731"/>
                <a:gd name="T106" fmla="*/ 441 w 473"/>
                <a:gd name="T107" fmla="*/ 151 h 731"/>
                <a:gd name="T108" fmla="*/ 449 w 473"/>
                <a:gd name="T109" fmla="*/ 112 h 731"/>
                <a:gd name="T110" fmla="*/ 451 w 473"/>
                <a:gd name="T111" fmla="*/ 97 h 731"/>
                <a:gd name="T112" fmla="*/ 465 w 473"/>
                <a:gd name="T113" fmla="*/ 73 h 731"/>
                <a:gd name="T114" fmla="*/ 473 w 473"/>
                <a:gd name="T115" fmla="*/ 50 h 731"/>
                <a:gd name="T116" fmla="*/ 469 w 473"/>
                <a:gd name="T117" fmla="*/ 10 h 731"/>
                <a:gd name="T118" fmla="*/ 466 w 473"/>
                <a:gd name="T119"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3" h="731">
                  <a:moveTo>
                    <a:pt x="466" y="0"/>
                  </a:moveTo>
                  <a:cubicBezTo>
                    <a:pt x="465" y="0"/>
                    <a:pt x="465" y="0"/>
                    <a:pt x="464" y="0"/>
                  </a:cubicBezTo>
                  <a:cubicBezTo>
                    <a:pt x="459" y="1"/>
                    <a:pt x="454" y="3"/>
                    <a:pt x="450" y="3"/>
                  </a:cubicBezTo>
                  <a:cubicBezTo>
                    <a:pt x="449" y="3"/>
                    <a:pt x="448" y="3"/>
                    <a:pt x="446" y="3"/>
                  </a:cubicBezTo>
                  <a:cubicBezTo>
                    <a:pt x="445" y="3"/>
                    <a:pt x="445" y="3"/>
                    <a:pt x="444" y="3"/>
                  </a:cubicBezTo>
                  <a:cubicBezTo>
                    <a:pt x="443" y="3"/>
                    <a:pt x="441" y="3"/>
                    <a:pt x="440" y="3"/>
                  </a:cubicBezTo>
                  <a:cubicBezTo>
                    <a:pt x="439" y="3"/>
                    <a:pt x="437" y="3"/>
                    <a:pt x="436" y="3"/>
                  </a:cubicBezTo>
                  <a:cubicBezTo>
                    <a:pt x="435" y="3"/>
                    <a:pt x="434" y="3"/>
                    <a:pt x="433" y="3"/>
                  </a:cubicBezTo>
                  <a:cubicBezTo>
                    <a:pt x="432" y="3"/>
                    <a:pt x="431" y="3"/>
                    <a:pt x="429" y="4"/>
                  </a:cubicBezTo>
                  <a:cubicBezTo>
                    <a:pt x="428" y="4"/>
                    <a:pt x="426" y="5"/>
                    <a:pt x="424" y="5"/>
                  </a:cubicBezTo>
                  <a:cubicBezTo>
                    <a:pt x="423" y="5"/>
                    <a:pt x="422" y="5"/>
                    <a:pt x="421" y="5"/>
                  </a:cubicBezTo>
                  <a:cubicBezTo>
                    <a:pt x="414" y="6"/>
                    <a:pt x="406" y="7"/>
                    <a:pt x="400" y="7"/>
                  </a:cubicBezTo>
                  <a:cubicBezTo>
                    <a:pt x="398" y="7"/>
                    <a:pt x="397" y="7"/>
                    <a:pt x="396" y="7"/>
                  </a:cubicBezTo>
                  <a:cubicBezTo>
                    <a:pt x="395" y="7"/>
                    <a:pt x="395" y="7"/>
                    <a:pt x="395" y="7"/>
                  </a:cubicBezTo>
                  <a:cubicBezTo>
                    <a:pt x="392" y="8"/>
                    <a:pt x="390" y="8"/>
                    <a:pt x="388" y="8"/>
                  </a:cubicBezTo>
                  <a:cubicBezTo>
                    <a:pt x="385" y="9"/>
                    <a:pt x="383" y="10"/>
                    <a:pt x="381" y="10"/>
                  </a:cubicBezTo>
                  <a:cubicBezTo>
                    <a:pt x="381" y="10"/>
                    <a:pt x="381" y="10"/>
                    <a:pt x="381" y="10"/>
                  </a:cubicBezTo>
                  <a:cubicBezTo>
                    <a:pt x="379" y="11"/>
                    <a:pt x="377" y="12"/>
                    <a:pt x="374" y="12"/>
                  </a:cubicBezTo>
                  <a:cubicBezTo>
                    <a:pt x="372" y="14"/>
                    <a:pt x="369" y="15"/>
                    <a:pt x="366" y="16"/>
                  </a:cubicBezTo>
                  <a:cubicBezTo>
                    <a:pt x="366" y="16"/>
                    <a:pt x="366" y="16"/>
                    <a:pt x="366" y="16"/>
                  </a:cubicBezTo>
                  <a:cubicBezTo>
                    <a:pt x="365" y="17"/>
                    <a:pt x="362" y="18"/>
                    <a:pt x="360" y="18"/>
                  </a:cubicBezTo>
                  <a:cubicBezTo>
                    <a:pt x="359" y="18"/>
                    <a:pt x="358" y="18"/>
                    <a:pt x="358" y="17"/>
                  </a:cubicBezTo>
                  <a:cubicBezTo>
                    <a:pt x="358" y="17"/>
                    <a:pt x="358" y="17"/>
                    <a:pt x="357" y="17"/>
                  </a:cubicBezTo>
                  <a:cubicBezTo>
                    <a:pt x="356" y="16"/>
                    <a:pt x="355" y="16"/>
                    <a:pt x="354" y="16"/>
                  </a:cubicBezTo>
                  <a:cubicBezTo>
                    <a:pt x="354" y="15"/>
                    <a:pt x="353" y="15"/>
                    <a:pt x="352" y="15"/>
                  </a:cubicBezTo>
                  <a:cubicBezTo>
                    <a:pt x="351" y="15"/>
                    <a:pt x="351" y="15"/>
                    <a:pt x="350" y="15"/>
                  </a:cubicBezTo>
                  <a:cubicBezTo>
                    <a:pt x="349" y="16"/>
                    <a:pt x="349" y="16"/>
                    <a:pt x="349" y="16"/>
                  </a:cubicBezTo>
                  <a:cubicBezTo>
                    <a:pt x="347" y="17"/>
                    <a:pt x="345" y="20"/>
                    <a:pt x="344" y="21"/>
                  </a:cubicBezTo>
                  <a:cubicBezTo>
                    <a:pt x="343" y="25"/>
                    <a:pt x="343" y="26"/>
                    <a:pt x="337" y="27"/>
                  </a:cubicBezTo>
                  <a:cubicBezTo>
                    <a:pt x="331" y="31"/>
                    <a:pt x="322" y="31"/>
                    <a:pt x="316" y="34"/>
                  </a:cubicBezTo>
                  <a:cubicBezTo>
                    <a:pt x="316" y="34"/>
                    <a:pt x="316" y="34"/>
                    <a:pt x="316" y="34"/>
                  </a:cubicBezTo>
                  <a:cubicBezTo>
                    <a:pt x="316" y="39"/>
                    <a:pt x="314" y="43"/>
                    <a:pt x="306" y="44"/>
                  </a:cubicBezTo>
                  <a:cubicBezTo>
                    <a:pt x="301" y="45"/>
                    <a:pt x="289" y="48"/>
                    <a:pt x="283" y="48"/>
                  </a:cubicBezTo>
                  <a:cubicBezTo>
                    <a:pt x="282" y="48"/>
                    <a:pt x="282" y="48"/>
                    <a:pt x="281" y="48"/>
                  </a:cubicBezTo>
                  <a:cubicBezTo>
                    <a:pt x="273" y="46"/>
                    <a:pt x="262" y="46"/>
                    <a:pt x="253" y="46"/>
                  </a:cubicBezTo>
                  <a:cubicBezTo>
                    <a:pt x="249" y="46"/>
                    <a:pt x="245" y="46"/>
                    <a:pt x="241" y="46"/>
                  </a:cubicBezTo>
                  <a:cubicBezTo>
                    <a:pt x="234" y="46"/>
                    <a:pt x="228" y="45"/>
                    <a:pt x="223" y="44"/>
                  </a:cubicBezTo>
                  <a:cubicBezTo>
                    <a:pt x="215" y="42"/>
                    <a:pt x="206" y="42"/>
                    <a:pt x="197" y="42"/>
                  </a:cubicBezTo>
                  <a:cubicBezTo>
                    <a:pt x="191" y="42"/>
                    <a:pt x="183" y="40"/>
                    <a:pt x="177" y="40"/>
                  </a:cubicBezTo>
                  <a:cubicBezTo>
                    <a:pt x="167" y="40"/>
                    <a:pt x="160" y="39"/>
                    <a:pt x="152" y="37"/>
                  </a:cubicBezTo>
                  <a:cubicBezTo>
                    <a:pt x="145" y="35"/>
                    <a:pt x="138" y="35"/>
                    <a:pt x="130" y="34"/>
                  </a:cubicBezTo>
                  <a:cubicBezTo>
                    <a:pt x="125" y="33"/>
                    <a:pt x="117" y="32"/>
                    <a:pt x="111" y="32"/>
                  </a:cubicBezTo>
                  <a:cubicBezTo>
                    <a:pt x="108" y="32"/>
                    <a:pt x="105" y="32"/>
                    <a:pt x="103" y="33"/>
                  </a:cubicBezTo>
                  <a:cubicBezTo>
                    <a:pt x="103" y="33"/>
                    <a:pt x="103" y="33"/>
                    <a:pt x="103" y="33"/>
                  </a:cubicBezTo>
                  <a:cubicBezTo>
                    <a:pt x="102" y="33"/>
                    <a:pt x="101" y="33"/>
                    <a:pt x="100" y="34"/>
                  </a:cubicBezTo>
                  <a:cubicBezTo>
                    <a:pt x="98" y="34"/>
                    <a:pt x="96" y="36"/>
                    <a:pt x="94" y="37"/>
                  </a:cubicBezTo>
                  <a:cubicBezTo>
                    <a:pt x="93" y="37"/>
                    <a:pt x="92" y="38"/>
                    <a:pt x="91" y="38"/>
                  </a:cubicBezTo>
                  <a:cubicBezTo>
                    <a:pt x="88" y="40"/>
                    <a:pt x="84" y="42"/>
                    <a:pt x="80" y="43"/>
                  </a:cubicBezTo>
                  <a:cubicBezTo>
                    <a:pt x="76" y="45"/>
                    <a:pt x="74" y="51"/>
                    <a:pt x="71" y="51"/>
                  </a:cubicBezTo>
                  <a:cubicBezTo>
                    <a:pt x="71" y="51"/>
                    <a:pt x="71" y="51"/>
                    <a:pt x="70" y="51"/>
                  </a:cubicBezTo>
                  <a:cubicBezTo>
                    <a:pt x="69" y="52"/>
                    <a:pt x="68" y="52"/>
                    <a:pt x="67" y="52"/>
                  </a:cubicBezTo>
                  <a:cubicBezTo>
                    <a:pt x="66" y="52"/>
                    <a:pt x="65" y="52"/>
                    <a:pt x="65" y="52"/>
                  </a:cubicBezTo>
                  <a:cubicBezTo>
                    <a:pt x="63" y="52"/>
                    <a:pt x="61" y="53"/>
                    <a:pt x="60" y="53"/>
                  </a:cubicBezTo>
                  <a:cubicBezTo>
                    <a:pt x="59" y="55"/>
                    <a:pt x="57" y="54"/>
                    <a:pt x="56" y="55"/>
                  </a:cubicBezTo>
                  <a:cubicBezTo>
                    <a:pt x="55" y="47"/>
                    <a:pt x="55" y="47"/>
                    <a:pt x="55" y="47"/>
                  </a:cubicBezTo>
                  <a:cubicBezTo>
                    <a:pt x="55" y="47"/>
                    <a:pt x="55" y="47"/>
                    <a:pt x="55" y="47"/>
                  </a:cubicBezTo>
                  <a:cubicBezTo>
                    <a:pt x="54" y="52"/>
                    <a:pt x="56" y="54"/>
                    <a:pt x="52" y="59"/>
                  </a:cubicBezTo>
                  <a:cubicBezTo>
                    <a:pt x="49" y="64"/>
                    <a:pt x="45" y="67"/>
                    <a:pt x="42" y="69"/>
                  </a:cubicBezTo>
                  <a:cubicBezTo>
                    <a:pt x="38" y="71"/>
                    <a:pt x="34" y="73"/>
                    <a:pt x="30" y="73"/>
                  </a:cubicBezTo>
                  <a:cubicBezTo>
                    <a:pt x="30" y="73"/>
                    <a:pt x="29" y="73"/>
                    <a:pt x="28" y="73"/>
                  </a:cubicBezTo>
                  <a:cubicBezTo>
                    <a:pt x="25" y="73"/>
                    <a:pt x="23" y="75"/>
                    <a:pt x="20" y="77"/>
                  </a:cubicBezTo>
                  <a:cubicBezTo>
                    <a:pt x="17" y="81"/>
                    <a:pt x="18" y="80"/>
                    <a:pt x="13" y="86"/>
                  </a:cubicBezTo>
                  <a:cubicBezTo>
                    <a:pt x="13" y="86"/>
                    <a:pt x="12" y="86"/>
                    <a:pt x="12" y="87"/>
                  </a:cubicBezTo>
                  <a:cubicBezTo>
                    <a:pt x="12" y="87"/>
                    <a:pt x="12" y="87"/>
                    <a:pt x="12" y="87"/>
                  </a:cubicBezTo>
                  <a:cubicBezTo>
                    <a:pt x="12" y="92"/>
                    <a:pt x="11" y="97"/>
                    <a:pt x="11" y="101"/>
                  </a:cubicBezTo>
                  <a:cubicBezTo>
                    <a:pt x="11" y="104"/>
                    <a:pt x="11" y="107"/>
                    <a:pt x="11" y="109"/>
                  </a:cubicBezTo>
                  <a:cubicBezTo>
                    <a:pt x="11" y="116"/>
                    <a:pt x="12" y="123"/>
                    <a:pt x="13" y="132"/>
                  </a:cubicBezTo>
                  <a:cubicBezTo>
                    <a:pt x="11" y="135"/>
                    <a:pt x="9" y="138"/>
                    <a:pt x="7" y="141"/>
                  </a:cubicBezTo>
                  <a:cubicBezTo>
                    <a:pt x="7" y="141"/>
                    <a:pt x="7" y="142"/>
                    <a:pt x="7" y="142"/>
                  </a:cubicBezTo>
                  <a:cubicBezTo>
                    <a:pt x="8" y="144"/>
                    <a:pt x="4" y="148"/>
                    <a:pt x="2" y="149"/>
                  </a:cubicBezTo>
                  <a:cubicBezTo>
                    <a:pt x="2" y="149"/>
                    <a:pt x="2" y="149"/>
                    <a:pt x="2" y="149"/>
                  </a:cubicBezTo>
                  <a:cubicBezTo>
                    <a:pt x="1" y="150"/>
                    <a:pt x="1" y="150"/>
                    <a:pt x="1" y="150"/>
                  </a:cubicBezTo>
                  <a:cubicBezTo>
                    <a:pt x="0" y="151"/>
                    <a:pt x="0" y="153"/>
                    <a:pt x="0" y="154"/>
                  </a:cubicBezTo>
                  <a:cubicBezTo>
                    <a:pt x="0" y="158"/>
                    <a:pt x="2" y="162"/>
                    <a:pt x="9" y="163"/>
                  </a:cubicBezTo>
                  <a:cubicBezTo>
                    <a:pt x="9" y="163"/>
                    <a:pt x="9" y="163"/>
                    <a:pt x="9" y="163"/>
                  </a:cubicBezTo>
                  <a:cubicBezTo>
                    <a:pt x="16" y="165"/>
                    <a:pt x="27" y="167"/>
                    <a:pt x="40" y="167"/>
                  </a:cubicBezTo>
                  <a:cubicBezTo>
                    <a:pt x="40" y="167"/>
                    <a:pt x="40" y="167"/>
                    <a:pt x="40" y="167"/>
                  </a:cubicBezTo>
                  <a:cubicBezTo>
                    <a:pt x="52" y="167"/>
                    <a:pt x="64" y="165"/>
                    <a:pt x="74" y="165"/>
                  </a:cubicBezTo>
                  <a:cubicBezTo>
                    <a:pt x="77" y="165"/>
                    <a:pt x="80" y="165"/>
                    <a:pt x="83" y="165"/>
                  </a:cubicBezTo>
                  <a:cubicBezTo>
                    <a:pt x="87" y="166"/>
                    <a:pt x="90" y="166"/>
                    <a:pt x="94" y="166"/>
                  </a:cubicBezTo>
                  <a:cubicBezTo>
                    <a:pt x="94" y="166"/>
                    <a:pt x="94" y="166"/>
                    <a:pt x="94" y="166"/>
                  </a:cubicBezTo>
                  <a:cubicBezTo>
                    <a:pt x="94" y="166"/>
                    <a:pt x="94" y="166"/>
                    <a:pt x="94" y="166"/>
                  </a:cubicBezTo>
                  <a:cubicBezTo>
                    <a:pt x="99" y="166"/>
                    <a:pt x="105" y="165"/>
                    <a:pt x="109" y="163"/>
                  </a:cubicBezTo>
                  <a:cubicBezTo>
                    <a:pt x="109" y="163"/>
                    <a:pt x="109" y="163"/>
                    <a:pt x="109" y="163"/>
                  </a:cubicBezTo>
                  <a:cubicBezTo>
                    <a:pt x="109" y="163"/>
                    <a:pt x="109" y="163"/>
                    <a:pt x="109" y="163"/>
                  </a:cubicBezTo>
                  <a:cubicBezTo>
                    <a:pt x="113" y="161"/>
                    <a:pt x="117" y="160"/>
                    <a:pt x="119" y="160"/>
                  </a:cubicBezTo>
                  <a:cubicBezTo>
                    <a:pt x="119" y="160"/>
                    <a:pt x="119" y="160"/>
                    <a:pt x="119" y="160"/>
                  </a:cubicBezTo>
                  <a:cubicBezTo>
                    <a:pt x="119" y="160"/>
                    <a:pt x="119" y="160"/>
                    <a:pt x="119" y="160"/>
                  </a:cubicBezTo>
                  <a:cubicBezTo>
                    <a:pt x="119" y="160"/>
                    <a:pt x="119" y="160"/>
                    <a:pt x="119" y="160"/>
                  </a:cubicBezTo>
                  <a:cubicBezTo>
                    <a:pt x="119" y="160"/>
                    <a:pt x="119" y="160"/>
                    <a:pt x="119" y="160"/>
                  </a:cubicBezTo>
                  <a:cubicBezTo>
                    <a:pt x="126" y="160"/>
                    <a:pt x="128" y="166"/>
                    <a:pt x="126" y="177"/>
                  </a:cubicBezTo>
                  <a:cubicBezTo>
                    <a:pt x="126" y="177"/>
                    <a:pt x="126" y="177"/>
                    <a:pt x="125" y="177"/>
                  </a:cubicBezTo>
                  <a:cubicBezTo>
                    <a:pt x="125" y="177"/>
                    <a:pt x="125" y="178"/>
                    <a:pt x="125" y="178"/>
                  </a:cubicBezTo>
                  <a:cubicBezTo>
                    <a:pt x="122" y="192"/>
                    <a:pt x="118" y="201"/>
                    <a:pt x="111" y="214"/>
                  </a:cubicBezTo>
                  <a:cubicBezTo>
                    <a:pt x="109" y="218"/>
                    <a:pt x="108" y="221"/>
                    <a:pt x="108" y="225"/>
                  </a:cubicBezTo>
                  <a:cubicBezTo>
                    <a:pt x="108" y="231"/>
                    <a:pt x="111" y="238"/>
                    <a:pt x="116" y="243"/>
                  </a:cubicBezTo>
                  <a:cubicBezTo>
                    <a:pt x="122" y="249"/>
                    <a:pt x="140" y="261"/>
                    <a:pt x="140" y="271"/>
                  </a:cubicBezTo>
                  <a:cubicBezTo>
                    <a:pt x="140" y="271"/>
                    <a:pt x="140" y="271"/>
                    <a:pt x="140" y="271"/>
                  </a:cubicBezTo>
                  <a:cubicBezTo>
                    <a:pt x="140" y="271"/>
                    <a:pt x="140" y="271"/>
                    <a:pt x="140" y="271"/>
                  </a:cubicBezTo>
                  <a:cubicBezTo>
                    <a:pt x="140" y="271"/>
                    <a:pt x="140" y="271"/>
                    <a:pt x="140" y="271"/>
                  </a:cubicBezTo>
                  <a:cubicBezTo>
                    <a:pt x="140" y="288"/>
                    <a:pt x="133" y="282"/>
                    <a:pt x="119" y="285"/>
                  </a:cubicBezTo>
                  <a:cubicBezTo>
                    <a:pt x="119" y="285"/>
                    <a:pt x="118" y="285"/>
                    <a:pt x="118" y="285"/>
                  </a:cubicBezTo>
                  <a:cubicBezTo>
                    <a:pt x="110" y="287"/>
                    <a:pt x="108" y="294"/>
                    <a:pt x="108" y="302"/>
                  </a:cubicBezTo>
                  <a:cubicBezTo>
                    <a:pt x="108" y="305"/>
                    <a:pt x="108" y="309"/>
                    <a:pt x="109" y="313"/>
                  </a:cubicBezTo>
                  <a:cubicBezTo>
                    <a:pt x="111" y="323"/>
                    <a:pt x="122" y="329"/>
                    <a:pt x="122" y="338"/>
                  </a:cubicBezTo>
                  <a:cubicBezTo>
                    <a:pt x="122" y="338"/>
                    <a:pt x="122" y="338"/>
                    <a:pt x="122" y="338"/>
                  </a:cubicBezTo>
                  <a:cubicBezTo>
                    <a:pt x="122" y="338"/>
                    <a:pt x="122" y="338"/>
                    <a:pt x="122" y="338"/>
                  </a:cubicBezTo>
                  <a:cubicBezTo>
                    <a:pt x="122" y="349"/>
                    <a:pt x="115" y="355"/>
                    <a:pt x="107" y="358"/>
                  </a:cubicBezTo>
                  <a:cubicBezTo>
                    <a:pt x="98" y="362"/>
                    <a:pt x="87" y="370"/>
                    <a:pt x="82" y="382"/>
                  </a:cubicBezTo>
                  <a:cubicBezTo>
                    <a:pt x="80" y="386"/>
                    <a:pt x="69" y="402"/>
                    <a:pt x="72" y="409"/>
                  </a:cubicBezTo>
                  <a:cubicBezTo>
                    <a:pt x="72" y="409"/>
                    <a:pt x="73" y="409"/>
                    <a:pt x="73" y="409"/>
                  </a:cubicBezTo>
                  <a:cubicBezTo>
                    <a:pt x="73" y="409"/>
                    <a:pt x="73" y="409"/>
                    <a:pt x="73" y="409"/>
                  </a:cubicBezTo>
                  <a:cubicBezTo>
                    <a:pt x="76" y="416"/>
                    <a:pt x="78" y="425"/>
                    <a:pt x="80" y="434"/>
                  </a:cubicBezTo>
                  <a:cubicBezTo>
                    <a:pt x="80" y="434"/>
                    <a:pt x="80" y="435"/>
                    <a:pt x="80" y="435"/>
                  </a:cubicBezTo>
                  <a:cubicBezTo>
                    <a:pt x="82" y="444"/>
                    <a:pt x="89" y="458"/>
                    <a:pt x="91" y="466"/>
                  </a:cubicBezTo>
                  <a:cubicBezTo>
                    <a:pt x="93" y="476"/>
                    <a:pt x="98" y="489"/>
                    <a:pt x="98" y="500"/>
                  </a:cubicBezTo>
                  <a:cubicBezTo>
                    <a:pt x="98" y="513"/>
                    <a:pt x="102" y="519"/>
                    <a:pt x="102" y="533"/>
                  </a:cubicBezTo>
                  <a:cubicBezTo>
                    <a:pt x="102" y="533"/>
                    <a:pt x="102" y="533"/>
                    <a:pt x="102" y="533"/>
                  </a:cubicBezTo>
                  <a:cubicBezTo>
                    <a:pt x="102" y="533"/>
                    <a:pt x="102" y="533"/>
                    <a:pt x="102" y="533"/>
                  </a:cubicBezTo>
                  <a:cubicBezTo>
                    <a:pt x="102" y="549"/>
                    <a:pt x="97" y="554"/>
                    <a:pt x="94" y="566"/>
                  </a:cubicBezTo>
                  <a:cubicBezTo>
                    <a:pt x="95" y="568"/>
                    <a:pt x="95" y="569"/>
                    <a:pt x="95" y="571"/>
                  </a:cubicBezTo>
                  <a:cubicBezTo>
                    <a:pt x="96" y="574"/>
                    <a:pt x="92" y="580"/>
                    <a:pt x="91" y="583"/>
                  </a:cubicBezTo>
                  <a:cubicBezTo>
                    <a:pt x="90" y="585"/>
                    <a:pt x="90" y="587"/>
                    <a:pt x="90" y="588"/>
                  </a:cubicBezTo>
                  <a:cubicBezTo>
                    <a:pt x="90" y="590"/>
                    <a:pt x="89" y="591"/>
                    <a:pt x="89" y="592"/>
                  </a:cubicBezTo>
                  <a:cubicBezTo>
                    <a:pt x="89" y="594"/>
                    <a:pt x="89" y="596"/>
                    <a:pt x="90" y="598"/>
                  </a:cubicBezTo>
                  <a:cubicBezTo>
                    <a:pt x="91" y="602"/>
                    <a:pt x="92" y="607"/>
                    <a:pt x="93" y="611"/>
                  </a:cubicBezTo>
                  <a:cubicBezTo>
                    <a:pt x="94" y="616"/>
                    <a:pt x="95" y="618"/>
                    <a:pt x="97" y="621"/>
                  </a:cubicBezTo>
                  <a:cubicBezTo>
                    <a:pt x="99" y="626"/>
                    <a:pt x="102" y="629"/>
                    <a:pt x="106" y="631"/>
                  </a:cubicBezTo>
                  <a:cubicBezTo>
                    <a:pt x="109" y="632"/>
                    <a:pt x="114" y="633"/>
                    <a:pt x="117" y="633"/>
                  </a:cubicBezTo>
                  <a:cubicBezTo>
                    <a:pt x="122" y="635"/>
                    <a:pt x="124" y="637"/>
                    <a:pt x="128" y="640"/>
                  </a:cubicBezTo>
                  <a:cubicBezTo>
                    <a:pt x="130" y="641"/>
                    <a:pt x="132" y="643"/>
                    <a:pt x="133" y="645"/>
                  </a:cubicBezTo>
                  <a:cubicBezTo>
                    <a:pt x="134" y="645"/>
                    <a:pt x="134" y="646"/>
                    <a:pt x="134" y="646"/>
                  </a:cubicBezTo>
                  <a:cubicBezTo>
                    <a:pt x="135" y="646"/>
                    <a:pt x="135" y="647"/>
                    <a:pt x="135" y="647"/>
                  </a:cubicBezTo>
                  <a:cubicBezTo>
                    <a:pt x="139" y="650"/>
                    <a:pt x="141" y="654"/>
                    <a:pt x="142" y="658"/>
                  </a:cubicBezTo>
                  <a:cubicBezTo>
                    <a:pt x="144" y="660"/>
                    <a:pt x="146" y="662"/>
                    <a:pt x="147" y="664"/>
                  </a:cubicBezTo>
                  <a:cubicBezTo>
                    <a:pt x="148" y="665"/>
                    <a:pt x="148" y="665"/>
                    <a:pt x="148" y="666"/>
                  </a:cubicBezTo>
                  <a:cubicBezTo>
                    <a:pt x="149" y="667"/>
                    <a:pt x="150" y="668"/>
                    <a:pt x="151" y="669"/>
                  </a:cubicBezTo>
                  <a:cubicBezTo>
                    <a:pt x="153" y="674"/>
                    <a:pt x="154" y="676"/>
                    <a:pt x="157" y="679"/>
                  </a:cubicBezTo>
                  <a:cubicBezTo>
                    <a:pt x="160" y="682"/>
                    <a:pt x="162" y="685"/>
                    <a:pt x="165" y="688"/>
                  </a:cubicBezTo>
                  <a:cubicBezTo>
                    <a:pt x="167" y="691"/>
                    <a:pt x="168" y="693"/>
                    <a:pt x="169" y="695"/>
                  </a:cubicBezTo>
                  <a:cubicBezTo>
                    <a:pt x="174" y="699"/>
                    <a:pt x="179" y="703"/>
                    <a:pt x="182" y="706"/>
                  </a:cubicBezTo>
                  <a:cubicBezTo>
                    <a:pt x="182" y="706"/>
                    <a:pt x="182" y="706"/>
                    <a:pt x="182" y="706"/>
                  </a:cubicBezTo>
                  <a:cubicBezTo>
                    <a:pt x="193" y="717"/>
                    <a:pt x="199" y="716"/>
                    <a:pt x="213" y="719"/>
                  </a:cubicBezTo>
                  <a:cubicBezTo>
                    <a:pt x="216" y="720"/>
                    <a:pt x="232" y="731"/>
                    <a:pt x="238" y="731"/>
                  </a:cubicBezTo>
                  <a:cubicBezTo>
                    <a:pt x="239" y="731"/>
                    <a:pt x="240" y="731"/>
                    <a:pt x="240" y="730"/>
                  </a:cubicBezTo>
                  <a:cubicBezTo>
                    <a:pt x="240" y="730"/>
                    <a:pt x="240" y="730"/>
                    <a:pt x="240" y="730"/>
                  </a:cubicBezTo>
                  <a:cubicBezTo>
                    <a:pt x="246" y="724"/>
                    <a:pt x="251" y="716"/>
                    <a:pt x="257" y="710"/>
                  </a:cubicBezTo>
                  <a:cubicBezTo>
                    <a:pt x="257" y="710"/>
                    <a:pt x="257" y="710"/>
                    <a:pt x="257" y="710"/>
                  </a:cubicBezTo>
                  <a:cubicBezTo>
                    <a:pt x="263" y="704"/>
                    <a:pt x="267" y="704"/>
                    <a:pt x="272" y="704"/>
                  </a:cubicBezTo>
                  <a:cubicBezTo>
                    <a:pt x="273" y="704"/>
                    <a:pt x="273" y="704"/>
                    <a:pt x="274" y="704"/>
                  </a:cubicBezTo>
                  <a:cubicBezTo>
                    <a:pt x="274" y="704"/>
                    <a:pt x="275" y="704"/>
                    <a:pt x="275" y="704"/>
                  </a:cubicBezTo>
                  <a:cubicBezTo>
                    <a:pt x="279" y="704"/>
                    <a:pt x="283" y="703"/>
                    <a:pt x="288" y="701"/>
                  </a:cubicBezTo>
                  <a:cubicBezTo>
                    <a:pt x="295" y="697"/>
                    <a:pt x="299" y="688"/>
                    <a:pt x="310" y="688"/>
                  </a:cubicBezTo>
                  <a:cubicBezTo>
                    <a:pt x="325" y="688"/>
                    <a:pt x="317" y="669"/>
                    <a:pt x="322" y="668"/>
                  </a:cubicBezTo>
                  <a:cubicBezTo>
                    <a:pt x="325" y="667"/>
                    <a:pt x="327" y="667"/>
                    <a:pt x="328" y="667"/>
                  </a:cubicBezTo>
                  <a:cubicBezTo>
                    <a:pt x="332" y="667"/>
                    <a:pt x="331" y="670"/>
                    <a:pt x="341" y="677"/>
                  </a:cubicBezTo>
                  <a:cubicBezTo>
                    <a:pt x="346" y="681"/>
                    <a:pt x="351" y="686"/>
                    <a:pt x="355" y="686"/>
                  </a:cubicBezTo>
                  <a:cubicBezTo>
                    <a:pt x="358" y="686"/>
                    <a:pt x="361" y="683"/>
                    <a:pt x="362" y="677"/>
                  </a:cubicBezTo>
                  <a:cubicBezTo>
                    <a:pt x="362" y="677"/>
                    <a:pt x="362" y="677"/>
                    <a:pt x="362" y="677"/>
                  </a:cubicBezTo>
                  <a:cubicBezTo>
                    <a:pt x="364" y="669"/>
                    <a:pt x="368" y="657"/>
                    <a:pt x="366" y="648"/>
                  </a:cubicBezTo>
                  <a:cubicBezTo>
                    <a:pt x="364" y="641"/>
                    <a:pt x="357" y="635"/>
                    <a:pt x="357" y="624"/>
                  </a:cubicBezTo>
                  <a:cubicBezTo>
                    <a:pt x="357" y="612"/>
                    <a:pt x="351" y="606"/>
                    <a:pt x="351" y="595"/>
                  </a:cubicBezTo>
                  <a:cubicBezTo>
                    <a:pt x="351" y="585"/>
                    <a:pt x="351" y="575"/>
                    <a:pt x="351" y="564"/>
                  </a:cubicBezTo>
                  <a:cubicBezTo>
                    <a:pt x="351" y="557"/>
                    <a:pt x="351" y="552"/>
                    <a:pt x="351" y="547"/>
                  </a:cubicBezTo>
                  <a:cubicBezTo>
                    <a:pt x="351" y="544"/>
                    <a:pt x="351" y="541"/>
                    <a:pt x="351" y="539"/>
                  </a:cubicBezTo>
                  <a:cubicBezTo>
                    <a:pt x="351" y="539"/>
                    <a:pt x="351" y="539"/>
                    <a:pt x="351" y="539"/>
                  </a:cubicBezTo>
                  <a:cubicBezTo>
                    <a:pt x="355" y="526"/>
                    <a:pt x="360" y="529"/>
                    <a:pt x="366" y="519"/>
                  </a:cubicBezTo>
                  <a:cubicBezTo>
                    <a:pt x="366" y="519"/>
                    <a:pt x="366" y="519"/>
                    <a:pt x="366" y="519"/>
                  </a:cubicBezTo>
                  <a:cubicBezTo>
                    <a:pt x="368" y="514"/>
                    <a:pt x="371" y="499"/>
                    <a:pt x="377" y="497"/>
                  </a:cubicBezTo>
                  <a:cubicBezTo>
                    <a:pt x="377" y="497"/>
                    <a:pt x="377" y="497"/>
                    <a:pt x="377" y="497"/>
                  </a:cubicBezTo>
                  <a:cubicBezTo>
                    <a:pt x="387" y="493"/>
                    <a:pt x="388" y="486"/>
                    <a:pt x="393" y="475"/>
                  </a:cubicBezTo>
                  <a:cubicBezTo>
                    <a:pt x="393" y="475"/>
                    <a:pt x="393" y="475"/>
                    <a:pt x="393" y="475"/>
                  </a:cubicBezTo>
                  <a:cubicBezTo>
                    <a:pt x="393" y="475"/>
                    <a:pt x="393" y="475"/>
                    <a:pt x="393" y="475"/>
                  </a:cubicBezTo>
                  <a:cubicBezTo>
                    <a:pt x="396" y="470"/>
                    <a:pt x="397" y="468"/>
                    <a:pt x="399" y="468"/>
                  </a:cubicBezTo>
                  <a:cubicBezTo>
                    <a:pt x="399" y="468"/>
                    <a:pt x="399" y="468"/>
                    <a:pt x="399" y="468"/>
                  </a:cubicBezTo>
                  <a:cubicBezTo>
                    <a:pt x="399" y="468"/>
                    <a:pt x="399" y="468"/>
                    <a:pt x="399" y="468"/>
                  </a:cubicBezTo>
                  <a:cubicBezTo>
                    <a:pt x="402" y="468"/>
                    <a:pt x="402" y="480"/>
                    <a:pt x="406" y="484"/>
                  </a:cubicBezTo>
                  <a:cubicBezTo>
                    <a:pt x="406" y="484"/>
                    <a:pt x="406" y="484"/>
                    <a:pt x="406" y="484"/>
                  </a:cubicBezTo>
                  <a:cubicBezTo>
                    <a:pt x="407" y="484"/>
                    <a:pt x="408" y="483"/>
                    <a:pt x="409" y="483"/>
                  </a:cubicBezTo>
                  <a:cubicBezTo>
                    <a:pt x="409" y="482"/>
                    <a:pt x="409" y="482"/>
                    <a:pt x="410" y="482"/>
                  </a:cubicBezTo>
                  <a:cubicBezTo>
                    <a:pt x="412" y="482"/>
                    <a:pt x="414" y="487"/>
                    <a:pt x="415" y="488"/>
                  </a:cubicBezTo>
                  <a:cubicBezTo>
                    <a:pt x="416" y="489"/>
                    <a:pt x="417" y="489"/>
                    <a:pt x="418" y="489"/>
                  </a:cubicBezTo>
                  <a:cubicBezTo>
                    <a:pt x="419" y="489"/>
                    <a:pt x="421" y="488"/>
                    <a:pt x="422" y="488"/>
                  </a:cubicBezTo>
                  <a:cubicBezTo>
                    <a:pt x="423" y="486"/>
                    <a:pt x="425" y="484"/>
                    <a:pt x="428" y="482"/>
                  </a:cubicBezTo>
                  <a:cubicBezTo>
                    <a:pt x="429" y="481"/>
                    <a:pt x="430" y="481"/>
                    <a:pt x="431" y="480"/>
                  </a:cubicBezTo>
                  <a:cubicBezTo>
                    <a:pt x="431" y="479"/>
                    <a:pt x="432" y="478"/>
                    <a:pt x="432" y="477"/>
                  </a:cubicBezTo>
                  <a:cubicBezTo>
                    <a:pt x="434" y="473"/>
                    <a:pt x="436" y="471"/>
                    <a:pt x="438" y="468"/>
                  </a:cubicBezTo>
                  <a:cubicBezTo>
                    <a:pt x="439" y="468"/>
                    <a:pt x="439" y="468"/>
                    <a:pt x="439" y="468"/>
                  </a:cubicBezTo>
                  <a:cubicBezTo>
                    <a:pt x="439" y="467"/>
                    <a:pt x="440" y="465"/>
                    <a:pt x="441" y="464"/>
                  </a:cubicBezTo>
                  <a:cubicBezTo>
                    <a:pt x="443" y="459"/>
                    <a:pt x="446" y="452"/>
                    <a:pt x="447" y="444"/>
                  </a:cubicBezTo>
                  <a:cubicBezTo>
                    <a:pt x="448" y="440"/>
                    <a:pt x="448" y="435"/>
                    <a:pt x="448" y="431"/>
                  </a:cubicBezTo>
                  <a:cubicBezTo>
                    <a:pt x="448" y="427"/>
                    <a:pt x="448" y="423"/>
                    <a:pt x="449" y="420"/>
                  </a:cubicBezTo>
                  <a:cubicBezTo>
                    <a:pt x="452" y="415"/>
                    <a:pt x="453" y="410"/>
                    <a:pt x="456" y="405"/>
                  </a:cubicBezTo>
                  <a:cubicBezTo>
                    <a:pt x="456" y="404"/>
                    <a:pt x="457" y="403"/>
                    <a:pt x="458" y="402"/>
                  </a:cubicBezTo>
                  <a:cubicBezTo>
                    <a:pt x="461" y="396"/>
                    <a:pt x="463" y="392"/>
                    <a:pt x="463" y="382"/>
                  </a:cubicBezTo>
                  <a:cubicBezTo>
                    <a:pt x="463" y="382"/>
                    <a:pt x="463" y="381"/>
                    <a:pt x="463" y="381"/>
                  </a:cubicBezTo>
                  <a:cubicBezTo>
                    <a:pt x="462" y="334"/>
                    <a:pt x="462" y="334"/>
                    <a:pt x="462" y="334"/>
                  </a:cubicBezTo>
                  <a:cubicBezTo>
                    <a:pt x="463" y="320"/>
                    <a:pt x="463" y="320"/>
                    <a:pt x="463" y="320"/>
                  </a:cubicBezTo>
                  <a:cubicBezTo>
                    <a:pt x="463" y="320"/>
                    <a:pt x="463" y="320"/>
                    <a:pt x="463" y="320"/>
                  </a:cubicBezTo>
                  <a:cubicBezTo>
                    <a:pt x="463" y="313"/>
                    <a:pt x="463" y="309"/>
                    <a:pt x="464" y="304"/>
                  </a:cubicBezTo>
                  <a:cubicBezTo>
                    <a:pt x="464" y="298"/>
                    <a:pt x="464" y="298"/>
                    <a:pt x="464" y="298"/>
                  </a:cubicBezTo>
                  <a:cubicBezTo>
                    <a:pt x="462" y="276"/>
                    <a:pt x="462" y="276"/>
                    <a:pt x="462" y="276"/>
                  </a:cubicBezTo>
                  <a:cubicBezTo>
                    <a:pt x="459" y="265"/>
                    <a:pt x="459" y="265"/>
                    <a:pt x="459" y="265"/>
                  </a:cubicBezTo>
                  <a:cubicBezTo>
                    <a:pt x="455" y="257"/>
                    <a:pt x="457" y="258"/>
                    <a:pt x="450" y="251"/>
                  </a:cubicBezTo>
                  <a:cubicBezTo>
                    <a:pt x="448" y="249"/>
                    <a:pt x="447" y="247"/>
                    <a:pt x="446" y="245"/>
                  </a:cubicBezTo>
                  <a:cubicBezTo>
                    <a:pt x="446" y="244"/>
                    <a:pt x="446" y="244"/>
                    <a:pt x="446" y="244"/>
                  </a:cubicBezTo>
                  <a:cubicBezTo>
                    <a:pt x="446" y="243"/>
                    <a:pt x="446" y="243"/>
                    <a:pt x="446" y="243"/>
                  </a:cubicBezTo>
                  <a:cubicBezTo>
                    <a:pt x="445" y="238"/>
                    <a:pt x="449" y="234"/>
                    <a:pt x="451" y="229"/>
                  </a:cubicBezTo>
                  <a:cubicBezTo>
                    <a:pt x="451" y="229"/>
                    <a:pt x="451" y="229"/>
                    <a:pt x="451" y="229"/>
                  </a:cubicBezTo>
                  <a:cubicBezTo>
                    <a:pt x="452" y="222"/>
                    <a:pt x="452" y="222"/>
                    <a:pt x="452" y="222"/>
                  </a:cubicBezTo>
                  <a:cubicBezTo>
                    <a:pt x="452" y="214"/>
                    <a:pt x="457" y="198"/>
                    <a:pt x="454" y="192"/>
                  </a:cubicBezTo>
                  <a:cubicBezTo>
                    <a:pt x="450" y="187"/>
                    <a:pt x="448" y="181"/>
                    <a:pt x="446" y="176"/>
                  </a:cubicBezTo>
                  <a:cubicBezTo>
                    <a:pt x="444" y="171"/>
                    <a:pt x="444" y="171"/>
                    <a:pt x="444" y="171"/>
                  </a:cubicBezTo>
                  <a:cubicBezTo>
                    <a:pt x="443" y="163"/>
                    <a:pt x="443" y="163"/>
                    <a:pt x="443" y="163"/>
                  </a:cubicBezTo>
                  <a:cubicBezTo>
                    <a:pt x="443" y="163"/>
                    <a:pt x="443" y="163"/>
                    <a:pt x="443" y="163"/>
                  </a:cubicBezTo>
                  <a:cubicBezTo>
                    <a:pt x="442" y="159"/>
                    <a:pt x="441" y="155"/>
                    <a:pt x="441" y="151"/>
                  </a:cubicBezTo>
                  <a:cubicBezTo>
                    <a:pt x="440" y="142"/>
                    <a:pt x="440" y="142"/>
                    <a:pt x="440" y="142"/>
                  </a:cubicBezTo>
                  <a:cubicBezTo>
                    <a:pt x="441" y="138"/>
                    <a:pt x="441" y="138"/>
                    <a:pt x="441" y="138"/>
                  </a:cubicBezTo>
                  <a:cubicBezTo>
                    <a:pt x="441" y="137"/>
                    <a:pt x="441" y="137"/>
                    <a:pt x="441" y="136"/>
                  </a:cubicBezTo>
                  <a:cubicBezTo>
                    <a:pt x="441" y="125"/>
                    <a:pt x="447" y="120"/>
                    <a:pt x="449" y="112"/>
                  </a:cubicBezTo>
                  <a:cubicBezTo>
                    <a:pt x="450" y="102"/>
                    <a:pt x="450" y="102"/>
                    <a:pt x="450" y="102"/>
                  </a:cubicBezTo>
                  <a:cubicBezTo>
                    <a:pt x="450" y="101"/>
                    <a:pt x="450" y="99"/>
                    <a:pt x="450" y="98"/>
                  </a:cubicBezTo>
                  <a:cubicBezTo>
                    <a:pt x="450" y="98"/>
                    <a:pt x="451" y="98"/>
                    <a:pt x="451" y="98"/>
                  </a:cubicBezTo>
                  <a:cubicBezTo>
                    <a:pt x="451" y="97"/>
                    <a:pt x="451" y="97"/>
                    <a:pt x="451" y="97"/>
                  </a:cubicBezTo>
                  <a:cubicBezTo>
                    <a:pt x="454" y="91"/>
                    <a:pt x="454" y="91"/>
                    <a:pt x="454" y="91"/>
                  </a:cubicBezTo>
                  <a:cubicBezTo>
                    <a:pt x="455" y="87"/>
                    <a:pt x="458" y="83"/>
                    <a:pt x="460" y="80"/>
                  </a:cubicBezTo>
                  <a:cubicBezTo>
                    <a:pt x="462" y="77"/>
                    <a:pt x="462" y="77"/>
                    <a:pt x="462" y="77"/>
                  </a:cubicBezTo>
                  <a:cubicBezTo>
                    <a:pt x="465" y="73"/>
                    <a:pt x="465" y="73"/>
                    <a:pt x="465" y="73"/>
                  </a:cubicBezTo>
                  <a:cubicBezTo>
                    <a:pt x="468" y="70"/>
                    <a:pt x="470" y="66"/>
                    <a:pt x="471" y="62"/>
                  </a:cubicBezTo>
                  <a:cubicBezTo>
                    <a:pt x="472" y="61"/>
                    <a:pt x="472" y="59"/>
                    <a:pt x="473" y="56"/>
                  </a:cubicBezTo>
                  <a:cubicBezTo>
                    <a:pt x="473" y="51"/>
                    <a:pt x="473" y="51"/>
                    <a:pt x="473" y="51"/>
                  </a:cubicBezTo>
                  <a:cubicBezTo>
                    <a:pt x="473" y="51"/>
                    <a:pt x="473" y="51"/>
                    <a:pt x="473" y="50"/>
                  </a:cubicBezTo>
                  <a:cubicBezTo>
                    <a:pt x="472" y="45"/>
                    <a:pt x="472" y="41"/>
                    <a:pt x="471" y="36"/>
                  </a:cubicBezTo>
                  <a:cubicBezTo>
                    <a:pt x="470" y="32"/>
                    <a:pt x="466" y="26"/>
                    <a:pt x="467" y="22"/>
                  </a:cubicBezTo>
                  <a:cubicBezTo>
                    <a:pt x="467" y="21"/>
                    <a:pt x="468" y="21"/>
                    <a:pt x="468" y="20"/>
                  </a:cubicBezTo>
                  <a:cubicBezTo>
                    <a:pt x="468" y="17"/>
                    <a:pt x="469" y="13"/>
                    <a:pt x="469" y="10"/>
                  </a:cubicBezTo>
                  <a:cubicBezTo>
                    <a:pt x="470" y="10"/>
                    <a:pt x="470" y="8"/>
                    <a:pt x="470" y="7"/>
                  </a:cubicBezTo>
                  <a:cubicBezTo>
                    <a:pt x="471" y="3"/>
                    <a:pt x="471" y="3"/>
                    <a:pt x="471" y="3"/>
                  </a:cubicBezTo>
                  <a:cubicBezTo>
                    <a:pt x="471" y="2"/>
                    <a:pt x="471" y="1"/>
                    <a:pt x="470" y="0"/>
                  </a:cubicBezTo>
                  <a:cubicBezTo>
                    <a:pt x="469" y="0"/>
                    <a:pt x="467" y="0"/>
                    <a:pt x="466" y="0"/>
                  </a:cubicBezTo>
                </a:path>
              </a:pathLst>
            </a:custGeom>
            <a:solidFill>
              <a:schemeClr val="accent6"/>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30" name="Freeform 370"/>
            <p:cNvSpPr>
              <a:spLocks noEditPoints="1"/>
            </p:cNvSpPr>
            <p:nvPr/>
          </p:nvSpPr>
          <p:spPr bwMode="auto">
            <a:xfrm>
              <a:off x="3877905" y="2625373"/>
              <a:ext cx="524056" cy="69578"/>
            </a:xfrm>
            <a:custGeom>
              <a:avLst/>
              <a:gdLst>
                <a:gd name="T0" fmla="*/ 10 w 409"/>
                <a:gd name="T1" fmla="*/ 52 h 52"/>
                <a:gd name="T2" fmla="*/ 15 w 409"/>
                <a:gd name="T3" fmla="*/ 51 h 52"/>
                <a:gd name="T4" fmla="*/ 0 w 409"/>
                <a:gd name="T5" fmla="*/ 47 h 52"/>
                <a:gd name="T6" fmla="*/ 0 w 409"/>
                <a:gd name="T7" fmla="*/ 46 h 52"/>
                <a:gd name="T8" fmla="*/ 44 w 409"/>
                <a:gd name="T9" fmla="*/ 34 h 52"/>
                <a:gd name="T10" fmla="*/ 45 w 409"/>
                <a:gd name="T11" fmla="*/ 34 h 52"/>
                <a:gd name="T12" fmla="*/ 48 w 409"/>
                <a:gd name="T13" fmla="*/ 33 h 52"/>
                <a:gd name="T14" fmla="*/ 48 w 409"/>
                <a:gd name="T15" fmla="*/ 33 h 52"/>
                <a:gd name="T16" fmla="*/ 75 w 409"/>
                <a:gd name="T17" fmla="*/ 34 h 52"/>
                <a:gd name="T18" fmla="*/ 122 w 409"/>
                <a:gd name="T19" fmla="*/ 40 h 52"/>
                <a:gd name="T20" fmla="*/ 168 w 409"/>
                <a:gd name="T21" fmla="*/ 44 h 52"/>
                <a:gd name="T22" fmla="*/ 198 w 409"/>
                <a:gd name="T23" fmla="*/ 46 h 52"/>
                <a:gd name="T24" fmla="*/ 228 w 409"/>
                <a:gd name="T25" fmla="*/ 48 h 52"/>
                <a:gd name="T26" fmla="*/ 261 w 409"/>
                <a:gd name="T27" fmla="*/ 34 h 52"/>
                <a:gd name="T28" fmla="*/ 261 w 409"/>
                <a:gd name="T29" fmla="*/ 34 h 52"/>
                <a:gd name="T30" fmla="*/ 228 w 409"/>
                <a:gd name="T31" fmla="*/ 48 h 52"/>
                <a:gd name="T32" fmla="*/ 198 w 409"/>
                <a:gd name="T33" fmla="*/ 46 h 52"/>
                <a:gd name="T34" fmla="*/ 168 w 409"/>
                <a:gd name="T35" fmla="*/ 44 h 52"/>
                <a:gd name="T36" fmla="*/ 122 w 409"/>
                <a:gd name="T37" fmla="*/ 40 h 52"/>
                <a:gd name="T38" fmla="*/ 75 w 409"/>
                <a:gd name="T39" fmla="*/ 34 h 52"/>
                <a:gd name="T40" fmla="*/ 294 w 409"/>
                <a:gd name="T41" fmla="*/ 16 h 52"/>
                <a:gd name="T42" fmla="*/ 290 w 409"/>
                <a:gd name="T43" fmla="*/ 20 h 52"/>
                <a:gd name="T44" fmla="*/ 289 w 409"/>
                <a:gd name="T45" fmla="*/ 21 h 52"/>
                <a:gd name="T46" fmla="*/ 299 w 409"/>
                <a:gd name="T47" fmla="*/ 16 h 52"/>
                <a:gd name="T48" fmla="*/ 299 w 409"/>
                <a:gd name="T49" fmla="*/ 16 h 52"/>
                <a:gd name="T50" fmla="*/ 318 w 409"/>
                <a:gd name="T51" fmla="*/ 13 h 52"/>
                <a:gd name="T52" fmla="*/ 319 w 409"/>
                <a:gd name="T53" fmla="*/ 12 h 52"/>
                <a:gd name="T54" fmla="*/ 332 w 409"/>
                <a:gd name="T55" fmla="*/ 8 h 52"/>
                <a:gd name="T56" fmla="*/ 333 w 409"/>
                <a:gd name="T57" fmla="*/ 8 h 52"/>
                <a:gd name="T58" fmla="*/ 361 w 409"/>
                <a:gd name="T59" fmla="*/ 5 h 52"/>
                <a:gd name="T60" fmla="*/ 348 w 409"/>
                <a:gd name="T61" fmla="*/ 7 h 52"/>
                <a:gd name="T62" fmla="*/ 345 w 409"/>
                <a:gd name="T63" fmla="*/ 7 h 52"/>
                <a:gd name="T64" fmla="*/ 363 w 409"/>
                <a:gd name="T65" fmla="*/ 5 h 52"/>
                <a:gd name="T66" fmla="*/ 376 w 409"/>
                <a:gd name="T67" fmla="*/ 3 h 52"/>
                <a:gd name="T68" fmla="*/ 378 w 409"/>
                <a:gd name="T69" fmla="*/ 3 h 52"/>
                <a:gd name="T70" fmla="*/ 383 w 409"/>
                <a:gd name="T71" fmla="*/ 3 h 52"/>
                <a:gd name="T72" fmla="*/ 385 w 409"/>
                <a:gd name="T73" fmla="*/ 3 h 52"/>
                <a:gd name="T74" fmla="*/ 385 w 409"/>
                <a:gd name="T75" fmla="*/ 3 h 52"/>
                <a:gd name="T76" fmla="*/ 407 w 409"/>
                <a:gd name="T77" fmla="*/ 0 h 52"/>
                <a:gd name="T78" fmla="*/ 395 w 409"/>
                <a:gd name="T79"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9" h="52">
                  <a:moveTo>
                    <a:pt x="15" y="51"/>
                  </a:moveTo>
                  <a:cubicBezTo>
                    <a:pt x="14" y="52"/>
                    <a:pt x="12" y="52"/>
                    <a:pt x="10" y="52"/>
                  </a:cubicBezTo>
                  <a:cubicBezTo>
                    <a:pt x="10" y="52"/>
                    <a:pt x="11" y="52"/>
                    <a:pt x="12" y="52"/>
                  </a:cubicBezTo>
                  <a:cubicBezTo>
                    <a:pt x="13" y="52"/>
                    <a:pt x="14" y="52"/>
                    <a:pt x="15" y="51"/>
                  </a:cubicBezTo>
                  <a:moveTo>
                    <a:pt x="0" y="46"/>
                  </a:moveTo>
                  <a:cubicBezTo>
                    <a:pt x="0" y="46"/>
                    <a:pt x="0" y="47"/>
                    <a:pt x="0" y="47"/>
                  </a:cubicBezTo>
                  <a:cubicBezTo>
                    <a:pt x="0" y="47"/>
                    <a:pt x="0" y="47"/>
                    <a:pt x="0" y="47"/>
                  </a:cubicBezTo>
                  <a:cubicBezTo>
                    <a:pt x="0" y="46"/>
                    <a:pt x="0" y="46"/>
                    <a:pt x="0" y="46"/>
                  </a:cubicBezTo>
                  <a:moveTo>
                    <a:pt x="45" y="34"/>
                  </a:moveTo>
                  <a:cubicBezTo>
                    <a:pt x="45" y="34"/>
                    <a:pt x="45" y="34"/>
                    <a:pt x="44" y="34"/>
                  </a:cubicBezTo>
                  <a:cubicBezTo>
                    <a:pt x="42" y="35"/>
                    <a:pt x="41" y="36"/>
                    <a:pt x="39" y="37"/>
                  </a:cubicBezTo>
                  <a:cubicBezTo>
                    <a:pt x="41" y="36"/>
                    <a:pt x="43" y="34"/>
                    <a:pt x="45" y="34"/>
                  </a:cubicBezTo>
                  <a:moveTo>
                    <a:pt x="56" y="32"/>
                  </a:moveTo>
                  <a:cubicBezTo>
                    <a:pt x="53" y="32"/>
                    <a:pt x="50" y="32"/>
                    <a:pt x="48" y="33"/>
                  </a:cubicBezTo>
                  <a:cubicBezTo>
                    <a:pt x="48" y="33"/>
                    <a:pt x="48" y="33"/>
                    <a:pt x="48" y="33"/>
                  </a:cubicBezTo>
                  <a:cubicBezTo>
                    <a:pt x="48" y="33"/>
                    <a:pt x="48" y="33"/>
                    <a:pt x="48" y="33"/>
                  </a:cubicBezTo>
                  <a:cubicBezTo>
                    <a:pt x="50" y="32"/>
                    <a:pt x="53" y="32"/>
                    <a:pt x="56" y="32"/>
                  </a:cubicBezTo>
                  <a:cubicBezTo>
                    <a:pt x="62" y="32"/>
                    <a:pt x="70" y="33"/>
                    <a:pt x="75" y="34"/>
                  </a:cubicBezTo>
                  <a:cubicBezTo>
                    <a:pt x="83" y="35"/>
                    <a:pt x="90" y="35"/>
                    <a:pt x="97" y="37"/>
                  </a:cubicBezTo>
                  <a:cubicBezTo>
                    <a:pt x="105" y="39"/>
                    <a:pt x="112" y="40"/>
                    <a:pt x="122" y="40"/>
                  </a:cubicBezTo>
                  <a:cubicBezTo>
                    <a:pt x="128" y="40"/>
                    <a:pt x="136" y="42"/>
                    <a:pt x="142" y="42"/>
                  </a:cubicBezTo>
                  <a:cubicBezTo>
                    <a:pt x="151" y="42"/>
                    <a:pt x="160" y="42"/>
                    <a:pt x="168" y="44"/>
                  </a:cubicBezTo>
                  <a:cubicBezTo>
                    <a:pt x="173" y="45"/>
                    <a:pt x="179" y="46"/>
                    <a:pt x="186" y="46"/>
                  </a:cubicBezTo>
                  <a:cubicBezTo>
                    <a:pt x="190" y="46"/>
                    <a:pt x="194" y="46"/>
                    <a:pt x="198" y="46"/>
                  </a:cubicBezTo>
                  <a:cubicBezTo>
                    <a:pt x="207" y="46"/>
                    <a:pt x="218" y="46"/>
                    <a:pt x="226" y="48"/>
                  </a:cubicBezTo>
                  <a:cubicBezTo>
                    <a:pt x="227" y="48"/>
                    <a:pt x="227" y="48"/>
                    <a:pt x="228" y="48"/>
                  </a:cubicBezTo>
                  <a:cubicBezTo>
                    <a:pt x="234" y="48"/>
                    <a:pt x="246" y="45"/>
                    <a:pt x="251" y="44"/>
                  </a:cubicBezTo>
                  <a:cubicBezTo>
                    <a:pt x="259" y="43"/>
                    <a:pt x="261" y="39"/>
                    <a:pt x="261" y="34"/>
                  </a:cubicBezTo>
                  <a:cubicBezTo>
                    <a:pt x="261" y="34"/>
                    <a:pt x="261" y="34"/>
                    <a:pt x="261" y="34"/>
                  </a:cubicBezTo>
                  <a:cubicBezTo>
                    <a:pt x="261" y="34"/>
                    <a:pt x="261" y="34"/>
                    <a:pt x="261" y="34"/>
                  </a:cubicBezTo>
                  <a:cubicBezTo>
                    <a:pt x="261" y="39"/>
                    <a:pt x="259" y="43"/>
                    <a:pt x="251" y="44"/>
                  </a:cubicBezTo>
                  <a:cubicBezTo>
                    <a:pt x="246" y="45"/>
                    <a:pt x="234" y="48"/>
                    <a:pt x="228" y="48"/>
                  </a:cubicBezTo>
                  <a:cubicBezTo>
                    <a:pt x="227" y="48"/>
                    <a:pt x="227" y="48"/>
                    <a:pt x="226" y="48"/>
                  </a:cubicBezTo>
                  <a:cubicBezTo>
                    <a:pt x="218" y="46"/>
                    <a:pt x="207" y="46"/>
                    <a:pt x="198" y="46"/>
                  </a:cubicBezTo>
                  <a:cubicBezTo>
                    <a:pt x="194" y="46"/>
                    <a:pt x="190" y="46"/>
                    <a:pt x="186" y="46"/>
                  </a:cubicBezTo>
                  <a:cubicBezTo>
                    <a:pt x="179" y="46"/>
                    <a:pt x="173" y="45"/>
                    <a:pt x="168" y="44"/>
                  </a:cubicBezTo>
                  <a:cubicBezTo>
                    <a:pt x="160" y="42"/>
                    <a:pt x="151" y="42"/>
                    <a:pt x="142" y="42"/>
                  </a:cubicBezTo>
                  <a:cubicBezTo>
                    <a:pt x="136" y="42"/>
                    <a:pt x="128" y="40"/>
                    <a:pt x="122" y="40"/>
                  </a:cubicBezTo>
                  <a:cubicBezTo>
                    <a:pt x="112" y="40"/>
                    <a:pt x="105" y="39"/>
                    <a:pt x="97" y="37"/>
                  </a:cubicBezTo>
                  <a:cubicBezTo>
                    <a:pt x="90" y="35"/>
                    <a:pt x="83" y="35"/>
                    <a:pt x="75" y="34"/>
                  </a:cubicBezTo>
                  <a:cubicBezTo>
                    <a:pt x="70" y="33"/>
                    <a:pt x="62" y="32"/>
                    <a:pt x="56" y="32"/>
                  </a:cubicBezTo>
                  <a:moveTo>
                    <a:pt x="294" y="16"/>
                  </a:moveTo>
                  <a:cubicBezTo>
                    <a:pt x="292" y="16"/>
                    <a:pt x="292" y="16"/>
                    <a:pt x="291" y="18"/>
                  </a:cubicBezTo>
                  <a:cubicBezTo>
                    <a:pt x="291" y="19"/>
                    <a:pt x="290" y="20"/>
                    <a:pt x="290" y="20"/>
                  </a:cubicBezTo>
                  <a:cubicBezTo>
                    <a:pt x="288" y="24"/>
                    <a:pt x="285" y="26"/>
                    <a:pt x="282" y="27"/>
                  </a:cubicBezTo>
                  <a:cubicBezTo>
                    <a:pt x="288" y="26"/>
                    <a:pt x="288" y="25"/>
                    <a:pt x="289" y="21"/>
                  </a:cubicBezTo>
                  <a:cubicBezTo>
                    <a:pt x="290" y="20"/>
                    <a:pt x="292" y="17"/>
                    <a:pt x="294" y="16"/>
                  </a:cubicBezTo>
                  <a:moveTo>
                    <a:pt x="299" y="16"/>
                  </a:moveTo>
                  <a:cubicBezTo>
                    <a:pt x="300" y="16"/>
                    <a:pt x="301" y="16"/>
                    <a:pt x="302" y="17"/>
                  </a:cubicBezTo>
                  <a:cubicBezTo>
                    <a:pt x="302" y="16"/>
                    <a:pt x="301" y="16"/>
                    <a:pt x="299" y="16"/>
                  </a:cubicBezTo>
                  <a:moveTo>
                    <a:pt x="319" y="12"/>
                  </a:moveTo>
                  <a:cubicBezTo>
                    <a:pt x="319" y="13"/>
                    <a:pt x="318" y="13"/>
                    <a:pt x="318" y="13"/>
                  </a:cubicBezTo>
                  <a:cubicBezTo>
                    <a:pt x="315" y="13"/>
                    <a:pt x="314" y="15"/>
                    <a:pt x="311" y="16"/>
                  </a:cubicBezTo>
                  <a:cubicBezTo>
                    <a:pt x="314" y="15"/>
                    <a:pt x="317" y="14"/>
                    <a:pt x="319" y="12"/>
                  </a:cubicBezTo>
                  <a:moveTo>
                    <a:pt x="333" y="8"/>
                  </a:moveTo>
                  <a:cubicBezTo>
                    <a:pt x="333" y="8"/>
                    <a:pt x="332" y="8"/>
                    <a:pt x="332" y="8"/>
                  </a:cubicBezTo>
                  <a:cubicBezTo>
                    <a:pt x="330" y="8"/>
                    <a:pt x="328" y="9"/>
                    <a:pt x="326" y="10"/>
                  </a:cubicBezTo>
                  <a:cubicBezTo>
                    <a:pt x="328" y="10"/>
                    <a:pt x="330" y="9"/>
                    <a:pt x="333" y="8"/>
                  </a:cubicBezTo>
                  <a:moveTo>
                    <a:pt x="363" y="5"/>
                  </a:moveTo>
                  <a:cubicBezTo>
                    <a:pt x="363" y="5"/>
                    <a:pt x="362" y="5"/>
                    <a:pt x="361" y="5"/>
                  </a:cubicBezTo>
                  <a:cubicBezTo>
                    <a:pt x="359" y="6"/>
                    <a:pt x="357" y="6"/>
                    <a:pt x="354" y="6"/>
                  </a:cubicBezTo>
                  <a:cubicBezTo>
                    <a:pt x="352" y="6"/>
                    <a:pt x="350" y="7"/>
                    <a:pt x="348" y="7"/>
                  </a:cubicBezTo>
                  <a:cubicBezTo>
                    <a:pt x="346" y="7"/>
                    <a:pt x="343" y="7"/>
                    <a:pt x="341" y="7"/>
                  </a:cubicBezTo>
                  <a:cubicBezTo>
                    <a:pt x="342" y="7"/>
                    <a:pt x="343" y="7"/>
                    <a:pt x="345" y="7"/>
                  </a:cubicBezTo>
                  <a:cubicBezTo>
                    <a:pt x="351" y="7"/>
                    <a:pt x="359" y="6"/>
                    <a:pt x="366" y="5"/>
                  </a:cubicBezTo>
                  <a:cubicBezTo>
                    <a:pt x="365" y="5"/>
                    <a:pt x="364" y="5"/>
                    <a:pt x="363" y="5"/>
                  </a:cubicBezTo>
                  <a:moveTo>
                    <a:pt x="378" y="3"/>
                  </a:moveTo>
                  <a:cubicBezTo>
                    <a:pt x="378" y="3"/>
                    <a:pt x="377" y="3"/>
                    <a:pt x="376" y="3"/>
                  </a:cubicBezTo>
                  <a:cubicBezTo>
                    <a:pt x="376" y="3"/>
                    <a:pt x="375" y="3"/>
                    <a:pt x="374" y="4"/>
                  </a:cubicBezTo>
                  <a:cubicBezTo>
                    <a:pt x="376" y="3"/>
                    <a:pt x="377" y="3"/>
                    <a:pt x="378" y="3"/>
                  </a:cubicBezTo>
                  <a:moveTo>
                    <a:pt x="385" y="3"/>
                  </a:moveTo>
                  <a:cubicBezTo>
                    <a:pt x="384" y="3"/>
                    <a:pt x="384" y="3"/>
                    <a:pt x="383" y="3"/>
                  </a:cubicBezTo>
                  <a:cubicBezTo>
                    <a:pt x="382" y="3"/>
                    <a:pt x="382" y="3"/>
                    <a:pt x="381" y="3"/>
                  </a:cubicBezTo>
                  <a:cubicBezTo>
                    <a:pt x="382" y="3"/>
                    <a:pt x="384" y="3"/>
                    <a:pt x="385" y="3"/>
                  </a:cubicBezTo>
                  <a:cubicBezTo>
                    <a:pt x="386" y="3"/>
                    <a:pt x="388" y="3"/>
                    <a:pt x="389" y="3"/>
                  </a:cubicBezTo>
                  <a:cubicBezTo>
                    <a:pt x="387" y="3"/>
                    <a:pt x="386" y="3"/>
                    <a:pt x="385" y="3"/>
                  </a:cubicBezTo>
                  <a:moveTo>
                    <a:pt x="409" y="0"/>
                  </a:moveTo>
                  <a:cubicBezTo>
                    <a:pt x="408" y="0"/>
                    <a:pt x="408" y="0"/>
                    <a:pt x="407" y="0"/>
                  </a:cubicBezTo>
                  <a:cubicBezTo>
                    <a:pt x="404" y="1"/>
                    <a:pt x="402" y="2"/>
                    <a:pt x="399" y="2"/>
                  </a:cubicBezTo>
                  <a:cubicBezTo>
                    <a:pt x="398" y="3"/>
                    <a:pt x="396" y="3"/>
                    <a:pt x="395" y="3"/>
                  </a:cubicBezTo>
                  <a:cubicBezTo>
                    <a:pt x="399" y="3"/>
                    <a:pt x="404" y="1"/>
                    <a:pt x="409"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31" name="Freeform 371"/>
            <p:cNvSpPr>
              <a:spLocks/>
            </p:cNvSpPr>
            <p:nvPr/>
          </p:nvSpPr>
          <p:spPr bwMode="auto">
            <a:xfrm>
              <a:off x="3843489" y="2717605"/>
              <a:ext cx="17208" cy="4854"/>
            </a:xfrm>
            <a:custGeom>
              <a:avLst/>
              <a:gdLst>
                <a:gd name="T0" fmla="*/ 14 w 14"/>
                <a:gd name="T1" fmla="*/ 0 h 4"/>
                <a:gd name="T2" fmla="*/ 3 w 14"/>
                <a:gd name="T3" fmla="*/ 3 h 4"/>
                <a:gd name="T4" fmla="*/ 3 w 14"/>
                <a:gd name="T5" fmla="*/ 3 h 4"/>
                <a:gd name="T6" fmla="*/ 2 w 14"/>
                <a:gd name="T7" fmla="*/ 3 h 4"/>
                <a:gd name="T8" fmla="*/ 0 w 14"/>
                <a:gd name="T9" fmla="*/ 4 h 4"/>
                <a:gd name="T10" fmla="*/ 2 w 14"/>
                <a:gd name="T11" fmla="*/ 4 h 4"/>
                <a:gd name="T12" fmla="*/ 14 w 1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4" h="4">
                  <a:moveTo>
                    <a:pt x="14" y="0"/>
                  </a:moveTo>
                  <a:cubicBezTo>
                    <a:pt x="9" y="2"/>
                    <a:pt x="5" y="3"/>
                    <a:pt x="3" y="3"/>
                  </a:cubicBezTo>
                  <a:cubicBezTo>
                    <a:pt x="3" y="3"/>
                    <a:pt x="3" y="3"/>
                    <a:pt x="3" y="3"/>
                  </a:cubicBezTo>
                  <a:cubicBezTo>
                    <a:pt x="3" y="3"/>
                    <a:pt x="3" y="3"/>
                    <a:pt x="2" y="3"/>
                  </a:cubicBezTo>
                  <a:cubicBezTo>
                    <a:pt x="2" y="3"/>
                    <a:pt x="1" y="3"/>
                    <a:pt x="0" y="4"/>
                  </a:cubicBezTo>
                  <a:cubicBezTo>
                    <a:pt x="1" y="4"/>
                    <a:pt x="2" y="4"/>
                    <a:pt x="2" y="4"/>
                  </a:cubicBezTo>
                  <a:cubicBezTo>
                    <a:pt x="6" y="4"/>
                    <a:pt x="10" y="2"/>
                    <a:pt x="14"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32" name="Freeform 372"/>
            <p:cNvSpPr>
              <a:spLocks noEditPoints="1"/>
            </p:cNvSpPr>
            <p:nvPr/>
          </p:nvSpPr>
          <p:spPr bwMode="auto">
            <a:xfrm>
              <a:off x="3815331" y="2727313"/>
              <a:ext cx="17208" cy="85759"/>
            </a:xfrm>
            <a:custGeom>
              <a:avLst/>
              <a:gdLst>
                <a:gd name="T0" fmla="*/ 4 w 13"/>
                <a:gd name="T1" fmla="*/ 32 h 64"/>
                <a:gd name="T2" fmla="*/ 4 w 13"/>
                <a:gd name="T3" fmla="*/ 37 h 64"/>
                <a:gd name="T4" fmla="*/ 0 w 13"/>
                <a:gd name="T5" fmla="*/ 62 h 64"/>
                <a:gd name="T6" fmla="*/ 0 w 13"/>
                <a:gd name="T7" fmla="*/ 64 h 64"/>
                <a:gd name="T8" fmla="*/ 6 w 13"/>
                <a:gd name="T9" fmla="*/ 55 h 64"/>
                <a:gd name="T10" fmla="*/ 4 w 13"/>
                <a:gd name="T11" fmla="*/ 32 h 64"/>
                <a:gd name="T12" fmla="*/ 5 w 13"/>
                <a:gd name="T13" fmla="*/ 10 h 64"/>
                <a:gd name="T14" fmla="*/ 4 w 13"/>
                <a:gd name="T15" fmla="*/ 24 h 64"/>
                <a:gd name="T16" fmla="*/ 5 w 13"/>
                <a:gd name="T17" fmla="*/ 10 h 64"/>
                <a:gd name="T18" fmla="*/ 13 w 13"/>
                <a:gd name="T19" fmla="*/ 0 h 64"/>
                <a:gd name="T20" fmla="*/ 6 w 13"/>
                <a:gd name="T21" fmla="*/ 9 h 64"/>
                <a:gd name="T22" fmla="*/ 13 w 13"/>
                <a:gd name="T2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64">
                  <a:moveTo>
                    <a:pt x="4" y="32"/>
                  </a:moveTo>
                  <a:cubicBezTo>
                    <a:pt x="4" y="34"/>
                    <a:pt x="4" y="35"/>
                    <a:pt x="4" y="37"/>
                  </a:cubicBezTo>
                  <a:cubicBezTo>
                    <a:pt x="4" y="51"/>
                    <a:pt x="6" y="54"/>
                    <a:pt x="0" y="62"/>
                  </a:cubicBezTo>
                  <a:cubicBezTo>
                    <a:pt x="0" y="63"/>
                    <a:pt x="0" y="63"/>
                    <a:pt x="0" y="64"/>
                  </a:cubicBezTo>
                  <a:cubicBezTo>
                    <a:pt x="2" y="61"/>
                    <a:pt x="4" y="58"/>
                    <a:pt x="6" y="55"/>
                  </a:cubicBezTo>
                  <a:cubicBezTo>
                    <a:pt x="5" y="46"/>
                    <a:pt x="4" y="39"/>
                    <a:pt x="4" y="32"/>
                  </a:cubicBezTo>
                  <a:moveTo>
                    <a:pt x="5" y="10"/>
                  </a:moveTo>
                  <a:cubicBezTo>
                    <a:pt x="4" y="14"/>
                    <a:pt x="4" y="19"/>
                    <a:pt x="4" y="24"/>
                  </a:cubicBezTo>
                  <a:cubicBezTo>
                    <a:pt x="4" y="20"/>
                    <a:pt x="5" y="15"/>
                    <a:pt x="5" y="10"/>
                  </a:cubicBezTo>
                  <a:moveTo>
                    <a:pt x="13" y="0"/>
                  </a:moveTo>
                  <a:cubicBezTo>
                    <a:pt x="10" y="3"/>
                    <a:pt x="7" y="6"/>
                    <a:pt x="6" y="9"/>
                  </a:cubicBezTo>
                  <a:cubicBezTo>
                    <a:pt x="11" y="3"/>
                    <a:pt x="10" y="4"/>
                    <a:pt x="13"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33" name="Freeform 373"/>
            <p:cNvSpPr>
              <a:spLocks noEditPoints="1"/>
            </p:cNvSpPr>
            <p:nvPr/>
          </p:nvSpPr>
          <p:spPr bwMode="auto">
            <a:xfrm>
              <a:off x="4328436" y="2630227"/>
              <a:ext cx="86039" cy="647240"/>
            </a:xfrm>
            <a:custGeom>
              <a:avLst/>
              <a:gdLst>
                <a:gd name="T0" fmla="*/ 3 w 67"/>
                <a:gd name="T1" fmla="*/ 480 h 488"/>
                <a:gd name="T2" fmla="*/ 0 w 67"/>
                <a:gd name="T3" fmla="*/ 481 h 488"/>
                <a:gd name="T4" fmla="*/ 16 w 67"/>
                <a:gd name="T5" fmla="*/ 485 h 488"/>
                <a:gd name="T6" fmla="*/ 9 w 67"/>
                <a:gd name="T7" fmla="*/ 485 h 488"/>
                <a:gd name="T8" fmla="*/ 33 w 67"/>
                <a:gd name="T9" fmla="*/ 465 h 488"/>
                <a:gd name="T10" fmla="*/ 26 w 67"/>
                <a:gd name="T11" fmla="*/ 474 h 488"/>
                <a:gd name="T12" fmla="*/ 33 w 67"/>
                <a:gd name="T13" fmla="*/ 465 h 488"/>
                <a:gd name="T14" fmla="*/ 50 w 67"/>
                <a:gd name="T15" fmla="*/ 402 h 488"/>
                <a:gd name="T16" fmla="*/ 42 w 67"/>
                <a:gd name="T17" fmla="*/ 428 h 488"/>
                <a:gd name="T18" fmla="*/ 42 w 67"/>
                <a:gd name="T19" fmla="*/ 432 h 488"/>
                <a:gd name="T20" fmla="*/ 52 w 67"/>
                <a:gd name="T21" fmla="*/ 399 h 488"/>
                <a:gd name="T22" fmla="*/ 56 w 67"/>
                <a:gd name="T23" fmla="*/ 331 h 488"/>
                <a:gd name="T24" fmla="*/ 57 w 67"/>
                <a:gd name="T25" fmla="*/ 346 h 488"/>
                <a:gd name="T26" fmla="*/ 53 w 67"/>
                <a:gd name="T27" fmla="*/ 262 h 488"/>
                <a:gd name="T28" fmla="*/ 58 w 67"/>
                <a:gd name="T29" fmla="*/ 295 h 488"/>
                <a:gd name="T30" fmla="*/ 58 w 67"/>
                <a:gd name="T31" fmla="*/ 290 h 488"/>
                <a:gd name="T32" fmla="*/ 53 w 67"/>
                <a:gd name="T33" fmla="*/ 262 h 488"/>
                <a:gd name="T34" fmla="*/ 40 w 67"/>
                <a:gd name="T35" fmla="*/ 241 h 488"/>
                <a:gd name="T36" fmla="*/ 40 w 67"/>
                <a:gd name="T37" fmla="*/ 240 h 488"/>
                <a:gd name="T38" fmla="*/ 45 w 67"/>
                <a:gd name="T39" fmla="*/ 226 h 488"/>
                <a:gd name="T40" fmla="*/ 46 w 67"/>
                <a:gd name="T41" fmla="*/ 220 h 488"/>
                <a:gd name="T42" fmla="*/ 37 w 67"/>
                <a:gd name="T43" fmla="*/ 160 h 488"/>
                <a:gd name="T44" fmla="*/ 40 w 67"/>
                <a:gd name="T45" fmla="*/ 173 h 488"/>
                <a:gd name="T46" fmla="*/ 35 w 67"/>
                <a:gd name="T47" fmla="*/ 135 h 488"/>
                <a:gd name="T48" fmla="*/ 35 w 67"/>
                <a:gd name="T49" fmla="*/ 148 h 488"/>
                <a:gd name="T50" fmla="*/ 44 w 67"/>
                <a:gd name="T51" fmla="*/ 99 h 488"/>
                <a:gd name="T52" fmla="*/ 44 w 67"/>
                <a:gd name="T53" fmla="*/ 104 h 488"/>
                <a:gd name="T54" fmla="*/ 48 w 67"/>
                <a:gd name="T55" fmla="*/ 88 h 488"/>
                <a:gd name="T56" fmla="*/ 45 w 67"/>
                <a:gd name="T57" fmla="*/ 95 h 488"/>
                <a:gd name="T58" fmla="*/ 48 w 67"/>
                <a:gd name="T59" fmla="*/ 88 h 488"/>
                <a:gd name="T60" fmla="*/ 56 w 67"/>
                <a:gd name="T61" fmla="*/ 74 h 488"/>
                <a:gd name="T62" fmla="*/ 58 w 67"/>
                <a:gd name="T63" fmla="*/ 72 h 488"/>
                <a:gd name="T64" fmla="*/ 67 w 67"/>
                <a:gd name="T65" fmla="*/ 48 h 488"/>
                <a:gd name="T66" fmla="*/ 67 w 67"/>
                <a:gd name="T67" fmla="*/ 48 h 488"/>
                <a:gd name="T68" fmla="*/ 64 w 67"/>
                <a:gd name="T69" fmla="*/ 4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 h="488">
                  <a:moveTo>
                    <a:pt x="4" y="479"/>
                  </a:moveTo>
                  <a:cubicBezTo>
                    <a:pt x="3" y="479"/>
                    <a:pt x="3" y="479"/>
                    <a:pt x="3" y="480"/>
                  </a:cubicBezTo>
                  <a:cubicBezTo>
                    <a:pt x="2" y="480"/>
                    <a:pt x="1" y="481"/>
                    <a:pt x="0" y="481"/>
                  </a:cubicBezTo>
                  <a:cubicBezTo>
                    <a:pt x="0" y="481"/>
                    <a:pt x="0" y="481"/>
                    <a:pt x="0" y="481"/>
                  </a:cubicBezTo>
                  <a:cubicBezTo>
                    <a:pt x="5" y="486"/>
                    <a:pt x="8" y="488"/>
                    <a:pt x="11" y="488"/>
                  </a:cubicBezTo>
                  <a:cubicBezTo>
                    <a:pt x="12" y="488"/>
                    <a:pt x="14" y="487"/>
                    <a:pt x="16" y="485"/>
                  </a:cubicBezTo>
                  <a:cubicBezTo>
                    <a:pt x="15" y="485"/>
                    <a:pt x="13" y="486"/>
                    <a:pt x="12" y="486"/>
                  </a:cubicBezTo>
                  <a:cubicBezTo>
                    <a:pt x="11" y="486"/>
                    <a:pt x="10" y="486"/>
                    <a:pt x="9" y="485"/>
                  </a:cubicBezTo>
                  <a:cubicBezTo>
                    <a:pt x="8" y="484"/>
                    <a:pt x="6" y="479"/>
                    <a:pt x="4" y="479"/>
                  </a:cubicBezTo>
                  <a:moveTo>
                    <a:pt x="33" y="465"/>
                  </a:moveTo>
                  <a:cubicBezTo>
                    <a:pt x="33" y="465"/>
                    <a:pt x="33" y="465"/>
                    <a:pt x="32" y="465"/>
                  </a:cubicBezTo>
                  <a:cubicBezTo>
                    <a:pt x="30" y="468"/>
                    <a:pt x="28" y="470"/>
                    <a:pt x="26" y="474"/>
                  </a:cubicBezTo>
                  <a:cubicBezTo>
                    <a:pt x="26" y="475"/>
                    <a:pt x="25" y="476"/>
                    <a:pt x="25" y="477"/>
                  </a:cubicBezTo>
                  <a:cubicBezTo>
                    <a:pt x="28" y="474"/>
                    <a:pt x="30" y="470"/>
                    <a:pt x="33" y="465"/>
                  </a:cubicBezTo>
                  <a:moveTo>
                    <a:pt x="52" y="399"/>
                  </a:moveTo>
                  <a:cubicBezTo>
                    <a:pt x="51" y="400"/>
                    <a:pt x="50" y="401"/>
                    <a:pt x="50" y="402"/>
                  </a:cubicBezTo>
                  <a:cubicBezTo>
                    <a:pt x="47" y="407"/>
                    <a:pt x="46" y="412"/>
                    <a:pt x="43" y="417"/>
                  </a:cubicBezTo>
                  <a:cubicBezTo>
                    <a:pt x="42" y="420"/>
                    <a:pt x="42" y="424"/>
                    <a:pt x="42" y="428"/>
                  </a:cubicBezTo>
                  <a:cubicBezTo>
                    <a:pt x="42" y="432"/>
                    <a:pt x="42" y="437"/>
                    <a:pt x="41" y="441"/>
                  </a:cubicBezTo>
                  <a:cubicBezTo>
                    <a:pt x="42" y="438"/>
                    <a:pt x="42" y="435"/>
                    <a:pt x="42" y="432"/>
                  </a:cubicBezTo>
                  <a:cubicBezTo>
                    <a:pt x="42" y="419"/>
                    <a:pt x="45" y="413"/>
                    <a:pt x="49" y="404"/>
                  </a:cubicBezTo>
                  <a:cubicBezTo>
                    <a:pt x="50" y="402"/>
                    <a:pt x="51" y="401"/>
                    <a:pt x="52" y="399"/>
                  </a:cubicBezTo>
                  <a:moveTo>
                    <a:pt x="57" y="317"/>
                  </a:moveTo>
                  <a:cubicBezTo>
                    <a:pt x="56" y="331"/>
                    <a:pt x="56" y="331"/>
                    <a:pt x="56" y="331"/>
                  </a:cubicBezTo>
                  <a:cubicBezTo>
                    <a:pt x="57" y="378"/>
                    <a:pt x="57" y="378"/>
                    <a:pt x="57" y="378"/>
                  </a:cubicBezTo>
                  <a:cubicBezTo>
                    <a:pt x="57" y="367"/>
                    <a:pt x="57" y="357"/>
                    <a:pt x="57" y="346"/>
                  </a:cubicBezTo>
                  <a:cubicBezTo>
                    <a:pt x="57" y="336"/>
                    <a:pt x="57" y="327"/>
                    <a:pt x="57" y="317"/>
                  </a:cubicBezTo>
                  <a:moveTo>
                    <a:pt x="53" y="262"/>
                  </a:moveTo>
                  <a:cubicBezTo>
                    <a:pt x="56" y="273"/>
                    <a:pt x="56" y="273"/>
                    <a:pt x="56" y="273"/>
                  </a:cubicBezTo>
                  <a:cubicBezTo>
                    <a:pt x="58" y="295"/>
                    <a:pt x="58" y="295"/>
                    <a:pt x="58" y="295"/>
                  </a:cubicBezTo>
                  <a:cubicBezTo>
                    <a:pt x="58" y="301"/>
                    <a:pt x="58" y="301"/>
                    <a:pt x="58" y="301"/>
                  </a:cubicBezTo>
                  <a:cubicBezTo>
                    <a:pt x="58" y="298"/>
                    <a:pt x="58" y="294"/>
                    <a:pt x="58" y="290"/>
                  </a:cubicBezTo>
                  <a:cubicBezTo>
                    <a:pt x="58" y="281"/>
                    <a:pt x="57" y="270"/>
                    <a:pt x="53" y="262"/>
                  </a:cubicBezTo>
                  <a:cubicBezTo>
                    <a:pt x="53" y="262"/>
                    <a:pt x="53" y="262"/>
                    <a:pt x="53" y="262"/>
                  </a:cubicBezTo>
                  <a:moveTo>
                    <a:pt x="40" y="240"/>
                  </a:moveTo>
                  <a:cubicBezTo>
                    <a:pt x="40" y="241"/>
                    <a:pt x="40" y="241"/>
                    <a:pt x="40" y="241"/>
                  </a:cubicBezTo>
                  <a:cubicBezTo>
                    <a:pt x="40" y="242"/>
                    <a:pt x="40" y="242"/>
                    <a:pt x="40" y="242"/>
                  </a:cubicBezTo>
                  <a:cubicBezTo>
                    <a:pt x="40" y="241"/>
                    <a:pt x="40" y="241"/>
                    <a:pt x="40" y="240"/>
                  </a:cubicBezTo>
                  <a:moveTo>
                    <a:pt x="46" y="219"/>
                  </a:moveTo>
                  <a:cubicBezTo>
                    <a:pt x="45" y="226"/>
                    <a:pt x="45" y="226"/>
                    <a:pt x="45" y="226"/>
                  </a:cubicBezTo>
                  <a:cubicBezTo>
                    <a:pt x="45" y="226"/>
                    <a:pt x="45" y="226"/>
                    <a:pt x="45" y="226"/>
                  </a:cubicBezTo>
                  <a:cubicBezTo>
                    <a:pt x="45" y="224"/>
                    <a:pt x="46" y="222"/>
                    <a:pt x="46" y="220"/>
                  </a:cubicBezTo>
                  <a:cubicBezTo>
                    <a:pt x="46" y="220"/>
                    <a:pt x="46" y="220"/>
                    <a:pt x="46" y="219"/>
                  </a:cubicBezTo>
                  <a:moveTo>
                    <a:pt x="37" y="160"/>
                  </a:moveTo>
                  <a:cubicBezTo>
                    <a:pt x="38" y="168"/>
                    <a:pt x="38" y="168"/>
                    <a:pt x="38" y="168"/>
                  </a:cubicBezTo>
                  <a:cubicBezTo>
                    <a:pt x="40" y="173"/>
                    <a:pt x="40" y="173"/>
                    <a:pt x="40" y="173"/>
                  </a:cubicBezTo>
                  <a:cubicBezTo>
                    <a:pt x="39" y="169"/>
                    <a:pt x="38" y="164"/>
                    <a:pt x="37" y="160"/>
                  </a:cubicBezTo>
                  <a:moveTo>
                    <a:pt x="35" y="135"/>
                  </a:moveTo>
                  <a:cubicBezTo>
                    <a:pt x="34" y="139"/>
                    <a:pt x="34" y="139"/>
                    <a:pt x="34" y="139"/>
                  </a:cubicBezTo>
                  <a:cubicBezTo>
                    <a:pt x="35" y="148"/>
                    <a:pt x="35" y="148"/>
                    <a:pt x="35" y="148"/>
                  </a:cubicBezTo>
                  <a:cubicBezTo>
                    <a:pt x="35" y="144"/>
                    <a:pt x="35" y="139"/>
                    <a:pt x="35" y="135"/>
                  </a:cubicBezTo>
                  <a:moveTo>
                    <a:pt x="44" y="99"/>
                  </a:moveTo>
                  <a:cubicBezTo>
                    <a:pt x="43" y="109"/>
                    <a:pt x="43" y="109"/>
                    <a:pt x="43" y="109"/>
                  </a:cubicBezTo>
                  <a:cubicBezTo>
                    <a:pt x="43" y="107"/>
                    <a:pt x="44" y="105"/>
                    <a:pt x="44" y="104"/>
                  </a:cubicBezTo>
                  <a:cubicBezTo>
                    <a:pt x="44" y="102"/>
                    <a:pt x="44" y="101"/>
                    <a:pt x="44" y="99"/>
                  </a:cubicBezTo>
                  <a:moveTo>
                    <a:pt x="48" y="88"/>
                  </a:moveTo>
                  <a:cubicBezTo>
                    <a:pt x="45" y="94"/>
                    <a:pt x="45" y="94"/>
                    <a:pt x="45" y="94"/>
                  </a:cubicBezTo>
                  <a:cubicBezTo>
                    <a:pt x="45" y="95"/>
                    <a:pt x="45" y="95"/>
                    <a:pt x="45" y="95"/>
                  </a:cubicBezTo>
                  <a:cubicBezTo>
                    <a:pt x="46" y="94"/>
                    <a:pt x="47" y="93"/>
                    <a:pt x="47" y="91"/>
                  </a:cubicBezTo>
                  <a:cubicBezTo>
                    <a:pt x="47" y="90"/>
                    <a:pt x="48" y="89"/>
                    <a:pt x="48" y="88"/>
                  </a:cubicBezTo>
                  <a:moveTo>
                    <a:pt x="59" y="70"/>
                  </a:moveTo>
                  <a:cubicBezTo>
                    <a:pt x="56" y="74"/>
                    <a:pt x="56" y="74"/>
                    <a:pt x="56" y="74"/>
                  </a:cubicBezTo>
                  <a:cubicBezTo>
                    <a:pt x="54" y="77"/>
                    <a:pt x="54" y="77"/>
                    <a:pt x="54" y="77"/>
                  </a:cubicBezTo>
                  <a:cubicBezTo>
                    <a:pt x="55" y="75"/>
                    <a:pt x="57" y="74"/>
                    <a:pt x="58" y="72"/>
                  </a:cubicBezTo>
                  <a:cubicBezTo>
                    <a:pt x="58" y="71"/>
                    <a:pt x="59" y="71"/>
                    <a:pt x="59" y="70"/>
                  </a:cubicBezTo>
                  <a:moveTo>
                    <a:pt x="67" y="48"/>
                  </a:moveTo>
                  <a:cubicBezTo>
                    <a:pt x="67" y="53"/>
                    <a:pt x="67" y="53"/>
                    <a:pt x="67" y="53"/>
                  </a:cubicBezTo>
                  <a:cubicBezTo>
                    <a:pt x="67" y="51"/>
                    <a:pt x="67" y="50"/>
                    <a:pt x="67" y="48"/>
                  </a:cubicBezTo>
                  <a:moveTo>
                    <a:pt x="65" y="0"/>
                  </a:moveTo>
                  <a:cubicBezTo>
                    <a:pt x="64" y="4"/>
                    <a:pt x="64" y="4"/>
                    <a:pt x="64" y="4"/>
                  </a:cubicBezTo>
                  <a:cubicBezTo>
                    <a:pt x="64" y="3"/>
                    <a:pt x="65" y="2"/>
                    <a:pt x="65"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34" name="Freeform 374"/>
            <p:cNvSpPr>
              <a:spLocks/>
            </p:cNvSpPr>
            <p:nvPr/>
          </p:nvSpPr>
          <p:spPr bwMode="auto">
            <a:xfrm>
              <a:off x="3809074" y="2824399"/>
              <a:ext cx="0" cy="0"/>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1" y="0"/>
                    <a:pt x="1" y="0"/>
                    <a:pt x="1" y="0"/>
                  </a:cubicBezTo>
                  <a:cubicBezTo>
                    <a:pt x="1" y="0"/>
                    <a:pt x="1"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35" name="Freeform 375"/>
            <p:cNvSpPr>
              <a:spLocks/>
            </p:cNvSpPr>
            <p:nvPr/>
          </p:nvSpPr>
          <p:spPr bwMode="auto">
            <a:xfrm>
              <a:off x="3167693" y="2813072"/>
              <a:ext cx="819716" cy="702255"/>
            </a:xfrm>
            <a:custGeom>
              <a:avLst/>
              <a:gdLst>
                <a:gd name="T0" fmla="*/ 483 w 639"/>
                <a:gd name="T1" fmla="*/ 5 h 529"/>
                <a:gd name="T2" fmla="*/ 483 w 639"/>
                <a:gd name="T3" fmla="*/ 5 h 529"/>
                <a:gd name="T4" fmla="*/ 482 w 639"/>
                <a:gd name="T5" fmla="*/ 5 h 529"/>
                <a:gd name="T6" fmla="*/ 464 w 639"/>
                <a:gd name="T7" fmla="*/ 7 h 529"/>
                <a:gd name="T8" fmla="*/ 457 w 639"/>
                <a:gd name="T9" fmla="*/ 8 h 529"/>
                <a:gd name="T10" fmla="*/ 426 w 639"/>
                <a:gd name="T11" fmla="*/ 22 h 529"/>
                <a:gd name="T12" fmla="*/ 378 w 639"/>
                <a:gd name="T13" fmla="*/ 12 h 529"/>
                <a:gd name="T14" fmla="*/ 329 w 639"/>
                <a:gd name="T15" fmla="*/ 35 h 529"/>
                <a:gd name="T16" fmla="*/ 289 w 639"/>
                <a:gd name="T17" fmla="*/ 42 h 529"/>
                <a:gd name="T18" fmla="*/ 242 w 639"/>
                <a:gd name="T19" fmla="*/ 53 h 529"/>
                <a:gd name="T20" fmla="*/ 212 w 639"/>
                <a:gd name="T21" fmla="*/ 53 h 529"/>
                <a:gd name="T22" fmla="*/ 164 w 639"/>
                <a:gd name="T23" fmla="*/ 54 h 529"/>
                <a:gd name="T24" fmla="*/ 115 w 639"/>
                <a:gd name="T25" fmla="*/ 54 h 529"/>
                <a:gd name="T26" fmla="*/ 69 w 639"/>
                <a:gd name="T27" fmla="*/ 52 h 529"/>
                <a:gd name="T28" fmla="*/ 52 w 639"/>
                <a:gd name="T29" fmla="*/ 54 h 529"/>
                <a:gd name="T30" fmla="*/ 52 w 639"/>
                <a:gd name="T31" fmla="*/ 54 h 529"/>
                <a:gd name="T32" fmla="*/ 45 w 639"/>
                <a:gd name="T33" fmla="*/ 60 h 529"/>
                <a:gd name="T34" fmla="*/ 20 w 639"/>
                <a:gd name="T35" fmla="*/ 89 h 529"/>
                <a:gd name="T36" fmla="*/ 1 w 639"/>
                <a:gd name="T37" fmla="*/ 115 h 529"/>
                <a:gd name="T38" fmla="*/ 24 w 639"/>
                <a:gd name="T39" fmla="*/ 132 h 529"/>
                <a:gd name="T40" fmla="*/ 41 w 639"/>
                <a:gd name="T41" fmla="*/ 159 h 529"/>
                <a:gd name="T42" fmla="*/ 41 w 639"/>
                <a:gd name="T43" fmla="*/ 174 h 529"/>
                <a:gd name="T44" fmla="*/ 42 w 639"/>
                <a:gd name="T45" fmla="*/ 176 h 529"/>
                <a:gd name="T46" fmla="*/ 46 w 639"/>
                <a:gd name="T47" fmla="*/ 176 h 529"/>
                <a:gd name="T48" fmla="*/ 67 w 639"/>
                <a:gd name="T49" fmla="*/ 177 h 529"/>
                <a:gd name="T50" fmla="*/ 110 w 639"/>
                <a:gd name="T51" fmla="*/ 203 h 529"/>
                <a:gd name="T52" fmla="*/ 165 w 639"/>
                <a:gd name="T53" fmla="*/ 268 h 529"/>
                <a:gd name="T54" fmla="*/ 154 w 639"/>
                <a:gd name="T55" fmla="*/ 327 h 529"/>
                <a:gd name="T56" fmla="*/ 198 w 639"/>
                <a:gd name="T57" fmla="*/ 390 h 529"/>
                <a:gd name="T58" fmla="*/ 265 w 639"/>
                <a:gd name="T59" fmla="*/ 445 h 529"/>
                <a:gd name="T60" fmla="*/ 353 w 639"/>
                <a:gd name="T61" fmla="*/ 469 h 529"/>
                <a:gd name="T62" fmla="*/ 415 w 639"/>
                <a:gd name="T63" fmla="*/ 525 h 529"/>
                <a:gd name="T64" fmla="*/ 415 w 639"/>
                <a:gd name="T65" fmla="*/ 525 h 529"/>
                <a:gd name="T66" fmla="*/ 415 w 639"/>
                <a:gd name="T67" fmla="*/ 525 h 529"/>
                <a:gd name="T68" fmla="*/ 429 w 639"/>
                <a:gd name="T69" fmla="*/ 529 h 529"/>
                <a:gd name="T70" fmla="*/ 444 w 639"/>
                <a:gd name="T71" fmla="*/ 520 h 529"/>
                <a:gd name="T72" fmla="*/ 444 w 639"/>
                <a:gd name="T73" fmla="*/ 520 h 529"/>
                <a:gd name="T74" fmla="*/ 466 w 639"/>
                <a:gd name="T75" fmla="*/ 502 h 529"/>
                <a:gd name="T76" fmla="*/ 521 w 639"/>
                <a:gd name="T77" fmla="*/ 516 h 529"/>
                <a:gd name="T78" fmla="*/ 531 w 639"/>
                <a:gd name="T79" fmla="*/ 517 h 529"/>
                <a:gd name="T80" fmla="*/ 546 w 639"/>
                <a:gd name="T81" fmla="*/ 514 h 529"/>
                <a:gd name="T82" fmla="*/ 561 w 639"/>
                <a:gd name="T83" fmla="*/ 504 h 529"/>
                <a:gd name="T84" fmla="*/ 559 w 639"/>
                <a:gd name="T85" fmla="*/ 476 h 529"/>
                <a:gd name="T86" fmla="*/ 555 w 639"/>
                <a:gd name="T87" fmla="*/ 441 h 529"/>
                <a:gd name="T88" fmla="*/ 593 w 639"/>
                <a:gd name="T89" fmla="*/ 425 h 529"/>
                <a:gd name="T90" fmla="*/ 597 w 639"/>
                <a:gd name="T91" fmla="*/ 359 h 529"/>
                <a:gd name="T92" fmla="*/ 579 w 639"/>
                <a:gd name="T93" fmla="*/ 293 h 529"/>
                <a:gd name="T94" fmla="*/ 571 w 639"/>
                <a:gd name="T95" fmla="*/ 268 h 529"/>
                <a:gd name="T96" fmla="*/ 621 w 639"/>
                <a:gd name="T97" fmla="*/ 197 h 529"/>
                <a:gd name="T98" fmla="*/ 617 w 639"/>
                <a:gd name="T99" fmla="*/ 144 h 529"/>
                <a:gd name="T100" fmla="*/ 639 w 639"/>
                <a:gd name="T101" fmla="*/ 130 h 529"/>
                <a:gd name="T102" fmla="*/ 610 w 639"/>
                <a:gd name="T103" fmla="*/ 73 h 529"/>
                <a:gd name="T104" fmla="*/ 625 w 639"/>
                <a:gd name="T105" fmla="*/ 36 h 529"/>
                <a:gd name="T106" fmla="*/ 618 w 639"/>
                <a:gd name="T107" fmla="*/ 19 h 529"/>
                <a:gd name="T108" fmla="*/ 608 w 639"/>
                <a:gd name="T109" fmla="*/ 22 h 529"/>
                <a:gd name="T110" fmla="*/ 593 w 639"/>
                <a:gd name="T111" fmla="*/ 25 h 529"/>
                <a:gd name="T112" fmla="*/ 582 w 639"/>
                <a:gd name="T113" fmla="*/ 24 h 529"/>
                <a:gd name="T114" fmla="*/ 539 w 639"/>
                <a:gd name="T115" fmla="*/ 26 h 529"/>
                <a:gd name="T116" fmla="*/ 499 w 639"/>
                <a:gd name="T117" fmla="*/ 13 h 529"/>
                <a:gd name="T118" fmla="*/ 500 w 639"/>
                <a:gd name="T119" fmla="*/ 9 h 529"/>
                <a:gd name="T120" fmla="*/ 496 w 639"/>
                <a:gd name="T121" fmla="*/ 7 h 529"/>
                <a:gd name="T122" fmla="*/ 489 w 639"/>
                <a:gd name="T123"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9" h="529">
                  <a:moveTo>
                    <a:pt x="488" y="0"/>
                  </a:moveTo>
                  <a:cubicBezTo>
                    <a:pt x="486" y="0"/>
                    <a:pt x="486" y="3"/>
                    <a:pt x="484" y="4"/>
                  </a:cubicBezTo>
                  <a:cubicBezTo>
                    <a:pt x="483" y="5"/>
                    <a:pt x="483" y="5"/>
                    <a:pt x="483" y="5"/>
                  </a:cubicBezTo>
                  <a:cubicBezTo>
                    <a:pt x="483" y="5"/>
                    <a:pt x="483" y="5"/>
                    <a:pt x="483" y="5"/>
                  </a:cubicBezTo>
                  <a:cubicBezTo>
                    <a:pt x="483" y="5"/>
                    <a:pt x="483" y="5"/>
                    <a:pt x="483" y="5"/>
                  </a:cubicBezTo>
                  <a:cubicBezTo>
                    <a:pt x="483" y="5"/>
                    <a:pt x="483" y="5"/>
                    <a:pt x="483" y="5"/>
                  </a:cubicBezTo>
                  <a:cubicBezTo>
                    <a:pt x="483" y="6"/>
                    <a:pt x="483" y="6"/>
                    <a:pt x="483" y="6"/>
                  </a:cubicBezTo>
                  <a:cubicBezTo>
                    <a:pt x="483" y="6"/>
                    <a:pt x="483" y="6"/>
                    <a:pt x="483" y="5"/>
                  </a:cubicBezTo>
                  <a:cubicBezTo>
                    <a:pt x="483" y="5"/>
                    <a:pt x="483" y="5"/>
                    <a:pt x="482" y="5"/>
                  </a:cubicBezTo>
                  <a:cubicBezTo>
                    <a:pt x="480" y="6"/>
                    <a:pt x="476" y="8"/>
                    <a:pt x="473" y="8"/>
                  </a:cubicBezTo>
                  <a:cubicBezTo>
                    <a:pt x="473" y="8"/>
                    <a:pt x="472" y="8"/>
                    <a:pt x="472" y="8"/>
                  </a:cubicBezTo>
                  <a:cubicBezTo>
                    <a:pt x="470" y="7"/>
                    <a:pt x="467" y="7"/>
                    <a:pt x="464" y="7"/>
                  </a:cubicBezTo>
                  <a:cubicBezTo>
                    <a:pt x="463" y="7"/>
                    <a:pt x="461" y="7"/>
                    <a:pt x="460" y="7"/>
                  </a:cubicBezTo>
                  <a:cubicBezTo>
                    <a:pt x="459" y="7"/>
                    <a:pt x="458" y="7"/>
                    <a:pt x="457" y="8"/>
                  </a:cubicBezTo>
                  <a:cubicBezTo>
                    <a:pt x="457" y="8"/>
                    <a:pt x="457" y="8"/>
                    <a:pt x="457" y="8"/>
                  </a:cubicBezTo>
                  <a:cubicBezTo>
                    <a:pt x="452" y="12"/>
                    <a:pt x="448" y="19"/>
                    <a:pt x="444" y="22"/>
                  </a:cubicBezTo>
                  <a:cubicBezTo>
                    <a:pt x="441" y="24"/>
                    <a:pt x="439" y="25"/>
                    <a:pt x="437" y="25"/>
                  </a:cubicBezTo>
                  <a:cubicBezTo>
                    <a:pt x="434" y="25"/>
                    <a:pt x="431" y="23"/>
                    <a:pt x="426" y="22"/>
                  </a:cubicBezTo>
                  <a:cubicBezTo>
                    <a:pt x="422" y="21"/>
                    <a:pt x="412" y="21"/>
                    <a:pt x="408" y="19"/>
                  </a:cubicBezTo>
                  <a:cubicBezTo>
                    <a:pt x="403" y="17"/>
                    <a:pt x="394" y="13"/>
                    <a:pt x="388" y="13"/>
                  </a:cubicBezTo>
                  <a:cubicBezTo>
                    <a:pt x="386" y="13"/>
                    <a:pt x="382" y="12"/>
                    <a:pt x="378" y="12"/>
                  </a:cubicBezTo>
                  <a:cubicBezTo>
                    <a:pt x="374" y="12"/>
                    <a:pt x="370" y="13"/>
                    <a:pt x="368" y="15"/>
                  </a:cubicBezTo>
                  <a:cubicBezTo>
                    <a:pt x="366" y="17"/>
                    <a:pt x="353" y="30"/>
                    <a:pt x="352" y="30"/>
                  </a:cubicBezTo>
                  <a:cubicBezTo>
                    <a:pt x="343" y="30"/>
                    <a:pt x="337" y="31"/>
                    <a:pt x="329" y="35"/>
                  </a:cubicBezTo>
                  <a:cubicBezTo>
                    <a:pt x="326" y="36"/>
                    <a:pt x="313" y="42"/>
                    <a:pt x="311" y="42"/>
                  </a:cubicBezTo>
                  <a:cubicBezTo>
                    <a:pt x="306" y="42"/>
                    <a:pt x="301" y="43"/>
                    <a:pt x="296" y="43"/>
                  </a:cubicBezTo>
                  <a:cubicBezTo>
                    <a:pt x="294" y="43"/>
                    <a:pt x="291" y="43"/>
                    <a:pt x="289" y="42"/>
                  </a:cubicBezTo>
                  <a:cubicBezTo>
                    <a:pt x="288" y="42"/>
                    <a:pt x="287" y="42"/>
                    <a:pt x="286" y="42"/>
                  </a:cubicBezTo>
                  <a:cubicBezTo>
                    <a:pt x="278" y="42"/>
                    <a:pt x="273" y="48"/>
                    <a:pt x="267" y="48"/>
                  </a:cubicBezTo>
                  <a:cubicBezTo>
                    <a:pt x="257" y="48"/>
                    <a:pt x="251" y="53"/>
                    <a:pt x="242" y="53"/>
                  </a:cubicBezTo>
                  <a:cubicBezTo>
                    <a:pt x="241" y="53"/>
                    <a:pt x="239" y="53"/>
                    <a:pt x="238" y="53"/>
                  </a:cubicBezTo>
                  <a:cubicBezTo>
                    <a:pt x="235" y="52"/>
                    <a:pt x="230" y="52"/>
                    <a:pt x="224" y="52"/>
                  </a:cubicBezTo>
                  <a:cubicBezTo>
                    <a:pt x="219" y="52"/>
                    <a:pt x="214" y="52"/>
                    <a:pt x="212" y="53"/>
                  </a:cubicBezTo>
                  <a:cubicBezTo>
                    <a:pt x="206" y="54"/>
                    <a:pt x="198" y="56"/>
                    <a:pt x="191" y="56"/>
                  </a:cubicBezTo>
                  <a:cubicBezTo>
                    <a:pt x="189" y="56"/>
                    <a:pt x="187" y="56"/>
                    <a:pt x="185" y="55"/>
                  </a:cubicBezTo>
                  <a:cubicBezTo>
                    <a:pt x="181" y="54"/>
                    <a:pt x="172" y="54"/>
                    <a:pt x="164" y="54"/>
                  </a:cubicBezTo>
                  <a:cubicBezTo>
                    <a:pt x="155" y="54"/>
                    <a:pt x="146" y="54"/>
                    <a:pt x="137" y="54"/>
                  </a:cubicBezTo>
                  <a:cubicBezTo>
                    <a:pt x="135" y="54"/>
                    <a:pt x="127" y="55"/>
                    <a:pt x="121" y="55"/>
                  </a:cubicBezTo>
                  <a:cubicBezTo>
                    <a:pt x="118" y="55"/>
                    <a:pt x="115" y="54"/>
                    <a:pt x="115" y="54"/>
                  </a:cubicBezTo>
                  <a:cubicBezTo>
                    <a:pt x="112" y="52"/>
                    <a:pt x="101" y="48"/>
                    <a:pt x="96" y="48"/>
                  </a:cubicBezTo>
                  <a:cubicBezTo>
                    <a:pt x="94" y="48"/>
                    <a:pt x="91" y="48"/>
                    <a:pt x="88" y="48"/>
                  </a:cubicBezTo>
                  <a:cubicBezTo>
                    <a:pt x="81" y="48"/>
                    <a:pt x="72" y="48"/>
                    <a:pt x="69" y="52"/>
                  </a:cubicBezTo>
                  <a:cubicBezTo>
                    <a:pt x="66" y="54"/>
                    <a:pt x="60" y="59"/>
                    <a:pt x="55" y="59"/>
                  </a:cubicBezTo>
                  <a:cubicBezTo>
                    <a:pt x="53" y="59"/>
                    <a:pt x="52" y="58"/>
                    <a:pt x="52" y="54"/>
                  </a:cubicBezTo>
                  <a:cubicBezTo>
                    <a:pt x="52" y="54"/>
                    <a:pt x="52" y="54"/>
                    <a:pt x="52" y="54"/>
                  </a:cubicBezTo>
                  <a:cubicBezTo>
                    <a:pt x="52" y="54"/>
                    <a:pt x="52" y="54"/>
                    <a:pt x="52" y="54"/>
                  </a:cubicBezTo>
                  <a:cubicBezTo>
                    <a:pt x="52" y="54"/>
                    <a:pt x="52" y="54"/>
                    <a:pt x="52" y="54"/>
                  </a:cubicBezTo>
                  <a:cubicBezTo>
                    <a:pt x="52" y="54"/>
                    <a:pt x="52" y="54"/>
                    <a:pt x="52" y="54"/>
                  </a:cubicBezTo>
                  <a:cubicBezTo>
                    <a:pt x="51" y="55"/>
                    <a:pt x="51" y="55"/>
                    <a:pt x="51" y="55"/>
                  </a:cubicBezTo>
                  <a:cubicBezTo>
                    <a:pt x="52" y="57"/>
                    <a:pt x="52" y="57"/>
                    <a:pt x="52" y="57"/>
                  </a:cubicBezTo>
                  <a:cubicBezTo>
                    <a:pt x="49" y="57"/>
                    <a:pt x="47" y="58"/>
                    <a:pt x="45" y="60"/>
                  </a:cubicBezTo>
                  <a:cubicBezTo>
                    <a:pt x="40" y="64"/>
                    <a:pt x="40" y="64"/>
                    <a:pt x="40" y="64"/>
                  </a:cubicBezTo>
                  <a:cubicBezTo>
                    <a:pt x="39" y="64"/>
                    <a:pt x="39" y="65"/>
                    <a:pt x="39" y="65"/>
                  </a:cubicBezTo>
                  <a:cubicBezTo>
                    <a:pt x="20" y="89"/>
                    <a:pt x="20" y="89"/>
                    <a:pt x="20" y="89"/>
                  </a:cubicBezTo>
                  <a:cubicBezTo>
                    <a:pt x="4" y="103"/>
                    <a:pt x="4" y="103"/>
                    <a:pt x="4" y="103"/>
                  </a:cubicBezTo>
                  <a:cubicBezTo>
                    <a:pt x="0" y="110"/>
                    <a:pt x="0" y="110"/>
                    <a:pt x="0" y="110"/>
                  </a:cubicBezTo>
                  <a:cubicBezTo>
                    <a:pt x="1" y="115"/>
                    <a:pt x="1" y="115"/>
                    <a:pt x="1" y="115"/>
                  </a:cubicBezTo>
                  <a:cubicBezTo>
                    <a:pt x="4" y="118"/>
                    <a:pt x="4" y="118"/>
                    <a:pt x="4" y="118"/>
                  </a:cubicBezTo>
                  <a:cubicBezTo>
                    <a:pt x="10" y="121"/>
                    <a:pt x="16" y="125"/>
                    <a:pt x="22" y="131"/>
                  </a:cubicBezTo>
                  <a:cubicBezTo>
                    <a:pt x="24" y="132"/>
                    <a:pt x="24" y="132"/>
                    <a:pt x="24" y="132"/>
                  </a:cubicBezTo>
                  <a:cubicBezTo>
                    <a:pt x="27" y="136"/>
                    <a:pt x="27" y="136"/>
                    <a:pt x="27" y="136"/>
                  </a:cubicBezTo>
                  <a:cubicBezTo>
                    <a:pt x="28" y="136"/>
                    <a:pt x="28" y="137"/>
                    <a:pt x="28" y="137"/>
                  </a:cubicBezTo>
                  <a:cubicBezTo>
                    <a:pt x="35" y="144"/>
                    <a:pt x="41" y="147"/>
                    <a:pt x="41" y="159"/>
                  </a:cubicBezTo>
                  <a:cubicBezTo>
                    <a:pt x="41" y="164"/>
                    <a:pt x="40" y="168"/>
                    <a:pt x="38" y="172"/>
                  </a:cubicBezTo>
                  <a:cubicBezTo>
                    <a:pt x="38" y="172"/>
                    <a:pt x="39" y="172"/>
                    <a:pt x="39" y="173"/>
                  </a:cubicBezTo>
                  <a:cubicBezTo>
                    <a:pt x="40" y="173"/>
                    <a:pt x="40" y="174"/>
                    <a:pt x="41" y="174"/>
                  </a:cubicBezTo>
                  <a:cubicBezTo>
                    <a:pt x="41" y="175"/>
                    <a:pt x="41" y="175"/>
                    <a:pt x="41" y="175"/>
                  </a:cubicBezTo>
                  <a:cubicBezTo>
                    <a:pt x="41" y="175"/>
                    <a:pt x="41" y="175"/>
                    <a:pt x="41" y="175"/>
                  </a:cubicBezTo>
                  <a:cubicBezTo>
                    <a:pt x="41" y="175"/>
                    <a:pt x="42" y="176"/>
                    <a:pt x="42" y="176"/>
                  </a:cubicBezTo>
                  <a:cubicBezTo>
                    <a:pt x="43" y="176"/>
                    <a:pt x="44" y="176"/>
                    <a:pt x="45" y="176"/>
                  </a:cubicBezTo>
                  <a:cubicBezTo>
                    <a:pt x="45" y="177"/>
                    <a:pt x="45" y="177"/>
                    <a:pt x="45" y="177"/>
                  </a:cubicBezTo>
                  <a:cubicBezTo>
                    <a:pt x="46" y="176"/>
                    <a:pt x="46" y="176"/>
                    <a:pt x="46" y="176"/>
                  </a:cubicBezTo>
                  <a:cubicBezTo>
                    <a:pt x="51" y="177"/>
                    <a:pt x="56" y="177"/>
                    <a:pt x="61" y="177"/>
                  </a:cubicBezTo>
                  <a:cubicBezTo>
                    <a:pt x="63" y="177"/>
                    <a:pt x="65" y="177"/>
                    <a:pt x="67" y="177"/>
                  </a:cubicBezTo>
                  <a:cubicBezTo>
                    <a:pt x="67" y="177"/>
                    <a:pt x="67" y="177"/>
                    <a:pt x="67" y="177"/>
                  </a:cubicBezTo>
                  <a:cubicBezTo>
                    <a:pt x="68" y="177"/>
                    <a:pt x="71" y="177"/>
                    <a:pt x="73" y="177"/>
                  </a:cubicBezTo>
                  <a:cubicBezTo>
                    <a:pt x="80" y="177"/>
                    <a:pt x="88" y="177"/>
                    <a:pt x="90" y="181"/>
                  </a:cubicBezTo>
                  <a:cubicBezTo>
                    <a:pt x="97" y="189"/>
                    <a:pt x="102" y="195"/>
                    <a:pt x="110" y="203"/>
                  </a:cubicBezTo>
                  <a:cubicBezTo>
                    <a:pt x="117" y="210"/>
                    <a:pt x="127" y="216"/>
                    <a:pt x="136" y="224"/>
                  </a:cubicBezTo>
                  <a:cubicBezTo>
                    <a:pt x="142" y="231"/>
                    <a:pt x="148" y="238"/>
                    <a:pt x="154" y="245"/>
                  </a:cubicBezTo>
                  <a:cubicBezTo>
                    <a:pt x="159" y="249"/>
                    <a:pt x="168" y="258"/>
                    <a:pt x="165" y="268"/>
                  </a:cubicBezTo>
                  <a:cubicBezTo>
                    <a:pt x="165" y="268"/>
                    <a:pt x="165" y="268"/>
                    <a:pt x="165" y="268"/>
                  </a:cubicBezTo>
                  <a:cubicBezTo>
                    <a:pt x="163" y="274"/>
                    <a:pt x="160" y="288"/>
                    <a:pt x="160" y="294"/>
                  </a:cubicBezTo>
                  <a:cubicBezTo>
                    <a:pt x="160" y="306"/>
                    <a:pt x="154" y="315"/>
                    <a:pt x="154" y="327"/>
                  </a:cubicBezTo>
                  <a:cubicBezTo>
                    <a:pt x="154" y="338"/>
                    <a:pt x="157" y="344"/>
                    <a:pt x="163" y="350"/>
                  </a:cubicBezTo>
                  <a:cubicBezTo>
                    <a:pt x="168" y="355"/>
                    <a:pt x="175" y="364"/>
                    <a:pt x="181" y="370"/>
                  </a:cubicBezTo>
                  <a:cubicBezTo>
                    <a:pt x="187" y="376"/>
                    <a:pt x="191" y="385"/>
                    <a:pt x="198" y="390"/>
                  </a:cubicBezTo>
                  <a:cubicBezTo>
                    <a:pt x="206" y="397"/>
                    <a:pt x="219" y="402"/>
                    <a:pt x="227" y="412"/>
                  </a:cubicBezTo>
                  <a:cubicBezTo>
                    <a:pt x="230" y="417"/>
                    <a:pt x="237" y="427"/>
                    <a:pt x="242" y="429"/>
                  </a:cubicBezTo>
                  <a:cubicBezTo>
                    <a:pt x="253" y="432"/>
                    <a:pt x="256" y="440"/>
                    <a:pt x="265" y="445"/>
                  </a:cubicBezTo>
                  <a:cubicBezTo>
                    <a:pt x="274" y="449"/>
                    <a:pt x="283" y="452"/>
                    <a:pt x="296" y="452"/>
                  </a:cubicBezTo>
                  <a:cubicBezTo>
                    <a:pt x="308" y="452"/>
                    <a:pt x="315" y="454"/>
                    <a:pt x="325" y="458"/>
                  </a:cubicBezTo>
                  <a:cubicBezTo>
                    <a:pt x="334" y="461"/>
                    <a:pt x="343" y="464"/>
                    <a:pt x="353" y="469"/>
                  </a:cubicBezTo>
                  <a:cubicBezTo>
                    <a:pt x="360" y="472"/>
                    <a:pt x="375" y="474"/>
                    <a:pt x="382" y="482"/>
                  </a:cubicBezTo>
                  <a:cubicBezTo>
                    <a:pt x="389" y="489"/>
                    <a:pt x="387" y="495"/>
                    <a:pt x="393" y="503"/>
                  </a:cubicBezTo>
                  <a:cubicBezTo>
                    <a:pt x="398" y="510"/>
                    <a:pt x="405" y="520"/>
                    <a:pt x="415" y="525"/>
                  </a:cubicBezTo>
                  <a:cubicBezTo>
                    <a:pt x="415" y="525"/>
                    <a:pt x="415" y="525"/>
                    <a:pt x="415" y="525"/>
                  </a:cubicBezTo>
                  <a:cubicBezTo>
                    <a:pt x="415" y="525"/>
                    <a:pt x="415" y="525"/>
                    <a:pt x="415" y="525"/>
                  </a:cubicBezTo>
                  <a:cubicBezTo>
                    <a:pt x="415" y="525"/>
                    <a:pt x="415" y="525"/>
                    <a:pt x="415" y="525"/>
                  </a:cubicBezTo>
                  <a:cubicBezTo>
                    <a:pt x="415" y="525"/>
                    <a:pt x="415" y="525"/>
                    <a:pt x="415" y="525"/>
                  </a:cubicBezTo>
                  <a:cubicBezTo>
                    <a:pt x="415" y="525"/>
                    <a:pt x="415" y="525"/>
                    <a:pt x="415" y="525"/>
                  </a:cubicBezTo>
                  <a:cubicBezTo>
                    <a:pt x="415" y="525"/>
                    <a:pt x="415" y="525"/>
                    <a:pt x="415" y="525"/>
                  </a:cubicBezTo>
                  <a:cubicBezTo>
                    <a:pt x="419" y="527"/>
                    <a:pt x="424" y="529"/>
                    <a:pt x="429" y="529"/>
                  </a:cubicBezTo>
                  <a:cubicBezTo>
                    <a:pt x="429" y="529"/>
                    <a:pt x="429" y="529"/>
                    <a:pt x="429" y="529"/>
                  </a:cubicBezTo>
                  <a:cubicBezTo>
                    <a:pt x="429" y="529"/>
                    <a:pt x="429" y="529"/>
                    <a:pt x="429" y="529"/>
                  </a:cubicBezTo>
                  <a:cubicBezTo>
                    <a:pt x="435" y="529"/>
                    <a:pt x="440" y="527"/>
                    <a:pt x="444" y="520"/>
                  </a:cubicBezTo>
                  <a:cubicBezTo>
                    <a:pt x="444" y="520"/>
                    <a:pt x="444" y="520"/>
                    <a:pt x="444" y="520"/>
                  </a:cubicBezTo>
                  <a:cubicBezTo>
                    <a:pt x="444" y="520"/>
                    <a:pt x="444" y="520"/>
                    <a:pt x="444" y="520"/>
                  </a:cubicBezTo>
                  <a:cubicBezTo>
                    <a:pt x="444" y="520"/>
                    <a:pt x="444" y="520"/>
                    <a:pt x="444" y="520"/>
                  </a:cubicBezTo>
                  <a:cubicBezTo>
                    <a:pt x="444" y="520"/>
                    <a:pt x="444" y="520"/>
                    <a:pt x="444" y="520"/>
                  </a:cubicBezTo>
                  <a:cubicBezTo>
                    <a:pt x="444" y="520"/>
                    <a:pt x="444" y="520"/>
                    <a:pt x="444" y="520"/>
                  </a:cubicBezTo>
                  <a:cubicBezTo>
                    <a:pt x="444" y="520"/>
                    <a:pt x="444" y="520"/>
                    <a:pt x="444" y="520"/>
                  </a:cubicBezTo>
                  <a:cubicBezTo>
                    <a:pt x="446" y="515"/>
                    <a:pt x="455" y="501"/>
                    <a:pt x="464" y="501"/>
                  </a:cubicBezTo>
                  <a:cubicBezTo>
                    <a:pt x="464" y="501"/>
                    <a:pt x="465" y="501"/>
                    <a:pt x="466" y="502"/>
                  </a:cubicBezTo>
                  <a:cubicBezTo>
                    <a:pt x="473" y="503"/>
                    <a:pt x="479" y="509"/>
                    <a:pt x="486" y="511"/>
                  </a:cubicBezTo>
                  <a:cubicBezTo>
                    <a:pt x="494" y="513"/>
                    <a:pt x="503" y="516"/>
                    <a:pt x="511" y="516"/>
                  </a:cubicBezTo>
                  <a:cubicBezTo>
                    <a:pt x="514" y="516"/>
                    <a:pt x="517" y="516"/>
                    <a:pt x="521" y="516"/>
                  </a:cubicBezTo>
                  <a:cubicBezTo>
                    <a:pt x="524" y="517"/>
                    <a:pt x="527" y="517"/>
                    <a:pt x="531" y="517"/>
                  </a:cubicBezTo>
                  <a:cubicBezTo>
                    <a:pt x="531" y="517"/>
                    <a:pt x="531" y="517"/>
                    <a:pt x="531" y="517"/>
                  </a:cubicBezTo>
                  <a:cubicBezTo>
                    <a:pt x="531" y="517"/>
                    <a:pt x="531" y="517"/>
                    <a:pt x="531" y="517"/>
                  </a:cubicBezTo>
                  <a:cubicBezTo>
                    <a:pt x="536" y="517"/>
                    <a:pt x="542" y="516"/>
                    <a:pt x="546" y="514"/>
                  </a:cubicBezTo>
                  <a:cubicBezTo>
                    <a:pt x="546" y="514"/>
                    <a:pt x="546" y="514"/>
                    <a:pt x="546" y="514"/>
                  </a:cubicBezTo>
                  <a:cubicBezTo>
                    <a:pt x="546" y="514"/>
                    <a:pt x="546" y="514"/>
                    <a:pt x="546" y="514"/>
                  </a:cubicBezTo>
                  <a:cubicBezTo>
                    <a:pt x="546" y="514"/>
                    <a:pt x="546" y="514"/>
                    <a:pt x="546" y="514"/>
                  </a:cubicBezTo>
                  <a:cubicBezTo>
                    <a:pt x="546" y="514"/>
                    <a:pt x="546" y="514"/>
                    <a:pt x="546" y="514"/>
                  </a:cubicBezTo>
                  <a:cubicBezTo>
                    <a:pt x="555" y="510"/>
                    <a:pt x="561" y="509"/>
                    <a:pt x="561" y="504"/>
                  </a:cubicBezTo>
                  <a:cubicBezTo>
                    <a:pt x="561" y="502"/>
                    <a:pt x="560" y="500"/>
                    <a:pt x="559" y="498"/>
                  </a:cubicBezTo>
                  <a:cubicBezTo>
                    <a:pt x="556" y="493"/>
                    <a:pt x="554" y="488"/>
                    <a:pt x="554" y="484"/>
                  </a:cubicBezTo>
                  <a:cubicBezTo>
                    <a:pt x="554" y="481"/>
                    <a:pt x="555" y="478"/>
                    <a:pt x="559" y="476"/>
                  </a:cubicBezTo>
                  <a:cubicBezTo>
                    <a:pt x="563" y="474"/>
                    <a:pt x="573" y="472"/>
                    <a:pt x="573" y="468"/>
                  </a:cubicBezTo>
                  <a:cubicBezTo>
                    <a:pt x="573" y="466"/>
                    <a:pt x="572" y="465"/>
                    <a:pt x="570" y="463"/>
                  </a:cubicBezTo>
                  <a:cubicBezTo>
                    <a:pt x="569" y="463"/>
                    <a:pt x="555" y="448"/>
                    <a:pt x="555" y="441"/>
                  </a:cubicBezTo>
                  <a:cubicBezTo>
                    <a:pt x="555" y="440"/>
                    <a:pt x="556" y="438"/>
                    <a:pt x="557" y="438"/>
                  </a:cubicBezTo>
                  <a:cubicBezTo>
                    <a:pt x="562" y="435"/>
                    <a:pt x="585" y="436"/>
                    <a:pt x="588" y="432"/>
                  </a:cubicBezTo>
                  <a:cubicBezTo>
                    <a:pt x="590" y="430"/>
                    <a:pt x="592" y="427"/>
                    <a:pt x="593" y="425"/>
                  </a:cubicBezTo>
                  <a:cubicBezTo>
                    <a:pt x="593" y="425"/>
                    <a:pt x="593" y="425"/>
                    <a:pt x="593" y="425"/>
                  </a:cubicBezTo>
                  <a:cubicBezTo>
                    <a:pt x="596" y="413"/>
                    <a:pt x="601" y="408"/>
                    <a:pt x="601" y="392"/>
                  </a:cubicBezTo>
                  <a:cubicBezTo>
                    <a:pt x="601" y="378"/>
                    <a:pt x="597" y="372"/>
                    <a:pt x="597" y="359"/>
                  </a:cubicBezTo>
                  <a:cubicBezTo>
                    <a:pt x="597" y="348"/>
                    <a:pt x="592" y="335"/>
                    <a:pt x="590" y="325"/>
                  </a:cubicBezTo>
                  <a:cubicBezTo>
                    <a:pt x="588" y="317"/>
                    <a:pt x="581" y="303"/>
                    <a:pt x="579" y="294"/>
                  </a:cubicBezTo>
                  <a:cubicBezTo>
                    <a:pt x="579" y="294"/>
                    <a:pt x="579" y="293"/>
                    <a:pt x="579" y="293"/>
                  </a:cubicBezTo>
                  <a:cubicBezTo>
                    <a:pt x="577" y="284"/>
                    <a:pt x="575" y="275"/>
                    <a:pt x="572" y="268"/>
                  </a:cubicBezTo>
                  <a:cubicBezTo>
                    <a:pt x="572" y="268"/>
                    <a:pt x="572" y="268"/>
                    <a:pt x="572" y="268"/>
                  </a:cubicBezTo>
                  <a:cubicBezTo>
                    <a:pt x="572" y="268"/>
                    <a:pt x="571" y="268"/>
                    <a:pt x="571" y="268"/>
                  </a:cubicBezTo>
                  <a:cubicBezTo>
                    <a:pt x="568" y="261"/>
                    <a:pt x="579" y="245"/>
                    <a:pt x="581" y="241"/>
                  </a:cubicBezTo>
                  <a:cubicBezTo>
                    <a:pt x="586" y="229"/>
                    <a:pt x="597" y="221"/>
                    <a:pt x="606" y="217"/>
                  </a:cubicBezTo>
                  <a:cubicBezTo>
                    <a:pt x="614" y="214"/>
                    <a:pt x="621" y="208"/>
                    <a:pt x="621" y="197"/>
                  </a:cubicBezTo>
                  <a:cubicBezTo>
                    <a:pt x="621" y="188"/>
                    <a:pt x="610" y="182"/>
                    <a:pt x="608" y="172"/>
                  </a:cubicBezTo>
                  <a:cubicBezTo>
                    <a:pt x="607" y="168"/>
                    <a:pt x="607" y="164"/>
                    <a:pt x="607" y="161"/>
                  </a:cubicBezTo>
                  <a:cubicBezTo>
                    <a:pt x="607" y="153"/>
                    <a:pt x="609" y="146"/>
                    <a:pt x="617" y="144"/>
                  </a:cubicBezTo>
                  <a:cubicBezTo>
                    <a:pt x="617" y="144"/>
                    <a:pt x="618" y="144"/>
                    <a:pt x="618" y="144"/>
                  </a:cubicBezTo>
                  <a:cubicBezTo>
                    <a:pt x="632" y="141"/>
                    <a:pt x="639" y="147"/>
                    <a:pt x="639" y="130"/>
                  </a:cubicBezTo>
                  <a:cubicBezTo>
                    <a:pt x="639" y="130"/>
                    <a:pt x="639" y="130"/>
                    <a:pt x="639" y="130"/>
                  </a:cubicBezTo>
                  <a:cubicBezTo>
                    <a:pt x="639" y="120"/>
                    <a:pt x="621" y="108"/>
                    <a:pt x="615" y="102"/>
                  </a:cubicBezTo>
                  <a:cubicBezTo>
                    <a:pt x="610" y="97"/>
                    <a:pt x="607" y="90"/>
                    <a:pt x="607" y="84"/>
                  </a:cubicBezTo>
                  <a:cubicBezTo>
                    <a:pt x="607" y="80"/>
                    <a:pt x="608" y="77"/>
                    <a:pt x="610" y="73"/>
                  </a:cubicBezTo>
                  <a:cubicBezTo>
                    <a:pt x="617" y="60"/>
                    <a:pt x="621" y="51"/>
                    <a:pt x="624" y="37"/>
                  </a:cubicBezTo>
                  <a:cubicBezTo>
                    <a:pt x="624" y="37"/>
                    <a:pt x="624" y="36"/>
                    <a:pt x="624" y="36"/>
                  </a:cubicBezTo>
                  <a:cubicBezTo>
                    <a:pt x="625" y="36"/>
                    <a:pt x="625" y="36"/>
                    <a:pt x="625" y="36"/>
                  </a:cubicBezTo>
                  <a:cubicBezTo>
                    <a:pt x="627" y="25"/>
                    <a:pt x="625" y="19"/>
                    <a:pt x="618" y="19"/>
                  </a:cubicBezTo>
                  <a:cubicBezTo>
                    <a:pt x="618" y="19"/>
                    <a:pt x="618" y="19"/>
                    <a:pt x="618" y="19"/>
                  </a:cubicBezTo>
                  <a:cubicBezTo>
                    <a:pt x="618" y="19"/>
                    <a:pt x="618" y="19"/>
                    <a:pt x="618" y="19"/>
                  </a:cubicBezTo>
                  <a:cubicBezTo>
                    <a:pt x="616" y="19"/>
                    <a:pt x="612" y="20"/>
                    <a:pt x="608" y="22"/>
                  </a:cubicBezTo>
                  <a:cubicBezTo>
                    <a:pt x="608" y="22"/>
                    <a:pt x="608" y="22"/>
                    <a:pt x="608" y="22"/>
                  </a:cubicBezTo>
                  <a:cubicBezTo>
                    <a:pt x="608" y="22"/>
                    <a:pt x="608" y="22"/>
                    <a:pt x="608" y="22"/>
                  </a:cubicBezTo>
                  <a:cubicBezTo>
                    <a:pt x="604" y="24"/>
                    <a:pt x="598" y="25"/>
                    <a:pt x="593" y="25"/>
                  </a:cubicBezTo>
                  <a:cubicBezTo>
                    <a:pt x="593" y="25"/>
                    <a:pt x="593" y="25"/>
                    <a:pt x="593" y="25"/>
                  </a:cubicBezTo>
                  <a:cubicBezTo>
                    <a:pt x="593" y="25"/>
                    <a:pt x="593" y="25"/>
                    <a:pt x="593" y="25"/>
                  </a:cubicBezTo>
                  <a:cubicBezTo>
                    <a:pt x="593" y="25"/>
                    <a:pt x="593" y="25"/>
                    <a:pt x="593" y="25"/>
                  </a:cubicBezTo>
                  <a:cubicBezTo>
                    <a:pt x="593" y="25"/>
                    <a:pt x="593" y="25"/>
                    <a:pt x="593" y="25"/>
                  </a:cubicBezTo>
                  <a:cubicBezTo>
                    <a:pt x="589" y="25"/>
                    <a:pt x="586" y="25"/>
                    <a:pt x="582" y="24"/>
                  </a:cubicBezTo>
                  <a:cubicBezTo>
                    <a:pt x="579" y="24"/>
                    <a:pt x="576" y="24"/>
                    <a:pt x="573" y="24"/>
                  </a:cubicBezTo>
                  <a:cubicBezTo>
                    <a:pt x="563" y="24"/>
                    <a:pt x="551" y="26"/>
                    <a:pt x="539" y="26"/>
                  </a:cubicBezTo>
                  <a:cubicBezTo>
                    <a:pt x="539" y="26"/>
                    <a:pt x="539" y="26"/>
                    <a:pt x="539" y="26"/>
                  </a:cubicBezTo>
                  <a:cubicBezTo>
                    <a:pt x="526" y="26"/>
                    <a:pt x="515" y="24"/>
                    <a:pt x="508" y="22"/>
                  </a:cubicBezTo>
                  <a:cubicBezTo>
                    <a:pt x="508" y="22"/>
                    <a:pt x="508" y="22"/>
                    <a:pt x="508" y="22"/>
                  </a:cubicBezTo>
                  <a:cubicBezTo>
                    <a:pt x="501" y="21"/>
                    <a:pt x="499" y="17"/>
                    <a:pt x="499" y="13"/>
                  </a:cubicBezTo>
                  <a:cubicBezTo>
                    <a:pt x="499" y="12"/>
                    <a:pt x="499" y="10"/>
                    <a:pt x="500" y="9"/>
                  </a:cubicBezTo>
                  <a:cubicBezTo>
                    <a:pt x="500" y="9"/>
                    <a:pt x="500" y="9"/>
                    <a:pt x="500" y="9"/>
                  </a:cubicBezTo>
                  <a:cubicBezTo>
                    <a:pt x="500" y="9"/>
                    <a:pt x="500" y="9"/>
                    <a:pt x="500" y="9"/>
                  </a:cubicBezTo>
                  <a:cubicBezTo>
                    <a:pt x="500" y="9"/>
                    <a:pt x="500" y="9"/>
                    <a:pt x="500" y="9"/>
                  </a:cubicBezTo>
                  <a:cubicBezTo>
                    <a:pt x="500" y="9"/>
                    <a:pt x="500" y="8"/>
                    <a:pt x="500" y="8"/>
                  </a:cubicBezTo>
                  <a:cubicBezTo>
                    <a:pt x="499" y="8"/>
                    <a:pt x="497" y="8"/>
                    <a:pt x="496" y="7"/>
                  </a:cubicBezTo>
                  <a:cubicBezTo>
                    <a:pt x="495" y="7"/>
                    <a:pt x="495" y="6"/>
                    <a:pt x="494" y="5"/>
                  </a:cubicBezTo>
                  <a:cubicBezTo>
                    <a:pt x="492" y="5"/>
                    <a:pt x="491" y="3"/>
                    <a:pt x="490" y="2"/>
                  </a:cubicBezTo>
                  <a:cubicBezTo>
                    <a:pt x="490" y="1"/>
                    <a:pt x="489" y="1"/>
                    <a:pt x="489" y="0"/>
                  </a:cubicBezTo>
                  <a:cubicBezTo>
                    <a:pt x="489" y="0"/>
                    <a:pt x="489" y="0"/>
                    <a:pt x="488" y="0"/>
                  </a:cubicBezTo>
                </a:path>
              </a:pathLst>
            </a:custGeom>
            <a:solidFill>
              <a:schemeClr val="accent6">
                <a:lumMod val="60000"/>
                <a:lumOff val="4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36" name="Freeform 376"/>
            <p:cNvSpPr>
              <a:spLocks noEditPoints="1"/>
            </p:cNvSpPr>
            <p:nvPr/>
          </p:nvSpPr>
          <p:spPr bwMode="auto">
            <a:xfrm>
              <a:off x="3233395" y="2813072"/>
              <a:ext cx="567857" cy="77669"/>
            </a:xfrm>
            <a:custGeom>
              <a:avLst/>
              <a:gdLst>
                <a:gd name="T0" fmla="*/ 405 w 442"/>
                <a:gd name="T1" fmla="*/ 8 h 59"/>
                <a:gd name="T2" fmla="*/ 385 w 442"/>
                <a:gd name="T3" fmla="*/ 25 h 59"/>
                <a:gd name="T4" fmla="*/ 356 w 442"/>
                <a:gd name="T5" fmla="*/ 19 h 59"/>
                <a:gd name="T6" fmla="*/ 326 w 442"/>
                <a:gd name="T7" fmla="*/ 12 h 59"/>
                <a:gd name="T8" fmla="*/ 300 w 442"/>
                <a:gd name="T9" fmla="*/ 30 h 59"/>
                <a:gd name="T10" fmla="*/ 259 w 442"/>
                <a:gd name="T11" fmla="*/ 42 h 59"/>
                <a:gd name="T12" fmla="*/ 237 w 442"/>
                <a:gd name="T13" fmla="*/ 42 h 59"/>
                <a:gd name="T14" fmla="*/ 215 w 442"/>
                <a:gd name="T15" fmla="*/ 48 h 59"/>
                <a:gd name="T16" fmla="*/ 186 w 442"/>
                <a:gd name="T17" fmla="*/ 53 h 59"/>
                <a:gd name="T18" fmla="*/ 160 w 442"/>
                <a:gd name="T19" fmla="*/ 53 h 59"/>
                <a:gd name="T20" fmla="*/ 133 w 442"/>
                <a:gd name="T21" fmla="*/ 55 h 59"/>
                <a:gd name="T22" fmla="*/ 85 w 442"/>
                <a:gd name="T23" fmla="*/ 54 h 59"/>
                <a:gd name="T24" fmla="*/ 63 w 442"/>
                <a:gd name="T25" fmla="*/ 54 h 59"/>
                <a:gd name="T26" fmla="*/ 36 w 442"/>
                <a:gd name="T27" fmla="*/ 48 h 59"/>
                <a:gd name="T28" fmla="*/ 3 w 442"/>
                <a:gd name="T29" fmla="*/ 59 h 59"/>
                <a:gd name="T30" fmla="*/ 0 w 442"/>
                <a:gd name="T31" fmla="*/ 54 h 59"/>
                <a:gd name="T32" fmla="*/ 17 w 442"/>
                <a:gd name="T33" fmla="*/ 52 h 59"/>
                <a:gd name="T34" fmla="*/ 44 w 442"/>
                <a:gd name="T35" fmla="*/ 48 h 59"/>
                <a:gd name="T36" fmla="*/ 69 w 442"/>
                <a:gd name="T37" fmla="*/ 55 h 59"/>
                <a:gd name="T38" fmla="*/ 112 w 442"/>
                <a:gd name="T39" fmla="*/ 54 h 59"/>
                <a:gd name="T40" fmla="*/ 139 w 442"/>
                <a:gd name="T41" fmla="*/ 56 h 59"/>
                <a:gd name="T42" fmla="*/ 172 w 442"/>
                <a:gd name="T43" fmla="*/ 52 h 59"/>
                <a:gd name="T44" fmla="*/ 190 w 442"/>
                <a:gd name="T45" fmla="*/ 53 h 59"/>
                <a:gd name="T46" fmla="*/ 234 w 442"/>
                <a:gd name="T47" fmla="*/ 42 h 59"/>
                <a:gd name="T48" fmla="*/ 244 w 442"/>
                <a:gd name="T49" fmla="*/ 43 h 59"/>
                <a:gd name="T50" fmla="*/ 277 w 442"/>
                <a:gd name="T51" fmla="*/ 35 h 59"/>
                <a:gd name="T52" fmla="*/ 316 w 442"/>
                <a:gd name="T53" fmla="*/ 15 h 59"/>
                <a:gd name="T54" fmla="*/ 336 w 442"/>
                <a:gd name="T55" fmla="*/ 13 h 59"/>
                <a:gd name="T56" fmla="*/ 374 w 442"/>
                <a:gd name="T57" fmla="*/ 22 h 59"/>
                <a:gd name="T58" fmla="*/ 392 w 442"/>
                <a:gd name="T59" fmla="*/ 22 h 59"/>
                <a:gd name="T60" fmla="*/ 405 w 442"/>
                <a:gd name="T61" fmla="*/ 8 h 59"/>
                <a:gd name="T62" fmla="*/ 431 w 442"/>
                <a:gd name="T63" fmla="*/ 5 h 59"/>
                <a:gd name="T64" fmla="*/ 431 w 442"/>
                <a:gd name="T65" fmla="*/ 5 h 59"/>
                <a:gd name="T66" fmla="*/ 430 w 442"/>
                <a:gd name="T67" fmla="*/ 5 h 59"/>
                <a:gd name="T68" fmla="*/ 431 w 442"/>
                <a:gd name="T69" fmla="*/ 5 h 59"/>
                <a:gd name="T70" fmla="*/ 437 w 442"/>
                <a:gd name="T71" fmla="*/ 0 h 59"/>
                <a:gd name="T72" fmla="*/ 442 w 442"/>
                <a:gd name="T73" fmla="*/ 5 h 59"/>
                <a:gd name="T74" fmla="*/ 437 w 442"/>
                <a:gd name="T7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2" h="59">
                  <a:moveTo>
                    <a:pt x="405" y="8"/>
                  </a:moveTo>
                  <a:cubicBezTo>
                    <a:pt x="405" y="8"/>
                    <a:pt x="405" y="8"/>
                    <a:pt x="405" y="8"/>
                  </a:cubicBezTo>
                  <a:cubicBezTo>
                    <a:pt x="400" y="12"/>
                    <a:pt x="396" y="19"/>
                    <a:pt x="392" y="22"/>
                  </a:cubicBezTo>
                  <a:cubicBezTo>
                    <a:pt x="389" y="24"/>
                    <a:pt x="387" y="25"/>
                    <a:pt x="385" y="25"/>
                  </a:cubicBezTo>
                  <a:cubicBezTo>
                    <a:pt x="382" y="25"/>
                    <a:pt x="379" y="23"/>
                    <a:pt x="374" y="22"/>
                  </a:cubicBezTo>
                  <a:cubicBezTo>
                    <a:pt x="370" y="21"/>
                    <a:pt x="360" y="21"/>
                    <a:pt x="356" y="19"/>
                  </a:cubicBezTo>
                  <a:cubicBezTo>
                    <a:pt x="351" y="17"/>
                    <a:pt x="342" y="13"/>
                    <a:pt x="336" y="13"/>
                  </a:cubicBezTo>
                  <a:cubicBezTo>
                    <a:pt x="334" y="13"/>
                    <a:pt x="330" y="12"/>
                    <a:pt x="326" y="12"/>
                  </a:cubicBezTo>
                  <a:cubicBezTo>
                    <a:pt x="322" y="12"/>
                    <a:pt x="318" y="13"/>
                    <a:pt x="316" y="15"/>
                  </a:cubicBezTo>
                  <a:cubicBezTo>
                    <a:pt x="314" y="17"/>
                    <a:pt x="301" y="30"/>
                    <a:pt x="300" y="30"/>
                  </a:cubicBezTo>
                  <a:cubicBezTo>
                    <a:pt x="291" y="30"/>
                    <a:pt x="285" y="31"/>
                    <a:pt x="277" y="35"/>
                  </a:cubicBezTo>
                  <a:cubicBezTo>
                    <a:pt x="274" y="36"/>
                    <a:pt x="261" y="42"/>
                    <a:pt x="259" y="42"/>
                  </a:cubicBezTo>
                  <a:cubicBezTo>
                    <a:pt x="254" y="42"/>
                    <a:pt x="249" y="43"/>
                    <a:pt x="244" y="43"/>
                  </a:cubicBezTo>
                  <a:cubicBezTo>
                    <a:pt x="242" y="43"/>
                    <a:pt x="239" y="43"/>
                    <a:pt x="237" y="42"/>
                  </a:cubicBezTo>
                  <a:cubicBezTo>
                    <a:pt x="236" y="42"/>
                    <a:pt x="235" y="42"/>
                    <a:pt x="234" y="42"/>
                  </a:cubicBezTo>
                  <a:cubicBezTo>
                    <a:pt x="226" y="42"/>
                    <a:pt x="221" y="48"/>
                    <a:pt x="215" y="48"/>
                  </a:cubicBezTo>
                  <a:cubicBezTo>
                    <a:pt x="205" y="48"/>
                    <a:pt x="199" y="53"/>
                    <a:pt x="190" y="53"/>
                  </a:cubicBezTo>
                  <a:cubicBezTo>
                    <a:pt x="189" y="53"/>
                    <a:pt x="187" y="53"/>
                    <a:pt x="186" y="53"/>
                  </a:cubicBezTo>
                  <a:cubicBezTo>
                    <a:pt x="183" y="52"/>
                    <a:pt x="178" y="52"/>
                    <a:pt x="172" y="52"/>
                  </a:cubicBezTo>
                  <a:cubicBezTo>
                    <a:pt x="167" y="52"/>
                    <a:pt x="162" y="52"/>
                    <a:pt x="160" y="53"/>
                  </a:cubicBezTo>
                  <a:cubicBezTo>
                    <a:pt x="154" y="54"/>
                    <a:pt x="146" y="56"/>
                    <a:pt x="139" y="56"/>
                  </a:cubicBezTo>
                  <a:cubicBezTo>
                    <a:pt x="137" y="56"/>
                    <a:pt x="135" y="56"/>
                    <a:pt x="133" y="55"/>
                  </a:cubicBezTo>
                  <a:cubicBezTo>
                    <a:pt x="129" y="54"/>
                    <a:pt x="120" y="54"/>
                    <a:pt x="112" y="54"/>
                  </a:cubicBezTo>
                  <a:cubicBezTo>
                    <a:pt x="103" y="54"/>
                    <a:pt x="94" y="54"/>
                    <a:pt x="85" y="54"/>
                  </a:cubicBezTo>
                  <a:cubicBezTo>
                    <a:pt x="83" y="54"/>
                    <a:pt x="75" y="55"/>
                    <a:pt x="69" y="55"/>
                  </a:cubicBezTo>
                  <a:cubicBezTo>
                    <a:pt x="66" y="55"/>
                    <a:pt x="63" y="54"/>
                    <a:pt x="63" y="54"/>
                  </a:cubicBezTo>
                  <a:cubicBezTo>
                    <a:pt x="60" y="52"/>
                    <a:pt x="49" y="48"/>
                    <a:pt x="44" y="48"/>
                  </a:cubicBezTo>
                  <a:cubicBezTo>
                    <a:pt x="42" y="48"/>
                    <a:pt x="39" y="48"/>
                    <a:pt x="36" y="48"/>
                  </a:cubicBezTo>
                  <a:cubicBezTo>
                    <a:pt x="29" y="48"/>
                    <a:pt x="20" y="48"/>
                    <a:pt x="17" y="52"/>
                  </a:cubicBezTo>
                  <a:cubicBezTo>
                    <a:pt x="14" y="54"/>
                    <a:pt x="8" y="59"/>
                    <a:pt x="3" y="59"/>
                  </a:cubicBezTo>
                  <a:cubicBezTo>
                    <a:pt x="1" y="59"/>
                    <a:pt x="0" y="58"/>
                    <a:pt x="0" y="54"/>
                  </a:cubicBezTo>
                  <a:cubicBezTo>
                    <a:pt x="0" y="54"/>
                    <a:pt x="0" y="54"/>
                    <a:pt x="0" y="54"/>
                  </a:cubicBezTo>
                  <a:cubicBezTo>
                    <a:pt x="0" y="58"/>
                    <a:pt x="1" y="59"/>
                    <a:pt x="3" y="59"/>
                  </a:cubicBezTo>
                  <a:cubicBezTo>
                    <a:pt x="8" y="59"/>
                    <a:pt x="14" y="54"/>
                    <a:pt x="17" y="52"/>
                  </a:cubicBezTo>
                  <a:cubicBezTo>
                    <a:pt x="20" y="48"/>
                    <a:pt x="29" y="48"/>
                    <a:pt x="36" y="48"/>
                  </a:cubicBezTo>
                  <a:cubicBezTo>
                    <a:pt x="39" y="48"/>
                    <a:pt x="42" y="48"/>
                    <a:pt x="44" y="48"/>
                  </a:cubicBezTo>
                  <a:cubicBezTo>
                    <a:pt x="49" y="48"/>
                    <a:pt x="60" y="52"/>
                    <a:pt x="63" y="54"/>
                  </a:cubicBezTo>
                  <a:cubicBezTo>
                    <a:pt x="63" y="54"/>
                    <a:pt x="66" y="55"/>
                    <a:pt x="69" y="55"/>
                  </a:cubicBezTo>
                  <a:cubicBezTo>
                    <a:pt x="75" y="55"/>
                    <a:pt x="83" y="54"/>
                    <a:pt x="85" y="54"/>
                  </a:cubicBezTo>
                  <a:cubicBezTo>
                    <a:pt x="94" y="54"/>
                    <a:pt x="103" y="54"/>
                    <a:pt x="112" y="54"/>
                  </a:cubicBezTo>
                  <a:cubicBezTo>
                    <a:pt x="120" y="54"/>
                    <a:pt x="129" y="54"/>
                    <a:pt x="133" y="55"/>
                  </a:cubicBezTo>
                  <a:cubicBezTo>
                    <a:pt x="135" y="56"/>
                    <a:pt x="137" y="56"/>
                    <a:pt x="139" y="56"/>
                  </a:cubicBezTo>
                  <a:cubicBezTo>
                    <a:pt x="146" y="56"/>
                    <a:pt x="154" y="54"/>
                    <a:pt x="160" y="53"/>
                  </a:cubicBezTo>
                  <a:cubicBezTo>
                    <a:pt x="162" y="52"/>
                    <a:pt x="167" y="52"/>
                    <a:pt x="172" y="52"/>
                  </a:cubicBezTo>
                  <a:cubicBezTo>
                    <a:pt x="178" y="52"/>
                    <a:pt x="183" y="52"/>
                    <a:pt x="186" y="53"/>
                  </a:cubicBezTo>
                  <a:cubicBezTo>
                    <a:pt x="187" y="53"/>
                    <a:pt x="189" y="53"/>
                    <a:pt x="190" y="53"/>
                  </a:cubicBezTo>
                  <a:cubicBezTo>
                    <a:pt x="199" y="53"/>
                    <a:pt x="205" y="48"/>
                    <a:pt x="215" y="48"/>
                  </a:cubicBezTo>
                  <a:cubicBezTo>
                    <a:pt x="221" y="48"/>
                    <a:pt x="226" y="42"/>
                    <a:pt x="234" y="42"/>
                  </a:cubicBezTo>
                  <a:cubicBezTo>
                    <a:pt x="235" y="42"/>
                    <a:pt x="236" y="42"/>
                    <a:pt x="237" y="42"/>
                  </a:cubicBezTo>
                  <a:cubicBezTo>
                    <a:pt x="239" y="43"/>
                    <a:pt x="242" y="43"/>
                    <a:pt x="244" y="43"/>
                  </a:cubicBezTo>
                  <a:cubicBezTo>
                    <a:pt x="249" y="43"/>
                    <a:pt x="254" y="42"/>
                    <a:pt x="259" y="42"/>
                  </a:cubicBezTo>
                  <a:cubicBezTo>
                    <a:pt x="261" y="42"/>
                    <a:pt x="274" y="36"/>
                    <a:pt x="277" y="35"/>
                  </a:cubicBezTo>
                  <a:cubicBezTo>
                    <a:pt x="285" y="31"/>
                    <a:pt x="291" y="30"/>
                    <a:pt x="300" y="30"/>
                  </a:cubicBezTo>
                  <a:cubicBezTo>
                    <a:pt x="301" y="30"/>
                    <a:pt x="314" y="17"/>
                    <a:pt x="316" y="15"/>
                  </a:cubicBezTo>
                  <a:cubicBezTo>
                    <a:pt x="318" y="13"/>
                    <a:pt x="322" y="12"/>
                    <a:pt x="326" y="12"/>
                  </a:cubicBezTo>
                  <a:cubicBezTo>
                    <a:pt x="330" y="12"/>
                    <a:pt x="334" y="13"/>
                    <a:pt x="336" y="13"/>
                  </a:cubicBezTo>
                  <a:cubicBezTo>
                    <a:pt x="342" y="13"/>
                    <a:pt x="351" y="17"/>
                    <a:pt x="356" y="19"/>
                  </a:cubicBezTo>
                  <a:cubicBezTo>
                    <a:pt x="360" y="21"/>
                    <a:pt x="370" y="21"/>
                    <a:pt x="374" y="22"/>
                  </a:cubicBezTo>
                  <a:cubicBezTo>
                    <a:pt x="379" y="23"/>
                    <a:pt x="382" y="25"/>
                    <a:pt x="385" y="25"/>
                  </a:cubicBezTo>
                  <a:cubicBezTo>
                    <a:pt x="387" y="25"/>
                    <a:pt x="389" y="24"/>
                    <a:pt x="392" y="22"/>
                  </a:cubicBezTo>
                  <a:cubicBezTo>
                    <a:pt x="396" y="19"/>
                    <a:pt x="400" y="12"/>
                    <a:pt x="405" y="8"/>
                  </a:cubicBezTo>
                  <a:cubicBezTo>
                    <a:pt x="405" y="8"/>
                    <a:pt x="405" y="8"/>
                    <a:pt x="405" y="8"/>
                  </a:cubicBezTo>
                  <a:moveTo>
                    <a:pt x="431" y="5"/>
                  </a:moveTo>
                  <a:cubicBezTo>
                    <a:pt x="431" y="5"/>
                    <a:pt x="431" y="5"/>
                    <a:pt x="431" y="5"/>
                  </a:cubicBezTo>
                  <a:cubicBezTo>
                    <a:pt x="431" y="6"/>
                    <a:pt x="431" y="6"/>
                    <a:pt x="431" y="6"/>
                  </a:cubicBezTo>
                  <a:cubicBezTo>
                    <a:pt x="431" y="5"/>
                    <a:pt x="431" y="5"/>
                    <a:pt x="431" y="5"/>
                  </a:cubicBezTo>
                  <a:moveTo>
                    <a:pt x="432" y="4"/>
                  </a:moveTo>
                  <a:cubicBezTo>
                    <a:pt x="431" y="5"/>
                    <a:pt x="431" y="5"/>
                    <a:pt x="430" y="5"/>
                  </a:cubicBezTo>
                  <a:cubicBezTo>
                    <a:pt x="430" y="5"/>
                    <a:pt x="430" y="5"/>
                    <a:pt x="430" y="5"/>
                  </a:cubicBezTo>
                  <a:cubicBezTo>
                    <a:pt x="431" y="5"/>
                    <a:pt x="431" y="5"/>
                    <a:pt x="431" y="5"/>
                  </a:cubicBezTo>
                  <a:cubicBezTo>
                    <a:pt x="431" y="5"/>
                    <a:pt x="431" y="5"/>
                    <a:pt x="432" y="4"/>
                  </a:cubicBezTo>
                  <a:moveTo>
                    <a:pt x="437" y="0"/>
                  </a:moveTo>
                  <a:cubicBezTo>
                    <a:pt x="437" y="1"/>
                    <a:pt x="438" y="1"/>
                    <a:pt x="438" y="2"/>
                  </a:cubicBezTo>
                  <a:cubicBezTo>
                    <a:pt x="439" y="3"/>
                    <a:pt x="440" y="5"/>
                    <a:pt x="442" y="5"/>
                  </a:cubicBezTo>
                  <a:cubicBezTo>
                    <a:pt x="441" y="4"/>
                    <a:pt x="440" y="1"/>
                    <a:pt x="438" y="1"/>
                  </a:cubicBezTo>
                  <a:cubicBezTo>
                    <a:pt x="437" y="1"/>
                    <a:pt x="437" y="0"/>
                    <a:pt x="437"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37" name="Freeform 377"/>
            <p:cNvSpPr>
              <a:spLocks noEditPoints="1"/>
            </p:cNvSpPr>
            <p:nvPr/>
          </p:nvSpPr>
          <p:spPr bwMode="auto">
            <a:xfrm>
              <a:off x="3172386" y="2884269"/>
              <a:ext cx="61010" cy="156955"/>
            </a:xfrm>
            <a:custGeom>
              <a:avLst/>
              <a:gdLst>
                <a:gd name="T0" fmla="*/ 23 w 48"/>
                <a:gd name="T1" fmla="*/ 82 h 118"/>
                <a:gd name="T2" fmla="*/ 34 w 48"/>
                <a:gd name="T3" fmla="*/ 93 h 118"/>
                <a:gd name="T4" fmla="*/ 37 w 48"/>
                <a:gd name="T5" fmla="*/ 103 h 118"/>
                <a:gd name="T6" fmla="*/ 33 w 48"/>
                <a:gd name="T7" fmla="*/ 118 h 118"/>
                <a:gd name="T8" fmla="*/ 34 w 48"/>
                <a:gd name="T9" fmla="*/ 118 h 118"/>
                <a:gd name="T10" fmla="*/ 34 w 48"/>
                <a:gd name="T11" fmla="*/ 118 h 118"/>
                <a:gd name="T12" fmla="*/ 37 w 48"/>
                <a:gd name="T13" fmla="*/ 105 h 118"/>
                <a:gd name="T14" fmla="*/ 24 w 48"/>
                <a:gd name="T15" fmla="*/ 83 h 118"/>
                <a:gd name="T16" fmla="*/ 23 w 48"/>
                <a:gd name="T17" fmla="*/ 82 h 118"/>
                <a:gd name="T18" fmla="*/ 0 w 48"/>
                <a:gd name="T19" fmla="*/ 64 h 118"/>
                <a:gd name="T20" fmla="*/ 18 w 48"/>
                <a:gd name="T21" fmla="*/ 77 h 118"/>
                <a:gd name="T22" fmla="*/ 0 w 48"/>
                <a:gd name="T23" fmla="*/ 64 h 118"/>
                <a:gd name="T24" fmla="*/ 36 w 48"/>
                <a:gd name="T25" fmla="*/ 10 h 118"/>
                <a:gd name="T26" fmla="*/ 35 w 48"/>
                <a:gd name="T27" fmla="*/ 10 h 118"/>
                <a:gd name="T28" fmla="*/ 35 w 48"/>
                <a:gd name="T29" fmla="*/ 11 h 118"/>
                <a:gd name="T30" fmla="*/ 36 w 48"/>
                <a:gd name="T31" fmla="*/ 10 h 118"/>
                <a:gd name="T32" fmla="*/ 47 w 48"/>
                <a:gd name="T33" fmla="*/ 1 h 118"/>
                <a:gd name="T34" fmla="*/ 41 w 48"/>
                <a:gd name="T35" fmla="*/ 6 h 118"/>
                <a:gd name="T36" fmla="*/ 48 w 48"/>
                <a:gd name="T37" fmla="*/ 3 h 118"/>
                <a:gd name="T38" fmla="*/ 47 w 48"/>
                <a:gd name="T39" fmla="*/ 1 h 118"/>
                <a:gd name="T40" fmla="*/ 48 w 48"/>
                <a:gd name="T41" fmla="*/ 0 h 118"/>
                <a:gd name="T42" fmla="*/ 48 w 48"/>
                <a:gd name="T43" fmla="*/ 0 h 118"/>
                <a:gd name="T44" fmla="*/ 48 w 48"/>
                <a:gd name="T45" fmla="*/ 0 h 118"/>
                <a:gd name="T46" fmla="*/ 48 w 48"/>
                <a:gd name="T47" fmla="*/ 0 h 118"/>
                <a:gd name="T48" fmla="*/ 48 w 48"/>
                <a:gd name="T4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118">
                  <a:moveTo>
                    <a:pt x="23" y="82"/>
                  </a:moveTo>
                  <a:cubicBezTo>
                    <a:pt x="34" y="93"/>
                    <a:pt x="34" y="93"/>
                    <a:pt x="34" y="93"/>
                  </a:cubicBezTo>
                  <a:cubicBezTo>
                    <a:pt x="37" y="103"/>
                    <a:pt x="37" y="103"/>
                    <a:pt x="37" y="103"/>
                  </a:cubicBezTo>
                  <a:cubicBezTo>
                    <a:pt x="33" y="118"/>
                    <a:pt x="33" y="118"/>
                    <a:pt x="33" y="118"/>
                  </a:cubicBezTo>
                  <a:cubicBezTo>
                    <a:pt x="33" y="118"/>
                    <a:pt x="34" y="118"/>
                    <a:pt x="34" y="118"/>
                  </a:cubicBezTo>
                  <a:cubicBezTo>
                    <a:pt x="34" y="118"/>
                    <a:pt x="34" y="118"/>
                    <a:pt x="34" y="118"/>
                  </a:cubicBezTo>
                  <a:cubicBezTo>
                    <a:pt x="36" y="114"/>
                    <a:pt x="37" y="110"/>
                    <a:pt x="37" y="105"/>
                  </a:cubicBezTo>
                  <a:cubicBezTo>
                    <a:pt x="37" y="93"/>
                    <a:pt x="31" y="90"/>
                    <a:pt x="24" y="83"/>
                  </a:cubicBezTo>
                  <a:cubicBezTo>
                    <a:pt x="24" y="83"/>
                    <a:pt x="24" y="82"/>
                    <a:pt x="23" y="82"/>
                  </a:cubicBezTo>
                  <a:moveTo>
                    <a:pt x="0" y="64"/>
                  </a:moveTo>
                  <a:cubicBezTo>
                    <a:pt x="18" y="77"/>
                    <a:pt x="18" y="77"/>
                    <a:pt x="18" y="77"/>
                  </a:cubicBezTo>
                  <a:cubicBezTo>
                    <a:pt x="12" y="71"/>
                    <a:pt x="6" y="67"/>
                    <a:pt x="0" y="64"/>
                  </a:cubicBezTo>
                  <a:moveTo>
                    <a:pt x="36" y="10"/>
                  </a:moveTo>
                  <a:cubicBezTo>
                    <a:pt x="35" y="10"/>
                    <a:pt x="35" y="10"/>
                    <a:pt x="35" y="10"/>
                  </a:cubicBezTo>
                  <a:cubicBezTo>
                    <a:pt x="35" y="11"/>
                    <a:pt x="35" y="11"/>
                    <a:pt x="35" y="11"/>
                  </a:cubicBezTo>
                  <a:cubicBezTo>
                    <a:pt x="35" y="11"/>
                    <a:pt x="35" y="10"/>
                    <a:pt x="36" y="10"/>
                  </a:cubicBezTo>
                  <a:moveTo>
                    <a:pt x="47" y="1"/>
                  </a:moveTo>
                  <a:cubicBezTo>
                    <a:pt x="41" y="6"/>
                    <a:pt x="41" y="6"/>
                    <a:pt x="41" y="6"/>
                  </a:cubicBezTo>
                  <a:cubicBezTo>
                    <a:pt x="43" y="4"/>
                    <a:pt x="45" y="3"/>
                    <a:pt x="48" y="3"/>
                  </a:cubicBezTo>
                  <a:cubicBezTo>
                    <a:pt x="47" y="1"/>
                    <a:pt x="47" y="1"/>
                    <a:pt x="47" y="1"/>
                  </a:cubicBezTo>
                  <a:moveTo>
                    <a:pt x="48" y="0"/>
                  </a:moveTo>
                  <a:cubicBezTo>
                    <a:pt x="48" y="0"/>
                    <a:pt x="48" y="0"/>
                    <a:pt x="48" y="0"/>
                  </a:cubicBezTo>
                  <a:cubicBezTo>
                    <a:pt x="48" y="0"/>
                    <a:pt x="48" y="0"/>
                    <a:pt x="48" y="0"/>
                  </a:cubicBezTo>
                  <a:cubicBezTo>
                    <a:pt x="48" y="0"/>
                    <a:pt x="48" y="0"/>
                    <a:pt x="48" y="0"/>
                  </a:cubicBezTo>
                  <a:cubicBezTo>
                    <a:pt x="48" y="0"/>
                    <a:pt x="48" y="0"/>
                    <a:pt x="48"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38" name="Freeform 378"/>
            <p:cNvSpPr>
              <a:spLocks/>
            </p:cNvSpPr>
            <p:nvPr/>
          </p:nvSpPr>
          <p:spPr bwMode="auto">
            <a:xfrm>
              <a:off x="3809074" y="2813072"/>
              <a:ext cx="7822" cy="11326"/>
            </a:xfrm>
            <a:custGeom>
              <a:avLst/>
              <a:gdLst>
                <a:gd name="T0" fmla="*/ 6 w 7"/>
                <a:gd name="T1" fmla="*/ 0 h 8"/>
                <a:gd name="T2" fmla="*/ 2 w 7"/>
                <a:gd name="T3" fmla="*/ 4 h 8"/>
                <a:gd name="T4" fmla="*/ 0 w 7"/>
                <a:gd name="T5" fmla="*/ 8 h 8"/>
                <a:gd name="T6" fmla="*/ 1 w 7"/>
                <a:gd name="T7" fmla="*/ 8 h 8"/>
                <a:gd name="T8" fmla="*/ 1 w 7"/>
                <a:gd name="T9" fmla="*/ 8 h 8"/>
                <a:gd name="T10" fmla="*/ 6 w 7"/>
                <a:gd name="T11" fmla="*/ 1 h 8"/>
                <a:gd name="T12" fmla="*/ 6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0"/>
                  </a:moveTo>
                  <a:cubicBezTo>
                    <a:pt x="5" y="1"/>
                    <a:pt x="4" y="3"/>
                    <a:pt x="2" y="4"/>
                  </a:cubicBezTo>
                  <a:cubicBezTo>
                    <a:pt x="2" y="5"/>
                    <a:pt x="1" y="7"/>
                    <a:pt x="0" y="8"/>
                  </a:cubicBezTo>
                  <a:cubicBezTo>
                    <a:pt x="1" y="8"/>
                    <a:pt x="1" y="8"/>
                    <a:pt x="1" y="8"/>
                  </a:cubicBezTo>
                  <a:cubicBezTo>
                    <a:pt x="1" y="8"/>
                    <a:pt x="1" y="8"/>
                    <a:pt x="1" y="8"/>
                  </a:cubicBezTo>
                  <a:cubicBezTo>
                    <a:pt x="3" y="7"/>
                    <a:pt x="7" y="3"/>
                    <a:pt x="6" y="1"/>
                  </a:cubicBezTo>
                  <a:cubicBezTo>
                    <a:pt x="6" y="1"/>
                    <a:pt x="6" y="0"/>
                    <a:pt x="6"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39" name="Freeform 379"/>
            <p:cNvSpPr>
              <a:spLocks/>
            </p:cNvSpPr>
            <p:nvPr/>
          </p:nvSpPr>
          <p:spPr bwMode="auto">
            <a:xfrm>
              <a:off x="3810639" y="2809836"/>
              <a:ext cx="4694" cy="8090"/>
            </a:xfrm>
            <a:custGeom>
              <a:avLst/>
              <a:gdLst>
                <a:gd name="T0" fmla="*/ 4 w 4"/>
                <a:gd name="T1" fmla="*/ 0 h 6"/>
                <a:gd name="T2" fmla="*/ 4 w 4"/>
                <a:gd name="T3" fmla="*/ 0 h 6"/>
                <a:gd name="T4" fmla="*/ 0 w 4"/>
                <a:gd name="T5" fmla="*/ 6 h 6"/>
                <a:gd name="T6" fmla="*/ 4 w 4"/>
                <a:gd name="T7" fmla="*/ 2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cubicBezTo>
                    <a:pt x="4" y="0"/>
                    <a:pt x="4" y="0"/>
                    <a:pt x="4" y="0"/>
                  </a:cubicBezTo>
                  <a:cubicBezTo>
                    <a:pt x="3" y="2"/>
                    <a:pt x="2" y="3"/>
                    <a:pt x="0" y="6"/>
                  </a:cubicBezTo>
                  <a:cubicBezTo>
                    <a:pt x="2" y="5"/>
                    <a:pt x="3" y="3"/>
                    <a:pt x="4" y="2"/>
                  </a:cubicBezTo>
                  <a:cubicBezTo>
                    <a:pt x="4" y="1"/>
                    <a:pt x="4" y="1"/>
                    <a:pt x="4"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40" name="Freeform 380"/>
            <p:cNvSpPr>
              <a:spLocks noEditPoints="1"/>
            </p:cNvSpPr>
            <p:nvPr/>
          </p:nvSpPr>
          <p:spPr bwMode="auto">
            <a:xfrm>
              <a:off x="3807510" y="2824399"/>
              <a:ext cx="179900" cy="508083"/>
            </a:xfrm>
            <a:custGeom>
              <a:avLst/>
              <a:gdLst>
                <a:gd name="T0" fmla="*/ 80 w 140"/>
                <a:gd name="T1" fmla="*/ 286 h 384"/>
                <a:gd name="T2" fmla="*/ 98 w 140"/>
                <a:gd name="T3" fmla="*/ 351 h 384"/>
                <a:gd name="T4" fmla="*/ 102 w 140"/>
                <a:gd name="T5" fmla="*/ 384 h 384"/>
                <a:gd name="T6" fmla="*/ 91 w 140"/>
                <a:gd name="T7" fmla="*/ 317 h 384"/>
                <a:gd name="T8" fmla="*/ 80 w 140"/>
                <a:gd name="T9" fmla="*/ 285 h 384"/>
                <a:gd name="T10" fmla="*/ 73 w 140"/>
                <a:gd name="T11" fmla="*/ 260 h 384"/>
                <a:gd name="T12" fmla="*/ 73 w 140"/>
                <a:gd name="T13" fmla="*/ 260 h 384"/>
                <a:gd name="T14" fmla="*/ 108 w 140"/>
                <a:gd name="T15" fmla="*/ 153 h 384"/>
                <a:gd name="T16" fmla="*/ 122 w 140"/>
                <a:gd name="T17" fmla="*/ 189 h 384"/>
                <a:gd name="T18" fmla="*/ 109 w 140"/>
                <a:gd name="T19" fmla="*/ 164 h 384"/>
                <a:gd name="T20" fmla="*/ 140 w 140"/>
                <a:gd name="T21" fmla="*/ 122 h 384"/>
                <a:gd name="T22" fmla="*/ 140 w 140"/>
                <a:gd name="T23" fmla="*/ 122 h 384"/>
                <a:gd name="T24" fmla="*/ 116 w 140"/>
                <a:gd name="T25" fmla="*/ 94 h 384"/>
                <a:gd name="T26" fmla="*/ 140 w 140"/>
                <a:gd name="T27" fmla="*/ 122 h 384"/>
                <a:gd name="T28" fmla="*/ 108 w 140"/>
                <a:gd name="T29" fmla="*/ 76 h 384"/>
                <a:gd name="T30" fmla="*/ 125 w 140"/>
                <a:gd name="T31" fmla="*/ 28 h 384"/>
                <a:gd name="T32" fmla="*/ 94 w 140"/>
                <a:gd name="T33" fmla="*/ 17 h 384"/>
                <a:gd name="T34" fmla="*/ 94 w 140"/>
                <a:gd name="T35" fmla="*/ 17 h 384"/>
                <a:gd name="T36" fmla="*/ 74 w 140"/>
                <a:gd name="T37" fmla="*/ 16 h 384"/>
                <a:gd name="T38" fmla="*/ 40 w 140"/>
                <a:gd name="T39" fmla="*/ 18 h 384"/>
                <a:gd name="T40" fmla="*/ 74 w 140"/>
                <a:gd name="T41" fmla="*/ 16 h 384"/>
                <a:gd name="T42" fmla="*/ 74 w 140"/>
                <a:gd name="T43" fmla="*/ 16 h 384"/>
                <a:gd name="T44" fmla="*/ 109 w 140"/>
                <a:gd name="T45" fmla="*/ 14 h 384"/>
                <a:gd name="T46" fmla="*/ 109 w 140"/>
                <a:gd name="T47" fmla="*/ 14 h 384"/>
                <a:gd name="T48" fmla="*/ 119 w 140"/>
                <a:gd name="T49" fmla="*/ 11 h 384"/>
                <a:gd name="T50" fmla="*/ 119 w 140"/>
                <a:gd name="T51" fmla="*/ 11 h 384"/>
                <a:gd name="T52" fmla="*/ 119 w 140"/>
                <a:gd name="T53" fmla="*/ 11 h 384"/>
                <a:gd name="T54" fmla="*/ 119 w 140"/>
                <a:gd name="T55" fmla="*/ 11 h 384"/>
                <a:gd name="T56" fmla="*/ 9 w 140"/>
                <a:gd name="T57" fmla="*/ 14 h 384"/>
                <a:gd name="T58" fmla="*/ 9 w 140"/>
                <a:gd name="T59" fmla="*/ 14 h 384"/>
                <a:gd name="T60" fmla="*/ 2 w 140"/>
                <a:gd name="T61" fmla="*/ 0 h 384"/>
                <a:gd name="T62" fmla="*/ 1 w 140"/>
                <a:gd name="T63" fmla="*/ 1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384">
                  <a:moveTo>
                    <a:pt x="80" y="285"/>
                  </a:moveTo>
                  <a:cubicBezTo>
                    <a:pt x="80" y="285"/>
                    <a:pt x="80" y="286"/>
                    <a:pt x="80" y="286"/>
                  </a:cubicBezTo>
                  <a:cubicBezTo>
                    <a:pt x="82" y="295"/>
                    <a:pt x="89" y="309"/>
                    <a:pt x="91" y="317"/>
                  </a:cubicBezTo>
                  <a:cubicBezTo>
                    <a:pt x="93" y="327"/>
                    <a:pt x="98" y="340"/>
                    <a:pt x="98" y="351"/>
                  </a:cubicBezTo>
                  <a:cubicBezTo>
                    <a:pt x="98" y="364"/>
                    <a:pt x="102" y="370"/>
                    <a:pt x="102" y="384"/>
                  </a:cubicBezTo>
                  <a:cubicBezTo>
                    <a:pt x="102" y="384"/>
                    <a:pt x="102" y="384"/>
                    <a:pt x="102" y="384"/>
                  </a:cubicBezTo>
                  <a:cubicBezTo>
                    <a:pt x="102" y="370"/>
                    <a:pt x="98" y="364"/>
                    <a:pt x="98" y="351"/>
                  </a:cubicBezTo>
                  <a:cubicBezTo>
                    <a:pt x="98" y="340"/>
                    <a:pt x="93" y="327"/>
                    <a:pt x="91" y="317"/>
                  </a:cubicBezTo>
                  <a:cubicBezTo>
                    <a:pt x="89" y="309"/>
                    <a:pt x="82" y="295"/>
                    <a:pt x="80" y="286"/>
                  </a:cubicBezTo>
                  <a:cubicBezTo>
                    <a:pt x="80" y="286"/>
                    <a:pt x="80" y="285"/>
                    <a:pt x="80" y="285"/>
                  </a:cubicBezTo>
                  <a:moveTo>
                    <a:pt x="72" y="260"/>
                  </a:moveTo>
                  <a:cubicBezTo>
                    <a:pt x="72" y="260"/>
                    <a:pt x="73" y="260"/>
                    <a:pt x="73" y="260"/>
                  </a:cubicBezTo>
                  <a:cubicBezTo>
                    <a:pt x="73" y="260"/>
                    <a:pt x="73" y="260"/>
                    <a:pt x="73" y="260"/>
                  </a:cubicBezTo>
                  <a:cubicBezTo>
                    <a:pt x="73" y="260"/>
                    <a:pt x="73" y="260"/>
                    <a:pt x="73" y="260"/>
                  </a:cubicBezTo>
                  <a:cubicBezTo>
                    <a:pt x="73" y="260"/>
                    <a:pt x="72" y="260"/>
                    <a:pt x="72" y="260"/>
                  </a:cubicBezTo>
                  <a:moveTo>
                    <a:pt x="108" y="153"/>
                  </a:moveTo>
                  <a:cubicBezTo>
                    <a:pt x="108" y="156"/>
                    <a:pt x="108" y="160"/>
                    <a:pt x="109" y="164"/>
                  </a:cubicBezTo>
                  <a:cubicBezTo>
                    <a:pt x="111" y="174"/>
                    <a:pt x="122" y="180"/>
                    <a:pt x="122" y="189"/>
                  </a:cubicBezTo>
                  <a:cubicBezTo>
                    <a:pt x="122" y="189"/>
                    <a:pt x="122" y="189"/>
                    <a:pt x="122" y="189"/>
                  </a:cubicBezTo>
                  <a:cubicBezTo>
                    <a:pt x="122" y="180"/>
                    <a:pt x="111" y="174"/>
                    <a:pt x="109" y="164"/>
                  </a:cubicBezTo>
                  <a:cubicBezTo>
                    <a:pt x="108" y="160"/>
                    <a:pt x="108" y="156"/>
                    <a:pt x="108" y="153"/>
                  </a:cubicBezTo>
                  <a:moveTo>
                    <a:pt x="140" y="122"/>
                  </a:moveTo>
                  <a:cubicBezTo>
                    <a:pt x="140" y="139"/>
                    <a:pt x="133" y="133"/>
                    <a:pt x="119" y="136"/>
                  </a:cubicBezTo>
                  <a:cubicBezTo>
                    <a:pt x="133" y="133"/>
                    <a:pt x="140" y="139"/>
                    <a:pt x="140" y="122"/>
                  </a:cubicBezTo>
                  <a:moveTo>
                    <a:pt x="108" y="76"/>
                  </a:moveTo>
                  <a:cubicBezTo>
                    <a:pt x="108" y="82"/>
                    <a:pt x="111" y="89"/>
                    <a:pt x="116" y="94"/>
                  </a:cubicBezTo>
                  <a:cubicBezTo>
                    <a:pt x="122" y="100"/>
                    <a:pt x="140" y="112"/>
                    <a:pt x="140" y="122"/>
                  </a:cubicBezTo>
                  <a:cubicBezTo>
                    <a:pt x="140" y="122"/>
                    <a:pt x="140" y="122"/>
                    <a:pt x="140" y="122"/>
                  </a:cubicBezTo>
                  <a:cubicBezTo>
                    <a:pt x="140" y="112"/>
                    <a:pt x="122" y="100"/>
                    <a:pt x="116" y="94"/>
                  </a:cubicBezTo>
                  <a:cubicBezTo>
                    <a:pt x="111" y="89"/>
                    <a:pt x="108" y="82"/>
                    <a:pt x="108" y="76"/>
                  </a:cubicBezTo>
                  <a:moveTo>
                    <a:pt x="126" y="28"/>
                  </a:moveTo>
                  <a:cubicBezTo>
                    <a:pt x="126" y="28"/>
                    <a:pt x="126" y="28"/>
                    <a:pt x="125" y="28"/>
                  </a:cubicBezTo>
                  <a:cubicBezTo>
                    <a:pt x="126" y="28"/>
                    <a:pt x="126" y="28"/>
                    <a:pt x="126" y="28"/>
                  </a:cubicBezTo>
                  <a:moveTo>
                    <a:pt x="94" y="17"/>
                  </a:moveTo>
                  <a:cubicBezTo>
                    <a:pt x="94" y="17"/>
                    <a:pt x="94" y="17"/>
                    <a:pt x="94" y="17"/>
                  </a:cubicBezTo>
                  <a:cubicBezTo>
                    <a:pt x="94" y="17"/>
                    <a:pt x="94" y="17"/>
                    <a:pt x="94" y="17"/>
                  </a:cubicBezTo>
                  <a:cubicBezTo>
                    <a:pt x="94" y="17"/>
                    <a:pt x="94" y="17"/>
                    <a:pt x="94" y="17"/>
                  </a:cubicBezTo>
                  <a:moveTo>
                    <a:pt x="74" y="16"/>
                  </a:moveTo>
                  <a:cubicBezTo>
                    <a:pt x="64" y="16"/>
                    <a:pt x="52" y="18"/>
                    <a:pt x="40" y="18"/>
                  </a:cubicBezTo>
                  <a:cubicBezTo>
                    <a:pt x="40" y="18"/>
                    <a:pt x="40" y="18"/>
                    <a:pt x="40" y="18"/>
                  </a:cubicBezTo>
                  <a:cubicBezTo>
                    <a:pt x="40" y="18"/>
                    <a:pt x="40" y="18"/>
                    <a:pt x="40" y="18"/>
                  </a:cubicBezTo>
                  <a:cubicBezTo>
                    <a:pt x="52" y="18"/>
                    <a:pt x="64" y="16"/>
                    <a:pt x="74" y="16"/>
                  </a:cubicBezTo>
                  <a:cubicBezTo>
                    <a:pt x="77" y="16"/>
                    <a:pt x="80" y="16"/>
                    <a:pt x="83" y="16"/>
                  </a:cubicBezTo>
                  <a:cubicBezTo>
                    <a:pt x="80" y="16"/>
                    <a:pt x="77" y="16"/>
                    <a:pt x="74" y="16"/>
                  </a:cubicBezTo>
                  <a:moveTo>
                    <a:pt x="109" y="14"/>
                  </a:moveTo>
                  <a:cubicBezTo>
                    <a:pt x="109" y="14"/>
                    <a:pt x="109" y="14"/>
                    <a:pt x="109" y="14"/>
                  </a:cubicBezTo>
                  <a:cubicBezTo>
                    <a:pt x="105" y="16"/>
                    <a:pt x="99" y="17"/>
                    <a:pt x="94" y="17"/>
                  </a:cubicBezTo>
                  <a:cubicBezTo>
                    <a:pt x="99" y="17"/>
                    <a:pt x="105" y="16"/>
                    <a:pt x="109" y="14"/>
                  </a:cubicBezTo>
                  <a:cubicBezTo>
                    <a:pt x="109" y="14"/>
                    <a:pt x="109" y="14"/>
                    <a:pt x="109" y="14"/>
                  </a:cubicBezTo>
                  <a:moveTo>
                    <a:pt x="119" y="11"/>
                  </a:moveTo>
                  <a:cubicBezTo>
                    <a:pt x="117" y="11"/>
                    <a:pt x="113" y="12"/>
                    <a:pt x="109" y="14"/>
                  </a:cubicBezTo>
                  <a:cubicBezTo>
                    <a:pt x="113" y="12"/>
                    <a:pt x="117" y="11"/>
                    <a:pt x="119" y="11"/>
                  </a:cubicBezTo>
                  <a:moveTo>
                    <a:pt x="119" y="11"/>
                  </a:moveTo>
                  <a:cubicBezTo>
                    <a:pt x="119" y="11"/>
                    <a:pt x="119" y="11"/>
                    <a:pt x="119" y="11"/>
                  </a:cubicBezTo>
                  <a:cubicBezTo>
                    <a:pt x="119" y="11"/>
                    <a:pt x="119" y="11"/>
                    <a:pt x="119" y="11"/>
                  </a:cubicBezTo>
                  <a:cubicBezTo>
                    <a:pt x="119" y="11"/>
                    <a:pt x="119" y="11"/>
                    <a:pt x="119" y="11"/>
                  </a:cubicBezTo>
                  <a:moveTo>
                    <a:pt x="0" y="5"/>
                  </a:moveTo>
                  <a:cubicBezTo>
                    <a:pt x="0" y="9"/>
                    <a:pt x="2" y="13"/>
                    <a:pt x="9" y="14"/>
                  </a:cubicBezTo>
                  <a:cubicBezTo>
                    <a:pt x="9" y="14"/>
                    <a:pt x="9" y="14"/>
                    <a:pt x="9" y="14"/>
                  </a:cubicBezTo>
                  <a:cubicBezTo>
                    <a:pt x="9" y="14"/>
                    <a:pt x="9" y="14"/>
                    <a:pt x="9" y="14"/>
                  </a:cubicBezTo>
                  <a:cubicBezTo>
                    <a:pt x="2" y="13"/>
                    <a:pt x="0" y="9"/>
                    <a:pt x="0" y="5"/>
                  </a:cubicBezTo>
                  <a:moveTo>
                    <a:pt x="2" y="0"/>
                  </a:moveTo>
                  <a:cubicBezTo>
                    <a:pt x="1" y="1"/>
                    <a:pt x="1" y="1"/>
                    <a:pt x="1" y="1"/>
                  </a:cubicBezTo>
                  <a:cubicBezTo>
                    <a:pt x="1" y="1"/>
                    <a:pt x="1" y="1"/>
                    <a:pt x="1" y="1"/>
                  </a:cubicBezTo>
                  <a:cubicBezTo>
                    <a:pt x="2" y="0"/>
                    <a:pt x="2" y="0"/>
                    <a:pt x="2"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41" name="Freeform 381"/>
            <p:cNvSpPr>
              <a:spLocks/>
            </p:cNvSpPr>
            <p:nvPr/>
          </p:nvSpPr>
          <p:spPr bwMode="auto">
            <a:xfrm>
              <a:off x="2826666" y="3042842"/>
              <a:ext cx="882290" cy="896427"/>
            </a:xfrm>
            <a:custGeom>
              <a:avLst/>
              <a:gdLst>
                <a:gd name="T0" fmla="*/ 298 w 688"/>
                <a:gd name="T1" fmla="*/ 23 h 676"/>
                <a:gd name="T2" fmla="*/ 273 w 688"/>
                <a:gd name="T3" fmla="*/ 57 h 676"/>
                <a:gd name="T4" fmla="*/ 264 w 688"/>
                <a:gd name="T5" fmla="*/ 70 h 676"/>
                <a:gd name="T6" fmla="*/ 251 w 688"/>
                <a:gd name="T7" fmla="*/ 91 h 676"/>
                <a:gd name="T8" fmla="*/ 251 w 688"/>
                <a:gd name="T9" fmla="*/ 93 h 676"/>
                <a:gd name="T10" fmla="*/ 250 w 688"/>
                <a:gd name="T11" fmla="*/ 94 h 676"/>
                <a:gd name="T12" fmla="*/ 235 w 688"/>
                <a:gd name="T13" fmla="*/ 115 h 676"/>
                <a:gd name="T14" fmla="*/ 226 w 688"/>
                <a:gd name="T15" fmla="*/ 141 h 676"/>
                <a:gd name="T16" fmla="*/ 175 w 688"/>
                <a:gd name="T17" fmla="*/ 196 h 676"/>
                <a:gd name="T18" fmla="*/ 151 w 688"/>
                <a:gd name="T19" fmla="*/ 198 h 676"/>
                <a:gd name="T20" fmla="*/ 127 w 688"/>
                <a:gd name="T21" fmla="*/ 185 h 676"/>
                <a:gd name="T22" fmla="*/ 87 w 688"/>
                <a:gd name="T23" fmla="*/ 205 h 676"/>
                <a:gd name="T24" fmla="*/ 58 w 688"/>
                <a:gd name="T25" fmla="*/ 256 h 676"/>
                <a:gd name="T26" fmla="*/ 64 w 688"/>
                <a:gd name="T27" fmla="*/ 303 h 676"/>
                <a:gd name="T28" fmla="*/ 30 w 688"/>
                <a:gd name="T29" fmla="*/ 322 h 676"/>
                <a:gd name="T30" fmla="*/ 17 w 688"/>
                <a:gd name="T31" fmla="*/ 337 h 676"/>
                <a:gd name="T32" fmla="*/ 2 w 688"/>
                <a:gd name="T33" fmla="*/ 345 h 676"/>
                <a:gd name="T34" fmla="*/ 46 w 688"/>
                <a:gd name="T35" fmla="*/ 415 h 676"/>
                <a:gd name="T36" fmla="*/ 84 w 688"/>
                <a:gd name="T37" fmla="*/ 346 h 676"/>
                <a:gd name="T38" fmla="*/ 139 w 688"/>
                <a:gd name="T39" fmla="*/ 281 h 676"/>
                <a:gd name="T40" fmla="*/ 174 w 688"/>
                <a:gd name="T41" fmla="*/ 273 h 676"/>
                <a:gd name="T42" fmla="*/ 219 w 688"/>
                <a:gd name="T43" fmla="*/ 237 h 676"/>
                <a:gd name="T44" fmla="*/ 276 w 688"/>
                <a:gd name="T45" fmla="*/ 297 h 676"/>
                <a:gd name="T46" fmla="*/ 341 w 688"/>
                <a:gd name="T47" fmla="*/ 343 h 676"/>
                <a:gd name="T48" fmla="*/ 300 w 688"/>
                <a:gd name="T49" fmla="*/ 390 h 676"/>
                <a:gd name="T50" fmla="*/ 263 w 688"/>
                <a:gd name="T51" fmla="*/ 385 h 676"/>
                <a:gd name="T52" fmla="*/ 201 w 688"/>
                <a:gd name="T53" fmla="*/ 410 h 676"/>
                <a:gd name="T54" fmla="*/ 232 w 688"/>
                <a:gd name="T55" fmla="*/ 509 h 676"/>
                <a:gd name="T56" fmla="*/ 286 w 688"/>
                <a:gd name="T57" fmla="*/ 553 h 676"/>
                <a:gd name="T58" fmla="*/ 326 w 688"/>
                <a:gd name="T59" fmla="*/ 607 h 676"/>
                <a:gd name="T60" fmla="*/ 392 w 688"/>
                <a:gd name="T61" fmla="*/ 658 h 676"/>
                <a:gd name="T62" fmla="*/ 456 w 688"/>
                <a:gd name="T63" fmla="*/ 671 h 676"/>
                <a:gd name="T64" fmla="*/ 466 w 688"/>
                <a:gd name="T65" fmla="*/ 657 h 676"/>
                <a:gd name="T66" fmla="*/ 519 w 688"/>
                <a:gd name="T67" fmla="*/ 664 h 676"/>
                <a:gd name="T68" fmla="*/ 531 w 688"/>
                <a:gd name="T69" fmla="*/ 613 h 676"/>
                <a:gd name="T70" fmla="*/ 532 w 688"/>
                <a:gd name="T71" fmla="*/ 572 h 676"/>
                <a:gd name="T72" fmla="*/ 539 w 688"/>
                <a:gd name="T73" fmla="*/ 528 h 676"/>
                <a:gd name="T74" fmla="*/ 583 w 688"/>
                <a:gd name="T75" fmla="*/ 483 h 676"/>
                <a:gd name="T76" fmla="*/ 562 w 688"/>
                <a:gd name="T77" fmla="*/ 443 h 676"/>
                <a:gd name="T78" fmla="*/ 594 w 688"/>
                <a:gd name="T79" fmla="*/ 410 h 676"/>
                <a:gd name="T80" fmla="*/ 624 w 688"/>
                <a:gd name="T81" fmla="*/ 380 h 676"/>
                <a:gd name="T82" fmla="*/ 646 w 688"/>
                <a:gd name="T83" fmla="*/ 385 h 676"/>
                <a:gd name="T84" fmla="*/ 663 w 688"/>
                <a:gd name="T85" fmla="*/ 391 h 676"/>
                <a:gd name="T86" fmla="*/ 684 w 688"/>
                <a:gd name="T87" fmla="*/ 378 h 676"/>
                <a:gd name="T88" fmla="*/ 682 w 688"/>
                <a:gd name="T89" fmla="*/ 354 h 676"/>
                <a:gd name="T90" fmla="*/ 658 w 688"/>
                <a:gd name="T91" fmla="*/ 330 h 676"/>
                <a:gd name="T92" fmla="*/ 561 w 688"/>
                <a:gd name="T93" fmla="*/ 279 h 676"/>
                <a:gd name="T94" fmla="*/ 463 w 688"/>
                <a:gd name="T95" fmla="*/ 217 h 676"/>
                <a:gd name="T96" fmla="*/ 419 w 688"/>
                <a:gd name="T97" fmla="*/ 154 h 676"/>
                <a:gd name="T98" fmla="*/ 430 w 688"/>
                <a:gd name="T99" fmla="*/ 95 h 676"/>
                <a:gd name="T100" fmla="*/ 355 w 688"/>
                <a:gd name="T101" fmla="*/ 8 h 676"/>
                <a:gd name="T102" fmla="*/ 328 w 688"/>
                <a:gd name="T103" fmla="*/ 5 h 676"/>
                <a:gd name="T104" fmla="*/ 304 w 688"/>
                <a:gd name="T105" fmla="*/ 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8" h="676">
                  <a:moveTo>
                    <a:pt x="303" y="0"/>
                  </a:moveTo>
                  <a:cubicBezTo>
                    <a:pt x="302" y="1"/>
                    <a:pt x="301" y="3"/>
                    <a:pt x="301" y="4"/>
                  </a:cubicBezTo>
                  <a:cubicBezTo>
                    <a:pt x="301" y="6"/>
                    <a:pt x="301" y="9"/>
                    <a:pt x="301" y="10"/>
                  </a:cubicBezTo>
                  <a:cubicBezTo>
                    <a:pt x="302" y="15"/>
                    <a:pt x="299" y="20"/>
                    <a:pt x="298" y="23"/>
                  </a:cubicBezTo>
                  <a:cubicBezTo>
                    <a:pt x="297" y="25"/>
                    <a:pt x="296" y="26"/>
                    <a:pt x="296" y="27"/>
                  </a:cubicBezTo>
                  <a:cubicBezTo>
                    <a:pt x="294" y="30"/>
                    <a:pt x="293" y="33"/>
                    <a:pt x="291" y="35"/>
                  </a:cubicBezTo>
                  <a:cubicBezTo>
                    <a:pt x="287" y="41"/>
                    <a:pt x="278" y="47"/>
                    <a:pt x="275" y="53"/>
                  </a:cubicBezTo>
                  <a:cubicBezTo>
                    <a:pt x="274" y="55"/>
                    <a:pt x="274" y="56"/>
                    <a:pt x="273" y="57"/>
                  </a:cubicBezTo>
                  <a:cubicBezTo>
                    <a:pt x="273" y="58"/>
                    <a:pt x="272" y="58"/>
                    <a:pt x="272" y="59"/>
                  </a:cubicBezTo>
                  <a:cubicBezTo>
                    <a:pt x="270" y="62"/>
                    <a:pt x="267" y="66"/>
                    <a:pt x="264" y="70"/>
                  </a:cubicBezTo>
                  <a:cubicBezTo>
                    <a:pt x="264" y="70"/>
                    <a:pt x="264" y="70"/>
                    <a:pt x="264" y="70"/>
                  </a:cubicBezTo>
                  <a:cubicBezTo>
                    <a:pt x="264" y="70"/>
                    <a:pt x="264" y="70"/>
                    <a:pt x="264" y="70"/>
                  </a:cubicBezTo>
                  <a:cubicBezTo>
                    <a:pt x="260" y="75"/>
                    <a:pt x="256" y="82"/>
                    <a:pt x="253" y="89"/>
                  </a:cubicBezTo>
                  <a:cubicBezTo>
                    <a:pt x="253" y="89"/>
                    <a:pt x="253" y="89"/>
                    <a:pt x="253" y="89"/>
                  </a:cubicBezTo>
                  <a:cubicBezTo>
                    <a:pt x="252" y="89"/>
                    <a:pt x="252" y="90"/>
                    <a:pt x="252" y="90"/>
                  </a:cubicBezTo>
                  <a:cubicBezTo>
                    <a:pt x="252" y="90"/>
                    <a:pt x="252" y="91"/>
                    <a:pt x="251" y="91"/>
                  </a:cubicBezTo>
                  <a:cubicBezTo>
                    <a:pt x="251" y="92"/>
                    <a:pt x="251" y="92"/>
                    <a:pt x="251" y="92"/>
                  </a:cubicBezTo>
                  <a:cubicBezTo>
                    <a:pt x="251" y="92"/>
                    <a:pt x="251" y="92"/>
                    <a:pt x="251" y="92"/>
                  </a:cubicBezTo>
                  <a:cubicBezTo>
                    <a:pt x="251" y="92"/>
                    <a:pt x="251" y="92"/>
                    <a:pt x="251" y="92"/>
                  </a:cubicBezTo>
                  <a:cubicBezTo>
                    <a:pt x="251" y="93"/>
                    <a:pt x="251" y="93"/>
                    <a:pt x="251" y="93"/>
                  </a:cubicBezTo>
                  <a:cubicBezTo>
                    <a:pt x="251" y="93"/>
                    <a:pt x="250" y="93"/>
                    <a:pt x="250" y="93"/>
                  </a:cubicBezTo>
                  <a:cubicBezTo>
                    <a:pt x="250" y="94"/>
                    <a:pt x="250" y="94"/>
                    <a:pt x="250" y="94"/>
                  </a:cubicBezTo>
                  <a:cubicBezTo>
                    <a:pt x="250" y="94"/>
                    <a:pt x="250" y="94"/>
                    <a:pt x="250" y="94"/>
                  </a:cubicBezTo>
                  <a:cubicBezTo>
                    <a:pt x="250" y="94"/>
                    <a:pt x="250" y="94"/>
                    <a:pt x="250" y="94"/>
                  </a:cubicBezTo>
                  <a:cubicBezTo>
                    <a:pt x="250" y="95"/>
                    <a:pt x="250" y="95"/>
                    <a:pt x="250" y="95"/>
                  </a:cubicBezTo>
                  <a:cubicBezTo>
                    <a:pt x="250" y="95"/>
                    <a:pt x="249" y="95"/>
                    <a:pt x="249" y="95"/>
                  </a:cubicBezTo>
                  <a:cubicBezTo>
                    <a:pt x="247" y="100"/>
                    <a:pt x="236" y="111"/>
                    <a:pt x="235" y="115"/>
                  </a:cubicBezTo>
                  <a:cubicBezTo>
                    <a:pt x="235" y="115"/>
                    <a:pt x="235" y="115"/>
                    <a:pt x="235" y="115"/>
                  </a:cubicBezTo>
                  <a:cubicBezTo>
                    <a:pt x="235" y="115"/>
                    <a:pt x="235" y="115"/>
                    <a:pt x="235" y="115"/>
                  </a:cubicBezTo>
                  <a:cubicBezTo>
                    <a:pt x="233" y="124"/>
                    <a:pt x="232" y="135"/>
                    <a:pt x="226" y="141"/>
                  </a:cubicBezTo>
                  <a:cubicBezTo>
                    <a:pt x="226" y="141"/>
                    <a:pt x="226" y="141"/>
                    <a:pt x="226" y="141"/>
                  </a:cubicBezTo>
                  <a:cubicBezTo>
                    <a:pt x="226" y="141"/>
                    <a:pt x="226" y="141"/>
                    <a:pt x="226" y="141"/>
                  </a:cubicBezTo>
                  <a:cubicBezTo>
                    <a:pt x="223" y="144"/>
                    <a:pt x="211" y="153"/>
                    <a:pt x="209" y="159"/>
                  </a:cubicBezTo>
                  <a:cubicBezTo>
                    <a:pt x="209" y="159"/>
                    <a:pt x="209" y="159"/>
                    <a:pt x="209" y="159"/>
                  </a:cubicBezTo>
                  <a:cubicBezTo>
                    <a:pt x="208" y="163"/>
                    <a:pt x="205" y="180"/>
                    <a:pt x="200" y="185"/>
                  </a:cubicBezTo>
                  <a:cubicBezTo>
                    <a:pt x="191" y="194"/>
                    <a:pt x="188" y="195"/>
                    <a:pt x="175" y="196"/>
                  </a:cubicBezTo>
                  <a:cubicBezTo>
                    <a:pt x="175" y="196"/>
                    <a:pt x="175" y="196"/>
                    <a:pt x="175" y="196"/>
                  </a:cubicBezTo>
                  <a:cubicBezTo>
                    <a:pt x="175" y="196"/>
                    <a:pt x="175" y="196"/>
                    <a:pt x="175" y="196"/>
                  </a:cubicBezTo>
                  <a:cubicBezTo>
                    <a:pt x="175" y="196"/>
                    <a:pt x="175" y="196"/>
                    <a:pt x="175" y="196"/>
                  </a:cubicBezTo>
                  <a:cubicBezTo>
                    <a:pt x="169" y="196"/>
                    <a:pt x="158" y="198"/>
                    <a:pt x="151" y="198"/>
                  </a:cubicBezTo>
                  <a:cubicBezTo>
                    <a:pt x="151" y="198"/>
                    <a:pt x="151" y="198"/>
                    <a:pt x="151" y="198"/>
                  </a:cubicBezTo>
                  <a:cubicBezTo>
                    <a:pt x="151" y="198"/>
                    <a:pt x="151" y="198"/>
                    <a:pt x="151" y="198"/>
                  </a:cubicBezTo>
                  <a:cubicBezTo>
                    <a:pt x="150" y="198"/>
                    <a:pt x="148" y="198"/>
                    <a:pt x="147" y="197"/>
                  </a:cubicBezTo>
                  <a:cubicBezTo>
                    <a:pt x="141" y="196"/>
                    <a:pt x="134" y="191"/>
                    <a:pt x="127" y="185"/>
                  </a:cubicBezTo>
                  <a:cubicBezTo>
                    <a:pt x="121" y="178"/>
                    <a:pt x="115" y="170"/>
                    <a:pt x="106" y="170"/>
                  </a:cubicBezTo>
                  <a:cubicBezTo>
                    <a:pt x="101" y="170"/>
                    <a:pt x="82" y="175"/>
                    <a:pt x="82" y="183"/>
                  </a:cubicBezTo>
                  <a:cubicBezTo>
                    <a:pt x="82" y="184"/>
                    <a:pt x="82" y="184"/>
                    <a:pt x="82" y="185"/>
                  </a:cubicBezTo>
                  <a:cubicBezTo>
                    <a:pt x="83" y="187"/>
                    <a:pt x="87" y="199"/>
                    <a:pt x="87" y="205"/>
                  </a:cubicBezTo>
                  <a:cubicBezTo>
                    <a:pt x="87" y="205"/>
                    <a:pt x="87" y="206"/>
                    <a:pt x="87" y="206"/>
                  </a:cubicBezTo>
                  <a:cubicBezTo>
                    <a:pt x="85" y="217"/>
                    <a:pt x="84" y="223"/>
                    <a:pt x="76" y="230"/>
                  </a:cubicBezTo>
                  <a:cubicBezTo>
                    <a:pt x="76" y="230"/>
                    <a:pt x="76" y="230"/>
                    <a:pt x="76" y="230"/>
                  </a:cubicBezTo>
                  <a:cubicBezTo>
                    <a:pt x="71" y="236"/>
                    <a:pt x="61" y="245"/>
                    <a:pt x="58" y="256"/>
                  </a:cubicBezTo>
                  <a:cubicBezTo>
                    <a:pt x="58" y="256"/>
                    <a:pt x="58" y="256"/>
                    <a:pt x="58" y="256"/>
                  </a:cubicBezTo>
                  <a:cubicBezTo>
                    <a:pt x="58" y="257"/>
                    <a:pt x="57" y="259"/>
                    <a:pt x="57" y="260"/>
                  </a:cubicBezTo>
                  <a:cubicBezTo>
                    <a:pt x="56" y="268"/>
                    <a:pt x="58" y="275"/>
                    <a:pt x="60" y="283"/>
                  </a:cubicBezTo>
                  <a:cubicBezTo>
                    <a:pt x="61" y="289"/>
                    <a:pt x="64" y="296"/>
                    <a:pt x="64" y="303"/>
                  </a:cubicBezTo>
                  <a:cubicBezTo>
                    <a:pt x="64" y="308"/>
                    <a:pt x="63" y="312"/>
                    <a:pt x="60" y="316"/>
                  </a:cubicBezTo>
                  <a:cubicBezTo>
                    <a:pt x="56" y="321"/>
                    <a:pt x="52" y="327"/>
                    <a:pt x="46" y="327"/>
                  </a:cubicBezTo>
                  <a:cubicBezTo>
                    <a:pt x="43" y="327"/>
                    <a:pt x="41" y="326"/>
                    <a:pt x="38" y="325"/>
                  </a:cubicBezTo>
                  <a:cubicBezTo>
                    <a:pt x="34" y="323"/>
                    <a:pt x="32" y="322"/>
                    <a:pt x="30" y="322"/>
                  </a:cubicBezTo>
                  <a:cubicBezTo>
                    <a:pt x="26" y="322"/>
                    <a:pt x="24" y="326"/>
                    <a:pt x="18" y="332"/>
                  </a:cubicBezTo>
                  <a:cubicBezTo>
                    <a:pt x="18" y="332"/>
                    <a:pt x="18" y="332"/>
                    <a:pt x="18" y="332"/>
                  </a:cubicBezTo>
                  <a:cubicBezTo>
                    <a:pt x="18" y="332"/>
                    <a:pt x="18" y="332"/>
                    <a:pt x="18" y="332"/>
                  </a:cubicBezTo>
                  <a:cubicBezTo>
                    <a:pt x="18" y="334"/>
                    <a:pt x="17" y="336"/>
                    <a:pt x="17" y="337"/>
                  </a:cubicBezTo>
                  <a:cubicBezTo>
                    <a:pt x="16" y="340"/>
                    <a:pt x="14" y="341"/>
                    <a:pt x="12" y="341"/>
                  </a:cubicBezTo>
                  <a:cubicBezTo>
                    <a:pt x="11" y="341"/>
                    <a:pt x="11" y="341"/>
                    <a:pt x="10" y="341"/>
                  </a:cubicBezTo>
                  <a:cubicBezTo>
                    <a:pt x="10" y="341"/>
                    <a:pt x="9" y="341"/>
                    <a:pt x="8" y="341"/>
                  </a:cubicBezTo>
                  <a:cubicBezTo>
                    <a:pt x="6" y="341"/>
                    <a:pt x="3" y="341"/>
                    <a:pt x="2" y="345"/>
                  </a:cubicBezTo>
                  <a:cubicBezTo>
                    <a:pt x="0" y="354"/>
                    <a:pt x="18" y="367"/>
                    <a:pt x="20" y="375"/>
                  </a:cubicBezTo>
                  <a:cubicBezTo>
                    <a:pt x="22" y="382"/>
                    <a:pt x="29" y="390"/>
                    <a:pt x="31" y="394"/>
                  </a:cubicBezTo>
                  <a:cubicBezTo>
                    <a:pt x="35" y="403"/>
                    <a:pt x="36" y="411"/>
                    <a:pt x="44" y="415"/>
                  </a:cubicBezTo>
                  <a:cubicBezTo>
                    <a:pt x="44" y="415"/>
                    <a:pt x="45" y="415"/>
                    <a:pt x="46" y="415"/>
                  </a:cubicBezTo>
                  <a:cubicBezTo>
                    <a:pt x="52" y="415"/>
                    <a:pt x="59" y="405"/>
                    <a:pt x="62" y="402"/>
                  </a:cubicBezTo>
                  <a:cubicBezTo>
                    <a:pt x="67" y="397"/>
                    <a:pt x="72" y="391"/>
                    <a:pt x="76" y="388"/>
                  </a:cubicBezTo>
                  <a:cubicBezTo>
                    <a:pt x="80" y="384"/>
                    <a:pt x="81" y="371"/>
                    <a:pt x="81" y="366"/>
                  </a:cubicBezTo>
                  <a:cubicBezTo>
                    <a:pt x="81" y="357"/>
                    <a:pt x="82" y="354"/>
                    <a:pt x="84" y="346"/>
                  </a:cubicBezTo>
                  <a:cubicBezTo>
                    <a:pt x="85" y="340"/>
                    <a:pt x="90" y="338"/>
                    <a:pt x="93" y="332"/>
                  </a:cubicBezTo>
                  <a:cubicBezTo>
                    <a:pt x="95" y="327"/>
                    <a:pt x="108" y="319"/>
                    <a:pt x="113" y="315"/>
                  </a:cubicBezTo>
                  <a:cubicBezTo>
                    <a:pt x="119" y="311"/>
                    <a:pt x="122" y="303"/>
                    <a:pt x="127" y="297"/>
                  </a:cubicBezTo>
                  <a:cubicBezTo>
                    <a:pt x="133" y="292"/>
                    <a:pt x="135" y="285"/>
                    <a:pt x="139" y="281"/>
                  </a:cubicBezTo>
                  <a:cubicBezTo>
                    <a:pt x="142" y="277"/>
                    <a:pt x="146" y="277"/>
                    <a:pt x="151" y="277"/>
                  </a:cubicBezTo>
                  <a:cubicBezTo>
                    <a:pt x="153" y="277"/>
                    <a:pt x="155" y="277"/>
                    <a:pt x="157" y="277"/>
                  </a:cubicBezTo>
                  <a:cubicBezTo>
                    <a:pt x="162" y="277"/>
                    <a:pt x="164" y="278"/>
                    <a:pt x="167" y="278"/>
                  </a:cubicBezTo>
                  <a:cubicBezTo>
                    <a:pt x="169" y="278"/>
                    <a:pt x="171" y="277"/>
                    <a:pt x="174" y="273"/>
                  </a:cubicBezTo>
                  <a:cubicBezTo>
                    <a:pt x="178" y="268"/>
                    <a:pt x="180" y="265"/>
                    <a:pt x="184" y="259"/>
                  </a:cubicBezTo>
                  <a:cubicBezTo>
                    <a:pt x="190" y="251"/>
                    <a:pt x="196" y="244"/>
                    <a:pt x="202" y="238"/>
                  </a:cubicBezTo>
                  <a:cubicBezTo>
                    <a:pt x="205" y="235"/>
                    <a:pt x="209" y="234"/>
                    <a:pt x="212" y="234"/>
                  </a:cubicBezTo>
                  <a:cubicBezTo>
                    <a:pt x="214" y="234"/>
                    <a:pt x="217" y="235"/>
                    <a:pt x="219" y="237"/>
                  </a:cubicBezTo>
                  <a:cubicBezTo>
                    <a:pt x="223" y="241"/>
                    <a:pt x="224" y="251"/>
                    <a:pt x="225" y="256"/>
                  </a:cubicBezTo>
                  <a:cubicBezTo>
                    <a:pt x="228" y="265"/>
                    <a:pt x="231" y="266"/>
                    <a:pt x="238" y="272"/>
                  </a:cubicBezTo>
                  <a:cubicBezTo>
                    <a:pt x="244" y="276"/>
                    <a:pt x="249" y="280"/>
                    <a:pt x="255" y="286"/>
                  </a:cubicBezTo>
                  <a:cubicBezTo>
                    <a:pt x="261" y="291"/>
                    <a:pt x="268" y="294"/>
                    <a:pt x="276" y="297"/>
                  </a:cubicBezTo>
                  <a:cubicBezTo>
                    <a:pt x="285" y="302"/>
                    <a:pt x="289" y="303"/>
                    <a:pt x="299" y="305"/>
                  </a:cubicBezTo>
                  <a:cubicBezTo>
                    <a:pt x="308" y="307"/>
                    <a:pt x="311" y="311"/>
                    <a:pt x="317" y="315"/>
                  </a:cubicBezTo>
                  <a:cubicBezTo>
                    <a:pt x="323" y="320"/>
                    <a:pt x="326" y="325"/>
                    <a:pt x="331" y="330"/>
                  </a:cubicBezTo>
                  <a:cubicBezTo>
                    <a:pt x="336" y="334"/>
                    <a:pt x="339" y="339"/>
                    <a:pt x="341" y="343"/>
                  </a:cubicBezTo>
                  <a:cubicBezTo>
                    <a:pt x="345" y="347"/>
                    <a:pt x="344" y="355"/>
                    <a:pt x="345" y="361"/>
                  </a:cubicBezTo>
                  <a:cubicBezTo>
                    <a:pt x="347" y="369"/>
                    <a:pt x="343" y="372"/>
                    <a:pt x="338" y="377"/>
                  </a:cubicBezTo>
                  <a:cubicBezTo>
                    <a:pt x="333" y="382"/>
                    <a:pt x="324" y="383"/>
                    <a:pt x="318" y="384"/>
                  </a:cubicBezTo>
                  <a:cubicBezTo>
                    <a:pt x="312" y="385"/>
                    <a:pt x="310" y="390"/>
                    <a:pt x="300" y="390"/>
                  </a:cubicBezTo>
                  <a:cubicBezTo>
                    <a:pt x="294" y="390"/>
                    <a:pt x="286" y="376"/>
                    <a:pt x="285" y="374"/>
                  </a:cubicBezTo>
                  <a:cubicBezTo>
                    <a:pt x="282" y="368"/>
                    <a:pt x="279" y="363"/>
                    <a:pt x="276" y="363"/>
                  </a:cubicBezTo>
                  <a:cubicBezTo>
                    <a:pt x="274" y="363"/>
                    <a:pt x="272" y="365"/>
                    <a:pt x="271" y="368"/>
                  </a:cubicBezTo>
                  <a:cubicBezTo>
                    <a:pt x="267" y="375"/>
                    <a:pt x="263" y="377"/>
                    <a:pt x="263" y="385"/>
                  </a:cubicBezTo>
                  <a:cubicBezTo>
                    <a:pt x="263" y="394"/>
                    <a:pt x="260" y="400"/>
                    <a:pt x="254" y="403"/>
                  </a:cubicBezTo>
                  <a:cubicBezTo>
                    <a:pt x="247" y="407"/>
                    <a:pt x="242" y="407"/>
                    <a:pt x="233" y="407"/>
                  </a:cubicBezTo>
                  <a:cubicBezTo>
                    <a:pt x="226" y="407"/>
                    <a:pt x="221" y="397"/>
                    <a:pt x="211" y="397"/>
                  </a:cubicBezTo>
                  <a:cubicBezTo>
                    <a:pt x="203" y="397"/>
                    <a:pt x="201" y="402"/>
                    <a:pt x="201" y="410"/>
                  </a:cubicBezTo>
                  <a:cubicBezTo>
                    <a:pt x="201" y="420"/>
                    <a:pt x="206" y="427"/>
                    <a:pt x="206" y="438"/>
                  </a:cubicBezTo>
                  <a:cubicBezTo>
                    <a:pt x="206" y="448"/>
                    <a:pt x="211" y="459"/>
                    <a:pt x="213" y="466"/>
                  </a:cubicBezTo>
                  <a:cubicBezTo>
                    <a:pt x="214" y="473"/>
                    <a:pt x="222" y="479"/>
                    <a:pt x="224" y="487"/>
                  </a:cubicBezTo>
                  <a:cubicBezTo>
                    <a:pt x="226" y="494"/>
                    <a:pt x="230" y="501"/>
                    <a:pt x="232" y="509"/>
                  </a:cubicBezTo>
                  <a:cubicBezTo>
                    <a:pt x="233" y="515"/>
                    <a:pt x="235" y="523"/>
                    <a:pt x="237" y="528"/>
                  </a:cubicBezTo>
                  <a:cubicBezTo>
                    <a:pt x="241" y="536"/>
                    <a:pt x="248" y="538"/>
                    <a:pt x="255" y="545"/>
                  </a:cubicBezTo>
                  <a:cubicBezTo>
                    <a:pt x="261" y="551"/>
                    <a:pt x="275" y="551"/>
                    <a:pt x="282" y="553"/>
                  </a:cubicBezTo>
                  <a:cubicBezTo>
                    <a:pt x="283" y="553"/>
                    <a:pt x="285" y="553"/>
                    <a:pt x="286" y="553"/>
                  </a:cubicBezTo>
                  <a:cubicBezTo>
                    <a:pt x="294" y="553"/>
                    <a:pt x="301" y="550"/>
                    <a:pt x="309" y="550"/>
                  </a:cubicBezTo>
                  <a:cubicBezTo>
                    <a:pt x="321" y="550"/>
                    <a:pt x="321" y="553"/>
                    <a:pt x="321" y="564"/>
                  </a:cubicBezTo>
                  <a:cubicBezTo>
                    <a:pt x="321" y="572"/>
                    <a:pt x="318" y="579"/>
                    <a:pt x="318" y="587"/>
                  </a:cubicBezTo>
                  <a:cubicBezTo>
                    <a:pt x="318" y="595"/>
                    <a:pt x="324" y="599"/>
                    <a:pt x="326" y="607"/>
                  </a:cubicBezTo>
                  <a:cubicBezTo>
                    <a:pt x="327" y="610"/>
                    <a:pt x="338" y="620"/>
                    <a:pt x="341" y="622"/>
                  </a:cubicBezTo>
                  <a:cubicBezTo>
                    <a:pt x="348" y="627"/>
                    <a:pt x="355" y="632"/>
                    <a:pt x="359" y="636"/>
                  </a:cubicBezTo>
                  <a:cubicBezTo>
                    <a:pt x="361" y="638"/>
                    <a:pt x="362" y="640"/>
                    <a:pt x="363" y="642"/>
                  </a:cubicBezTo>
                  <a:cubicBezTo>
                    <a:pt x="372" y="650"/>
                    <a:pt x="380" y="654"/>
                    <a:pt x="392" y="658"/>
                  </a:cubicBezTo>
                  <a:cubicBezTo>
                    <a:pt x="399" y="661"/>
                    <a:pt x="412" y="663"/>
                    <a:pt x="420" y="665"/>
                  </a:cubicBezTo>
                  <a:cubicBezTo>
                    <a:pt x="428" y="667"/>
                    <a:pt x="431" y="670"/>
                    <a:pt x="437" y="675"/>
                  </a:cubicBezTo>
                  <a:cubicBezTo>
                    <a:pt x="438" y="676"/>
                    <a:pt x="439" y="676"/>
                    <a:pt x="441" y="676"/>
                  </a:cubicBezTo>
                  <a:cubicBezTo>
                    <a:pt x="446" y="676"/>
                    <a:pt x="455" y="672"/>
                    <a:pt x="456" y="671"/>
                  </a:cubicBezTo>
                  <a:cubicBezTo>
                    <a:pt x="456" y="671"/>
                    <a:pt x="456" y="671"/>
                    <a:pt x="456" y="671"/>
                  </a:cubicBezTo>
                  <a:cubicBezTo>
                    <a:pt x="456" y="671"/>
                    <a:pt x="456" y="671"/>
                    <a:pt x="456" y="671"/>
                  </a:cubicBezTo>
                  <a:cubicBezTo>
                    <a:pt x="462" y="667"/>
                    <a:pt x="466" y="671"/>
                    <a:pt x="466" y="661"/>
                  </a:cubicBezTo>
                  <a:cubicBezTo>
                    <a:pt x="466" y="660"/>
                    <a:pt x="466" y="658"/>
                    <a:pt x="466" y="657"/>
                  </a:cubicBezTo>
                  <a:cubicBezTo>
                    <a:pt x="466" y="650"/>
                    <a:pt x="467" y="648"/>
                    <a:pt x="472" y="643"/>
                  </a:cubicBezTo>
                  <a:cubicBezTo>
                    <a:pt x="472" y="643"/>
                    <a:pt x="472" y="642"/>
                    <a:pt x="473" y="642"/>
                  </a:cubicBezTo>
                  <a:cubicBezTo>
                    <a:pt x="478" y="642"/>
                    <a:pt x="494" y="655"/>
                    <a:pt x="496" y="657"/>
                  </a:cubicBezTo>
                  <a:cubicBezTo>
                    <a:pt x="502" y="663"/>
                    <a:pt x="511" y="664"/>
                    <a:pt x="519" y="664"/>
                  </a:cubicBezTo>
                  <a:cubicBezTo>
                    <a:pt x="528" y="664"/>
                    <a:pt x="533" y="660"/>
                    <a:pt x="536" y="655"/>
                  </a:cubicBezTo>
                  <a:cubicBezTo>
                    <a:pt x="537" y="653"/>
                    <a:pt x="537" y="652"/>
                    <a:pt x="537" y="650"/>
                  </a:cubicBezTo>
                  <a:cubicBezTo>
                    <a:pt x="537" y="644"/>
                    <a:pt x="534" y="637"/>
                    <a:pt x="533" y="634"/>
                  </a:cubicBezTo>
                  <a:cubicBezTo>
                    <a:pt x="532" y="627"/>
                    <a:pt x="531" y="620"/>
                    <a:pt x="531" y="613"/>
                  </a:cubicBezTo>
                  <a:cubicBezTo>
                    <a:pt x="531" y="611"/>
                    <a:pt x="531" y="608"/>
                    <a:pt x="531" y="606"/>
                  </a:cubicBezTo>
                  <a:cubicBezTo>
                    <a:pt x="531" y="601"/>
                    <a:pt x="531" y="596"/>
                    <a:pt x="532" y="591"/>
                  </a:cubicBezTo>
                  <a:cubicBezTo>
                    <a:pt x="533" y="589"/>
                    <a:pt x="533" y="587"/>
                    <a:pt x="533" y="585"/>
                  </a:cubicBezTo>
                  <a:cubicBezTo>
                    <a:pt x="533" y="581"/>
                    <a:pt x="532" y="576"/>
                    <a:pt x="532" y="572"/>
                  </a:cubicBezTo>
                  <a:cubicBezTo>
                    <a:pt x="532" y="563"/>
                    <a:pt x="528" y="560"/>
                    <a:pt x="523" y="555"/>
                  </a:cubicBezTo>
                  <a:cubicBezTo>
                    <a:pt x="521" y="553"/>
                    <a:pt x="520" y="551"/>
                    <a:pt x="520" y="549"/>
                  </a:cubicBezTo>
                  <a:cubicBezTo>
                    <a:pt x="520" y="545"/>
                    <a:pt x="522" y="542"/>
                    <a:pt x="523" y="540"/>
                  </a:cubicBezTo>
                  <a:cubicBezTo>
                    <a:pt x="526" y="535"/>
                    <a:pt x="535" y="532"/>
                    <a:pt x="539" y="528"/>
                  </a:cubicBezTo>
                  <a:cubicBezTo>
                    <a:pt x="545" y="522"/>
                    <a:pt x="553" y="518"/>
                    <a:pt x="561" y="514"/>
                  </a:cubicBezTo>
                  <a:cubicBezTo>
                    <a:pt x="567" y="511"/>
                    <a:pt x="571" y="506"/>
                    <a:pt x="576" y="501"/>
                  </a:cubicBezTo>
                  <a:cubicBezTo>
                    <a:pt x="581" y="496"/>
                    <a:pt x="581" y="492"/>
                    <a:pt x="582" y="486"/>
                  </a:cubicBezTo>
                  <a:cubicBezTo>
                    <a:pt x="583" y="485"/>
                    <a:pt x="583" y="484"/>
                    <a:pt x="583" y="483"/>
                  </a:cubicBezTo>
                  <a:cubicBezTo>
                    <a:pt x="583" y="477"/>
                    <a:pt x="576" y="470"/>
                    <a:pt x="572" y="466"/>
                  </a:cubicBezTo>
                  <a:cubicBezTo>
                    <a:pt x="567" y="461"/>
                    <a:pt x="563" y="458"/>
                    <a:pt x="559" y="456"/>
                  </a:cubicBezTo>
                  <a:cubicBezTo>
                    <a:pt x="555" y="454"/>
                    <a:pt x="553" y="452"/>
                    <a:pt x="553" y="451"/>
                  </a:cubicBezTo>
                  <a:cubicBezTo>
                    <a:pt x="553" y="449"/>
                    <a:pt x="556" y="447"/>
                    <a:pt x="562" y="443"/>
                  </a:cubicBezTo>
                  <a:cubicBezTo>
                    <a:pt x="569" y="437"/>
                    <a:pt x="572" y="434"/>
                    <a:pt x="579" y="428"/>
                  </a:cubicBezTo>
                  <a:cubicBezTo>
                    <a:pt x="584" y="423"/>
                    <a:pt x="580" y="417"/>
                    <a:pt x="586" y="412"/>
                  </a:cubicBezTo>
                  <a:cubicBezTo>
                    <a:pt x="588" y="411"/>
                    <a:pt x="591" y="410"/>
                    <a:pt x="593" y="410"/>
                  </a:cubicBezTo>
                  <a:cubicBezTo>
                    <a:pt x="593" y="410"/>
                    <a:pt x="594" y="410"/>
                    <a:pt x="594" y="410"/>
                  </a:cubicBezTo>
                  <a:cubicBezTo>
                    <a:pt x="595" y="410"/>
                    <a:pt x="595" y="410"/>
                    <a:pt x="596" y="410"/>
                  </a:cubicBezTo>
                  <a:cubicBezTo>
                    <a:pt x="598" y="410"/>
                    <a:pt x="600" y="410"/>
                    <a:pt x="602" y="408"/>
                  </a:cubicBezTo>
                  <a:cubicBezTo>
                    <a:pt x="604" y="407"/>
                    <a:pt x="605" y="392"/>
                    <a:pt x="607" y="389"/>
                  </a:cubicBezTo>
                  <a:cubicBezTo>
                    <a:pt x="609" y="386"/>
                    <a:pt x="620" y="381"/>
                    <a:pt x="624" y="380"/>
                  </a:cubicBezTo>
                  <a:cubicBezTo>
                    <a:pt x="625" y="380"/>
                    <a:pt x="625" y="380"/>
                    <a:pt x="626" y="380"/>
                  </a:cubicBezTo>
                  <a:cubicBezTo>
                    <a:pt x="632" y="380"/>
                    <a:pt x="639" y="384"/>
                    <a:pt x="642" y="386"/>
                  </a:cubicBezTo>
                  <a:cubicBezTo>
                    <a:pt x="642" y="386"/>
                    <a:pt x="642" y="386"/>
                    <a:pt x="642" y="386"/>
                  </a:cubicBezTo>
                  <a:cubicBezTo>
                    <a:pt x="643" y="386"/>
                    <a:pt x="645" y="385"/>
                    <a:pt x="646" y="385"/>
                  </a:cubicBezTo>
                  <a:cubicBezTo>
                    <a:pt x="648" y="385"/>
                    <a:pt x="650" y="386"/>
                    <a:pt x="653" y="388"/>
                  </a:cubicBezTo>
                  <a:cubicBezTo>
                    <a:pt x="654" y="388"/>
                    <a:pt x="655" y="390"/>
                    <a:pt x="657" y="391"/>
                  </a:cubicBezTo>
                  <a:cubicBezTo>
                    <a:pt x="659" y="391"/>
                    <a:pt x="660" y="392"/>
                    <a:pt x="662" y="392"/>
                  </a:cubicBezTo>
                  <a:cubicBezTo>
                    <a:pt x="662" y="392"/>
                    <a:pt x="663" y="392"/>
                    <a:pt x="663" y="391"/>
                  </a:cubicBezTo>
                  <a:cubicBezTo>
                    <a:pt x="666" y="390"/>
                    <a:pt x="667" y="389"/>
                    <a:pt x="669" y="389"/>
                  </a:cubicBezTo>
                  <a:cubicBezTo>
                    <a:pt x="670" y="388"/>
                    <a:pt x="671" y="387"/>
                    <a:pt x="673" y="386"/>
                  </a:cubicBezTo>
                  <a:cubicBezTo>
                    <a:pt x="675" y="386"/>
                    <a:pt x="677" y="386"/>
                    <a:pt x="679" y="385"/>
                  </a:cubicBezTo>
                  <a:cubicBezTo>
                    <a:pt x="682" y="384"/>
                    <a:pt x="683" y="383"/>
                    <a:pt x="684" y="378"/>
                  </a:cubicBezTo>
                  <a:cubicBezTo>
                    <a:pt x="685" y="374"/>
                    <a:pt x="687" y="372"/>
                    <a:pt x="688" y="369"/>
                  </a:cubicBezTo>
                  <a:cubicBezTo>
                    <a:pt x="688" y="367"/>
                    <a:pt x="688" y="365"/>
                    <a:pt x="688" y="364"/>
                  </a:cubicBezTo>
                  <a:cubicBezTo>
                    <a:pt x="687" y="362"/>
                    <a:pt x="688" y="358"/>
                    <a:pt x="685" y="356"/>
                  </a:cubicBezTo>
                  <a:cubicBezTo>
                    <a:pt x="684" y="355"/>
                    <a:pt x="683" y="355"/>
                    <a:pt x="682" y="354"/>
                  </a:cubicBezTo>
                  <a:cubicBezTo>
                    <a:pt x="681" y="354"/>
                    <a:pt x="681" y="353"/>
                    <a:pt x="680" y="352"/>
                  </a:cubicBezTo>
                  <a:cubicBezTo>
                    <a:pt x="680" y="352"/>
                    <a:pt x="680" y="352"/>
                    <a:pt x="680" y="352"/>
                  </a:cubicBezTo>
                  <a:cubicBezTo>
                    <a:pt x="680" y="352"/>
                    <a:pt x="680" y="352"/>
                    <a:pt x="680" y="352"/>
                  </a:cubicBezTo>
                  <a:cubicBezTo>
                    <a:pt x="670" y="347"/>
                    <a:pt x="663" y="337"/>
                    <a:pt x="658" y="330"/>
                  </a:cubicBezTo>
                  <a:cubicBezTo>
                    <a:pt x="652" y="322"/>
                    <a:pt x="654" y="316"/>
                    <a:pt x="647" y="309"/>
                  </a:cubicBezTo>
                  <a:cubicBezTo>
                    <a:pt x="640" y="301"/>
                    <a:pt x="625" y="299"/>
                    <a:pt x="618" y="296"/>
                  </a:cubicBezTo>
                  <a:cubicBezTo>
                    <a:pt x="608" y="291"/>
                    <a:pt x="599" y="288"/>
                    <a:pt x="590" y="285"/>
                  </a:cubicBezTo>
                  <a:cubicBezTo>
                    <a:pt x="580" y="281"/>
                    <a:pt x="573" y="279"/>
                    <a:pt x="561" y="279"/>
                  </a:cubicBezTo>
                  <a:cubicBezTo>
                    <a:pt x="548" y="279"/>
                    <a:pt x="539" y="276"/>
                    <a:pt x="530" y="272"/>
                  </a:cubicBezTo>
                  <a:cubicBezTo>
                    <a:pt x="521" y="267"/>
                    <a:pt x="518" y="259"/>
                    <a:pt x="507" y="256"/>
                  </a:cubicBezTo>
                  <a:cubicBezTo>
                    <a:pt x="502" y="254"/>
                    <a:pt x="495" y="244"/>
                    <a:pt x="492" y="239"/>
                  </a:cubicBezTo>
                  <a:cubicBezTo>
                    <a:pt x="484" y="229"/>
                    <a:pt x="471" y="224"/>
                    <a:pt x="463" y="217"/>
                  </a:cubicBezTo>
                  <a:cubicBezTo>
                    <a:pt x="456" y="212"/>
                    <a:pt x="452" y="203"/>
                    <a:pt x="446" y="197"/>
                  </a:cubicBezTo>
                  <a:cubicBezTo>
                    <a:pt x="440" y="191"/>
                    <a:pt x="433" y="182"/>
                    <a:pt x="428" y="177"/>
                  </a:cubicBezTo>
                  <a:cubicBezTo>
                    <a:pt x="422" y="171"/>
                    <a:pt x="419" y="165"/>
                    <a:pt x="419" y="154"/>
                  </a:cubicBezTo>
                  <a:cubicBezTo>
                    <a:pt x="419" y="154"/>
                    <a:pt x="419" y="154"/>
                    <a:pt x="419" y="154"/>
                  </a:cubicBezTo>
                  <a:cubicBezTo>
                    <a:pt x="419" y="154"/>
                    <a:pt x="419" y="154"/>
                    <a:pt x="419" y="154"/>
                  </a:cubicBezTo>
                  <a:cubicBezTo>
                    <a:pt x="419" y="142"/>
                    <a:pt x="425" y="133"/>
                    <a:pt x="425" y="121"/>
                  </a:cubicBezTo>
                  <a:cubicBezTo>
                    <a:pt x="425" y="115"/>
                    <a:pt x="428" y="101"/>
                    <a:pt x="430" y="95"/>
                  </a:cubicBezTo>
                  <a:cubicBezTo>
                    <a:pt x="430" y="95"/>
                    <a:pt x="430" y="95"/>
                    <a:pt x="430" y="95"/>
                  </a:cubicBezTo>
                  <a:cubicBezTo>
                    <a:pt x="433" y="85"/>
                    <a:pt x="424" y="76"/>
                    <a:pt x="419" y="72"/>
                  </a:cubicBezTo>
                  <a:cubicBezTo>
                    <a:pt x="413" y="65"/>
                    <a:pt x="407" y="58"/>
                    <a:pt x="401" y="51"/>
                  </a:cubicBezTo>
                  <a:cubicBezTo>
                    <a:pt x="392" y="43"/>
                    <a:pt x="382" y="37"/>
                    <a:pt x="375" y="30"/>
                  </a:cubicBezTo>
                  <a:cubicBezTo>
                    <a:pt x="367" y="22"/>
                    <a:pt x="362" y="16"/>
                    <a:pt x="355" y="8"/>
                  </a:cubicBezTo>
                  <a:cubicBezTo>
                    <a:pt x="353" y="4"/>
                    <a:pt x="345" y="4"/>
                    <a:pt x="338" y="4"/>
                  </a:cubicBezTo>
                  <a:cubicBezTo>
                    <a:pt x="336" y="4"/>
                    <a:pt x="333" y="4"/>
                    <a:pt x="332" y="4"/>
                  </a:cubicBezTo>
                  <a:cubicBezTo>
                    <a:pt x="332" y="4"/>
                    <a:pt x="332" y="4"/>
                    <a:pt x="332" y="4"/>
                  </a:cubicBezTo>
                  <a:cubicBezTo>
                    <a:pt x="330" y="4"/>
                    <a:pt x="329" y="5"/>
                    <a:pt x="328" y="5"/>
                  </a:cubicBezTo>
                  <a:cubicBezTo>
                    <a:pt x="327" y="5"/>
                    <a:pt x="325" y="5"/>
                    <a:pt x="324" y="5"/>
                  </a:cubicBezTo>
                  <a:cubicBezTo>
                    <a:pt x="320" y="5"/>
                    <a:pt x="317" y="5"/>
                    <a:pt x="314" y="5"/>
                  </a:cubicBezTo>
                  <a:cubicBezTo>
                    <a:pt x="311" y="5"/>
                    <a:pt x="309" y="4"/>
                    <a:pt x="307" y="3"/>
                  </a:cubicBezTo>
                  <a:cubicBezTo>
                    <a:pt x="306" y="3"/>
                    <a:pt x="305" y="3"/>
                    <a:pt x="304" y="2"/>
                  </a:cubicBezTo>
                  <a:cubicBezTo>
                    <a:pt x="306" y="2"/>
                    <a:pt x="306" y="2"/>
                    <a:pt x="306" y="2"/>
                  </a:cubicBezTo>
                  <a:cubicBezTo>
                    <a:pt x="306" y="2"/>
                    <a:pt x="306" y="1"/>
                    <a:pt x="306" y="1"/>
                  </a:cubicBezTo>
                  <a:cubicBezTo>
                    <a:pt x="303" y="0"/>
                    <a:pt x="303" y="0"/>
                    <a:pt x="303" y="0"/>
                  </a:cubicBezTo>
                </a:path>
              </a:pathLst>
            </a:custGeom>
            <a:solidFill>
              <a:schemeClr val="accent6">
                <a:lumMod val="60000"/>
                <a:lumOff val="4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42" name="Freeform 382"/>
            <p:cNvSpPr>
              <a:spLocks noEditPoints="1"/>
            </p:cNvSpPr>
            <p:nvPr/>
          </p:nvSpPr>
          <p:spPr bwMode="auto">
            <a:xfrm>
              <a:off x="2850132" y="3041225"/>
              <a:ext cx="366056" cy="441741"/>
            </a:xfrm>
            <a:custGeom>
              <a:avLst/>
              <a:gdLst>
                <a:gd name="T0" fmla="*/ 0 w 285"/>
                <a:gd name="T1" fmla="*/ 333 h 333"/>
                <a:gd name="T2" fmla="*/ 0 w 285"/>
                <a:gd name="T3" fmla="*/ 333 h 333"/>
                <a:gd name="T4" fmla="*/ 46 w 285"/>
                <a:gd name="T5" fmla="*/ 304 h 333"/>
                <a:gd name="T6" fmla="*/ 28 w 285"/>
                <a:gd name="T7" fmla="*/ 328 h 333"/>
                <a:gd name="T8" fmla="*/ 12 w 285"/>
                <a:gd name="T9" fmla="*/ 323 h 333"/>
                <a:gd name="T10" fmla="*/ 20 w 285"/>
                <a:gd name="T11" fmla="*/ 326 h 333"/>
                <a:gd name="T12" fmla="*/ 42 w 285"/>
                <a:gd name="T13" fmla="*/ 317 h 333"/>
                <a:gd name="T14" fmla="*/ 40 w 285"/>
                <a:gd name="T15" fmla="*/ 257 h 333"/>
                <a:gd name="T16" fmla="*/ 39 w 285"/>
                <a:gd name="T17" fmla="*/ 261 h 333"/>
                <a:gd name="T18" fmla="*/ 40 w 285"/>
                <a:gd name="T19" fmla="*/ 257 h 333"/>
                <a:gd name="T20" fmla="*/ 69 w 285"/>
                <a:gd name="T21" fmla="*/ 207 h 333"/>
                <a:gd name="T22" fmla="*/ 58 w 285"/>
                <a:gd name="T23" fmla="*/ 231 h 333"/>
                <a:gd name="T24" fmla="*/ 69 w 285"/>
                <a:gd name="T25" fmla="*/ 207 h 333"/>
                <a:gd name="T26" fmla="*/ 157 w 285"/>
                <a:gd name="T27" fmla="*/ 197 h 333"/>
                <a:gd name="T28" fmla="*/ 157 w 285"/>
                <a:gd name="T29" fmla="*/ 197 h 333"/>
                <a:gd name="T30" fmla="*/ 157 w 285"/>
                <a:gd name="T31" fmla="*/ 197 h 333"/>
                <a:gd name="T32" fmla="*/ 64 w 285"/>
                <a:gd name="T33" fmla="*/ 184 h 333"/>
                <a:gd name="T34" fmla="*/ 109 w 285"/>
                <a:gd name="T35" fmla="*/ 186 h 333"/>
                <a:gd name="T36" fmla="*/ 133 w 285"/>
                <a:gd name="T37" fmla="*/ 199 h 333"/>
                <a:gd name="T38" fmla="*/ 129 w 285"/>
                <a:gd name="T39" fmla="*/ 198 h 333"/>
                <a:gd name="T40" fmla="*/ 88 w 285"/>
                <a:gd name="T41" fmla="*/ 171 h 333"/>
                <a:gd name="T42" fmla="*/ 191 w 285"/>
                <a:gd name="T43" fmla="*/ 160 h 333"/>
                <a:gd name="T44" fmla="*/ 157 w 285"/>
                <a:gd name="T45" fmla="*/ 197 h 333"/>
                <a:gd name="T46" fmla="*/ 191 w 285"/>
                <a:gd name="T47" fmla="*/ 160 h 333"/>
                <a:gd name="T48" fmla="*/ 208 w 285"/>
                <a:gd name="T49" fmla="*/ 142 h 333"/>
                <a:gd name="T50" fmla="*/ 208 w 285"/>
                <a:gd name="T51" fmla="*/ 142 h 333"/>
                <a:gd name="T52" fmla="*/ 208 w 285"/>
                <a:gd name="T53" fmla="*/ 142 h 333"/>
                <a:gd name="T54" fmla="*/ 232 w 285"/>
                <a:gd name="T55" fmla="*/ 96 h 333"/>
                <a:gd name="T56" fmla="*/ 232 w 285"/>
                <a:gd name="T57" fmla="*/ 96 h 333"/>
                <a:gd name="T58" fmla="*/ 232 w 285"/>
                <a:gd name="T59" fmla="*/ 95 h 333"/>
                <a:gd name="T60" fmla="*/ 232 w 285"/>
                <a:gd name="T61" fmla="*/ 95 h 333"/>
                <a:gd name="T62" fmla="*/ 232 w 285"/>
                <a:gd name="T63" fmla="*/ 94 h 333"/>
                <a:gd name="T64" fmla="*/ 233 w 285"/>
                <a:gd name="T65" fmla="*/ 93 h 333"/>
                <a:gd name="T66" fmla="*/ 233 w 285"/>
                <a:gd name="T67" fmla="*/ 93 h 333"/>
                <a:gd name="T68" fmla="*/ 233 w 285"/>
                <a:gd name="T69" fmla="*/ 93 h 333"/>
                <a:gd name="T70" fmla="*/ 235 w 285"/>
                <a:gd name="T71" fmla="*/ 90 h 333"/>
                <a:gd name="T72" fmla="*/ 235 w 285"/>
                <a:gd name="T73" fmla="*/ 90 h 333"/>
                <a:gd name="T74" fmla="*/ 235 w 285"/>
                <a:gd name="T75" fmla="*/ 90 h 333"/>
                <a:gd name="T76" fmla="*/ 246 w 285"/>
                <a:gd name="T77" fmla="*/ 71 h 333"/>
                <a:gd name="T78" fmla="*/ 272 w 285"/>
                <a:gd name="T79" fmla="*/ 34 h 333"/>
                <a:gd name="T80" fmla="*/ 262 w 285"/>
                <a:gd name="T81" fmla="*/ 44 h 333"/>
                <a:gd name="T82" fmla="*/ 261 w 285"/>
                <a:gd name="T83" fmla="*/ 44 h 333"/>
                <a:gd name="T84" fmla="*/ 255 w 285"/>
                <a:gd name="T85" fmla="*/ 58 h 333"/>
                <a:gd name="T86" fmla="*/ 273 w 285"/>
                <a:gd name="T87" fmla="*/ 36 h 333"/>
                <a:gd name="T88" fmla="*/ 284 w 285"/>
                <a:gd name="T89" fmla="*/ 0 h 333"/>
                <a:gd name="T90" fmla="*/ 285 w 285"/>
                <a:gd name="T91" fmla="*/ 1 h 333"/>
                <a:gd name="T92" fmla="*/ 284 w 285"/>
                <a:gd name="T93"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5" h="333">
                  <a:moveTo>
                    <a:pt x="0" y="333"/>
                  </a:moveTo>
                  <a:cubicBezTo>
                    <a:pt x="0" y="333"/>
                    <a:pt x="0" y="333"/>
                    <a:pt x="0" y="333"/>
                  </a:cubicBezTo>
                  <a:cubicBezTo>
                    <a:pt x="0" y="333"/>
                    <a:pt x="0" y="333"/>
                    <a:pt x="0" y="333"/>
                  </a:cubicBezTo>
                  <a:cubicBezTo>
                    <a:pt x="0" y="333"/>
                    <a:pt x="0" y="333"/>
                    <a:pt x="0" y="333"/>
                  </a:cubicBezTo>
                  <a:cubicBezTo>
                    <a:pt x="0" y="333"/>
                    <a:pt x="0" y="333"/>
                    <a:pt x="0" y="333"/>
                  </a:cubicBezTo>
                  <a:moveTo>
                    <a:pt x="46" y="304"/>
                  </a:moveTo>
                  <a:cubicBezTo>
                    <a:pt x="46" y="309"/>
                    <a:pt x="45" y="313"/>
                    <a:pt x="42" y="317"/>
                  </a:cubicBezTo>
                  <a:cubicBezTo>
                    <a:pt x="38" y="322"/>
                    <a:pt x="34" y="328"/>
                    <a:pt x="28" y="328"/>
                  </a:cubicBezTo>
                  <a:cubicBezTo>
                    <a:pt x="25" y="328"/>
                    <a:pt x="23" y="327"/>
                    <a:pt x="20" y="326"/>
                  </a:cubicBezTo>
                  <a:cubicBezTo>
                    <a:pt x="16" y="324"/>
                    <a:pt x="14" y="323"/>
                    <a:pt x="12" y="323"/>
                  </a:cubicBezTo>
                  <a:cubicBezTo>
                    <a:pt x="12" y="323"/>
                    <a:pt x="12" y="323"/>
                    <a:pt x="12" y="323"/>
                  </a:cubicBezTo>
                  <a:cubicBezTo>
                    <a:pt x="14" y="323"/>
                    <a:pt x="16" y="324"/>
                    <a:pt x="20" y="326"/>
                  </a:cubicBezTo>
                  <a:cubicBezTo>
                    <a:pt x="23" y="327"/>
                    <a:pt x="25" y="328"/>
                    <a:pt x="28" y="328"/>
                  </a:cubicBezTo>
                  <a:cubicBezTo>
                    <a:pt x="34" y="328"/>
                    <a:pt x="38" y="322"/>
                    <a:pt x="42" y="317"/>
                  </a:cubicBezTo>
                  <a:cubicBezTo>
                    <a:pt x="45" y="313"/>
                    <a:pt x="46" y="309"/>
                    <a:pt x="46" y="304"/>
                  </a:cubicBezTo>
                  <a:moveTo>
                    <a:pt x="40" y="257"/>
                  </a:moveTo>
                  <a:cubicBezTo>
                    <a:pt x="40" y="257"/>
                    <a:pt x="40" y="257"/>
                    <a:pt x="40" y="257"/>
                  </a:cubicBezTo>
                  <a:cubicBezTo>
                    <a:pt x="40" y="258"/>
                    <a:pt x="39" y="260"/>
                    <a:pt x="39" y="261"/>
                  </a:cubicBezTo>
                  <a:cubicBezTo>
                    <a:pt x="39" y="260"/>
                    <a:pt x="40" y="258"/>
                    <a:pt x="40" y="257"/>
                  </a:cubicBezTo>
                  <a:cubicBezTo>
                    <a:pt x="40" y="257"/>
                    <a:pt x="40" y="257"/>
                    <a:pt x="40" y="257"/>
                  </a:cubicBezTo>
                  <a:moveTo>
                    <a:pt x="69" y="206"/>
                  </a:moveTo>
                  <a:cubicBezTo>
                    <a:pt x="69" y="206"/>
                    <a:pt x="69" y="207"/>
                    <a:pt x="69" y="207"/>
                  </a:cubicBezTo>
                  <a:cubicBezTo>
                    <a:pt x="67" y="218"/>
                    <a:pt x="66" y="224"/>
                    <a:pt x="58" y="231"/>
                  </a:cubicBezTo>
                  <a:cubicBezTo>
                    <a:pt x="58" y="231"/>
                    <a:pt x="58" y="231"/>
                    <a:pt x="58" y="231"/>
                  </a:cubicBezTo>
                  <a:cubicBezTo>
                    <a:pt x="58" y="231"/>
                    <a:pt x="58" y="231"/>
                    <a:pt x="58" y="231"/>
                  </a:cubicBezTo>
                  <a:cubicBezTo>
                    <a:pt x="66" y="224"/>
                    <a:pt x="67" y="218"/>
                    <a:pt x="69" y="207"/>
                  </a:cubicBezTo>
                  <a:cubicBezTo>
                    <a:pt x="69" y="207"/>
                    <a:pt x="69" y="206"/>
                    <a:pt x="69" y="206"/>
                  </a:cubicBezTo>
                  <a:moveTo>
                    <a:pt x="157" y="197"/>
                  </a:moveTo>
                  <a:cubicBezTo>
                    <a:pt x="157" y="197"/>
                    <a:pt x="157" y="197"/>
                    <a:pt x="157" y="197"/>
                  </a:cubicBezTo>
                  <a:cubicBezTo>
                    <a:pt x="157" y="197"/>
                    <a:pt x="157" y="197"/>
                    <a:pt x="157" y="197"/>
                  </a:cubicBezTo>
                  <a:cubicBezTo>
                    <a:pt x="157" y="197"/>
                    <a:pt x="157" y="197"/>
                    <a:pt x="157" y="197"/>
                  </a:cubicBezTo>
                  <a:cubicBezTo>
                    <a:pt x="157" y="197"/>
                    <a:pt x="157" y="197"/>
                    <a:pt x="157" y="197"/>
                  </a:cubicBezTo>
                  <a:moveTo>
                    <a:pt x="88" y="171"/>
                  </a:moveTo>
                  <a:cubicBezTo>
                    <a:pt x="83" y="171"/>
                    <a:pt x="64" y="176"/>
                    <a:pt x="64" y="184"/>
                  </a:cubicBezTo>
                  <a:cubicBezTo>
                    <a:pt x="64" y="176"/>
                    <a:pt x="83" y="171"/>
                    <a:pt x="88" y="171"/>
                  </a:cubicBezTo>
                  <a:cubicBezTo>
                    <a:pt x="97" y="171"/>
                    <a:pt x="103" y="179"/>
                    <a:pt x="109" y="186"/>
                  </a:cubicBezTo>
                  <a:cubicBezTo>
                    <a:pt x="116" y="192"/>
                    <a:pt x="123" y="197"/>
                    <a:pt x="129" y="198"/>
                  </a:cubicBezTo>
                  <a:cubicBezTo>
                    <a:pt x="130" y="199"/>
                    <a:pt x="132" y="199"/>
                    <a:pt x="133" y="199"/>
                  </a:cubicBezTo>
                  <a:cubicBezTo>
                    <a:pt x="133" y="199"/>
                    <a:pt x="133" y="199"/>
                    <a:pt x="133" y="199"/>
                  </a:cubicBezTo>
                  <a:cubicBezTo>
                    <a:pt x="132" y="199"/>
                    <a:pt x="130" y="199"/>
                    <a:pt x="129" y="198"/>
                  </a:cubicBezTo>
                  <a:cubicBezTo>
                    <a:pt x="123" y="197"/>
                    <a:pt x="116" y="192"/>
                    <a:pt x="109" y="186"/>
                  </a:cubicBezTo>
                  <a:cubicBezTo>
                    <a:pt x="103" y="179"/>
                    <a:pt x="97" y="171"/>
                    <a:pt x="88" y="171"/>
                  </a:cubicBezTo>
                  <a:moveTo>
                    <a:pt x="191" y="160"/>
                  </a:moveTo>
                  <a:cubicBezTo>
                    <a:pt x="191" y="160"/>
                    <a:pt x="191" y="160"/>
                    <a:pt x="191" y="160"/>
                  </a:cubicBezTo>
                  <a:cubicBezTo>
                    <a:pt x="190" y="164"/>
                    <a:pt x="187" y="181"/>
                    <a:pt x="182" y="186"/>
                  </a:cubicBezTo>
                  <a:cubicBezTo>
                    <a:pt x="173" y="195"/>
                    <a:pt x="170" y="196"/>
                    <a:pt x="157" y="197"/>
                  </a:cubicBezTo>
                  <a:cubicBezTo>
                    <a:pt x="170" y="196"/>
                    <a:pt x="173" y="195"/>
                    <a:pt x="182" y="186"/>
                  </a:cubicBezTo>
                  <a:cubicBezTo>
                    <a:pt x="187" y="181"/>
                    <a:pt x="190" y="164"/>
                    <a:pt x="191" y="160"/>
                  </a:cubicBezTo>
                  <a:cubicBezTo>
                    <a:pt x="191" y="160"/>
                    <a:pt x="191" y="160"/>
                    <a:pt x="191" y="160"/>
                  </a:cubicBezTo>
                  <a:moveTo>
                    <a:pt x="208" y="142"/>
                  </a:moveTo>
                  <a:cubicBezTo>
                    <a:pt x="208" y="142"/>
                    <a:pt x="208" y="142"/>
                    <a:pt x="208" y="142"/>
                  </a:cubicBezTo>
                  <a:cubicBezTo>
                    <a:pt x="208" y="142"/>
                    <a:pt x="208" y="142"/>
                    <a:pt x="208" y="142"/>
                  </a:cubicBezTo>
                  <a:cubicBezTo>
                    <a:pt x="208" y="142"/>
                    <a:pt x="208" y="142"/>
                    <a:pt x="208" y="142"/>
                  </a:cubicBezTo>
                  <a:cubicBezTo>
                    <a:pt x="208" y="142"/>
                    <a:pt x="208" y="142"/>
                    <a:pt x="208" y="142"/>
                  </a:cubicBezTo>
                  <a:moveTo>
                    <a:pt x="232" y="95"/>
                  </a:moveTo>
                  <a:cubicBezTo>
                    <a:pt x="232" y="96"/>
                    <a:pt x="232" y="96"/>
                    <a:pt x="232" y="96"/>
                  </a:cubicBezTo>
                  <a:cubicBezTo>
                    <a:pt x="232" y="96"/>
                    <a:pt x="231" y="96"/>
                    <a:pt x="231" y="96"/>
                  </a:cubicBezTo>
                  <a:cubicBezTo>
                    <a:pt x="231" y="96"/>
                    <a:pt x="232" y="96"/>
                    <a:pt x="232" y="96"/>
                  </a:cubicBezTo>
                  <a:cubicBezTo>
                    <a:pt x="232" y="96"/>
                    <a:pt x="232" y="96"/>
                    <a:pt x="232" y="95"/>
                  </a:cubicBezTo>
                  <a:moveTo>
                    <a:pt x="232" y="95"/>
                  </a:moveTo>
                  <a:cubicBezTo>
                    <a:pt x="232" y="95"/>
                    <a:pt x="232" y="95"/>
                    <a:pt x="232" y="95"/>
                  </a:cubicBezTo>
                  <a:cubicBezTo>
                    <a:pt x="232" y="95"/>
                    <a:pt x="232" y="95"/>
                    <a:pt x="232" y="95"/>
                  </a:cubicBezTo>
                  <a:moveTo>
                    <a:pt x="233" y="94"/>
                  </a:moveTo>
                  <a:cubicBezTo>
                    <a:pt x="233" y="94"/>
                    <a:pt x="232" y="94"/>
                    <a:pt x="232" y="94"/>
                  </a:cubicBezTo>
                  <a:cubicBezTo>
                    <a:pt x="232" y="94"/>
                    <a:pt x="233" y="94"/>
                    <a:pt x="233" y="94"/>
                  </a:cubicBezTo>
                  <a:moveTo>
                    <a:pt x="233" y="93"/>
                  </a:moveTo>
                  <a:cubicBezTo>
                    <a:pt x="233" y="93"/>
                    <a:pt x="233" y="93"/>
                    <a:pt x="233" y="93"/>
                  </a:cubicBezTo>
                  <a:cubicBezTo>
                    <a:pt x="233" y="93"/>
                    <a:pt x="233" y="93"/>
                    <a:pt x="233" y="93"/>
                  </a:cubicBezTo>
                  <a:moveTo>
                    <a:pt x="233" y="92"/>
                  </a:moveTo>
                  <a:cubicBezTo>
                    <a:pt x="233" y="93"/>
                    <a:pt x="233" y="93"/>
                    <a:pt x="233" y="93"/>
                  </a:cubicBezTo>
                  <a:cubicBezTo>
                    <a:pt x="233" y="93"/>
                    <a:pt x="233" y="93"/>
                    <a:pt x="233" y="92"/>
                  </a:cubicBezTo>
                  <a:moveTo>
                    <a:pt x="235" y="90"/>
                  </a:moveTo>
                  <a:cubicBezTo>
                    <a:pt x="234" y="90"/>
                    <a:pt x="234" y="91"/>
                    <a:pt x="234" y="91"/>
                  </a:cubicBezTo>
                  <a:cubicBezTo>
                    <a:pt x="234" y="91"/>
                    <a:pt x="234" y="90"/>
                    <a:pt x="235" y="90"/>
                  </a:cubicBezTo>
                  <a:moveTo>
                    <a:pt x="246" y="71"/>
                  </a:moveTo>
                  <a:cubicBezTo>
                    <a:pt x="242" y="76"/>
                    <a:pt x="238" y="83"/>
                    <a:pt x="235" y="90"/>
                  </a:cubicBezTo>
                  <a:cubicBezTo>
                    <a:pt x="238" y="83"/>
                    <a:pt x="242" y="76"/>
                    <a:pt x="246" y="71"/>
                  </a:cubicBezTo>
                  <a:cubicBezTo>
                    <a:pt x="246" y="71"/>
                    <a:pt x="246" y="71"/>
                    <a:pt x="246" y="71"/>
                  </a:cubicBezTo>
                  <a:moveTo>
                    <a:pt x="278" y="28"/>
                  </a:moveTo>
                  <a:cubicBezTo>
                    <a:pt x="276" y="31"/>
                    <a:pt x="274" y="32"/>
                    <a:pt x="272" y="34"/>
                  </a:cubicBezTo>
                  <a:cubicBezTo>
                    <a:pt x="269" y="36"/>
                    <a:pt x="265" y="40"/>
                    <a:pt x="263" y="42"/>
                  </a:cubicBezTo>
                  <a:cubicBezTo>
                    <a:pt x="263" y="43"/>
                    <a:pt x="262" y="44"/>
                    <a:pt x="262" y="44"/>
                  </a:cubicBezTo>
                  <a:cubicBezTo>
                    <a:pt x="262" y="44"/>
                    <a:pt x="262" y="44"/>
                    <a:pt x="262" y="44"/>
                  </a:cubicBezTo>
                  <a:cubicBezTo>
                    <a:pt x="262" y="44"/>
                    <a:pt x="261" y="44"/>
                    <a:pt x="261" y="44"/>
                  </a:cubicBezTo>
                  <a:cubicBezTo>
                    <a:pt x="258" y="47"/>
                    <a:pt x="256" y="53"/>
                    <a:pt x="255" y="57"/>
                  </a:cubicBezTo>
                  <a:cubicBezTo>
                    <a:pt x="255" y="57"/>
                    <a:pt x="255" y="58"/>
                    <a:pt x="255" y="58"/>
                  </a:cubicBezTo>
                  <a:cubicBezTo>
                    <a:pt x="256" y="57"/>
                    <a:pt x="256" y="56"/>
                    <a:pt x="257" y="54"/>
                  </a:cubicBezTo>
                  <a:cubicBezTo>
                    <a:pt x="260" y="48"/>
                    <a:pt x="269" y="42"/>
                    <a:pt x="273" y="36"/>
                  </a:cubicBezTo>
                  <a:cubicBezTo>
                    <a:pt x="275" y="34"/>
                    <a:pt x="276" y="31"/>
                    <a:pt x="278" y="28"/>
                  </a:cubicBezTo>
                  <a:moveTo>
                    <a:pt x="284" y="0"/>
                  </a:moveTo>
                  <a:cubicBezTo>
                    <a:pt x="284" y="1"/>
                    <a:pt x="283" y="3"/>
                    <a:pt x="283" y="5"/>
                  </a:cubicBezTo>
                  <a:cubicBezTo>
                    <a:pt x="283" y="4"/>
                    <a:pt x="284" y="2"/>
                    <a:pt x="285" y="1"/>
                  </a:cubicBezTo>
                  <a:cubicBezTo>
                    <a:pt x="284" y="1"/>
                    <a:pt x="284" y="1"/>
                    <a:pt x="284" y="1"/>
                  </a:cubicBezTo>
                  <a:cubicBezTo>
                    <a:pt x="284" y="0"/>
                    <a:pt x="284" y="0"/>
                    <a:pt x="284"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43" name="Freeform 383"/>
            <p:cNvSpPr>
              <a:spLocks/>
            </p:cNvSpPr>
            <p:nvPr/>
          </p:nvSpPr>
          <p:spPr bwMode="auto">
            <a:xfrm>
              <a:off x="3216188" y="3041225"/>
              <a:ext cx="3129" cy="3236"/>
            </a:xfrm>
            <a:custGeom>
              <a:avLst/>
              <a:gdLst>
                <a:gd name="T0" fmla="*/ 0 w 3"/>
                <a:gd name="T1" fmla="*/ 0 h 2"/>
                <a:gd name="T2" fmla="*/ 0 w 3"/>
                <a:gd name="T3" fmla="*/ 1 h 2"/>
                <a:gd name="T4" fmla="*/ 3 w 3"/>
                <a:gd name="T5" fmla="*/ 2 h 2"/>
                <a:gd name="T6" fmla="*/ 1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0" y="0"/>
                    <a:pt x="0" y="1"/>
                    <a:pt x="0" y="1"/>
                  </a:cubicBezTo>
                  <a:cubicBezTo>
                    <a:pt x="3" y="2"/>
                    <a:pt x="3" y="2"/>
                    <a:pt x="3" y="2"/>
                  </a:cubicBezTo>
                  <a:cubicBezTo>
                    <a:pt x="2" y="2"/>
                    <a:pt x="2" y="1"/>
                    <a:pt x="1" y="1"/>
                  </a:cubicBezTo>
                  <a:cubicBezTo>
                    <a:pt x="1" y="0"/>
                    <a:pt x="0"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44" name="Freeform 384"/>
            <p:cNvSpPr>
              <a:spLocks/>
            </p:cNvSpPr>
            <p:nvPr/>
          </p:nvSpPr>
          <p:spPr bwMode="auto">
            <a:xfrm>
              <a:off x="3214623" y="3041225"/>
              <a:ext cx="1565" cy="1618"/>
            </a:xfrm>
            <a:custGeom>
              <a:avLst/>
              <a:gdLst>
                <a:gd name="T0" fmla="*/ 1 w 1"/>
                <a:gd name="T1" fmla="*/ 0 h 1"/>
                <a:gd name="T2" fmla="*/ 0 w 1"/>
                <a:gd name="T3" fmla="*/ 0 h 1"/>
                <a:gd name="T4" fmla="*/ 0 w 1"/>
                <a:gd name="T5" fmla="*/ 1 h 1"/>
                <a:gd name="T6" fmla="*/ 1 w 1"/>
                <a:gd name="T7" fmla="*/ 1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0" y="0"/>
                    <a:pt x="0" y="0"/>
                  </a:cubicBezTo>
                  <a:cubicBezTo>
                    <a:pt x="0" y="1"/>
                    <a:pt x="0" y="1"/>
                    <a:pt x="0" y="1"/>
                  </a:cubicBezTo>
                  <a:cubicBezTo>
                    <a:pt x="1" y="1"/>
                    <a:pt x="1" y="1"/>
                    <a:pt x="1" y="1"/>
                  </a:cubicBezTo>
                  <a:cubicBezTo>
                    <a:pt x="1" y="1"/>
                    <a:pt x="1" y="0"/>
                    <a:pt x="1" y="0"/>
                  </a:cubicBezTo>
                  <a:cubicBezTo>
                    <a:pt x="1" y="0"/>
                    <a:pt x="1" y="0"/>
                    <a:pt x="1"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45" name="Freeform 385"/>
            <p:cNvSpPr>
              <a:spLocks noEditPoints="1"/>
            </p:cNvSpPr>
            <p:nvPr/>
          </p:nvSpPr>
          <p:spPr bwMode="auto">
            <a:xfrm>
              <a:off x="3217752" y="3044461"/>
              <a:ext cx="481818" cy="464394"/>
            </a:xfrm>
            <a:custGeom>
              <a:avLst/>
              <a:gdLst>
                <a:gd name="T0" fmla="*/ 115 w 376"/>
                <a:gd name="T1" fmla="*/ 152 h 350"/>
                <a:gd name="T2" fmla="*/ 115 w 376"/>
                <a:gd name="T3" fmla="*/ 152 h 350"/>
                <a:gd name="T4" fmla="*/ 124 w 376"/>
                <a:gd name="T5" fmla="*/ 175 h 350"/>
                <a:gd name="T6" fmla="*/ 142 w 376"/>
                <a:gd name="T7" fmla="*/ 195 h 350"/>
                <a:gd name="T8" fmla="*/ 159 w 376"/>
                <a:gd name="T9" fmla="*/ 215 h 350"/>
                <a:gd name="T10" fmla="*/ 188 w 376"/>
                <a:gd name="T11" fmla="*/ 237 h 350"/>
                <a:gd name="T12" fmla="*/ 203 w 376"/>
                <a:gd name="T13" fmla="*/ 254 h 350"/>
                <a:gd name="T14" fmla="*/ 226 w 376"/>
                <a:gd name="T15" fmla="*/ 270 h 350"/>
                <a:gd name="T16" fmla="*/ 257 w 376"/>
                <a:gd name="T17" fmla="*/ 277 h 350"/>
                <a:gd name="T18" fmla="*/ 286 w 376"/>
                <a:gd name="T19" fmla="*/ 283 h 350"/>
                <a:gd name="T20" fmla="*/ 314 w 376"/>
                <a:gd name="T21" fmla="*/ 294 h 350"/>
                <a:gd name="T22" fmla="*/ 343 w 376"/>
                <a:gd name="T23" fmla="*/ 307 h 350"/>
                <a:gd name="T24" fmla="*/ 354 w 376"/>
                <a:gd name="T25" fmla="*/ 328 h 350"/>
                <a:gd name="T26" fmla="*/ 376 w 376"/>
                <a:gd name="T27" fmla="*/ 350 h 350"/>
                <a:gd name="T28" fmla="*/ 376 w 376"/>
                <a:gd name="T29" fmla="*/ 350 h 350"/>
                <a:gd name="T30" fmla="*/ 376 w 376"/>
                <a:gd name="T31" fmla="*/ 350 h 350"/>
                <a:gd name="T32" fmla="*/ 354 w 376"/>
                <a:gd name="T33" fmla="*/ 328 h 350"/>
                <a:gd name="T34" fmla="*/ 343 w 376"/>
                <a:gd name="T35" fmla="*/ 307 h 350"/>
                <a:gd name="T36" fmla="*/ 314 w 376"/>
                <a:gd name="T37" fmla="*/ 294 h 350"/>
                <a:gd name="T38" fmla="*/ 286 w 376"/>
                <a:gd name="T39" fmla="*/ 283 h 350"/>
                <a:gd name="T40" fmla="*/ 257 w 376"/>
                <a:gd name="T41" fmla="*/ 277 h 350"/>
                <a:gd name="T42" fmla="*/ 226 w 376"/>
                <a:gd name="T43" fmla="*/ 270 h 350"/>
                <a:gd name="T44" fmla="*/ 203 w 376"/>
                <a:gd name="T45" fmla="*/ 254 h 350"/>
                <a:gd name="T46" fmla="*/ 188 w 376"/>
                <a:gd name="T47" fmla="*/ 237 h 350"/>
                <a:gd name="T48" fmla="*/ 159 w 376"/>
                <a:gd name="T49" fmla="*/ 215 h 350"/>
                <a:gd name="T50" fmla="*/ 142 w 376"/>
                <a:gd name="T51" fmla="*/ 195 h 350"/>
                <a:gd name="T52" fmla="*/ 124 w 376"/>
                <a:gd name="T53" fmla="*/ 175 h 350"/>
                <a:gd name="T54" fmla="*/ 115 w 376"/>
                <a:gd name="T55" fmla="*/ 152 h 350"/>
                <a:gd name="T56" fmla="*/ 34 w 376"/>
                <a:gd name="T57" fmla="*/ 2 h 350"/>
                <a:gd name="T58" fmla="*/ 28 w 376"/>
                <a:gd name="T59" fmla="*/ 2 h 350"/>
                <a:gd name="T60" fmla="*/ 28 w 376"/>
                <a:gd name="T61" fmla="*/ 2 h 350"/>
                <a:gd name="T62" fmla="*/ 28 w 376"/>
                <a:gd name="T63" fmla="*/ 2 h 350"/>
                <a:gd name="T64" fmla="*/ 34 w 376"/>
                <a:gd name="T65" fmla="*/ 2 h 350"/>
                <a:gd name="T66" fmla="*/ 51 w 376"/>
                <a:gd name="T67" fmla="*/ 6 h 350"/>
                <a:gd name="T68" fmla="*/ 71 w 376"/>
                <a:gd name="T69" fmla="*/ 28 h 350"/>
                <a:gd name="T70" fmla="*/ 97 w 376"/>
                <a:gd name="T71" fmla="*/ 49 h 350"/>
                <a:gd name="T72" fmla="*/ 115 w 376"/>
                <a:gd name="T73" fmla="*/ 70 h 350"/>
                <a:gd name="T74" fmla="*/ 126 w 376"/>
                <a:gd name="T75" fmla="*/ 93 h 350"/>
                <a:gd name="T76" fmla="*/ 115 w 376"/>
                <a:gd name="T77" fmla="*/ 70 h 350"/>
                <a:gd name="T78" fmla="*/ 97 w 376"/>
                <a:gd name="T79" fmla="*/ 49 h 350"/>
                <a:gd name="T80" fmla="*/ 71 w 376"/>
                <a:gd name="T81" fmla="*/ 28 h 350"/>
                <a:gd name="T82" fmla="*/ 51 w 376"/>
                <a:gd name="T83" fmla="*/ 6 h 350"/>
                <a:gd name="T84" fmla="*/ 34 w 376"/>
                <a:gd name="T85" fmla="*/ 2 h 350"/>
                <a:gd name="T86" fmla="*/ 2 w 376"/>
                <a:gd name="T87" fmla="*/ 0 h 350"/>
                <a:gd name="T88" fmla="*/ 0 w 376"/>
                <a:gd name="T89" fmla="*/ 0 h 350"/>
                <a:gd name="T90" fmla="*/ 3 w 376"/>
                <a:gd name="T91" fmla="*/ 1 h 350"/>
                <a:gd name="T92" fmla="*/ 2 w 376"/>
                <a:gd name="T93"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6" h="350">
                  <a:moveTo>
                    <a:pt x="115" y="152"/>
                  </a:moveTo>
                  <a:cubicBezTo>
                    <a:pt x="115" y="152"/>
                    <a:pt x="115" y="152"/>
                    <a:pt x="115" y="152"/>
                  </a:cubicBezTo>
                  <a:cubicBezTo>
                    <a:pt x="115" y="163"/>
                    <a:pt x="118" y="169"/>
                    <a:pt x="124" y="175"/>
                  </a:cubicBezTo>
                  <a:cubicBezTo>
                    <a:pt x="129" y="180"/>
                    <a:pt x="136" y="189"/>
                    <a:pt x="142" y="195"/>
                  </a:cubicBezTo>
                  <a:cubicBezTo>
                    <a:pt x="148" y="201"/>
                    <a:pt x="152" y="210"/>
                    <a:pt x="159" y="215"/>
                  </a:cubicBezTo>
                  <a:cubicBezTo>
                    <a:pt x="167" y="222"/>
                    <a:pt x="180" y="227"/>
                    <a:pt x="188" y="237"/>
                  </a:cubicBezTo>
                  <a:cubicBezTo>
                    <a:pt x="191" y="242"/>
                    <a:pt x="198" y="252"/>
                    <a:pt x="203" y="254"/>
                  </a:cubicBezTo>
                  <a:cubicBezTo>
                    <a:pt x="214" y="257"/>
                    <a:pt x="217" y="265"/>
                    <a:pt x="226" y="270"/>
                  </a:cubicBezTo>
                  <a:cubicBezTo>
                    <a:pt x="235" y="274"/>
                    <a:pt x="244" y="277"/>
                    <a:pt x="257" y="277"/>
                  </a:cubicBezTo>
                  <a:cubicBezTo>
                    <a:pt x="269" y="277"/>
                    <a:pt x="276" y="279"/>
                    <a:pt x="286" y="283"/>
                  </a:cubicBezTo>
                  <a:cubicBezTo>
                    <a:pt x="295" y="286"/>
                    <a:pt x="304" y="289"/>
                    <a:pt x="314" y="294"/>
                  </a:cubicBezTo>
                  <a:cubicBezTo>
                    <a:pt x="321" y="297"/>
                    <a:pt x="336" y="299"/>
                    <a:pt x="343" y="307"/>
                  </a:cubicBezTo>
                  <a:cubicBezTo>
                    <a:pt x="350" y="314"/>
                    <a:pt x="348" y="320"/>
                    <a:pt x="354" y="328"/>
                  </a:cubicBezTo>
                  <a:cubicBezTo>
                    <a:pt x="359" y="335"/>
                    <a:pt x="366" y="345"/>
                    <a:pt x="376" y="350"/>
                  </a:cubicBezTo>
                  <a:cubicBezTo>
                    <a:pt x="376" y="350"/>
                    <a:pt x="376" y="350"/>
                    <a:pt x="376" y="350"/>
                  </a:cubicBezTo>
                  <a:cubicBezTo>
                    <a:pt x="376" y="350"/>
                    <a:pt x="376" y="350"/>
                    <a:pt x="376" y="350"/>
                  </a:cubicBezTo>
                  <a:cubicBezTo>
                    <a:pt x="366" y="345"/>
                    <a:pt x="359" y="335"/>
                    <a:pt x="354" y="328"/>
                  </a:cubicBezTo>
                  <a:cubicBezTo>
                    <a:pt x="348" y="320"/>
                    <a:pt x="350" y="314"/>
                    <a:pt x="343" y="307"/>
                  </a:cubicBezTo>
                  <a:cubicBezTo>
                    <a:pt x="336" y="299"/>
                    <a:pt x="321" y="297"/>
                    <a:pt x="314" y="294"/>
                  </a:cubicBezTo>
                  <a:cubicBezTo>
                    <a:pt x="304" y="289"/>
                    <a:pt x="295" y="286"/>
                    <a:pt x="286" y="283"/>
                  </a:cubicBezTo>
                  <a:cubicBezTo>
                    <a:pt x="276" y="279"/>
                    <a:pt x="269" y="277"/>
                    <a:pt x="257" y="277"/>
                  </a:cubicBezTo>
                  <a:cubicBezTo>
                    <a:pt x="244" y="277"/>
                    <a:pt x="235" y="274"/>
                    <a:pt x="226" y="270"/>
                  </a:cubicBezTo>
                  <a:cubicBezTo>
                    <a:pt x="217" y="265"/>
                    <a:pt x="214" y="257"/>
                    <a:pt x="203" y="254"/>
                  </a:cubicBezTo>
                  <a:cubicBezTo>
                    <a:pt x="198" y="252"/>
                    <a:pt x="191" y="242"/>
                    <a:pt x="188" y="237"/>
                  </a:cubicBezTo>
                  <a:cubicBezTo>
                    <a:pt x="180" y="227"/>
                    <a:pt x="167" y="222"/>
                    <a:pt x="159" y="215"/>
                  </a:cubicBezTo>
                  <a:cubicBezTo>
                    <a:pt x="152" y="210"/>
                    <a:pt x="148" y="201"/>
                    <a:pt x="142" y="195"/>
                  </a:cubicBezTo>
                  <a:cubicBezTo>
                    <a:pt x="136" y="189"/>
                    <a:pt x="129" y="180"/>
                    <a:pt x="124" y="175"/>
                  </a:cubicBezTo>
                  <a:cubicBezTo>
                    <a:pt x="118" y="169"/>
                    <a:pt x="115" y="163"/>
                    <a:pt x="115" y="152"/>
                  </a:cubicBezTo>
                  <a:moveTo>
                    <a:pt x="34" y="2"/>
                  </a:moveTo>
                  <a:cubicBezTo>
                    <a:pt x="32" y="2"/>
                    <a:pt x="29" y="2"/>
                    <a:pt x="28" y="2"/>
                  </a:cubicBezTo>
                  <a:cubicBezTo>
                    <a:pt x="28" y="2"/>
                    <a:pt x="28" y="2"/>
                    <a:pt x="28" y="2"/>
                  </a:cubicBezTo>
                  <a:cubicBezTo>
                    <a:pt x="28" y="2"/>
                    <a:pt x="28" y="2"/>
                    <a:pt x="28" y="2"/>
                  </a:cubicBezTo>
                  <a:cubicBezTo>
                    <a:pt x="29" y="2"/>
                    <a:pt x="32" y="2"/>
                    <a:pt x="34" y="2"/>
                  </a:cubicBezTo>
                  <a:cubicBezTo>
                    <a:pt x="41" y="2"/>
                    <a:pt x="49" y="2"/>
                    <a:pt x="51" y="6"/>
                  </a:cubicBezTo>
                  <a:cubicBezTo>
                    <a:pt x="58" y="14"/>
                    <a:pt x="63" y="20"/>
                    <a:pt x="71" y="28"/>
                  </a:cubicBezTo>
                  <a:cubicBezTo>
                    <a:pt x="78" y="35"/>
                    <a:pt x="88" y="41"/>
                    <a:pt x="97" y="49"/>
                  </a:cubicBezTo>
                  <a:cubicBezTo>
                    <a:pt x="103" y="56"/>
                    <a:pt x="109" y="63"/>
                    <a:pt x="115" y="70"/>
                  </a:cubicBezTo>
                  <a:cubicBezTo>
                    <a:pt x="120" y="74"/>
                    <a:pt x="129" y="83"/>
                    <a:pt x="126" y="93"/>
                  </a:cubicBezTo>
                  <a:cubicBezTo>
                    <a:pt x="129" y="83"/>
                    <a:pt x="120" y="74"/>
                    <a:pt x="115" y="70"/>
                  </a:cubicBezTo>
                  <a:cubicBezTo>
                    <a:pt x="109" y="63"/>
                    <a:pt x="103" y="56"/>
                    <a:pt x="97" y="49"/>
                  </a:cubicBezTo>
                  <a:cubicBezTo>
                    <a:pt x="88" y="41"/>
                    <a:pt x="78" y="35"/>
                    <a:pt x="71" y="28"/>
                  </a:cubicBezTo>
                  <a:cubicBezTo>
                    <a:pt x="63" y="20"/>
                    <a:pt x="58" y="14"/>
                    <a:pt x="51" y="6"/>
                  </a:cubicBezTo>
                  <a:cubicBezTo>
                    <a:pt x="49" y="2"/>
                    <a:pt x="41" y="2"/>
                    <a:pt x="34" y="2"/>
                  </a:cubicBezTo>
                  <a:moveTo>
                    <a:pt x="2" y="0"/>
                  </a:moveTo>
                  <a:cubicBezTo>
                    <a:pt x="0" y="0"/>
                    <a:pt x="0" y="0"/>
                    <a:pt x="0" y="0"/>
                  </a:cubicBezTo>
                  <a:cubicBezTo>
                    <a:pt x="1" y="1"/>
                    <a:pt x="2" y="1"/>
                    <a:pt x="3" y="1"/>
                  </a:cubicBezTo>
                  <a:cubicBezTo>
                    <a:pt x="3" y="1"/>
                    <a:pt x="2" y="0"/>
                    <a:pt x="2"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46" name="Freeform 386"/>
            <p:cNvSpPr>
              <a:spLocks/>
            </p:cNvSpPr>
            <p:nvPr/>
          </p:nvSpPr>
          <p:spPr bwMode="auto">
            <a:xfrm>
              <a:off x="3300663" y="3376171"/>
              <a:ext cx="930785" cy="959533"/>
            </a:xfrm>
            <a:custGeom>
              <a:avLst/>
              <a:gdLst>
                <a:gd name="T0" fmla="*/ 453 w 726"/>
                <a:gd name="T1" fmla="*/ 13 h 723"/>
                <a:gd name="T2" fmla="*/ 455 w 726"/>
                <a:gd name="T3" fmla="*/ 51 h 723"/>
                <a:gd name="T4" fmla="*/ 442 w 726"/>
                <a:gd name="T5" fmla="*/ 89 h 723"/>
                <a:gd name="T6" fmla="*/ 442 w 726"/>
                <a:gd name="T7" fmla="*/ 89 h 723"/>
                <a:gd name="T8" fmla="*/ 427 w 726"/>
                <a:gd name="T9" fmla="*/ 92 h 723"/>
                <a:gd name="T10" fmla="*/ 382 w 726"/>
                <a:gd name="T11" fmla="*/ 86 h 723"/>
                <a:gd name="T12" fmla="*/ 340 w 726"/>
                <a:gd name="T13" fmla="*/ 95 h 723"/>
                <a:gd name="T14" fmla="*/ 340 w 726"/>
                <a:gd name="T15" fmla="*/ 95 h 723"/>
                <a:gd name="T16" fmla="*/ 325 w 726"/>
                <a:gd name="T17" fmla="*/ 104 h 723"/>
                <a:gd name="T18" fmla="*/ 311 w 726"/>
                <a:gd name="T19" fmla="*/ 100 h 723"/>
                <a:gd name="T20" fmla="*/ 315 w 726"/>
                <a:gd name="T21" fmla="*/ 103 h 723"/>
                <a:gd name="T22" fmla="*/ 314 w 726"/>
                <a:gd name="T23" fmla="*/ 131 h 723"/>
                <a:gd name="T24" fmla="*/ 295 w 726"/>
                <a:gd name="T25" fmla="*/ 140 h 723"/>
                <a:gd name="T26" fmla="*/ 273 w 726"/>
                <a:gd name="T27" fmla="*/ 134 h 723"/>
                <a:gd name="T28" fmla="*/ 238 w 726"/>
                <a:gd name="T29" fmla="*/ 137 h 723"/>
                <a:gd name="T30" fmla="*/ 224 w 726"/>
                <a:gd name="T31" fmla="*/ 158 h 723"/>
                <a:gd name="T32" fmla="*/ 184 w 726"/>
                <a:gd name="T33" fmla="*/ 199 h 723"/>
                <a:gd name="T34" fmla="*/ 213 w 726"/>
                <a:gd name="T35" fmla="*/ 234 h 723"/>
                <a:gd name="T36" fmla="*/ 154 w 726"/>
                <a:gd name="T37" fmla="*/ 288 h 723"/>
                <a:gd name="T38" fmla="*/ 164 w 726"/>
                <a:gd name="T39" fmla="*/ 333 h 723"/>
                <a:gd name="T40" fmla="*/ 164 w 726"/>
                <a:gd name="T41" fmla="*/ 382 h 723"/>
                <a:gd name="T42" fmla="*/ 127 w 726"/>
                <a:gd name="T43" fmla="*/ 405 h 723"/>
                <a:gd name="T44" fmla="*/ 97 w 726"/>
                <a:gd name="T45" fmla="*/ 409 h 723"/>
                <a:gd name="T46" fmla="*/ 92 w 726"/>
                <a:gd name="T47" fmla="*/ 432 h 723"/>
                <a:gd name="T48" fmla="*/ 30 w 726"/>
                <a:gd name="T49" fmla="*/ 525 h 723"/>
                <a:gd name="T50" fmla="*/ 97 w 726"/>
                <a:gd name="T51" fmla="*/ 631 h 723"/>
                <a:gd name="T52" fmla="*/ 255 w 726"/>
                <a:gd name="T53" fmla="*/ 592 h 723"/>
                <a:gd name="T54" fmla="*/ 396 w 726"/>
                <a:gd name="T55" fmla="*/ 646 h 723"/>
                <a:gd name="T56" fmla="*/ 502 w 726"/>
                <a:gd name="T57" fmla="*/ 656 h 723"/>
                <a:gd name="T58" fmla="*/ 610 w 726"/>
                <a:gd name="T59" fmla="*/ 703 h 723"/>
                <a:gd name="T60" fmla="*/ 644 w 726"/>
                <a:gd name="T61" fmla="*/ 685 h 723"/>
                <a:gd name="T62" fmla="*/ 657 w 726"/>
                <a:gd name="T63" fmla="*/ 644 h 723"/>
                <a:gd name="T64" fmla="*/ 708 w 726"/>
                <a:gd name="T65" fmla="*/ 563 h 723"/>
                <a:gd name="T66" fmla="*/ 720 w 726"/>
                <a:gd name="T67" fmla="*/ 535 h 723"/>
                <a:gd name="T68" fmla="*/ 693 w 726"/>
                <a:gd name="T69" fmla="*/ 481 h 723"/>
                <a:gd name="T70" fmla="*/ 662 w 726"/>
                <a:gd name="T71" fmla="*/ 337 h 723"/>
                <a:gd name="T72" fmla="*/ 653 w 726"/>
                <a:gd name="T73" fmla="*/ 333 h 723"/>
                <a:gd name="T74" fmla="*/ 648 w 726"/>
                <a:gd name="T75" fmla="*/ 326 h 723"/>
                <a:gd name="T76" fmla="*/ 632 w 726"/>
                <a:gd name="T77" fmla="*/ 312 h 723"/>
                <a:gd name="T78" fmla="*/ 621 w 726"/>
                <a:gd name="T79" fmla="*/ 282 h 723"/>
                <a:gd name="T80" fmla="*/ 619 w 726"/>
                <a:gd name="T81" fmla="*/ 255 h 723"/>
                <a:gd name="T82" fmla="*/ 600 w 726"/>
                <a:gd name="T83" fmla="*/ 236 h 723"/>
                <a:gd name="T84" fmla="*/ 580 w 726"/>
                <a:gd name="T85" fmla="*/ 236 h 723"/>
                <a:gd name="T86" fmla="*/ 566 w 726"/>
                <a:gd name="T87" fmla="*/ 227 h 723"/>
                <a:gd name="T88" fmla="*/ 549 w 726"/>
                <a:gd name="T89" fmla="*/ 202 h 723"/>
                <a:gd name="T90" fmla="*/ 536 w 726"/>
                <a:gd name="T91" fmla="*/ 175 h 723"/>
                <a:gd name="T92" fmla="*/ 561 w 726"/>
                <a:gd name="T93" fmla="*/ 151 h 723"/>
                <a:gd name="T94" fmla="*/ 567 w 726"/>
                <a:gd name="T95" fmla="*/ 132 h 723"/>
                <a:gd name="T96" fmla="*/ 538 w 726"/>
                <a:gd name="T97" fmla="*/ 93 h 723"/>
                <a:gd name="T98" fmla="*/ 528 w 726"/>
                <a:gd name="T99" fmla="*/ 79 h 723"/>
                <a:gd name="T100" fmla="*/ 492 w 726"/>
                <a:gd name="T101" fmla="*/ 57 h 723"/>
                <a:gd name="T102" fmla="*/ 485 w 726"/>
                <a:gd name="T103" fmla="*/ 2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6" h="723">
                  <a:moveTo>
                    <a:pt x="489" y="0"/>
                  </a:moveTo>
                  <a:cubicBezTo>
                    <a:pt x="489" y="0"/>
                    <a:pt x="489" y="0"/>
                    <a:pt x="489" y="0"/>
                  </a:cubicBezTo>
                  <a:cubicBezTo>
                    <a:pt x="488" y="2"/>
                    <a:pt x="486" y="5"/>
                    <a:pt x="484" y="7"/>
                  </a:cubicBezTo>
                  <a:cubicBezTo>
                    <a:pt x="481" y="11"/>
                    <a:pt x="458" y="10"/>
                    <a:pt x="453" y="13"/>
                  </a:cubicBezTo>
                  <a:cubicBezTo>
                    <a:pt x="452" y="13"/>
                    <a:pt x="451" y="15"/>
                    <a:pt x="451" y="16"/>
                  </a:cubicBezTo>
                  <a:cubicBezTo>
                    <a:pt x="451" y="23"/>
                    <a:pt x="465" y="38"/>
                    <a:pt x="466" y="38"/>
                  </a:cubicBezTo>
                  <a:cubicBezTo>
                    <a:pt x="468" y="40"/>
                    <a:pt x="469" y="41"/>
                    <a:pt x="469" y="43"/>
                  </a:cubicBezTo>
                  <a:cubicBezTo>
                    <a:pt x="469" y="47"/>
                    <a:pt x="459" y="49"/>
                    <a:pt x="455" y="51"/>
                  </a:cubicBezTo>
                  <a:cubicBezTo>
                    <a:pt x="451" y="53"/>
                    <a:pt x="450" y="56"/>
                    <a:pt x="450" y="59"/>
                  </a:cubicBezTo>
                  <a:cubicBezTo>
                    <a:pt x="450" y="63"/>
                    <a:pt x="452" y="68"/>
                    <a:pt x="455" y="73"/>
                  </a:cubicBezTo>
                  <a:cubicBezTo>
                    <a:pt x="456" y="75"/>
                    <a:pt x="457" y="77"/>
                    <a:pt x="457" y="79"/>
                  </a:cubicBezTo>
                  <a:cubicBezTo>
                    <a:pt x="457" y="84"/>
                    <a:pt x="451" y="85"/>
                    <a:pt x="442" y="89"/>
                  </a:cubicBezTo>
                  <a:cubicBezTo>
                    <a:pt x="442" y="89"/>
                    <a:pt x="442" y="89"/>
                    <a:pt x="442" y="89"/>
                  </a:cubicBezTo>
                  <a:cubicBezTo>
                    <a:pt x="442" y="89"/>
                    <a:pt x="442" y="89"/>
                    <a:pt x="442" y="89"/>
                  </a:cubicBezTo>
                  <a:cubicBezTo>
                    <a:pt x="442" y="89"/>
                    <a:pt x="442" y="89"/>
                    <a:pt x="442" y="89"/>
                  </a:cubicBezTo>
                  <a:cubicBezTo>
                    <a:pt x="442" y="89"/>
                    <a:pt x="442" y="89"/>
                    <a:pt x="442" y="89"/>
                  </a:cubicBezTo>
                  <a:cubicBezTo>
                    <a:pt x="438" y="91"/>
                    <a:pt x="432" y="92"/>
                    <a:pt x="427" y="92"/>
                  </a:cubicBezTo>
                  <a:cubicBezTo>
                    <a:pt x="427" y="92"/>
                    <a:pt x="427" y="92"/>
                    <a:pt x="427" y="92"/>
                  </a:cubicBezTo>
                  <a:cubicBezTo>
                    <a:pt x="427" y="92"/>
                    <a:pt x="427" y="92"/>
                    <a:pt x="427" y="92"/>
                  </a:cubicBezTo>
                  <a:cubicBezTo>
                    <a:pt x="427" y="92"/>
                    <a:pt x="427" y="92"/>
                    <a:pt x="427" y="92"/>
                  </a:cubicBezTo>
                  <a:cubicBezTo>
                    <a:pt x="427" y="92"/>
                    <a:pt x="427" y="92"/>
                    <a:pt x="427" y="92"/>
                  </a:cubicBezTo>
                  <a:cubicBezTo>
                    <a:pt x="423" y="92"/>
                    <a:pt x="420" y="92"/>
                    <a:pt x="417" y="91"/>
                  </a:cubicBezTo>
                  <a:cubicBezTo>
                    <a:pt x="413" y="91"/>
                    <a:pt x="410" y="91"/>
                    <a:pt x="407" y="91"/>
                  </a:cubicBezTo>
                  <a:cubicBezTo>
                    <a:pt x="399" y="91"/>
                    <a:pt x="390" y="88"/>
                    <a:pt x="382" y="86"/>
                  </a:cubicBezTo>
                  <a:cubicBezTo>
                    <a:pt x="375" y="84"/>
                    <a:pt x="369" y="78"/>
                    <a:pt x="362" y="77"/>
                  </a:cubicBezTo>
                  <a:cubicBezTo>
                    <a:pt x="361" y="76"/>
                    <a:pt x="360" y="76"/>
                    <a:pt x="360" y="76"/>
                  </a:cubicBezTo>
                  <a:cubicBezTo>
                    <a:pt x="351" y="76"/>
                    <a:pt x="342" y="90"/>
                    <a:pt x="340" y="95"/>
                  </a:cubicBezTo>
                  <a:cubicBezTo>
                    <a:pt x="340" y="95"/>
                    <a:pt x="340" y="95"/>
                    <a:pt x="340" y="95"/>
                  </a:cubicBezTo>
                  <a:cubicBezTo>
                    <a:pt x="340" y="95"/>
                    <a:pt x="340" y="95"/>
                    <a:pt x="340" y="95"/>
                  </a:cubicBezTo>
                  <a:cubicBezTo>
                    <a:pt x="340" y="95"/>
                    <a:pt x="340" y="95"/>
                    <a:pt x="340" y="95"/>
                  </a:cubicBezTo>
                  <a:cubicBezTo>
                    <a:pt x="340" y="95"/>
                    <a:pt x="340" y="95"/>
                    <a:pt x="340" y="95"/>
                  </a:cubicBezTo>
                  <a:cubicBezTo>
                    <a:pt x="340" y="95"/>
                    <a:pt x="340" y="95"/>
                    <a:pt x="340" y="95"/>
                  </a:cubicBezTo>
                  <a:cubicBezTo>
                    <a:pt x="340" y="95"/>
                    <a:pt x="340" y="95"/>
                    <a:pt x="340" y="95"/>
                  </a:cubicBezTo>
                  <a:cubicBezTo>
                    <a:pt x="336" y="102"/>
                    <a:pt x="331" y="104"/>
                    <a:pt x="325" y="104"/>
                  </a:cubicBezTo>
                  <a:cubicBezTo>
                    <a:pt x="325" y="104"/>
                    <a:pt x="325" y="104"/>
                    <a:pt x="325" y="104"/>
                  </a:cubicBezTo>
                  <a:cubicBezTo>
                    <a:pt x="325" y="104"/>
                    <a:pt x="325" y="104"/>
                    <a:pt x="325" y="104"/>
                  </a:cubicBezTo>
                  <a:cubicBezTo>
                    <a:pt x="325" y="104"/>
                    <a:pt x="325" y="104"/>
                    <a:pt x="325" y="104"/>
                  </a:cubicBezTo>
                  <a:cubicBezTo>
                    <a:pt x="325" y="104"/>
                    <a:pt x="325" y="104"/>
                    <a:pt x="325" y="104"/>
                  </a:cubicBezTo>
                  <a:cubicBezTo>
                    <a:pt x="320" y="104"/>
                    <a:pt x="315" y="102"/>
                    <a:pt x="311" y="100"/>
                  </a:cubicBezTo>
                  <a:cubicBezTo>
                    <a:pt x="311" y="100"/>
                    <a:pt x="311" y="100"/>
                    <a:pt x="311" y="100"/>
                  </a:cubicBezTo>
                  <a:cubicBezTo>
                    <a:pt x="311" y="100"/>
                    <a:pt x="311" y="100"/>
                    <a:pt x="311" y="100"/>
                  </a:cubicBezTo>
                  <a:cubicBezTo>
                    <a:pt x="311" y="100"/>
                    <a:pt x="311" y="100"/>
                    <a:pt x="311" y="100"/>
                  </a:cubicBezTo>
                  <a:cubicBezTo>
                    <a:pt x="311" y="100"/>
                    <a:pt x="311" y="100"/>
                    <a:pt x="311" y="100"/>
                  </a:cubicBezTo>
                  <a:cubicBezTo>
                    <a:pt x="312" y="101"/>
                    <a:pt x="314" y="102"/>
                    <a:pt x="315" y="103"/>
                  </a:cubicBezTo>
                  <a:cubicBezTo>
                    <a:pt x="320" y="106"/>
                    <a:pt x="319" y="107"/>
                    <a:pt x="319" y="113"/>
                  </a:cubicBezTo>
                  <a:cubicBezTo>
                    <a:pt x="319" y="114"/>
                    <a:pt x="319" y="116"/>
                    <a:pt x="319" y="117"/>
                  </a:cubicBezTo>
                  <a:cubicBezTo>
                    <a:pt x="318" y="119"/>
                    <a:pt x="318" y="120"/>
                    <a:pt x="318" y="122"/>
                  </a:cubicBezTo>
                  <a:cubicBezTo>
                    <a:pt x="317" y="126"/>
                    <a:pt x="316" y="129"/>
                    <a:pt x="314" y="131"/>
                  </a:cubicBezTo>
                  <a:cubicBezTo>
                    <a:pt x="313" y="132"/>
                    <a:pt x="312" y="133"/>
                    <a:pt x="310" y="133"/>
                  </a:cubicBezTo>
                  <a:cubicBezTo>
                    <a:pt x="309" y="133"/>
                    <a:pt x="308" y="134"/>
                    <a:pt x="307" y="134"/>
                  </a:cubicBezTo>
                  <a:cubicBezTo>
                    <a:pt x="304" y="135"/>
                    <a:pt x="302" y="136"/>
                    <a:pt x="300" y="137"/>
                  </a:cubicBezTo>
                  <a:cubicBezTo>
                    <a:pt x="298" y="138"/>
                    <a:pt x="297" y="140"/>
                    <a:pt x="295" y="140"/>
                  </a:cubicBezTo>
                  <a:cubicBezTo>
                    <a:pt x="295" y="141"/>
                    <a:pt x="294" y="141"/>
                    <a:pt x="293" y="141"/>
                  </a:cubicBezTo>
                  <a:cubicBezTo>
                    <a:pt x="292" y="141"/>
                    <a:pt x="290" y="140"/>
                    <a:pt x="288" y="139"/>
                  </a:cubicBezTo>
                  <a:cubicBezTo>
                    <a:pt x="287" y="138"/>
                    <a:pt x="286" y="138"/>
                    <a:pt x="285" y="138"/>
                  </a:cubicBezTo>
                  <a:cubicBezTo>
                    <a:pt x="281" y="137"/>
                    <a:pt x="277" y="135"/>
                    <a:pt x="273" y="134"/>
                  </a:cubicBezTo>
                  <a:cubicBezTo>
                    <a:pt x="273" y="134"/>
                    <a:pt x="273" y="134"/>
                    <a:pt x="273" y="134"/>
                  </a:cubicBezTo>
                  <a:cubicBezTo>
                    <a:pt x="270" y="132"/>
                    <a:pt x="263" y="128"/>
                    <a:pt x="257" y="128"/>
                  </a:cubicBezTo>
                  <a:cubicBezTo>
                    <a:pt x="256" y="128"/>
                    <a:pt x="256" y="128"/>
                    <a:pt x="255" y="128"/>
                  </a:cubicBezTo>
                  <a:cubicBezTo>
                    <a:pt x="251" y="129"/>
                    <a:pt x="240" y="134"/>
                    <a:pt x="238" y="137"/>
                  </a:cubicBezTo>
                  <a:cubicBezTo>
                    <a:pt x="236" y="140"/>
                    <a:pt x="235" y="155"/>
                    <a:pt x="233" y="156"/>
                  </a:cubicBezTo>
                  <a:cubicBezTo>
                    <a:pt x="231" y="158"/>
                    <a:pt x="229" y="158"/>
                    <a:pt x="227" y="158"/>
                  </a:cubicBezTo>
                  <a:cubicBezTo>
                    <a:pt x="226" y="158"/>
                    <a:pt x="226" y="158"/>
                    <a:pt x="225" y="158"/>
                  </a:cubicBezTo>
                  <a:cubicBezTo>
                    <a:pt x="225" y="158"/>
                    <a:pt x="224" y="158"/>
                    <a:pt x="224" y="158"/>
                  </a:cubicBezTo>
                  <a:cubicBezTo>
                    <a:pt x="222" y="158"/>
                    <a:pt x="219" y="159"/>
                    <a:pt x="217" y="160"/>
                  </a:cubicBezTo>
                  <a:cubicBezTo>
                    <a:pt x="211" y="165"/>
                    <a:pt x="215" y="171"/>
                    <a:pt x="210" y="176"/>
                  </a:cubicBezTo>
                  <a:cubicBezTo>
                    <a:pt x="203" y="182"/>
                    <a:pt x="200" y="185"/>
                    <a:pt x="193" y="191"/>
                  </a:cubicBezTo>
                  <a:cubicBezTo>
                    <a:pt x="187" y="195"/>
                    <a:pt x="184" y="197"/>
                    <a:pt x="184" y="199"/>
                  </a:cubicBezTo>
                  <a:cubicBezTo>
                    <a:pt x="184" y="200"/>
                    <a:pt x="186" y="202"/>
                    <a:pt x="190" y="204"/>
                  </a:cubicBezTo>
                  <a:cubicBezTo>
                    <a:pt x="194" y="206"/>
                    <a:pt x="198" y="209"/>
                    <a:pt x="203" y="214"/>
                  </a:cubicBezTo>
                  <a:cubicBezTo>
                    <a:pt x="207" y="218"/>
                    <a:pt x="214" y="225"/>
                    <a:pt x="214" y="231"/>
                  </a:cubicBezTo>
                  <a:cubicBezTo>
                    <a:pt x="214" y="232"/>
                    <a:pt x="214" y="233"/>
                    <a:pt x="213" y="234"/>
                  </a:cubicBezTo>
                  <a:cubicBezTo>
                    <a:pt x="212" y="240"/>
                    <a:pt x="212" y="244"/>
                    <a:pt x="207" y="249"/>
                  </a:cubicBezTo>
                  <a:cubicBezTo>
                    <a:pt x="202" y="254"/>
                    <a:pt x="198" y="259"/>
                    <a:pt x="192" y="262"/>
                  </a:cubicBezTo>
                  <a:cubicBezTo>
                    <a:pt x="184" y="266"/>
                    <a:pt x="176" y="270"/>
                    <a:pt x="170" y="276"/>
                  </a:cubicBezTo>
                  <a:cubicBezTo>
                    <a:pt x="166" y="280"/>
                    <a:pt x="157" y="283"/>
                    <a:pt x="154" y="288"/>
                  </a:cubicBezTo>
                  <a:cubicBezTo>
                    <a:pt x="153" y="290"/>
                    <a:pt x="151" y="293"/>
                    <a:pt x="151" y="297"/>
                  </a:cubicBezTo>
                  <a:cubicBezTo>
                    <a:pt x="151" y="299"/>
                    <a:pt x="152" y="301"/>
                    <a:pt x="154" y="303"/>
                  </a:cubicBezTo>
                  <a:cubicBezTo>
                    <a:pt x="159" y="308"/>
                    <a:pt x="163" y="311"/>
                    <a:pt x="163" y="320"/>
                  </a:cubicBezTo>
                  <a:cubicBezTo>
                    <a:pt x="163" y="324"/>
                    <a:pt x="164" y="329"/>
                    <a:pt x="164" y="333"/>
                  </a:cubicBezTo>
                  <a:cubicBezTo>
                    <a:pt x="164" y="335"/>
                    <a:pt x="164" y="337"/>
                    <a:pt x="163" y="339"/>
                  </a:cubicBezTo>
                  <a:cubicBezTo>
                    <a:pt x="162" y="344"/>
                    <a:pt x="162" y="349"/>
                    <a:pt x="162" y="354"/>
                  </a:cubicBezTo>
                  <a:cubicBezTo>
                    <a:pt x="162" y="356"/>
                    <a:pt x="162" y="359"/>
                    <a:pt x="162" y="361"/>
                  </a:cubicBezTo>
                  <a:cubicBezTo>
                    <a:pt x="162" y="368"/>
                    <a:pt x="163" y="375"/>
                    <a:pt x="164" y="382"/>
                  </a:cubicBezTo>
                  <a:cubicBezTo>
                    <a:pt x="165" y="385"/>
                    <a:pt x="168" y="392"/>
                    <a:pt x="168" y="398"/>
                  </a:cubicBezTo>
                  <a:cubicBezTo>
                    <a:pt x="168" y="400"/>
                    <a:pt x="168" y="401"/>
                    <a:pt x="167" y="403"/>
                  </a:cubicBezTo>
                  <a:cubicBezTo>
                    <a:pt x="164" y="408"/>
                    <a:pt x="159" y="412"/>
                    <a:pt x="150" y="412"/>
                  </a:cubicBezTo>
                  <a:cubicBezTo>
                    <a:pt x="142" y="412"/>
                    <a:pt x="133" y="411"/>
                    <a:pt x="127" y="405"/>
                  </a:cubicBezTo>
                  <a:cubicBezTo>
                    <a:pt x="125" y="403"/>
                    <a:pt x="109" y="390"/>
                    <a:pt x="104" y="390"/>
                  </a:cubicBezTo>
                  <a:cubicBezTo>
                    <a:pt x="103" y="390"/>
                    <a:pt x="103" y="391"/>
                    <a:pt x="103" y="391"/>
                  </a:cubicBezTo>
                  <a:cubicBezTo>
                    <a:pt x="98" y="396"/>
                    <a:pt x="97" y="398"/>
                    <a:pt x="97" y="405"/>
                  </a:cubicBezTo>
                  <a:cubicBezTo>
                    <a:pt x="97" y="406"/>
                    <a:pt x="97" y="408"/>
                    <a:pt x="97" y="409"/>
                  </a:cubicBezTo>
                  <a:cubicBezTo>
                    <a:pt x="97" y="409"/>
                    <a:pt x="97" y="409"/>
                    <a:pt x="97" y="409"/>
                  </a:cubicBezTo>
                  <a:cubicBezTo>
                    <a:pt x="97" y="409"/>
                    <a:pt x="97" y="409"/>
                    <a:pt x="97" y="409"/>
                  </a:cubicBezTo>
                  <a:cubicBezTo>
                    <a:pt x="97" y="419"/>
                    <a:pt x="93" y="415"/>
                    <a:pt x="87" y="419"/>
                  </a:cubicBezTo>
                  <a:cubicBezTo>
                    <a:pt x="89" y="424"/>
                    <a:pt x="91" y="428"/>
                    <a:pt x="92" y="432"/>
                  </a:cubicBezTo>
                  <a:cubicBezTo>
                    <a:pt x="97" y="443"/>
                    <a:pt x="112" y="447"/>
                    <a:pt x="118" y="455"/>
                  </a:cubicBezTo>
                  <a:cubicBezTo>
                    <a:pt x="118" y="456"/>
                    <a:pt x="95" y="476"/>
                    <a:pt x="92" y="479"/>
                  </a:cubicBezTo>
                  <a:cubicBezTo>
                    <a:pt x="82" y="489"/>
                    <a:pt x="82" y="498"/>
                    <a:pt x="67" y="502"/>
                  </a:cubicBezTo>
                  <a:cubicBezTo>
                    <a:pt x="58" y="504"/>
                    <a:pt x="41" y="520"/>
                    <a:pt x="30" y="525"/>
                  </a:cubicBezTo>
                  <a:cubicBezTo>
                    <a:pt x="15" y="532"/>
                    <a:pt x="9" y="551"/>
                    <a:pt x="5" y="566"/>
                  </a:cubicBezTo>
                  <a:cubicBezTo>
                    <a:pt x="0" y="586"/>
                    <a:pt x="25" y="594"/>
                    <a:pt x="36" y="600"/>
                  </a:cubicBezTo>
                  <a:cubicBezTo>
                    <a:pt x="46" y="605"/>
                    <a:pt x="52" y="616"/>
                    <a:pt x="59" y="623"/>
                  </a:cubicBezTo>
                  <a:cubicBezTo>
                    <a:pt x="66" y="630"/>
                    <a:pt x="87" y="631"/>
                    <a:pt x="97" y="631"/>
                  </a:cubicBezTo>
                  <a:cubicBezTo>
                    <a:pt x="111" y="631"/>
                    <a:pt x="123" y="628"/>
                    <a:pt x="134" y="626"/>
                  </a:cubicBezTo>
                  <a:cubicBezTo>
                    <a:pt x="148" y="622"/>
                    <a:pt x="162" y="620"/>
                    <a:pt x="177" y="620"/>
                  </a:cubicBezTo>
                  <a:cubicBezTo>
                    <a:pt x="192" y="620"/>
                    <a:pt x="204" y="608"/>
                    <a:pt x="216" y="605"/>
                  </a:cubicBezTo>
                  <a:cubicBezTo>
                    <a:pt x="229" y="602"/>
                    <a:pt x="237" y="592"/>
                    <a:pt x="255" y="592"/>
                  </a:cubicBezTo>
                  <a:cubicBezTo>
                    <a:pt x="268" y="592"/>
                    <a:pt x="282" y="605"/>
                    <a:pt x="296" y="605"/>
                  </a:cubicBezTo>
                  <a:cubicBezTo>
                    <a:pt x="313" y="605"/>
                    <a:pt x="319" y="610"/>
                    <a:pt x="329" y="618"/>
                  </a:cubicBezTo>
                  <a:cubicBezTo>
                    <a:pt x="338" y="624"/>
                    <a:pt x="345" y="627"/>
                    <a:pt x="358" y="633"/>
                  </a:cubicBezTo>
                  <a:cubicBezTo>
                    <a:pt x="370" y="639"/>
                    <a:pt x="380" y="646"/>
                    <a:pt x="396" y="646"/>
                  </a:cubicBezTo>
                  <a:cubicBezTo>
                    <a:pt x="412" y="646"/>
                    <a:pt x="417" y="642"/>
                    <a:pt x="430" y="638"/>
                  </a:cubicBezTo>
                  <a:cubicBezTo>
                    <a:pt x="436" y="637"/>
                    <a:pt x="442" y="636"/>
                    <a:pt x="448" y="636"/>
                  </a:cubicBezTo>
                  <a:cubicBezTo>
                    <a:pt x="455" y="636"/>
                    <a:pt x="462" y="637"/>
                    <a:pt x="469" y="638"/>
                  </a:cubicBezTo>
                  <a:cubicBezTo>
                    <a:pt x="480" y="641"/>
                    <a:pt x="496" y="653"/>
                    <a:pt x="502" y="656"/>
                  </a:cubicBezTo>
                  <a:cubicBezTo>
                    <a:pt x="514" y="662"/>
                    <a:pt x="517" y="669"/>
                    <a:pt x="538" y="669"/>
                  </a:cubicBezTo>
                  <a:cubicBezTo>
                    <a:pt x="543" y="669"/>
                    <a:pt x="547" y="669"/>
                    <a:pt x="550" y="669"/>
                  </a:cubicBezTo>
                  <a:cubicBezTo>
                    <a:pt x="564" y="669"/>
                    <a:pt x="555" y="670"/>
                    <a:pt x="574" y="680"/>
                  </a:cubicBezTo>
                  <a:cubicBezTo>
                    <a:pt x="589" y="687"/>
                    <a:pt x="599" y="691"/>
                    <a:pt x="610" y="703"/>
                  </a:cubicBezTo>
                  <a:cubicBezTo>
                    <a:pt x="621" y="714"/>
                    <a:pt x="622" y="723"/>
                    <a:pt x="641" y="723"/>
                  </a:cubicBezTo>
                  <a:cubicBezTo>
                    <a:pt x="648" y="723"/>
                    <a:pt x="647" y="710"/>
                    <a:pt x="646" y="698"/>
                  </a:cubicBezTo>
                  <a:cubicBezTo>
                    <a:pt x="645" y="692"/>
                    <a:pt x="644" y="686"/>
                    <a:pt x="644" y="685"/>
                  </a:cubicBezTo>
                  <a:cubicBezTo>
                    <a:pt x="644" y="685"/>
                    <a:pt x="644" y="685"/>
                    <a:pt x="644" y="685"/>
                  </a:cubicBezTo>
                  <a:cubicBezTo>
                    <a:pt x="644" y="685"/>
                    <a:pt x="644" y="685"/>
                    <a:pt x="644" y="685"/>
                  </a:cubicBezTo>
                  <a:cubicBezTo>
                    <a:pt x="644" y="685"/>
                    <a:pt x="644" y="685"/>
                    <a:pt x="644" y="685"/>
                  </a:cubicBezTo>
                  <a:cubicBezTo>
                    <a:pt x="644" y="685"/>
                    <a:pt x="644" y="684"/>
                    <a:pt x="644" y="684"/>
                  </a:cubicBezTo>
                  <a:cubicBezTo>
                    <a:pt x="644" y="668"/>
                    <a:pt x="652" y="653"/>
                    <a:pt x="657" y="644"/>
                  </a:cubicBezTo>
                  <a:cubicBezTo>
                    <a:pt x="663" y="631"/>
                    <a:pt x="684" y="628"/>
                    <a:pt x="688" y="613"/>
                  </a:cubicBezTo>
                  <a:cubicBezTo>
                    <a:pt x="691" y="600"/>
                    <a:pt x="680" y="596"/>
                    <a:pt x="688" y="582"/>
                  </a:cubicBezTo>
                  <a:cubicBezTo>
                    <a:pt x="688" y="582"/>
                    <a:pt x="688" y="582"/>
                    <a:pt x="688" y="582"/>
                  </a:cubicBezTo>
                  <a:cubicBezTo>
                    <a:pt x="695" y="567"/>
                    <a:pt x="708" y="568"/>
                    <a:pt x="708" y="563"/>
                  </a:cubicBezTo>
                  <a:cubicBezTo>
                    <a:pt x="708" y="561"/>
                    <a:pt x="706" y="558"/>
                    <a:pt x="701" y="553"/>
                  </a:cubicBezTo>
                  <a:cubicBezTo>
                    <a:pt x="695" y="547"/>
                    <a:pt x="692" y="543"/>
                    <a:pt x="692" y="540"/>
                  </a:cubicBezTo>
                  <a:cubicBezTo>
                    <a:pt x="692" y="536"/>
                    <a:pt x="699" y="535"/>
                    <a:pt x="711" y="535"/>
                  </a:cubicBezTo>
                  <a:cubicBezTo>
                    <a:pt x="715" y="535"/>
                    <a:pt x="717" y="535"/>
                    <a:pt x="720" y="535"/>
                  </a:cubicBezTo>
                  <a:cubicBezTo>
                    <a:pt x="724" y="534"/>
                    <a:pt x="726" y="532"/>
                    <a:pt x="726" y="531"/>
                  </a:cubicBezTo>
                  <a:cubicBezTo>
                    <a:pt x="726" y="524"/>
                    <a:pt x="705" y="513"/>
                    <a:pt x="701" y="509"/>
                  </a:cubicBezTo>
                  <a:cubicBezTo>
                    <a:pt x="692" y="503"/>
                    <a:pt x="690" y="500"/>
                    <a:pt x="690" y="495"/>
                  </a:cubicBezTo>
                  <a:cubicBezTo>
                    <a:pt x="690" y="492"/>
                    <a:pt x="691" y="488"/>
                    <a:pt x="693" y="481"/>
                  </a:cubicBezTo>
                  <a:cubicBezTo>
                    <a:pt x="696" y="470"/>
                    <a:pt x="700" y="454"/>
                    <a:pt x="703" y="440"/>
                  </a:cubicBezTo>
                  <a:cubicBezTo>
                    <a:pt x="707" y="427"/>
                    <a:pt x="706" y="412"/>
                    <a:pt x="706" y="399"/>
                  </a:cubicBezTo>
                  <a:cubicBezTo>
                    <a:pt x="706" y="376"/>
                    <a:pt x="704" y="373"/>
                    <a:pt x="690" y="360"/>
                  </a:cubicBezTo>
                  <a:cubicBezTo>
                    <a:pt x="681" y="351"/>
                    <a:pt x="670" y="343"/>
                    <a:pt x="662" y="337"/>
                  </a:cubicBezTo>
                  <a:cubicBezTo>
                    <a:pt x="662" y="337"/>
                    <a:pt x="662" y="337"/>
                    <a:pt x="662" y="337"/>
                  </a:cubicBezTo>
                  <a:cubicBezTo>
                    <a:pt x="661" y="336"/>
                    <a:pt x="659" y="336"/>
                    <a:pt x="658" y="335"/>
                  </a:cubicBezTo>
                  <a:cubicBezTo>
                    <a:pt x="656" y="335"/>
                    <a:pt x="654" y="333"/>
                    <a:pt x="653" y="331"/>
                  </a:cubicBezTo>
                  <a:cubicBezTo>
                    <a:pt x="653" y="332"/>
                    <a:pt x="653" y="332"/>
                    <a:pt x="653" y="333"/>
                  </a:cubicBezTo>
                  <a:cubicBezTo>
                    <a:pt x="653" y="333"/>
                    <a:pt x="653" y="333"/>
                    <a:pt x="653" y="333"/>
                  </a:cubicBezTo>
                  <a:cubicBezTo>
                    <a:pt x="652" y="331"/>
                    <a:pt x="649" y="328"/>
                    <a:pt x="649" y="327"/>
                  </a:cubicBezTo>
                  <a:cubicBezTo>
                    <a:pt x="649" y="327"/>
                    <a:pt x="649" y="327"/>
                    <a:pt x="649" y="327"/>
                  </a:cubicBezTo>
                  <a:cubicBezTo>
                    <a:pt x="648" y="327"/>
                    <a:pt x="648" y="326"/>
                    <a:pt x="648" y="326"/>
                  </a:cubicBezTo>
                  <a:cubicBezTo>
                    <a:pt x="645" y="325"/>
                    <a:pt x="643" y="323"/>
                    <a:pt x="641" y="320"/>
                  </a:cubicBezTo>
                  <a:cubicBezTo>
                    <a:pt x="641" y="320"/>
                    <a:pt x="641" y="320"/>
                    <a:pt x="641" y="320"/>
                  </a:cubicBezTo>
                  <a:cubicBezTo>
                    <a:pt x="640" y="320"/>
                    <a:pt x="634" y="316"/>
                    <a:pt x="633" y="313"/>
                  </a:cubicBezTo>
                  <a:cubicBezTo>
                    <a:pt x="632" y="312"/>
                    <a:pt x="632" y="312"/>
                    <a:pt x="632" y="312"/>
                  </a:cubicBezTo>
                  <a:cubicBezTo>
                    <a:pt x="630" y="310"/>
                    <a:pt x="629" y="307"/>
                    <a:pt x="627" y="304"/>
                  </a:cubicBezTo>
                  <a:cubicBezTo>
                    <a:pt x="626" y="301"/>
                    <a:pt x="625" y="298"/>
                    <a:pt x="624" y="296"/>
                  </a:cubicBezTo>
                  <a:cubicBezTo>
                    <a:pt x="624" y="294"/>
                    <a:pt x="623" y="292"/>
                    <a:pt x="622" y="290"/>
                  </a:cubicBezTo>
                  <a:cubicBezTo>
                    <a:pt x="622" y="287"/>
                    <a:pt x="621" y="285"/>
                    <a:pt x="621" y="282"/>
                  </a:cubicBezTo>
                  <a:cubicBezTo>
                    <a:pt x="620" y="280"/>
                    <a:pt x="619" y="279"/>
                    <a:pt x="619" y="278"/>
                  </a:cubicBezTo>
                  <a:cubicBezTo>
                    <a:pt x="616" y="273"/>
                    <a:pt x="619" y="272"/>
                    <a:pt x="619" y="266"/>
                  </a:cubicBezTo>
                  <a:cubicBezTo>
                    <a:pt x="619" y="262"/>
                    <a:pt x="620" y="260"/>
                    <a:pt x="620" y="258"/>
                  </a:cubicBezTo>
                  <a:cubicBezTo>
                    <a:pt x="619" y="257"/>
                    <a:pt x="619" y="256"/>
                    <a:pt x="619" y="255"/>
                  </a:cubicBezTo>
                  <a:cubicBezTo>
                    <a:pt x="618" y="254"/>
                    <a:pt x="617" y="253"/>
                    <a:pt x="615" y="251"/>
                  </a:cubicBezTo>
                  <a:cubicBezTo>
                    <a:pt x="612" y="247"/>
                    <a:pt x="609" y="247"/>
                    <a:pt x="606" y="241"/>
                  </a:cubicBezTo>
                  <a:cubicBezTo>
                    <a:pt x="605" y="239"/>
                    <a:pt x="604" y="238"/>
                    <a:pt x="603" y="237"/>
                  </a:cubicBezTo>
                  <a:cubicBezTo>
                    <a:pt x="602" y="236"/>
                    <a:pt x="601" y="236"/>
                    <a:pt x="600" y="236"/>
                  </a:cubicBezTo>
                  <a:cubicBezTo>
                    <a:pt x="597" y="236"/>
                    <a:pt x="596" y="236"/>
                    <a:pt x="594" y="236"/>
                  </a:cubicBezTo>
                  <a:cubicBezTo>
                    <a:pt x="591" y="236"/>
                    <a:pt x="588" y="236"/>
                    <a:pt x="584" y="235"/>
                  </a:cubicBezTo>
                  <a:cubicBezTo>
                    <a:pt x="584" y="235"/>
                    <a:pt x="584" y="235"/>
                    <a:pt x="584" y="235"/>
                  </a:cubicBezTo>
                  <a:cubicBezTo>
                    <a:pt x="582" y="236"/>
                    <a:pt x="581" y="236"/>
                    <a:pt x="580" y="236"/>
                  </a:cubicBezTo>
                  <a:cubicBezTo>
                    <a:pt x="575" y="236"/>
                    <a:pt x="572" y="233"/>
                    <a:pt x="569" y="230"/>
                  </a:cubicBezTo>
                  <a:cubicBezTo>
                    <a:pt x="569" y="230"/>
                    <a:pt x="568" y="229"/>
                    <a:pt x="568" y="229"/>
                  </a:cubicBezTo>
                  <a:cubicBezTo>
                    <a:pt x="568" y="229"/>
                    <a:pt x="568" y="229"/>
                    <a:pt x="568" y="229"/>
                  </a:cubicBezTo>
                  <a:cubicBezTo>
                    <a:pt x="567" y="228"/>
                    <a:pt x="567" y="228"/>
                    <a:pt x="566" y="227"/>
                  </a:cubicBezTo>
                  <a:cubicBezTo>
                    <a:pt x="563" y="224"/>
                    <a:pt x="557" y="223"/>
                    <a:pt x="555" y="220"/>
                  </a:cubicBezTo>
                  <a:cubicBezTo>
                    <a:pt x="555" y="220"/>
                    <a:pt x="555" y="220"/>
                    <a:pt x="554" y="220"/>
                  </a:cubicBezTo>
                  <a:cubicBezTo>
                    <a:pt x="554" y="220"/>
                    <a:pt x="553" y="217"/>
                    <a:pt x="553" y="215"/>
                  </a:cubicBezTo>
                  <a:cubicBezTo>
                    <a:pt x="552" y="211"/>
                    <a:pt x="551" y="207"/>
                    <a:pt x="549" y="202"/>
                  </a:cubicBezTo>
                  <a:cubicBezTo>
                    <a:pt x="548" y="201"/>
                    <a:pt x="546" y="199"/>
                    <a:pt x="544" y="197"/>
                  </a:cubicBezTo>
                  <a:cubicBezTo>
                    <a:pt x="542" y="197"/>
                    <a:pt x="541" y="196"/>
                    <a:pt x="540" y="195"/>
                  </a:cubicBezTo>
                  <a:cubicBezTo>
                    <a:pt x="538" y="192"/>
                    <a:pt x="535" y="189"/>
                    <a:pt x="535" y="187"/>
                  </a:cubicBezTo>
                  <a:cubicBezTo>
                    <a:pt x="535" y="183"/>
                    <a:pt x="535" y="179"/>
                    <a:pt x="536" y="175"/>
                  </a:cubicBezTo>
                  <a:cubicBezTo>
                    <a:pt x="536" y="174"/>
                    <a:pt x="536" y="173"/>
                    <a:pt x="536" y="172"/>
                  </a:cubicBezTo>
                  <a:cubicBezTo>
                    <a:pt x="536" y="167"/>
                    <a:pt x="538" y="165"/>
                    <a:pt x="542" y="163"/>
                  </a:cubicBezTo>
                  <a:cubicBezTo>
                    <a:pt x="543" y="162"/>
                    <a:pt x="544" y="160"/>
                    <a:pt x="547" y="160"/>
                  </a:cubicBezTo>
                  <a:cubicBezTo>
                    <a:pt x="553" y="157"/>
                    <a:pt x="555" y="154"/>
                    <a:pt x="561" y="151"/>
                  </a:cubicBezTo>
                  <a:cubicBezTo>
                    <a:pt x="561" y="151"/>
                    <a:pt x="561" y="151"/>
                    <a:pt x="562" y="151"/>
                  </a:cubicBezTo>
                  <a:cubicBezTo>
                    <a:pt x="563" y="149"/>
                    <a:pt x="563" y="148"/>
                    <a:pt x="565" y="146"/>
                  </a:cubicBezTo>
                  <a:cubicBezTo>
                    <a:pt x="566" y="145"/>
                    <a:pt x="569" y="141"/>
                    <a:pt x="572" y="140"/>
                  </a:cubicBezTo>
                  <a:cubicBezTo>
                    <a:pt x="572" y="137"/>
                    <a:pt x="570" y="136"/>
                    <a:pt x="567" y="132"/>
                  </a:cubicBezTo>
                  <a:cubicBezTo>
                    <a:pt x="566" y="131"/>
                    <a:pt x="565" y="130"/>
                    <a:pt x="564" y="129"/>
                  </a:cubicBezTo>
                  <a:cubicBezTo>
                    <a:pt x="561" y="126"/>
                    <a:pt x="559" y="124"/>
                    <a:pt x="557" y="122"/>
                  </a:cubicBezTo>
                  <a:cubicBezTo>
                    <a:pt x="551" y="116"/>
                    <a:pt x="548" y="107"/>
                    <a:pt x="543" y="100"/>
                  </a:cubicBezTo>
                  <a:cubicBezTo>
                    <a:pt x="541" y="98"/>
                    <a:pt x="539" y="96"/>
                    <a:pt x="538" y="93"/>
                  </a:cubicBezTo>
                  <a:cubicBezTo>
                    <a:pt x="538" y="93"/>
                    <a:pt x="538" y="92"/>
                    <a:pt x="537" y="92"/>
                  </a:cubicBezTo>
                  <a:cubicBezTo>
                    <a:pt x="534" y="88"/>
                    <a:pt x="532" y="85"/>
                    <a:pt x="530" y="80"/>
                  </a:cubicBezTo>
                  <a:cubicBezTo>
                    <a:pt x="530" y="80"/>
                    <a:pt x="529" y="80"/>
                    <a:pt x="529" y="80"/>
                  </a:cubicBezTo>
                  <a:cubicBezTo>
                    <a:pt x="529" y="80"/>
                    <a:pt x="529" y="79"/>
                    <a:pt x="528" y="79"/>
                  </a:cubicBezTo>
                  <a:cubicBezTo>
                    <a:pt x="523" y="74"/>
                    <a:pt x="505" y="67"/>
                    <a:pt x="502" y="66"/>
                  </a:cubicBezTo>
                  <a:cubicBezTo>
                    <a:pt x="502" y="65"/>
                    <a:pt x="501" y="65"/>
                    <a:pt x="501" y="65"/>
                  </a:cubicBezTo>
                  <a:cubicBezTo>
                    <a:pt x="500" y="65"/>
                    <a:pt x="500" y="65"/>
                    <a:pt x="500" y="65"/>
                  </a:cubicBezTo>
                  <a:cubicBezTo>
                    <a:pt x="497" y="63"/>
                    <a:pt x="494" y="61"/>
                    <a:pt x="492" y="57"/>
                  </a:cubicBezTo>
                  <a:cubicBezTo>
                    <a:pt x="492" y="56"/>
                    <a:pt x="492" y="56"/>
                    <a:pt x="492" y="55"/>
                  </a:cubicBezTo>
                  <a:cubicBezTo>
                    <a:pt x="487" y="49"/>
                    <a:pt x="484" y="41"/>
                    <a:pt x="484" y="35"/>
                  </a:cubicBezTo>
                  <a:cubicBezTo>
                    <a:pt x="484" y="31"/>
                    <a:pt x="484" y="29"/>
                    <a:pt x="484" y="26"/>
                  </a:cubicBezTo>
                  <a:cubicBezTo>
                    <a:pt x="484" y="25"/>
                    <a:pt x="484" y="24"/>
                    <a:pt x="485" y="22"/>
                  </a:cubicBezTo>
                  <a:cubicBezTo>
                    <a:pt x="486" y="15"/>
                    <a:pt x="487" y="8"/>
                    <a:pt x="489" y="0"/>
                  </a:cubicBezTo>
                  <a:cubicBezTo>
                    <a:pt x="489" y="0"/>
                    <a:pt x="489" y="0"/>
                    <a:pt x="489" y="0"/>
                  </a:cubicBezTo>
                  <a:cubicBezTo>
                    <a:pt x="489" y="0"/>
                    <a:pt x="489" y="0"/>
                    <a:pt x="489" y="0"/>
                  </a:cubicBezTo>
                </a:path>
              </a:pathLst>
            </a:custGeom>
            <a:solidFill>
              <a:schemeClr val="accent6"/>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47" name="Freeform 387"/>
            <p:cNvSpPr>
              <a:spLocks noEditPoints="1"/>
            </p:cNvSpPr>
            <p:nvPr/>
          </p:nvSpPr>
          <p:spPr bwMode="auto">
            <a:xfrm>
              <a:off x="3921706" y="3376171"/>
              <a:ext cx="101683" cy="171519"/>
            </a:xfrm>
            <a:custGeom>
              <a:avLst/>
              <a:gdLst>
                <a:gd name="T0" fmla="*/ 59 w 80"/>
                <a:gd name="T1" fmla="*/ 100 h 129"/>
                <a:gd name="T2" fmla="*/ 73 w 80"/>
                <a:gd name="T3" fmla="*/ 122 h 129"/>
                <a:gd name="T4" fmla="*/ 80 w 80"/>
                <a:gd name="T5" fmla="*/ 129 h 129"/>
                <a:gd name="T6" fmla="*/ 76 w 80"/>
                <a:gd name="T7" fmla="*/ 122 h 129"/>
                <a:gd name="T8" fmla="*/ 68 w 80"/>
                <a:gd name="T9" fmla="*/ 113 h 129"/>
                <a:gd name="T10" fmla="*/ 62 w 80"/>
                <a:gd name="T11" fmla="*/ 103 h 129"/>
                <a:gd name="T12" fmla="*/ 59 w 80"/>
                <a:gd name="T13" fmla="*/ 100 h 129"/>
                <a:gd name="T14" fmla="*/ 45 w 80"/>
                <a:gd name="T15" fmla="*/ 80 h 129"/>
                <a:gd name="T16" fmla="*/ 46 w 80"/>
                <a:gd name="T17" fmla="*/ 80 h 129"/>
                <a:gd name="T18" fmla="*/ 53 w 80"/>
                <a:gd name="T19" fmla="*/ 92 h 129"/>
                <a:gd name="T20" fmla="*/ 46 w 80"/>
                <a:gd name="T21" fmla="*/ 81 h 129"/>
                <a:gd name="T22" fmla="*/ 45 w 80"/>
                <a:gd name="T23" fmla="*/ 80 h 129"/>
                <a:gd name="T24" fmla="*/ 17 w 80"/>
                <a:gd name="T25" fmla="*/ 65 h 129"/>
                <a:gd name="T26" fmla="*/ 18 w 80"/>
                <a:gd name="T27" fmla="*/ 66 h 129"/>
                <a:gd name="T28" fmla="*/ 44 w 80"/>
                <a:gd name="T29" fmla="*/ 79 h 129"/>
                <a:gd name="T30" fmla="*/ 39 w 80"/>
                <a:gd name="T31" fmla="*/ 74 h 129"/>
                <a:gd name="T32" fmla="*/ 28 w 80"/>
                <a:gd name="T33" fmla="*/ 67 h 129"/>
                <a:gd name="T34" fmla="*/ 17 w 80"/>
                <a:gd name="T35" fmla="*/ 65 h 129"/>
                <a:gd name="T36" fmla="*/ 0 w 80"/>
                <a:gd name="T37" fmla="*/ 26 h 129"/>
                <a:gd name="T38" fmla="*/ 0 w 80"/>
                <a:gd name="T39" fmla="*/ 35 h 129"/>
                <a:gd name="T40" fmla="*/ 8 w 80"/>
                <a:gd name="T41" fmla="*/ 55 h 129"/>
                <a:gd name="T42" fmla="*/ 4 w 80"/>
                <a:gd name="T43" fmla="*/ 45 h 129"/>
                <a:gd name="T44" fmla="*/ 1 w 80"/>
                <a:gd name="T45" fmla="*/ 32 h 129"/>
                <a:gd name="T46" fmla="*/ 0 w 80"/>
                <a:gd name="T47" fmla="*/ 26 h 129"/>
                <a:gd name="T48" fmla="*/ 5 w 80"/>
                <a:gd name="T49" fmla="*/ 0 h 129"/>
                <a:gd name="T50" fmla="*/ 5 w 80"/>
                <a:gd name="T51" fmla="*/ 0 h 129"/>
                <a:gd name="T52" fmla="*/ 1 w 80"/>
                <a:gd name="T53" fmla="*/ 22 h 129"/>
                <a:gd name="T54" fmla="*/ 2 w 80"/>
                <a:gd name="T55" fmla="*/ 17 h 129"/>
                <a:gd name="T56" fmla="*/ 6 w 80"/>
                <a:gd name="T57" fmla="*/ 5 h 129"/>
                <a:gd name="T58" fmla="*/ 5 w 80"/>
                <a:gd name="T5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 h="129">
                  <a:moveTo>
                    <a:pt x="59" y="100"/>
                  </a:moveTo>
                  <a:cubicBezTo>
                    <a:pt x="64" y="107"/>
                    <a:pt x="67" y="116"/>
                    <a:pt x="73" y="122"/>
                  </a:cubicBezTo>
                  <a:cubicBezTo>
                    <a:pt x="75" y="124"/>
                    <a:pt x="77" y="126"/>
                    <a:pt x="80" y="129"/>
                  </a:cubicBezTo>
                  <a:cubicBezTo>
                    <a:pt x="79" y="127"/>
                    <a:pt x="78" y="125"/>
                    <a:pt x="76" y="122"/>
                  </a:cubicBezTo>
                  <a:cubicBezTo>
                    <a:pt x="73" y="119"/>
                    <a:pt x="71" y="116"/>
                    <a:pt x="68" y="113"/>
                  </a:cubicBezTo>
                  <a:cubicBezTo>
                    <a:pt x="65" y="110"/>
                    <a:pt x="64" y="108"/>
                    <a:pt x="62" y="103"/>
                  </a:cubicBezTo>
                  <a:cubicBezTo>
                    <a:pt x="61" y="102"/>
                    <a:pt x="60" y="101"/>
                    <a:pt x="59" y="100"/>
                  </a:cubicBezTo>
                  <a:moveTo>
                    <a:pt x="45" y="80"/>
                  </a:moveTo>
                  <a:cubicBezTo>
                    <a:pt x="45" y="80"/>
                    <a:pt x="46" y="80"/>
                    <a:pt x="46" y="80"/>
                  </a:cubicBezTo>
                  <a:cubicBezTo>
                    <a:pt x="48" y="85"/>
                    <a:pt x="50" y="88"/>
                    <a:pt x="53" y="92"/>
                  </a:cubicBezTo>
                  <a:cubicBezTo>
                    <a:pt x="52" y="88"/>
                    <a:pt x="50" y="84"/>
                    <a:pt x="46" y="81"/>
                  </a:cubicBezTo>
                  <a:cubicBezTo>
                    <a:pt x="46" y="81"/>
                    <a:pt x="46" y="80"/>
                    <a:pt x="45" y="80"/>
                  </a:cubicBezTo>
                  <a:moveTo>
                    <a:pt x="17" y="65"/>
                  </a:moveTo>
                  <a:cubicBezTo>
                    <a:pt x="17" y="65"/>
                    <a:pt x="18" y="65"/>
                    <a:pt x="18" y="66"/>
                  </a:cubicBezTo>
                  <a:cubicBezTo>
                    <a:pt x="21" y="67"/>
                    <a:pt x="39" y="74"/>
                    <a:pt x="44" y="79"/>
                  </a:cubicBezTo>
                  <a:cubicBezTo>
                    <a:pt x="43" y="77"/>
                    <a:pt x="41" y="75"/>
                    <a:pt x="39" y="74"/>
                  </a:cubicBezTo>
                  <a:cubicBezTo>
                    <a:pt x="35" y="71"/>
                    <a:pt x="33" y="69"/>
                    <a:pt x="28" y="67"/>
                  </a:cubicBezTo>
                  <a:cubicBezTo>
                    <a:pt x="25" y="67"/>
                    <a:pt x="20" y="66"/>
                    <a:pt x="17" y="65"/>
                  </a:cubicBezTo>
                  <a:moveTo>
                    <a:pt x="0" y="26"/>
                  </a:moveTo>
                  <a:cubicBezTo>
                    <a:pt x="0" y="29"/>
                    <a:pt x="0" y="31"/>
                    <a:pt x="0" y="35"/>
                  </a:cubicBezTo>
                  <a:cubicBezTo>
                    <a:pt x="0" y="41"/>
                    <a:pt x="3" y="49"/>
                    <a:pt x="8" y="55"/>
                  </a:cubicBezTo>
                  <a:cubicBezTo>
                    <a:pt x="6" y="52"/>
                    <a:pt x="5" y="50"/>
                    <a:pt x="4" y="45"/>
                  </a:cubicBezTo>
                  <a:cubicBezTo>
                    <a:pt x="3" y="41"/>
                    <a:pt x="2" y="36"/>
                    <a:pt x="1" y="32"/>
                  </a:cubicBezTo>
                  <a:cubicBezTo>
                    <a:pt x="0" y="30"/>
                    <a:pt x="0" y="28"/>
                    <a:pt x="0" y="26"/>
                  </a:cubicBezTo>
                  <a:moveTo>
                    <a:pt x="5" y="0"/>
                  </a:moveTo>
                  <a:cubicBezTo>
                    <a:pt x="5" y="0"/>
                    <a:pt x="5" y="0"/>
                    <a:pt x="5" y="0"/>
                  </a:cubicBezTo>
                  <a:cubicBezTo>
                    <a:pt x="3" y="8"/>
                    <a:pt x="2" y="15"/>
                    <a:pt x="1" y="22"/>
                  </a:cubicBezTo>
                  <a:cubicBezTo>
                    <a:pt x="1" y="21"/>
                    <a:pt x="1" y="19"/>
                    <a:pt x="2" y="17"/>
                  </a:cubicBezTo>
                  <a:cubicBezTo>
                    <a:pt x="3" y="14"/>
                    <a:pt x="7" y="8"/>
                    <a:pt x="6" y="5"/>
                  </a:cubicBezTo>
                  <a:cubicBezTo>
                    <a:pt x="6" y="3"/>
                    <a:pt x="6" y="2"/>
                    <a:pt x="5"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48" name="Freeform 388"/>
            <p:cNvSpPr>
              <a:spLocks noEditPoints="1"/>
            </p:cNvSpPr>
            <p:nvPr/>
          </p:nvSpPr>
          <p:spPr bwMode="auto">
            <a:xfrm>
              <a:off x="3699570" y="3376171"/>
              <a:ext cx="228394" cy="139157"/>
            </a:xfrm>
            <a:custGeom>
              <a:avLst/>
              <a:gdLst>
                <a:gd name="T0" fmla="*/ 14 w 178"/>
                <a:gd name="T1" fmla="*/ 104 h 104"/>
                <a:gd name="T2" fmla="*/ 14 w 178"/>
                <a:gd name="T3" fmla="*/ 104 h 104"/>
                <a:gd name="T4" fmla="*/ 14 w 178"/>
                <a:gd name="T5" fmla="*/ 104 h 104"/>
                <a:gd name="T6" fmla="*/ 14 w 178"/>
                <a:gd name="T7" fmla="*/ 104 h 104"/>
                <a:gd name="T8" fmla="*/ 0 w 178"/>
                <a:gd name="T9" fmla="*/ 100 h 104"/>
                <a:gd name="T10" fmla="*/ 0 w 178"/>
                <a:gd name="T11" fmla="*/ 100 h 104"/>
                <a:gd name="T12" fmla="*/ 0 w 178"/>
                <a:gd name="T13" fmla="*/ 100 h 104"/>
                <a:gd name="T14" fmla="*/ 0 w 178"/>
                <a:gd name="T15" fmla="*/ 100 h 104"/>
                <a:gd name="T16" fmla="*/ 0 w 178"/>
                <a:gd name="T17" fmla="*/ 100 h 104"/>
                <a:gd name="T18" fmla="*/ 0 w 178"/>
                <a:gd name="T19" fmla="*/ 100 h 104"/>
                <a:gd name="T20" fmla="*/ 0 w 178"/>
                <a:gd name="T21" fmla="*/ 100 h 104"/>
                <a:gd name="T22" fmla="*/ 29 w 178"/>
                <a:gd name="T23" fmla="*/ 95 h 104"/>
                <a:gd name="T24" fmla="*/ 14 w 178"/>
                <a:gd name="T25" fmla="*/ 104 h 104"/>
                <a:gd name="T26" fmla="*/ 29 w 178"/>
                <a:gd name="T27" fmla="*/ 95 h 104"/>
                <a:gd name="T28" fmla="*/ 29 w 178"/>
                <a:gd name="T29" fmla="*/ 95 h 104"/>
                <a:gd name="T30" fmla="*/ 29 w 178"/>
                <a:gd name="T31" fmla="*/ 95 h 104"/>
                <a:gd name="T32" fmla="*/ 29 w 178"/>
                <a:gd name="T33" fmla="*/ 95 h 104"/>
                <a:gd name="T34" fmla="*/ 29 w 178"/>
                <a:gd name="T35" fmla="*/ 95 h 104"/>
                <a:gd name="T36" fmla="*/ 29 w 178"/>
                <a:gd name="T37" fmla="*/ 95 h 104"/>
                <a:gd name="T38" fmla="*/ 29 w 178"/>
                <a:gd name="T39" fmla="*/ 95 h 104"/>
                <a:gd name="T40" fmla="*/ 116 w 178"/>
                <a:gd name="T41" fmla="*/ 92 h 104"/>
                <a:gd name="T42" fmla="*/ 116 w 178"/>
                <a:gd name="T43" fmla="*/ 92 h 104"/>
                <a:gd name="T44" fmla="*/ 116 w 178"/>
                <a:gd name="T45" fmla="*/ 92 h 104"/>
                <a:gd name="T46" fmla="*/ 116 w 178"/>
                <a:gd name="T47" fmla="*/ 92 h 104"/>
                <a:gd name="T48" fmla="*/ 131 w 178"/>
                <a:gd name="T49" fmla="*/ 89 h 104"/>
                <a:gd name="T50" fmla="*/ 116 w 178"/>
                <a:gd name="T51" fmla="*/ 92 h 104"/>
                <a:gd name="T52" fmla="*/ 131 w 178"/>
                <a:gd name="T53" fmla="*/ 89 h 104"/>
                <a:gd name="T54" fmla="*/ 131 w 178"/>
                <a:gd name="T55" fmla="*/ 89 h 104"/>
                <a:gd name="T56" fmla="*/ 131 w 178"/>
                <a:gd name="T57" fmla="*/ 89 h 104"/>
                <a:gd name="T58" fmla="*/ 131 w 178"/>
                <a:gd name="T59" fmla="*/ 89 h 104"/>
                <a:gd name="T60" fmla="*/ 146 w 178"/>
                <a:gd name="T61" fmla="*/ 79 h 104"/>
                <a:gd name="T62" fmla="*/ 131 w 178"/>
                <a:gd name="T63" fmla="*/ 89 h 104"/>
                <a:gd name="T64" fmla="*/ 131 w 178"/>
                <a:gd name="T65" fmla="*/ 89 h 104"/>
                <a:gd name="T66" fmla="*/ 131 w 178"/>
                <a:gd name="T67" fmla="*/ 89 h 104"/>
                <a:gd name="T68" fmla="*/ 146 w 178"/>
                <a:gd name="T69" fmla="*/ 79 h 104"/>
                <a:gd name="T70" fmla="*/ 49 w 178"/>
                <a:gd name="T71" fmla="*/ 76 h 104"/>
                <a:gd name="T72" fmla="*/ 29 w 178"/>
                <a:gd name="T73" fmla="*/ 95 h 104"/>
                <a:gd name="T74" fmla="*/ 29 w 178"/>
                <a:gd name="T75" fmla="*/ 95 h 104"/>
                <a:gd name="T76" fmla="*/ 29 w 178"/>
                <a:gd name="T77" fmla="*/ 95 h 104"/>
                <a:gd name="T78" fmla="*/ 49 w 178"/>
                <a:gd name="T79" fmla="*/ 76 h 104"/>
                <a:gd name="T80" fmla="*/ 51 w 178"/>
                <a:gd name="T81" fmla="*/ 77 h 104"/>
                <a:gd name="T82" fmla="*/ 71 w 178"/>
                <a:gd name="T83" fmla="*/ 86 h 104"/>
                <a:gd name="T84" fmla="*/ 96 w 178"/>
                <a:gd name="T85" fmla="*/ 91 h 104"/>
                <a:gd name="T86" fmla="*/ 106 w 178"/>
                <a:gd name="T87" fmla="*/ 91 h 104"/>
                <a:gd name="T88" fmla="*/ 96 w 178"/>
                <a:gd name="T89" fmla="*/ 91 h 104"/>
                <a:gd name="T90" fmla="*/ 71 w 178"/>
                <a:gd name="T91" fmla="*/ 86 h 104"/>
                <a:gd name="T92" fmla="*/ 51 w 178"/>
                <a:gd name="T93" fmla="*/ 77 h 104"/>
                <a:gd name="T94" fmla="*/ 49 w 178"/>
                <a:gd name="T95" fmla="*/ 76 h 104"/>
                <a:gd name="T96" fmla="*/ 158 w 178"/>
                <a:gd name="T97" fmla="*/ 43 h 104"/>
                <a:gd name="T98" fmla="*/ 144 w 178"/>
                <a:gd name="T99" fmla="*/ 51 h 104"/>
                <a:gd name="T100" fmla="*/ 139 w 178"/>
                <a:gd name="T101" fmla="*/ 59 h 104"/>
                <a:gd name="T102" fmla="*/ 144 w 178"/>
                <a:gd name="T103" fmla="*/ 51 h 104"/>
                <a:gd name="T104" fmla="*/ 158 w 178"/>
                <a:gd name="T105" fmla="*/ 43 h 104"/>
                <a:gd name="T106" fmla="*/ 178 w 178"/>
                <a:gd name="T107" fmla="*/ 0 h 104"/>
                <a:gd name="T108" fmla="*/ 173 w 178"/>
                <a:gd name="T109" fmla="*/ 7 h 104"/>
                <a:gd name="T110" fmla="*/ 142 w 178"/>
                <a:gd name="T111" fmla="*/ 13 h 104"/>
                <a:gd name="T112" fmla="*/ 140 w 178"/>
                <a:gd name="T113" fmla="*/ 16 h 104"/>
                <a:gd name="T114" fmla="*/ 142 w 178"/>
                <a:gd name="T115" fmla="*/ 13 h 104"/>
                <a:gd name="T116" fmla="*/ 173 w 178"/>
                <a:gd name="T117" fmla="*/ 7 h 104"/>
                <a:gd name="T118" fmla="*/ 178 w 178"/>
                <a:gd name="T119" fmla="*/ 0 h 104"/>
                <a:gd name="T120" fmla="*/ 178 w 178"/>
                <a:gd name="T121" fmla="*/ 0 h 104"/>
                <a:gd name="T122" fmla="*/ 178 w 178"/>
                <a:gd name="T12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 h="104">
                  <a:moveTo>
                    <a:pt x="14" y="104"/>
                  </a:moveTo>
                  <a:cubicBezTo>
                    <a:pt x="14" y="104"/>
                    <a:pt x="14" y="104"/>
                    <a:pt x="14" y="104"/>
                  </a:cubicBezTo>
                  <a:cubicBezTo>
                    <a:pt x="14" y="104"/>
                    <a:pt x="14" y="104"/>
                    <a:pt x="14" y="104"/>
                  </a:cubicBezTo>
                  <a:cubicBezTo>
                    <a:pt x="14" y="104"/>
                    <a:pt x="14" y="104"/>
                    <a:pt x="14" y="104"/>
                  </a:cubicBezTo>
                  <a:moveTo>
                    <a:pt x="0" y="100"/>
                  </a:moveTo>
                  <a:cubicBezTo>
                    <a:pt x="0" y="100"/>
                    <a:pt x="0" y="100"/>
                    <a:pt x="0" y="100"/>
                  </a:cubicBezTo>
                  <a:cubicBezTo>
                    <a:pt x="0" y="100"/>
                    <a:pt x="0" y="100"/>
                    <a:pt x="0" y="100"/>
                  </a:cubicBezTo>
                  <a:moveTo>
                    <a:pt x="0" y="100"/>
                  </a:moveTo>
                  <a:cubicBezTo>
                    <a:pt x="0" y="100"/>
                    <a:pt x="0" y="100"/>
                    <a:pt x="0" y="100"/>
                  </a:cubicBezTo>
                  <a:cubicBezTo>
                    <a:pt x="0" y="100"/>
                    <a:pt x="0" y="100"/>
                    <a:pt x="0" y="100"/>
                  </a:cubicBezTo>
                  <a:cubicBezTo>
                    <a:pt x="0" y="100"/>
                    <a:pt x="0" y="100"/>
                    <a:pt x="0" y="100"/>
                  </a:cubicBezTo>
                  <a:moveTo>
                    <a:pt x="29" y="95"/>
                  </a:moveTo>
                  <a:cubicBezTo>
                    <a:pt x="25" y="102"/>
                    <a:pt x="20" y="104"/>
                    <a:pt x="14" y="104"/>
                  </a:cubicBezTo>
                  <a:cubicBezTo>
                    <a:pt x="20" y="104"/>
                    <a:pt x="25" y="102"/>
                    <a:pt x="29" y="95"/>
                  </a:cubicBezTo>
                  <a:moveTo>
                    <a:pt x="29" y="95"/>
                  </a:moveTo>
                  <a:cubicBezTo>
                    <a:pt x="29" y="95"/>
                    <a:pt x="29" y="95"/>
                    <a:pt x="29" y="95"/>
                  </a:cubicBezTo>
                  <a:cubicBezTo>
                    <a:pt x="29" y="95"/>
                    <a:pt x="29" y="95"/>
                    <a:pt x="29" y="95"/>
                  </a:cubicBezTo>
                  <a:moveTo>
                    <a:pt x="29" y="95"/>
                  </a:moveTo>
                  <a:cubicBezTo>
                    <a:pt x="29" y="95"/>
                    <a:pt x="29" y="95"/>
                    <a:pt x="29" y="95"/>
                  </a:cubicBezTo>
                  <a:cubicBezTo>
                    <a:pt x="29" y="95"/>
                    <a:pt x="29" y="95"/>
                    <a:pt x="29" y="95"/>
                  </a:cubicBezTo>
                  <a:moveTo>
                    <a:pt x="116" y="92"/>
                  </a:moveTo>
                  <a:cubicBezTo>
                    <a:pt x="116" y="92"/>
                    <a:pt x="116" y="92"/>
                    <a:pt x="116" y="92"/>
                  </a:cubicBezTo>
                  <a:cubicBezTo>
                    <a:pt x="116" y="92"/>
                    <a:pt x="116" y="92"/>
                    <a:pt x="116" y="92"/>
                  </a:cubicBezTo>
                  <a:cubicBezTo>
                    <a:pt x="116" y="92"/>
                    <a:pt x="116" y="92"/>
                    <a:pt x="116" y="92"/>
                  </a:cubicBezTo>
                  <a:moveTo>
                    <a:pt x="131" y="89"/>
                  </a:moveTo>
                  <a:cubicBezTo>
                    <a:pt x="127" y="91"/>
                    <a:pt x="121" y="92"/>
                    <a:pt x="116" y="92"/>
                  </a:cubicBezTo>
                  <a:cubicBezTo>
                    <a:pt x="121" y="92"/>
                    <a:pt x="127" y="91"/>
                    <a:pt x="131" y="89"/>
                  </a:cubicBezTo>
                  <a:moveTo>
                    <a:pt x="131" y="89"/>
                  </a:moveTo>
                  <a:cubicBezTo>
                    <a:pt x="131" y="89"/>
                    <a:pt x="131" y="89"/>
                    <a:pt x="131" y="89"/>
                  </a:cubicBezTo>
                  <a:cubicBezTo>
                    <a:pt x="131" y="89"/>
                    <a:pt x="131" y="89"/>
                    <a:pt x="131" y="89"/>
                  </a:cubicBezTo>
                  <a:moveTo>
                    <a:pt x="146" y="79"/>
                  </a:moveTo>
                  <a:cubicBezTo>
                    <a:pt x="146" y="84"/>
                    <a:pt x="140" y="85"/>
                    <a:pt x="131" y="89"/>
                  </a:cubicBezTo>
                  <a:cubicBezTo>
                    <a:pt x="131" y="89"/>
                    <a:pt x="131" y="89"/>
                    <a:pt x="131" y="89"/>
                  </a:cubicBezTo>
                  <a:cubicBezTo>
                    <a:pt x="131" y="89"/>
                    <a:pt x="131" y="89"/>
                    <a:pt x="131" y="89"/>
                  </a:cubicBezTo>
                  <a:cubicBezTo>
                    <a:pt x="140" y="85"/>
                    <a:pt x="146" y="84"/>
                    <a:pt x="146" y="79"/>
                  </a:cubicBezTo>
                  <a:moveTo>
                    <a:pt x="49" y="76"/>
                  </a:moveTo>
                  <a:cubicBezTo>
                    <a:pt x="40" y="76"/>
                    <a:pt x="31" y="90"/>
                    <a:pt x="29" y="95"/>
                  </a:cubicBezTo>
                  <a:cubicBezTo>
                    <a:pt x="29" y="95"/>
                    <a:pt x="29" y="95"/>
                    <a:pt x="29" y="95"/>
                  </a:cubicBezTo>
                  <a:cubicBezTo>
                    <a:pt x="29" y="95"/>
                    <a:pt x="29" y="95"/>
                    <a:pt x="29" y="95"/>
                  </a:cubicBezTo>
                  <a:cubicBezTo>
                    <a:pt x="31" y="90"/>
                    <a:pt x="40" y="76"/>
                    <a:pt x="49" y="76"/>
                  </a:cubicBezTo>
                  <a:cubicBezTo>
                    <a:pt x="49" y="76"/>
                    <a:pt x="50" y="76"/>
                    <a:pt x="51" y="77"/>
                  </a:cubicBezTo>
                  <a:cubicBezTo>
                    <a:pt x="58" y="78"/>
                    <a:pt x="64" y="84"/>
                    <a:pt x="71" y="86"/>
                  </a:cubicBezTo>
                  <a:cubicBezTo>
                    <a:pt x="79" y="88"/>
                    <a:pt x="88" y="91"/>
                    <a:pt x="96" y="91"/>
                  </a:cubicBezTo>
                  <a:cubicBezTo>
                    <a:pt x="99" y="91"/>
                    <a:pt x="102" y="91"/>
                    <a:pt x="106" y="91"/>
                  </a:cubicBezTo>
                  <a:cubicBezTo>
                    <a:pt x="102" y="91"/>
                    <a:pt x="99" y="91"/>
                    <a:pt x="96" y="91"/>
                  </a:cubicBezTo>
                  <a:cubicBezTo>
                    <a:pt x="88" y="91"/>
                    <a:pt x="79" y="88"/>
                    <a:pt x="71" y="86"/>
                  </a:cubicBezTo>
                  <a:cubicBezTo>
                    <a:pt x="64" y="84"/>
                    <a:pt x="58" y="78"/>
                    <a:pt x="51" y="77"/>
                  </a:cubicBezTo>
                  <a:cubicBezTo>
                    <a:pt x="50" y="76"/>
                    <a:pt x="49" y="76"/>
                    <a:pt x="49" y="76"/>
                  </a:cubicBezTo>
                  <a:moveTo>
                    <a:pt x="158" y="43"/>
                  </a:moveTo>
                  <a:cubicBezTo>
                    <a:pt x="158" y="47"/>
                    <a:pt x="148" y="49"/>
                    <a:pt x="144" y="51"/>
                  </a:cubicBezTo>
                  <a:cubicBezTo>
                    <a:pt x="140" y="53"/>
                    <a:pt x="139" y="56"/>
                    <a:pt x="139" y="59"/>
                  </a:cubicBezTo>
                  <a:cubicBezTo>
                    <a:pt x="139" y="56"/>
                    <a:pt x="140" y="53"/>
                    <a:pt x="144" y="51"/>
                  </a:cubicBezTo>
                  <a:cubicBezTo>
                    <a:pt x="148" y="49"/>
                    <a:pt x="158" y="47"/>
                    <a:pt x="158" y="43"/>
                  </a:cubicBezTo>
                  <a:moveTo>
                    <a:pt x="178" y="0"/>
                  </a:moveTo>
                  <a:cubicBezTo>
                    <a:pt x="177" y="2"/>
                    <a:pt x="175" y="5"/>
                    <a:pt x="173" y="7"/>
                  </a:cubicBezTo>
                  <a:cubicBezTo>
                    <a:pt x="170" y="11"/>
                    <a:pt x="147" y="10"/>
                    <a:pt x="142" y="13"/>
                  </a:cubicBezTo>
                  <a:cubicBezTo>
                    <a:pt x="141" y="13"/>
                    <a:pt x="140" y="15"/>
                    <a:pt x="140" y="16"/>
                  </a:cubicBezTo>
                  <a:cubicBezTo>
                    <a:pt x="140" y="15"/>
                    <a:pt x="141" y="13"/>
                    <a:pt x="142" y="13"/>
                  </a:cubicBezTo>
                  <a:cubicBezTo>
                    <a:pt x="147" y="10"/>
                    <a:pt x="170" y="11"/>
                    <a:pt x="173" y="7"/>
                  </a:cubicBezTo>
                  <a:cubicBezTo>
                    <a:pt x="175" y="5"/>
                    <a:pt x="177" y="2"/>
                    <a:pt x="178" y="0"/>
                  </a:cubicBezTo>
                  <a:cubicBezTo>
                    <a:pt x="178" y="0"/>
                    <a:pt x="178" y="0"/>
                    <a:pt x="178" y="0"/>
                  </a:cubicBezTo>
                  <a:cubicBezTo>
                    <a:pt x="178" y="0"/>
                    <a:pt x="178" y="0"/>
                    <a:pt x="178"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49" name="Freeform 389"/>
            <p:cNvSpPr>
              <a:spLocks noEditPoints="1"/>
            </p:cNvSpPr>
            <p:nvPr/>
          </p:nvSpPr>
          <p:spPr bwMode="auto">
            <a:xfrm>
              <a:off x="3411730" y="3508855"/>
              <a:ext cx="298790" cy="423942"/>
            </a:xfrm>
            <a:custGeom>
              <a:avLst/>
              <a:gdLst>
                <a:gd name="T0" fmla="*/ 0 w 233"/>
                <a:gd name="T1" fmla="*/ 319 h 319"/>
                <a:gd name="T2" fmla="*/ 10 w 233"/>
                <a:gd name="T3" fmla="*/ 309 h 319"/>
                <a:gd name="T4" fmla="*/ 17 w 233"/>
                <a:gd name="T5" fmla="*/ 290 h 319"/>
                <a:gd name="T6" fmla="*/ 10 w 233"/>
                <a:gd name="T7" fmla="*/ 305 h 319"/>
                <a:gd name="T8" fmla="*/ 17 w 233"/>
                <a:gd name="T9" fmla="*/ 290 h 319"/>
                <a:gd name="T10" fmla="*/ 63 w 233"/>
                <a:gd name="T11" fmla="*/ 312 h 319"/>
                <a:gd name="T12" fmla="*/ 81 w 233"/>
                <a:gd name="T13" fmla="*/ 298 h 319"/>
                <a:gd name="T14" fmla="*/ 63 w 233"/>
                <a:gd name="T15" fmla="*/ 312 h 319"/>
                <a:gd name="T16" fmla="*/ 17 w 233"/>
                <a:gd name="T17" fmla="*/ 290 h 319"/>
                <a:gd name="T18" fmla="*/ 76 w 233"/>
                <a:gd name="T19" fmla="*/ 239 h 319"/>
                <a:gd name="T20" fmla="*/ 76 w 233"/>
                <a:gd name="T21" fmla="*/ 239 h 319"/>
                <a:gd name="T22" fmla="*/ 127 w 233"/>
                <a:gd name="T23" fmla="*/ 131 h 319"/>
                <a:gd name="T24" fmla="*/ 120 w 233"/>
                <a:gd name="T25" fmla="*/ 149 h 319"/>
                <a:gd name="T26" fmla="*/ 83 w 233"/>
                <a:gd name="T27" fmla="*/ 176 h 319"/>
                <a:gd name="T28" fmla="*/ 64 w 233"/>
                <a:gd name="T29" fmla="*/ 197 h 319"/>
                <a:gd name="T30" fmla="*/ 83 w 233"/>
                <a:gd name="T31" fmla="*/ 176 h 319"/>
                <a:gd name="T32" fmla="*/ 120 w 233"/>
                <a:gd name="T33" fmla="*/ 149 h 319"/>
                <a:gd name="T34" fmla="*/ 127 w 233"/>
                <a:gd name="T35" fmla="*/ 131 h 319"/>
                <a:gd name="T36" fmla="*/ 217 w 233"/>
                <a:gd name="T37" fmla="*/ 34 h 319"/>
                <a:gd name="T38" fmla="*/ 220 w 233"/>
                <a:gd name="T39" fmla="*/ 34 h 319"/>
                <a:gd name="T40" fmla="*/ 170 w 233"/>
                <a:gd name="T41" fmla="*/ 28 h 319"/>
                <a:gd name="T42" fmla="*/ 151 w 233"/>
                <a:gd name="T43" fmla="*/ 37 h 319"/>
                <a:gd name="T44" fmla="*/ 140 w 233"/>
                <a:gd name="T45" fmla="*/ 58 h 319"/>
                <a:gd name="T46" fmla="*/ 137 w 233"/>
                <a:gd name="T47" fmla="*/ 58 h 319"/>
                <a:gd name="T48" fmla="*/ 123 w 233"/>
                <a:gd name="T49" fmla="*/ 76 h 319"/>
                <a:gd name="T50" fmla="*/ 97 w 233"/>
                <a:gd name="T51" fmla="*/ 99 h 319"/>
                <a:gd name="T52" fmla="*/ 123 w 233"/>
                <a:gd name="T53" fmla="*/ 76 h 319"/>
                <a:gd name="T54" fmla="*/ 137 w 233"/>
                <a:gd name="T55" fmla="*/ 58 h 319"/>
                <a:gd name="T56" fmla="*/ 140 w 233"/>
                <a:gd name="T57" fmla="*/ 58 h 319"/>
                <a:gd name="T58" fmla="*/ 151 w 233"/>
                <a:gd name="T59" fmla="*/ 37 h 319"/>
                <a:gd name="T60" fmla="*/ 170 w 233"/>
                <a:gd name="T61" fmla="*/ 28 h 319"/>
                <a:gd name="T62" fmla="*/ 186 w 233"/>
                <a:gd name="T63" fmla="*/ 34 h 319"/>
                <a:gd name="T64" fmla="*/ 201 w 233"/>
                <a:gd name="T65" fmla="*/ 39 h 319"/>
                <a:gd name="T66" fmla="*/ 190 w 233"/>
                <a:gd name="T67" fmla="*/ 33 h 319"/>
                <a:gd name="T68" fmla="*/ 186 w 233"/>
                <a:gd name="T69" fmla="*/ 34 h 319"/>
                <a:gd name="T70" fmla="*/ 224 w 233"/>
                <a:gd name="T71" fmla="*/ 0 h 319"/>
                <a:gd name="T72" fmla="*/ 229 w 233"/>
                <a:gd name="T73" fmla="*/ 4 h 319"/>
                <a:gd name="T74" fmla="*/ 232 w 233"/>
                <a:gd name="T75" fmla="*/ 17 h 319"/>
                <a:gd name="T76" fmla="*/ 228 w 233"/>
                <a:gd name="T77" fmla="*/ 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3" h="319">
                  <a:moveTo>
                    <a:pt x="10" y="309"/>
                  </a:moveTo>
                  <a:cubicBezTo>
                    <a:pt x="10" y="319"/>
                    <a:pt x="6" y="315"/>
                    <a:pt x="0" y="319"/>
                  </a:cubicBezTo>
                  <a:cubicBezTo>
                    <a:pt x="0" y="319"/>
                    <a:pt x="0" y="319"/>
                    <a:pt x="0" y="319"/>
                  </a:cubicBezTo>
                  <a:cubicBezTo>
                    <a:pt x="6" y="315"/>
                    <a:pt x="10" y="319"/>
                    <a:pt x="10" y="309"/>
                  </a:cubicBezTo>
                  <a:cubicBezTo>
                    <a:pt x="10" y="309"/>
                    <a:pt x="10" y="309"/>
                    <a:pt x="10" y="309"/>
                  </a:cubicBezTo>
                  <a:moveTo>
                    <a:pt x="17" y="290"/>
                  </a:moveTo>
                  <a:cubicBezTo>
                    <a:pt x="16" y="290"/>
                    <a:pt x="16" y="291"/>
                    <a:pt x="16" y="291"/>
                  </a:cubicBezTo>
                  <a:cubicBezTo>
                    <a:pt x="11" y="296"/>
                    <a:pt x="10" y="298"/>
                    <a:pt x="10" y="305"/>
                  </a:cubicBezTo>
                  <a:cubicBezTo>
                    <a:pt x="10" y="298"/>
                    <a:pt x="11" y="296"/>
                    <a:pt x="16" y="291"/>
                  </a:cubicBezTo>
                  <a:cubicBezTo>
                    <a:pt x="16" y="291"/>
                    <a:pt x="16" y="290"/>
                    <a:pt x="17" y="290"/>
                  </a:cubicBezTo>
                  <a:cubicBezTo>
                    <a:pt x="22" y="290"/>
                    <a:pt x="38" y="303"/>
                    <a:pt x="40" y="305"/>
                  </a:cubicBezTo>
                  <a:cubicBezTo>
                    <a:pt x="46" y="311"/>
                    <a:pt x="55" y="312"/>
                    <a:pt x="63" y="312"/>
                  </a:cubicBezTo>
                  <a:cubicBezTo>
                    <a:pt x="72" y="312"/>
                    <a:pt x="77" y="308"/>
                    <a:pt x="80" y="303"/>
                  </a:cubicBezTo>
                  <a:cubicBezTo>
                    <a:pt x="81" y="301"/>
                    <a:pt x="81" y="300"/>
                    <a:pt x="81" y="298"/>
                  </a:cubicBezTo>
                  <a:cubicBezTo>
                    <a:pt x="81" y="300"/>
                    <a:pt x="81" y="301"/>
                    <a:pt x="80" y="303"/>
                  </a:cubicBezTo>
                  <a:cubicBezTo>
                    <a:pt x="77" y="308"/>
                    <a:pt x="72" y="312"/>
                    <a:pt x="63" y="312"/>
                  </a:cubicBezTo>
                  <a:cubicBezTo>
                    <a:pt x="55" y="312"/>
                    <a:pt x="46" y="311"/>
                    <a:pt x="40" y="305"/>
                  </a:cubicBezTo>
                  <a:cubicBezTo>
                    <a:pt x="38" y="303"/>
                    <a:pt x="22" y="290"/>
                    <a:pt x="17" y="290"/>
                  </a:cubicBezTo>
                  <a:moveTo>
                    <a:pt x="77" y="233"/>
                  </a:moveTo>
                  <a:cubicBezTo>
                    <a:pt x="77" y="235"/>
                    <a:pt x="77" y="237"/>
                    <a:pt x="76" y="239"/>
                  </a:cubicBezTo>
                  <a:cubicBezTo>
                    <a:pt x="75" y="244"/>
                    <a:pt x="75" y="249"/>
                    <a:pt x="75" y="254"/>
                  </a:cubicBezTo>
                  <a:cubicBezTo>
                    <a:pt x="75" y="249"/>
                    <a:pt x="75" y="244"/>
                    <a:pt x="76" y="239"/>
                  </a:cubicBezTo>
                  <a:cubicBezTo>
                    <a:pt x="77" y="237"/>
                    <a:pt x="77" y="235"/>
                    <a:pt x="77" y="233"/>
                  </a:cubicBezTo>
                  <a:moveTo>
                    <a:pt x="127" y="131"/>
                  </a:moveTo>
                  <a:cubicBezTo>
                    <a:pt x="127" y="132"/>
                    <a:pt x="127" y="133"/>
                    <a:pt x="126" y="134"/>
                  </a:cubicBezTo>
                  <a:cubicBezTo>
                    <a:pt x="125" y="140"/>
                    <a:pt x="125" y="144"/>
                    <a:pt x="120" y="149"/>
                  </a:cubicBezTo>
                  <a:cubicBezTo>
                    <a:pt x="115" y="154"/>
                    <a:pt x="111" y="159"/>
                    <a:pt x="105" y="162"/>
                  </a:cubicBezTo>
                  <a:cubicBezTo>
                    <a:pt x="97" y="166"/>
                    <a:pt x="89" y="170"/>
                    <a:pt x="83" y="176"/>
                  </a:cubicBezTo>
                  <a:cubicBezTo>
                    <a:pt x="79" y="180"/>
                    <a:pt x="70" y="183"/>
                    <a:pt x="67" y="188"/>
                  </a:cubicBezTo>
                  <a:cubicBezTo>
                    <a:pt x="66" y="190"/>
                    <a:pt x="64" y="193"/>
                    <a:pt x="64" y="197"/>
                  </a:cubicBezTo>
                  <a:cubicBezTo>
                    <a:pt x="64" y="193"/>
                    <a:pt x="66" y="190"/>
                    <a:pt x="67" y="188"/>
                  </a:cubicBezTo>
                  <a:cubicBezTo>
                    <a:pt x="70" y="183"/>
                    <a:pt x="79" y="180"/>
                    <a:pt x="83" y="176"/>
                  </a:cubicBezTo>
                  <a:cubicBezTo>
                    <a:pt x="89" y="170"/>
                    <a:pt x="97" y="166"/>
                    <a:pt x="105" y="162"/>
                  </a:cubicBezTo>
                  <a:cubicBezTo>
                    <a:pt x="111" y="159"/>
                    <a:pt x="115" y="154"/>
                    <a:pt x="120" y="149"/>
                  </a:cubicBezTo>
                  <a:cubicBezTo>
                    <a:pt x="125" y="144"/>
                    <a:pt x="125" y="140"/>
                    <a:pt x="126" y="134"/>
                  </a:cubicBezTo>
                  <a:cubicBezTo>
                    <a:pt x="127" y="133"/>
                    <a:pt x="127" y="132"/>
                    <a:pt x="127" y="131"/>
                  </a:cubicBezTo>
                  <a:moveTo>
                    <a:pt x="223" y="33"/>
                  </a:moveTo>
                  <a:cubicBezTo>
                    <a:pt x="221" y="34"/>
                    <a:pt x="219" y="34"/>
                    <a:pt x="217" y="34"/>
                  </a:cubicBezTo>
                  <a:cubicBezTo>
                    <a:pt x="215" y="35"/>
                    <a:pt x="214" y="36"/>
                    <a:pt x="213" y="37"/>
                  </a:cubicBezTo>
                  <a:cubicBezTo>
                    <a:pt x="215" y="36"/>
                    <a:pt x="217" y="35"/>
                    <a:pt x="220" y="34"/>
                  </a:cubicBezTo>
                  <a:cubicBezTo>
                    <a:pt x="221" y="34"/>
                    <a:pt x="222" y="33"/>
                    <a:pt x="223" y="33"/>
                  </a:cubicBezTo>
                  <a:moveTo>
                    <a:pt x="170" y="28"/>
                  </a:moveTo>
                  <a:cubicBezTo>
                    <a:pt x="169" y="28"/>
                    <a:pt x="169" y="28"/>
                    <a:pt x="168" y="28"/>
                  </a:cubicBezTo>
                  <a:cubicBezTo>
                    <a:pt x="164" y="29"/>
                    <a:pt x="153" y="34"/>
                    <a:pt x="151" y="37"/>
                  </a:cubicBezTo>
                  <a:cubicBezTo>
                    <a:pt x="149" y="40"/>
                    <a:pt x="148" y="55"/>
                    <a:pt x="146" y="56"/>
                  </a:cubicBezTo>
                  <a:cubicBezTo>
                    <a:pt x="144" y="58"/>
                    <a:pt x="142" y="58"/>
                    <a:pt x="140" y="58"/>
                  </a:cubicBezTo>
                  <a:cubicBezTo>
                    <a:pt x="139" y="58"/>
                    <a:pt x="139" y="58"/>
                    <a:pt x="138" y="58"/>
                  </a:cubicBezTo>
                  <a:cubicBezTo>
                    <a:pt x="138" y="58"/>
                    <a:pt x="137" y="58"/>
                    <a:pt x="137" y="58"/>
                  </a:cubicBezTo>
                  <a:cubicBezTo>
                    <a:pt x="135" y="58"/>
                    <a:pt x="132" y="59"/>
                    <a:pt x="130" y="60"/>
                  </a:cubicBezTo>
                  <a:cubicBezTo>
                    <a:pt x="124" y="65"/>
                    <a:pt x="128" y="71"/>
                    <a:pt x="123" y="76"/>
                  </a:cubicBezTo>
                  <a:cubicBezTo>
                    <a:pt x="116" y="82"/>
                    <a:pt x="113" y="85"/>
                    <a:pt x="106" y="91"/>
                  </a:cubicBezTo>
                  <a:cubicBezTo>
                    <a:pt x="100" y="95"/>
                    <a:pt x="97" y="97"/>
                    <a:pt x="97" y="99"/>
                  </a:cubicBezTo>
                  <a:cubicBezTo>
                    <a:pt x="97" y="97"/>
                    <a:pt x="100" y="95"/>
                    <a:pt x="106" y="91"/>
                  </a:cubicBezTo>
                  <a:cubicBezTo>
                    <a:pt x="113" y="85"/>
                    <a:pt x="116" y="82"/>
                    <a:pt x="123" y="76"/>
                  </a:cubicBezTo>
                  <a:cubicBezTo>
                    <a:pt x="128" y="71"/>
                    <a:pt x="124" y="65"/>
                    <a:pt x="130" y="60"/>
                  </a:cubicBezTo>
                  <a:cubicBezTo>
                    <a:pt x="132" y="59"/>
                    <a:pt x="135" y="58"/>
                    <a:pt x="137" y="58"/>
                  </a:cubicBezTo>
                  <a:cubicBezTo>
                    <a:pt x="137" y="58"/>
                    <a:pt x="138" y="58"/>
                    <a:pt x="138" y="58"/>
                  </a:cubicBezTo>
                  <a:cubicBezTo>
                    <a:pt x="139" y="58"/>
                    <a:pt x="139" y="58"/>
                    <a:pt x="140" y="58"/>
                  </a:cubicBezTo>
                  <a:cubicBezTo>
                    <a:pt x="142" y="58"/>
                    <a:pt x="144" y="58"/>
                    <a:pt x="146" y="56"/>
                  </a:cubicBezTo>
                  <a:cubicBezTo>
                    <a:pt x="148" y="55"/>
                    <a:pt x="149" y="40"/>
                    <a:pt x="151" y="37"/>
                  </a:cubicBezTo>
                  <a:cubicBezTo>
                    <a:pt x="153" y="34"/>
                    <a:pt x="164" y="29"/>
                    <a:pt x="168" y="28"/>
                  </a:cubicBezTo>
                  <a:cubicBezTo>
                    <a:pt x="169" y="28"/>
                    <a:pt x="169" y="28"/>
                    <a:pt x="170" y="28"/>
                  </a:cubicBezTo>
                  <a:cubicBezTo>
                    <a:pt x="176" y="28"/>
                    <a:pt x="183" y="32"/>
                    <a:pt x="186" y="34"/>
                  </a:cubicBezTo>
                  <a:cubicBezTo>
                    <a:pt x="186" y="34"/>
                    <a:pt x="186" y="34"/>
                    <a:pt x="186" y="34"/>
                  </a:cubicBezTo>
                  <a:cubicBezTo>
                    <a:pt x="190" y="35"/>
                    <a:pt x="194" y="37"/>
                    <a:pt x="198" y="38"/>
                  </a:cubicBezTo>
                  <a:cubicBezTo>
                    <a:pt x="199" y="38"/>
                    <a:pt x="200" y="38"/>
                    <a:pt x="201" y="39"/>
                  </a:cubicBezTo>
                  <a:cubicBezTo>
                    <a:pt x="199" y="38"/>
                    <a:pt x="198" y="36"/>
                    <a:pt x="197" y="36"/>
                  </a:cubicBezTo>
                  <a:cubicBezTo>
                    <a:pt x="194" y="34"/>
                    <a:pt x="192" y="33"/>
                    <a:pt x="190" y="33"/>
                  </a:cubicBezTo>
                  <a:cubicBezTo>
                    <a:pt x="189" y="33"/>
                    <a:pt x="187" y="34"/>
                    <a:pt x="186" y="34"/>
                  </a:cubicBezTo>
                  <a:cubicBezTo>
                    <a:pt x="186" y="34"/>
                    <a:pt x="186" y="34"/>
                    <a:pt x="186" y="34"/>
                  </a:cubicBezTo>
                  <a:cubicBezTo>
                    <a:pt x="183" y="32"/>
                    <a:pt x="176" y="28"/>
                    <a:pt x="170" y="28"/>
                  </a:cubicBezTo>
                  <a:moveTo>
                    <a:pt x="224" y="0"/>
                  </a:moveTo>
                  <a:cubicBezTo>
                    <a:pt x="225" y="1"/>
                    <a:pt x="225" y="2"/>
                    <a:pt x="226" y="2"/>
                  </a:cubicBezTo>
                  <a:cubicBezTo>
                    <a:pt x="227" y="3"/>
                    <a:pt x="228" y="3"/>
                    <a:pt x="229" y="4"/>
                  </a:cubicBezTo>
                  <a:cubicBezTo>
                    <a:pt x="232" y="6"/>
                    <a:pt x="231" y="10"/>
                    <a:pt x="232" y="12"/>
                  </a:cubicBezTo>
                  <a:cubicBezTo>
                    <a:pt x="232" y="13"/>
                    <a:pt x="232" y="15"/>
                    <a:pt x="232" y="17"/>
                  </a:cubicBezTo>
                  <a:cubicBezTo>
                    <a:pt x="232" y="16"/>
                    <a:pt x="232" y="14"/>
                    <a:pt x="232" y="13"/>
                  </a:cubicBezTo>
                  <a:cubicBezTo>
                    <a:pt x="232" y="7"/>
                    <a:pt x="233" y="6"/>
                    <a:pt x="228" y="3"/>
                  </a:cubicBezTo>
                  <a:cubicBezTo>
                    <a:pt x="227" y="2"/>
                    <a:pt x="225" y="1"/>
                    <a:pt x="224"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50" name="Freeform 390"/>
            <p:cNvSpPr>
              <a:spLocks/>
            </p:cNvSpPr>
            <p:nvPr/>
          </p:nvSpPr>
          <p:spPr bwMode="auto">
            <a:xfrm>
              <a:off x="3987409" y="3246723"/>
              <a:ext cx="641381" cy="1095453"/>
            </a:xfrm>
            <a:custGeom>
              <a:avLst/>
              <a:gdLst>
                <a:gd name="T0" fmla="*/ 253 w 501"/>
                <a:gd name="T1" fmla="*/ 7 h 825"/>
                <a:gd name="T2" fmla="*/ 226 w 501"/>
                <a:gd name="T3" fmla="*/ 51 h 825"/>
                <a:gd name="T4" fmla="*/ 211 w 501"/>
                <a:gd name="T5" fmla="*/ 96 h 825"/>
                <a:gd name="T6" fmla="*/ 222 w 501"/>
                <a:gd name="T7" fmla="*/ 209 h 825"/>
                <a:gd name="T8" fmla="*/ 188 w 501"/>
                <a:gd name="T9" fmla="*/ 199 h 825"/>
                <a:gd name="T10" fmla="*/ 135 w 501"/>
                <a:gd name="T11" fmla="*/ 236 h 825"/>
                <a:gd name="T12" fmla="*/ 117 w 501"/>
                <a:gd name="T13" fmla="*/ 242 h 825"/>
                <a:gd name="T14" fmla="*/ 73 w 501"/>
                <a:gd name="T15" fmla="*/ 251 h 825"/>
                <a:gd name="T16" fmla="*/ 38 w 501"/>
                <a:gd name="T17" fmla="*/ 237 h 825"/>
                <a:gd name="T18" fmla="*/ 21 w 501"/>
                <a:gd name="T19" fmla="*/ 255 h 825"/>
                <a:gd name="T20" fmla="*/ 1 w 501"/>
                <a:gd name="T21" fmla="*/ 273 h 825"/>
                <a:gd name="T22" fmla="*/ 9 w 501"/>
                <a:gd name="T23" fmla="*/ 295 h 825"/>
                <a:gd name="T24" fmla="*/ 20 w 501"/>
                <a:gd name="T25" fmla="*/ 318 h 825"/>
                <a:gd name="T26" fmla="*/ 34 w 501"/>
                <a:gd name="T27" fmla="*/ 328 h 825"/>
                <a:gd name="T28" fmla="*/ 61 w 501"/>
                <a:gd name="T29" fmla="*/ 331 h 825"/>
                <a:gd name="T30" fmla="*/ 85 w 501"/>
                <a:gd name="T31" fmla="*/ 356 h 825"/>
                <a:gd name="T32" fmla="*/ 88 w 501"/>
                <a:gd name="T33" fmla="*/ 387 h 825"/>
                <a:gd name="T34" fmla="*/ 97 w 501"/>
                <a:gd name="T35" fmla="*/ 410 h 825"/>
                <a:gd name="T36" fmla="*/ 118 w 501"/>
                <a:gd name="T37" fmla="*/ 429 h 825"/>
                <a:gd name="T38" fmla="*/ 117 w 501"/>
                <a:gd name="T39" fmla="*/ 428 h 825"/>
                <a:gd name="T40" fmla="*/ 171 w 501"/>
                <a:gd name="T41" fmla="*/ 497 h 825"/>
                <a:gd name="T42" fmla="*/ 166 w 501"/>
                <a:gd name="T43" fmla="*/ 607 h 825"/>
                <a:gd name="T44" fmla="*/ 157 w 501"/>
                <a:gd name="T45" fmla="*/ 638 h 825"/>
                <a:gd name="T46" fmla="*/ 153 w 501"/>
                <a:gd name="T47" fmla="*/ 680 h 825"/>
                <a:gd name="T48" fmla="*/ 109 w 501"/>
                <a:gd name="T49" fmla="*/ 783 h 825"/>
                <a:gd name="T50" fmla="*/ 113 w 501"/>
                <a:gd name="T51" fmla="*/ 824 h 825"/>
                <a:gd name="T52" fmla="*/ 157 w 501"/>
                <a:gd name="T53" fmla="*/ 819 h 825"/>
                <a:gd name="T54" fmla="*/ 230 w 501"/>
                <a:gd name="T55" fmla="*/ 809 h 825"/>
                <a:gd name="T56" fmla="*/ 318 w 501"/>
                <a:gd name="T57" fmla="*/ 774 h 825"/>
                <a:gd name="T58" fmla="*/ 377 w 501"/>
                <a:gd name="T59" fmla="*/ 800 h 825"/>
                <a:gd name="T60" fmla="*/ 393 w 501"/>
                <a:gd name="T61" fmla="*/ 767 h 825"/>
                <a:gd name="T62" fmla="*/ 436 w 501"/>
                <a:gd name="T63" fmla="*/ 747 h 825"/>
                <a:gd name="T64" fmla="*/ 424 w 501"/>
                <a:gd name="T65" fmla="*/ 726 h 825"/>
                <a:gd name="T66" fmla="*/ 377 w 501"/>
                <a:gd name="T67" fmla="*/ 708 h 825"/>
                <a:gd name="T68" fmla="*/ 382 w 501"/>
                <a:gd name="T69" fmla="*/ 694 h 825"/>
                <a:gd name="T70" fmla="*/ 378 w 501"/>
                <a:gd name="T71" fmla="*/ 658 h 825"/>
                <a:gd name="T72" fmla="*/ 351 w 501"/>
                <a:gd name="T73" fmla="*/ 605 h 825"/>
                <a:gd name="T74" fmla="*/ 410 w 501"/>
                <a:gd name="T75" fmla="*/ 559 h 825"/>
                <a:gd name="T76" fmla="*/ 452 w 501"/>
                <a:gd name="T77" fmla="*/ 549 h 825"/>
                <a:gd name="T78" fmla="*/ 482 w 501"/>
                <a:gd name="T79" fmla="*/ 520 h 825"/>
                <a:gd name="T80" fmla="*/ 457 w 501"/>
                <a:gd name="T81" fmla="*/ 449 h 825"/>
                <a:gd name="T82" fmla="*/ 480 w 501"/>
                <a:gd name="T83" fmla="*/ 413 h 825"/>
                <a:gd name="T84" fmla="*/ 476 w 501"/>
                <a:gd name="T85" fmla="*/ 373 h 825"/>
                <a:gd name="T86" fmla="*/ 489 w 501"/>
                <a:gd name="T87" fmla="*/ 347 h 825"/>
                <a:gd name="T88" fmla="*/ 460 w 501"/>
                <a:gd name="T89" fmla="*/ 339 h 825"/>
                <a:gd name="T90" fmla="*/ 434 w 501"/>
                <a:gd name="T91" fmla="*/ 326 h 825"/>
                <a:gd name="T92" fmla="*/ 422 w 501"/>
                <a:gd name="T93" fmla="*/ 300 h 825"/>
                <a:gd name="T94" fmla="*/ 418 w 501"/>
                <a:gd name="T95" fmla="*/ 271 h 825"/>
                <a:gd name="T96" fmla="*/ 421 w 501"/>
                <a:gd name="T97" fmla="*/ 267 h 825"/>
                <a:gd name="T98" fmla="*/ 417 w 501"/>
                <a:gd name="T99" fmla="*/ 221 h 825"/>
                <a:gd name="T100" fmla="*/ 412 w 501"/>
                <a:gd name="T101" fmla="*/ 188 h 825"/>
                <a:gd name="T102" fmla="*/ 397 w 501"/>
                <a:gd name="T103" fmla="*/ 153 h 825"/>
                <a:gd name="T104" fmla="*/ 396 w 501"/>
                <a:gd name="T105" fmla="*/ 115 h 825"/>
                <a:gd name="T106" fmla="*/ 355 w 501"/>
                <a:gd name="T107" fmla="*/ 74 h 825"/>
                <a:gd name="T108" fmla="*/ 345 w 501"/>
                <a:gd name="T109" fmla="*/ 22 h 825"/>
                <a:gd name="T110" fmla="*/ 333 w 501"/>
                <a:gd name="T111" fmla="*/ 10 h 825"/>
                <a:gd name="T112" fmla="*/ 333 w 501"/>
                <a:gd name="T113" fmla="*/ 11 h 825"/>
                <a:gd name="T114" fmla="*/ 296 w 501"/>
                <a:gd name="T115" fmla="*/ 47 h 825"/>
                <a:gd name="T116" fmla="*/ 284 w 501"/>
                <a:gd name="T117" fmla="*/ 57 h 825"/>
                <a:gd name="T118" fmla="*/ 266 w 501"/>
                <a:gd name="T119" fmla="*/ 16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1" h="825">
                  <a:moveTo>
                    <a:pt x="259" y="0"/>
                  </a:moveTo>
                  <a:cubicBezTo>
                    <a:pt x="257" y="0"/>
                    <a:pt x="256" y="2"/>
                    <a:pt x="253" y="7"/>
                  </a:cubicBezTo>
                  <a:cubicBezTo>
                    <a:pt x="253" y="7"/>
                    <a:pt x="253" y="7"/>
                    <a:pt x="253" y="7"/>
                  </a:cubicBezTo>
                  <a:cubicBezTo>
                    <a:pt x="253" y="7"/>
                    <a:pt x="253" y="7"/>
                    <a:pt x="253" y="7"/>
                  </a:cubicBezTo>
                  <a:cubicBezTo>
                    <a:pt x="248" y="18"/>
                    <a:pt x="247" y="25"/>
                    <a:pt x="237" y="29"/>
                  </a:cubicBezTo>
                  <a:cubicBezTo>
                    <a:pt x="237" y="29"/>
                    <a:pt x="237" y="29"/>
                    <a:pt x="237" y="29"/>
                  </a:cubicBezTo>
                  <a:cubicBezTo>
                    <a:pt x="231" y="31"/>
                    <a:pt x="228" y="46"/>
                    <a:pt x="226" y="51"/>
                  </a:cubicBezTo>
                  <a:cubicBezTo>
                    <a:pt x="226" y="51"/>
                    <a:pt x="226" y="51"/>
                    <a:pt x="226" y="51"/>
                  </a:cubicBezTo>
                  <a:cubicBezTo>
                    <a:pt x="220" y="61"/>
                    <a:pt x="215" y="58"/>
                    <a:pt x="211" y="71"/>
                  </a:cubicBezTo>
                  <a:cubicBezTo>
                    <a:pt x="211" y="71"/>
                    <a:pt x="211" y="71"/>
                    <a:pt x="211" y="71"/>
                  </a:cubicBezTo>
                  <a:cubicBezTo>
                    <a:pt x="211" y="73"/>
                    <a:pt x="211" y="76"/>
                    <a:pt x="211" y="79"/>
                  </a:cubicBezTo>
                  <a:cubicBezTo>
                    <a:pt x="211" y="84"/>
                    <a:pt x="211" y="89"/>
                    <a:pt x="211" y="96"/>
                  </a:cubicBezTo>
                  <a:cubicBezTo>
                    <a:pt x="211" y="107"/>
                    <a:pt x="211" y="117"/>
                    <a:pt x="211" y="127"/>
                  </a:cubicBezTo>
                  <a:cubicBezTo>
                    <a:pt x="211" y="138"/>
                    <a:pt x="217" y="144"/>
                    <a:pt x="217" y="156"/>
                  </a:cubicBezTo>
                  <a:cubicBezTo>
                    <a:pt x="217" y="167"/>
                    <a:pt x="224" y="173"/>
                    <a:pt x="226" y="180"/>
                  </a:cubicBezTo>
                  <a:cubicBezTo>
                    <a:pt x="228" y="189"/>
                    <a:pt x="224" y="201"/>
                    <a:pt x="222" y="209"/>
                  </a:cubicBezTo>
                  <a:cubicBezTo>
                    <a:pt x="222" y="209"/>
                    <a:pt x="222" y="209"/>
                    <a:pt x="222" y="209"/>
                  </a:cubicBezTo>
                  <a:cubicBezTo>
                    <a:pt x="221" y="215"/>
                    <a:pt x="218" y="218"/>
                    <a:pt x="215" y="218"/>
                  </a:cubicBezTo>
                  <a:cubicBezTo>
                    <a:pt x="211" y="218"/>
                    <a:pt x="206" y="213"/>
                    <a:pt x="201" y="209"/>
                  </a:cubicBezTo>
                  <a:cubicBezTo>
                    <a:pt x="191" y="202"/>
                    <a:pt x="192" y="199"/>
                    <a:pt x="188" y="199"/>
                  </a:cubicBezTo>
                  <a:cubicBezTo>
                    <a:pt x="187" y="199"/>
                    <a:pt x="185" y="199"/>
                    <a:pt x="182" y="200"/>
                  </a:cubicBezTo>
                  <a:cubicBezTo>
                    <a:pt x="177" y="201"/>
                    <a:pt x="185" y="220"/>
                    <a:pt x="170" y="220"/>
                  </a:cubicBezTo>
                  <a:cubicBezTo>
                    <a:pt x="159" y="220"/>
                    <a:pt x="155" y="229"/>
                    <a:pt x="148" y="233"/>
                  </a:cubicBezTo>
                  <a:cubicBezTo>
                    <a:pt x="143" y="235"/>
                    <a:pt x="139" y="236"/>
                    <a:pt x="135" y="236"/>
                  </a:cubicBezTo>
                  <a:cubicBezTo>
                    <a:pt x="135" y="236"/>
                    <a:pt x="134" y="236"/>
                    <a:pt x="134" y="236"/>
                  </a:cubicBezTo>
                  <a:cubicBezTo>
                    <a:pt x="133" y="236"/>
                    <a:pt x="133" y="236"/>
                    <a:pt x="132" y="236"/>
                  </a:cubicBezTo>
                  <a:cubicBezTo>
                    <a:pt x="127" y="236"/>
                    <a:pt x="123" y="236"/>
                    <a:pt x="117" y="242"/>
                  </a:cubicBezTo>
                  <a:cubicBezTo>
                    <a:pt x="117" y="242"/>
                    <a:pt x="117" y="242"/>
                    <a:pt x="117" y="242"/>
                  </a:cubicBezTo>
                  <a:cubicBezTo>
                    <a:pt x="111" y="248"/>
                    <a:pt x="106" y="256"/>
                    <a:pt x="100" y="262"/>
                  </a:cubicBezTo>
                  <a:cubicBezTo>
                    <a:pt x="100" y="262"/>
                    <a:pt x="100" y="262"/>
                    <a:pt x="100" y="262"/>
                  </a:cubicBezTo>
                  <a:cubicBezTo>
                    <a:pt x="100" y="263"/>
                    <a:pt x="99" y="263"/>
                    <a:pt x="98" y="263"/>
                  </a:cubicBezTo>
                  <a:cubicBezTo>
                    <a:pt x="92" y="263"/>
                    <a:pt x="76" y="252"/>
                    <a:pt x="73" y="251"/>
                  </a:cubicBezTo>
                  <a:cubicBezTo>
                    <a:pt x="59" y="248"/>
                    <a:pt x="53" y="249"/>
                    <a:pt x="42" y="238"/>
                  </a:cubicBezTo>
                  <a:cubicBezTo>
                    <a:pt x="42" y="238"/>
                    <a:pt x="42" y="238"/>
                    <a:pt x="42" y="238"/>
                  </a:cubicBezTo>
                  <a:cubicBezTo>
                    <a:pt x="41" y="238"/>
                    <a:pt x="39" y="238"/>
                    <a:pt x="38" y="237"/>
                  </a:cubicBezTo>
                  <a:cubicBezTo>
                    <a:pt x="38" y="237"/>
                    <a:pt x="38" y="237"/>
                    <a:pt x="38" y="237"/>
                  </a:cubicBezTo>
                  <a:cubicBezTo>
                    <a:pt x="38" y="237"/>
                    <a:pt x="37" y="238"/>
                    <a:pt x="37" y="238"/>
                  </a:cubicBezTo>
                  <a:cubicBezTo>
                    <a:pt x="37" y="239"/>
                    <a:pt x="36" y="240"/>
                    <a:pt x="36" y="241"/>
                  </a:cubicBezTo>
                  <a:cubicBezTo>
                    <a:pt x="34" y="244"/>
                    <a:pt x="30" y="247"/>
                    <a:pt x="27" y="249"/>
                  </a:cubicBezTo>
                  <a:cubicBezTo>
                    <a:pt x="26" y="251"/>
                    <a:pt x="25" y="253"/>
                    <a:pt x="21" y="255"/>
                  </a:cubicBezTo>
                  <a:cubicBezTo>
                    <a:pt x="16" y="257"/>
                    <a:pt x="13" y="258"/>
                    <a:pt x="8" y="260"/>
                  </a:cubicBezTo>
                  <a:cubicBezTo>
                    <a:pt x="8" y="261"/>
                    <a:pt x="7" y="261"/>
                    <a:pt x="7" y="261"/>
                  </a:cubicBezTo>
                  <a:cubicBezTo>
                    <a:pt x="5" y="263"/>
                    <a:pt x="4" y="266"/>
                    <a:pt x="3" y="268"/>
                  </a:cubicBezTo>
                  <a:cubicBezTo>
                    <a:pt x="2" y="270"/>
                    <a:pt x="1" y="271"/>
                    <a:pt x="1" y="273"/>
                  </a:cubicBezTo>
                  <a:cubicBezTo>
                    <a:pt x="1" y="275"/>
                    <a:pt x="1" y="276"/>
                    <a:pt x="2" y="277"/>
                  </a:cubicBezTo>
                  <a:cubicBezTo>
                    <a:pt x="0" y="285"/>
                    <a:pt x="2" y="286"/>
                    <a:pt x="5" y="291"/>
                  </a:cubicBezTo>
                  <a:cubicBezTo>
                    <a:pt x="5" y="292"/>
                    <a:pt x="5" y="292"/>
                    <a:pt x="5" y="293"/>
                  </a:cubicBezTo>
                  <a:cubicBezTo>
                    <a:pt x="7" y="294"/>
                    <a:pt x="8" y="294"/>
                    <a:pt x="9" y="295"/>
                  </a:cubicBezTo>
                  <a:cubicBezTo>
                    <a:pt x="12" y="297"/>
                    <a:pt x="15" y="299"/>
                    <a:pt x="16" y="302"/>
                  </a:cubicBezTo>
                  <a:cubicBezTo>
                    <a:pt x="17" y="303"/>
                    <a:pt x="17" y="309"/>
                    <a:pt x="18" y="313"/>
                  </a:cubicBezTo>
                  <a:cubicBezTo>
                    <a:pt x="19" y="314"/>
                    <a:pt x="19" y="316"/>
                    <a:pt x="20" y="318"/>
                  </a:cubicBezTo>
                  <a:cubicBezTo>
                    <a:pt x="20" y="318"/>
                    <a:pt x="20" y="318"/>
                    <a:pt x="20" y="318"/>
                  </a:cubicBezTo>
                  <a:cubicBezTo>
                    <a:pt x="26" y="319"/>
                    <a:pt x="28" y="322"/>
                    <a:pt x="31" y="325"/>
                  </a:cubicBezTo>
                  <a:cubicBezTo>
                    <a:pt x="32" y="326"/>
                    <a:pt x="32" y="326"/>
                    <a:pt x="33" y="327"/>
                  </a:cubicBezTo>
                  <a:cubicBezTo>
                    <a:pt x="33" y="327"/>
                    <a:pt x="33" y="327"/>
                    <a:pt x="34" y="328"/>
                  </a:cubicBezTo>
                  <a:cubicBezTo>
                    <a:pt x="34" y="328"/>
                    <a:pt x="34" y="328"/>
                    <a:pt x="34" y="328"/>
                  </a:cubicBezTo>
                  <a:cubicBezTo>
                    <a:pt x="38" y="331"/>
                    <a:pt x="45" y="332"/>
                    <a:pt x="49" y="333"/>
                  </a:cubicBezTo>
                  <a:cubicBezTo>
                    <a:pt x="49" y="333"/>
                    <a:pt x="49" y="333"/>
                    <a:pt x="49" y="333"/>
                  </a:cubicBezTo>
                  <a:cubicBezTo>
                    <a:pt x="52" y="333"/>
                    <a:pt x="55" y="331"/>
                    <a:pt x="58" y="331"/>
                  </a:cubicBezTo>
                  <a:cubicBezTo>
                    <a:pt x="59" y="331"/>
                    <a:pt x="60" y="331"/>
                    <a:pt x="61" y="331"/>
                  </a:cubicBezTo>
                  <a:cubicBezTo>
                    <a:pt x="63" y="332"/>
                    <a:pt x="66" y="333"/>
                    <a:pt x="68" y="335"/>
                  </a:cubicBezTo>
                  <a:cubicBezTo>
                    <a:pt x="72" y="336"/>
                    <a:pt x="75" y="340"/>
                    <a:pt x="77" y="343"/>
                  </a:cubicBezTo>
                  <a:cubicBezTo>
                    <a:pt x="81" y="347"/>
                    <a:pt x="83" y="349"/>
                    <a:pt x="84" y="353"/>
                  </a:cubicBezTo>
                  <a:cubicBezTo>
                    <a:pt x="84" y="354"/>
                    <a:pt x="85" y="355"/>
                    <a:pt x="85" y="356"/>
                  </a:cubicBezTo>
                  <a:cubicBezTo>
                    <a:pt x="85" y="356"/>
                    <a:pt x="85" y="357"/>
                    <a:pt x="85" y="357"/>
                  </a:cubicBezTo>
                  <a:cubicBezTo>
                    <a:pt x="86" y="362"/>
                    <a:pt x="86" y="368"/>
                    <a:pt x="86" y="373"/>
                  </a:cubicBezTo>
                  <a:cubicBezTo>
                    <a:pt x="86" y="376"/>
                    <a:pt x="86" y="378"/>
                    <a:pt x="86" y="380"/>
                  </a:cubicBezTo>
                  <a:cubicBezTo>
                    <a:pt x="87" y="382"/>
                    <a:pt x="88" y="385"/>
                    <a:pt x="88" y="387"/>
                  </a:cubicBezTo>
                  <a:cubicBezTo>
                    <a:pt x="88" y="390"/>
                    <a:pt x="89" y="392"/>
                    <a:pt x="89" y="394"/>
                  </a:cubicBezTo>
                  <a:cubicBezTo>
                    <a:pt x="90" y="397"/>
                    <a:pt x="92" y="401"/>
                    <a:pt x="93" y="403"/>
                  </a:cubicBezTo>
                  <a:cubicBezTo>
                    <a:pt x="94" y="405"/>
                    <a:pt x="95" y="406"/>
                    <a:pt x="96" y="407"/>
                  </a:cubicBezTo>
                  <a:cubicBezTo>
                    <a:pt x="96" y="408"/>
                    <a:pt x="97" y="409"/>
                    <a:pt x="97" y="410"/>
                  </a:cubicBezTo>
                  <a:cubicBezTo>
                    <a:pt x="98" y="411"/>
                    <a:pt x="100" y="412"/>
                    <a:pt x="101" y="413"/>
                  </a:cubicBezTo>
                  <a:cubicBezTo>
                    <a:pt x="103" y="415"/>
                    <a:pt x="105" y="417"/>
                    <a:pt x="106" y="418"/>
                  </a:cubicBezTo>
                  <a:cubicBezTo>
                    <a:pt x="110" y="420"/>
                    <a:pt x="112" y="422"/>
                    <a:pt x="114" y="425"/>
                  </a:cubicBezTo>
                  <a:cubicBezTo>
                    <a:pt x="115" y="426"/>
                    <a:pt x="117" y="428"/>
                    <a:pt x="118" y="429"/>
                  </a:cubicBezTo>
                  <a:cubicBezTo>
                    <a:pt x="118" y="429"/>
                    <a:pt x="118" y="428"/>
                    <a:pt x="117" y="428"/>
                  </a:cubicBezTo>
                  <a:cubicBezTo>
                    <a:pt x="117" y="427"/>
                    <a:pt x="117" y="427"/>
                    <a:pt x="117" y="427"/>
                  </a:cubicBezTo>
                  <a:cubicBezTo>
                    <a:pt x="117" y="427"/>
                    <a:pt x="117" y="427"/>
                    <a:pt x="117" y="427"/>
                  </a:cubicBezTo>
                  <a:cubicBezTo>
                    <a:pt x="117" y="427"/>
                    <a:pt x="117" y="427"/>
                    <a:pt x="117" y="428"/>
                  </a:cubicBezTo>
                  <a:cubicBezTo>
                    <a:pt x="120" y="429"/>
                    <a:pt x="123" y="432"/>
                    <a:pt x="127" y="435"/>
                  </a:cubicBezTo>
                  <a:cubicBezTo>
                    <a:pt x="127" y="435"/>
                    <a:pt x="127" y="435"/>
                    <a:pt x="127" y="435"/>
                  </a:cubicBezTo>
                  <a:cubicBezTo>
                    <a:pt x="135" y="441"/>
                    <a:pt x="146" y="449"/>
                    <a:pt x="155" y="458"/>
                  </a:cubicBezTo>
                  <a:cubicBezTo>
                    <a:pt x="169" y="471"/>
                    <a:pt x="171" y="474"/>
                    <a:pt x="171" y="497"/>
                  </a:cubicBezTo>
                  <a:cubicBezTo>
                    <a:pt x="171" y="510"/>
                    <a:pt x="172" y="525"/>
                    <a:pt x="168" y="538"/>
                  </a:cubicBezTo>
                  <a:cubicBezTo>
                    <a:pt x="165" y="552"/>
                    <a:pt x="161" y="568"/>
                    <a:pt x="158" y="579"/>
                  </a:cubicBezTo>
                  <a:cubicBezTo>
                    <a:pt x="156" y="586"/>
                    <a:pt x="155" y="590"/>
                    <a:pt x="155" y="593"/>
                  </a:cubicBezTo>
                  <a:cubicBezTo>
                    <a:pt x="155" y="598"/>
                    <a:pt x="157" y="601"/>
                    <a:pt x="166" y="607"/>
                  </a:cubicBezTo>
                  <a:cubicBezTo>
                    <a:pt x="170" y="611"/>
                    <a:pt x="191" y="622"/>
                    <a:pt x="191" y="629"/>
                  </a:cubicBezTo>
                  <a:cubicBezTo>
                    <a:pt x="191" y="630"/>
                    <a:pt x="189" y="632"/>
                    <a:pt x="185" y="633"/>
                  </a:cubicBezTo>
                  <a:cubicBezTo>
                    <a:pt x="182" y="633"/>
                    <a:pt x="180" y="633"/>
                    <a:pt x="176" y="633"/>
                  </a:cubicBezTo>
                  <a:cubicBezTo>
                    <a:pt x="164" y="633"/>
                    <a:pt x="157" y="634"/>
                    <a:pt x="157" y="638"/>
                  </a:cubicBezTo>
                  <a:cubicBezTo>
                    <a:pt x="157" y="641"/>
                    <a:pt x="160" y="645"/>
                    <a:pt x="166" y="651"/>
                  </a:cubicBezTo>
                  <a:cubicBezTo>
                    <a:pt x="171" y="656"/>
                    <a:pt x="173" y="659"/>
                    <a:pt x="173" y="661"/>
                  </a:cubicBezTo>
                  <a:cubicBezTo>
                    <a:pt x="173" y="666"/>
                    <a:pt x="160" y="665"/>
                    <a:pt x="153" y="680"/>
                  </a:cubicBezTo>
                  <a:cubicBezTo>
                    <a:pt x="153" y="680"/>
                    <a:pt x="153" y="680"/>
                    <a:pt x="153" y="680"/>
                  </a:cubicBezTo>
                  <a:cubicBezTo>
                    <a:pt x="145" y="694"/>
                    <a:pt x="156" y="698"/>
                    <a:pt x="153" y="711"/>
                  </a:cubicBezTo>
                  <a:cubicBezTo>
                    <a:pt x="149" y="726"/>
                    <a:pt x="128" y="729"/>
                    <a:pt x="122" y="742"/>
                  </a:cubicBezTo>
                  <a:cubicBezTo>
                    <a:pt x="117" y="751"/>
                    <a:pt x="109" y="766"/>
                    <a:pt x="109" y="782"/>
                  </a:cubicBezTo>
                  <a:cubicBezTo>
                    <a:pt x="109" y="782"/>
                    <a:pt x="109" y="783"/>
                    <a:pt x="109" y="783"/>
                  </a:cubicBezTo>
                  <a:cubicBezTo>
                    <a:pt x="109" y="783"/>
                    <a:pt x="109" y="783"/>
                    <a:pt x="109" y="783"/>
                  </a:cubicBezTo>
                  <a:cubicBezTo>
                    <a:pt x="109" y="784"/>
                    <a:pt x="110" y="790"/>
                    <a:pt x="111" y="796"/>
                  </a:cubicBezTo>
                  <a:cubicBezTo>
                    <a:pt x="112" y="808"/>
                    <a:pt x="113" y="821"/>
                    <a:pt x="106" y="821"/>
                  </a:cubicBezTo>
                  <a:cubicBezTo>
                    <a:pt x="109" y="822"/>
                    <a:pt x="111" y="823"/>
                    <a:pt x="113" y="824"/>
                  </a:cubicBezTo>
                  <a:cubicBezTo>
                    <a:pt x="114" y="824"/>
                    <a:pt x="115" y="825"/>
                    <a:pt x="116" y="825"/>
                  </a:cubicBezTo>
                  <a:cubicBezTo>
                    <a:pt x="122" y="825"/>
                    <a:pt x="131" y="821"/>
                    <a:pt x="135" y="820"/>
                  </a:cubicBezTo>
                  <a:cubicBezTo>
                    <a:pt x="139" y="819"/>
                    <a:pt x="144" y="819"/>
                    <a:pt x="150" y="819"/>
                  </a:cubicBezTo>
                  <a:cubicBezTo>
                    <a:pt x="152" y="819"/>
                    <a:pt x="154" y="819"/>
                    <a:pt x="157" y="819"/>
                  </a:cubicBezTo>
                  <a:cubicBezTo>
                    <a:pt x="169" y="819"/>
                    <a:pt x="174" y="821"/>
                    <a:pt x="186" y="824"/>
                  </a:cubicBezTo>
                  <a:cubicBezTo>
                    <a:pt x="187" y="824"/>
                    <a:pt x="188" y="824"/>
                    <a:pt x="189" y="824"/>
                  </a:cubicBezTo>
                  <a:cubicBezTo>
                    <a:pt x="197" y="824"/>
                    <a:pt x="211" y="819"/>
                    <a:pt x="217" y="818"/>
                  </a:cubicBezTo>
                  <a:cubicBezTo>
                    <a:pt x="223" y="816"/>
                    <a:pt x="229" y="809"/>
                    <a:pt x="230" y="809"/>
                  </a:cubicBezTo>
                  <a:cubicBezTo>
                    <a:pt x="238" y="802"/>
                    <a:pt x="246" y="798"/>
                    <a:pt x="255" y="793"/>
                  </a:cubicBezTo>
                  <a:cubicBezTo>
                    <a:pt x="260" y="790"/>
                    <a:pt x="266" y="784"/>
                    <a:pt x="273" y="779"/>
                  </a:cubicBezTo>
                  <a:cubicBezTo>
                    <a:pt x="282" y="772"/>
                    <a:pt x="285" y="767"/>
                    <a:pt x="296" y="767"/>
                  </a:cubicBezTo>
                  <a:cubicBezTo>
                    <a:pt x="307" y="767"/>
                    <a:pt x="309" y="770"/>
                    <a:pt x="318" y="774"/>
                  </a:cubicBezTo>
                  <a:cubicBezTo>
                    <a:pt x="327" y="777"/>
                    <a:pt x="329" y="776"/>
                    <a:pt x="337" y="780"/>
                  </a:cubicBezTo>
                  <a:cubicBezTo>
                    <a:pt x="347" y="785"/>
                    <a:pt x="352" y="787"/>
                    <a:pt x="356" y="792"/>
                  </a:cubicBezTo>
                  <a:cubicBezTo>
                    <a:pt x="362" y="798"/>
                    <a:pt x="368" y="797"/>
                    <a:pt x="372" y="798"/>
                  </a:cubicBezTo>
                  <a:cubicBezTo>
                    <a:pt x="374" y="799"/>
                    <a:pt x="375" y="799"/>
                    <a:pt x="377" y="800"/>
                  </a:cubicBezTo>
                  <a:cubicBezTo>
                    <a:pt x="378" y="800"/>
                    <a:pt x="380" y="800"/>
                    <a:pt x="381" y="800"/>
                  </a:cubicBezTo>
                  <a:cubicBezTo>
                    <a:pt x="388" y="800"/>
                    <a:pt x="390" y="794"/>
                    <a:pt x="390" y="787"/>
                  </a:cubicBezTo>
                  <a:cubicBezTo>
                    <a:pt x="390" y="787"/>
                    <a:pt x="390" y="787"/>
                    <a:pt x="390" y="787"/>
                  </a:cubicBezTo>
                  <a:cubicBezTo>
                    <a:pt x="390" y="778"/>
                    <a:pt x="391" y="771"/>
                    <a:pt x="393" y="767"/>
                  </a:cubicBezTo>
                  <a:cubicBezTo>
                    <a:pt x="395" y="763"/>
                    <a:pt x="402" y="760"/>
                    <a:pt x="407" y="757"/>
                  </a:cubicBezTo>
                  <a:cubicBezTo>
                    <a:pt x="414" y="754"/>
                    <a:pt x="417" y="749"/>
                    <a:pt x="427" y="747"/>
                  </a:cubicBezTo>
                  <a:cubicBezTo>
                    <a:pt x="429" y="746"/>
                    <a:pt x="430" y="746"/>
                    <a:pt x="431" y="746"/>
                  </a:cubicBezTo>
                  <a:cubicBezTo>
                    <a:pt x="433" y="746"/>
                    <a:pt x="435" y="747"/>
                    <a:pt x="436" y="747"/>
                  </a:cubicBezTo>
                  <a:cubicBezTo>
                    <a:pt x="437" y="747"/>
                    <a:pt x="438" y="747"/>
                    <a:pt x="439" y="747"/>
                  </a:cubicBezTo>
                  <a:cubicBezTo>
                    <a:pt x="441" y="747"/>
                    <a:pt x="443" y="746"/>
                    <a:pt x="445" y="740"/>
                  </a:cubicBezTo>
                  <a:cubicBezTo>
                    <a:pt x="445" y="740"/>
                    <a:pt x="445" y="740"/>
                    <a:pt x="445" y="740"/>
                  </a:cubicBezTo>
                  <a:cubicBezTo>
                    <a:pt x="445" y="737"/>
                    <a:pt x="426" y="728"/>
                    <a:pt x="424" y="726"/>
                  </a:cubicBezTo>
                  <a:cubicBezTo>
                    <a:pt x="417" y="719"/>
                    <a:pt x="407" y="716"/>
                    <a:pt x="402" y="711"/>
                  </a:cubicBezTo>
                  <a:cubicBezTo>
                    <a:pt x="399" y="708"/>
                    <a:pt x="395" y="707"/>
                    <a:pt x="390" y="707"/>
                  </a:cubicBezTo>
                  <a:cubicBezTo>
                    <a:pt x="387" y="707"/>
                    <a:pt x="383" y="708"/>
                    <a:pt x="380" y="708"/>
                  </a:cubicBezTo>
                  <a:cubicBezTo>
                    <a:pt x="379" y="708"/>
                    <a:pt x="378" y="708"/>
                    <a:pt x="377" y="708"/>
                  </a:cubicBezTo>
                  <a:cubicBezTo>
                    <a:pt x="377" y="708"/>
                    <a:pt x="377" y="708"/>
                    <a:pt x="377" y="708"/>
                  </a:cubicBezTo>
                  <a:cubicBezTo>
                    <a:pt x="377" y="708"/>
                    <a:pt x="377" y="708"/>
                    <a:pt x="377" y="708"/>
                  </a:cubicBezTo>
                  <a:cubicBezTo>
                    <a:pt x="368" y="708"/>
                    <a:pt x="376" y="697"/>
                    <a:pt x="381" y="694"/>
                  </a:cubicBezTo>
                  <a:cubicBezTo>
                    <a:pt x="381" y="694"/>
                    <a:pt x="382" y="694"/>
                    <a:pt x="382" y="694"/>
                  </a:cubicBezTo>
                  <a:cubicBezTo>
                    <a:pt x="384" y="693"/>
                    <a:pt x="386" y="693"/>
                    <a:pt x="387" y="693"/>
                  </a:cubicBezTo>
                  <a:cubicBezTo>
                    <a:pt x="391" y="692"/>
                    <a:pt x="393" y="689"/>
                    <a:pt x="393" y="685"/>
                  </a:cubicBezTo>
                  <a:cubicBezTo>
                    <a:pt x="393" y="682"/>
                    <a:pt x="391" y="678"/>
                    <a:pt x="390" y="675"/>
                  </a:cubicBezTo>
                  <a:cubicBezTo>
                    <a:pt x="387" y="667"/>
                    <a:pt x="381" y="664"/>
                    <a:pt x="378" y="658"/>
                  </a:cubicBezTo>
                  <a:cubicBezTo>
                    <a:pt x="376" y="652"/>
                    <a:pt x="373" y="647"/>
                    <a:pt x="371" y="640"/>
                  </a:cubicBezTo>
                  <a:cubicBezTo>
                    <a:pt x="368" y="630"/>
                    <a:pt x="366" y="626"/>
                    <a:pt x="359" y="619"/>
                  </a:cubicBezTo>
                  <a:cubicBezTo>
                    <a:pt x="353" y="613"/>
                    <a:pt x="351" y="613"/>
                    <a:pt x="351" y="610"/>
                  </a:cubicBezTo>
                  <a:cubicBezTo>
                    <a:pt x="351" y="608"/>
                    <a:pt x="351" y="607"/>
                    <a:pt x="351" y="605"/>
                  </a:cubicBezTo>
                  <a:cubicBezTo>
                    <a:pt x="352" y="601"/>
                    <a:pt x="370" y="601"/>
                    <a:pt x="373" y="601"/>
                  </a:cubicBezTo>
                  <a:cubicBezTo>
                    <a:pt x="382" y="601"/>
                    <a:pt x="385" y="595"/>
                    <a:pt x="391" y="592"/>
                  </a:cubicBezTo>
                  <a:cubicBezTo>
                    <a:pt x="396" y="590"/>
                    <a:pt x="403" y="576"/>
                    <a:pt x="404" y="571"/>
                  </a:cubicBezTo>
                  <a:cubicBezTo>
                    <a:pt x="405" y="567"/>
                    <a:pt x="407" y="563"/>
                    <a:pt x="410" y="559"/>
                  </a:cubicBezTo>
                  <a:cubicBezTo>
                    <a:pt x="411" y="557"/>
                    <a:pt x="413" y="555"/>
                    <a:pt x="414" y="553"/>
                  </a:cubicBezTo>
                  <a:cubicBezTo>
                    <a:pt x="420" y="548"/>
                    <a:pt x="420" y="547"/>
                    <a:pt x="429" y="547"/>
                  </a:cubicBezTo>
                  <a:cubicBezTo>
                    <a:pt x="429" y="547"/>
                    <a:pt x="430" y="547"/>
                    <a:pt x="430" y="547"/>
                  </a:cubicBezTo>
                  <a:cubicBezTo>
                    <a:pt x="437" y="547"/>
                    <a:pt x="444" y="549"/>
                    <a:pt x="452" y="549"/>
                  </a:cubicBezTo>
                  <a:cubicBezTo>
                    <a:pt x="459" y="549"/>
                    <a:pt x="466" y="549"/>
                    <a:pt x="472" y="547"/>
                  </a:cubicBezTo>
                  <a:cubicBezTo>
                    <a:pt x="479" y="545"/>
                    <a:pt x="485" y="547"/>
                    <a:pt x="487" y="539"/>
                  </a:cubicBezTo>
                  <a:cubicBezTo>
                    <a:pt x="487" y="537"/>
                    <a:pt x="488" y="535"/>
                    <a:pt x="488" y="533"/>
                  </a:cubicBezTo>
                  <a:cubicBezTo>
                    <a:pt x="488" y="528"/>
                    <a:pt x="486" y="524"/>
                    <a:pt x="482" y="520"/>
                  </a:cubicBezTo>
                  <a:cubicBezTo>
                    <a:pt x="475" y="514"/>
                    <a:pt x="473" y="506"/>
                    <a:pt x="467" y="501"/>
                  </a:cubicBezTo>
                  <a:cubicBezTo>
                    <a:pt x="461" y="494"/>
                    <a:pt x="459" y="487"/>
                    <a:pt x="453" y="481"/>
                  </a:cubicBezTo>
                  <a:cubicBezTo>
                    <a:pt x="447" y="475"/>
                    <a:pt x="445" y="478"/>
                    <a:pt x="445" y="467"/>
                  </a:cubicBezTo>
                  <a:cubicBezTo>
                    <a:pt x="445" y="461"/>
                    <a:pt x="453" y="453"/>
                    <a:pt x="457" y="449"/>
                  </a:cubicBezTo>
                  <a:cubicBezTo>
                    <a:pt x="457" y="449"/>
                    <a:pt x="457" y="449"/>
                    <a:pt x="457" y="449"/>
                  </a:cubicBezTo>
                  <a:cubicBezTo>
                    <a:pt x="462" y="444"/>
                    <a:pt x="465" y="436"/>
                    <a:pt x="471" y="432"/>
                  </a:cubicBezTo>
                  <a:cubicBezTo>
                    <a:pt x="471" y="432"/>
                    <a:pt x="471" y="432"/>
                    <a:pt x="472" y="432"/>
                  </a:cubicBezTo>
                  <a:cubicBezTo>
                    <a:pt x="476" y="428"/>
                    <a:pt x="479" y="417"/>
                    <a:pt x="480" y="413"/>
                  </a:cubicBezTo>
                  <a:cubicBezTo>
                    <a:pt x="482" y="404"/>
                    <a:pt x="476" y="400"/>
                    <a:pt x="471" y="395"/>
                  </a:cubicBezTo>
                  <a:cubicBezTo>
                    <a:pt x="467" y="390"/>
                    <a:pt x="464" y="388"/>
                    <a:pt x="462" y="381"/>
                  </a:cubicBezTo>
                  <a:cubicBezTo>
                    <a:pt x="462" y="380"/>
                    <a:pt x="462" y="380"/>
                    <a:pt x="462" y="380"/>
                  </a:cubicBezTo>
                  <a:cubicBezTo>
                    <a:pt x="462" y="375"/>
                    <a:pt x="472" y="375"/>
                    <a:pt x="476" y="373"/>
                  </a:cubicBezTo>
                  <a:cubicBezTo>
                    <a:pt x="486" y="368"/>
                    <a:pt x="486" y="374"/>
                    <a:pt x="491" y="364"/>
                  </a:cubicBezTo>
                  <a:cubicBezTo>
                    <a:pt x="494" y="356"/>
                    <a:pt x="501" y="355"/>
                    <a:pt x="498" y="346"/>
                  </a:cubicBezTo>
                  <a:cubicBezTo>
                    <a:pt x="498" y="346"/>
                    <a:pt x="498" y="346"/>
                    <a:pt x="498" y="346"/>
                  </a:cubicBezTo>
                  <a:cubicBezTo>
                    <a:pt x="497" y="346"/>
                    <a:pt x="493" y="346"/>
                    <a:pt x="489" y="347"/>
                  </a:cubicBezTo>
                  <a:cubicBezTo>
                    <a:pt x="485" y="348"/>
                    <a:pt x="480" y="348"/>
                    <a:pt x="478" y="348"/>
                  </a:cubicBezTo>
                  <a:cubicBezTo>
                    <a:pt x="478" y="348"/>
                    <a:pt x="478" y="348"/>
                    <a:pt x="478" y="348"/>
                  </a:cubicBezTo>
                  <a:cubicBezTo>
                    <a:pt x="471" y="347"/>
                    <a:pt x="469" y="341"/>
                    <a:pt x="461" y="339"/>
                  </a:cubicBezTo>
                  <a:cubicBezTo>
                    <a:pt x="460" y="339"/>
                    <a:pt x="460" y="339"/>
                    <a:pt x="460" y="339"/>
                  </a:cubicBezTo>
                  <a:cubicBezTo>
                    <a:pt x="458" y="340"/>
                    <a:pt x="456" y="341"/>
                    <a:pt x="454" y="341"/>
                  </a:cubicBezTo>
                  <a:cubicBezTo>
                    <a:pt x="451" y="341"/>
                    <a:pt x="448" y="340"/>
                    <a:pt x="446" y="337"/>
                  </a:cubicBezTo>
                  <a:cubicBezTo>
                    <a:pt x="444" y="335"/>
                    <a:pt x="441" y="334"/>
                    <a:pt x="439" y="332"/>
                  </a:cubicBezTo>
                  <a:cubicBezTo>
                    <a:pt x="437" y="331"/>
                    <a:pt x="435" y="328"/>
                    <a:pt x="434" y="326"/>
                  </a:cubicBezTo>
                  <a:cubicBezTo>
                    <a:pt x="433" y="323"/>
                    <a:pt x="432" y="321"/>
                    <a:pt x="431" y="318"/>
                  </a:cubicBezTo>
                  <a:cubicBezTo>
                    <a:pt x="431" y="318"/>
                    <a:pt x="430" y="317"/>
                    <a:pt x="430" y="317"/>
                  </a:cubicBezTo>
                  <a:cubicBezTo>
                    <a:pt x="429" y="314"/>
                    <a:pt x="426" y="312"/>
                    <a:pt x="425" y="309"/>
                  </a:cubicBezTo>
                  <a:cubicBezTo>
                    <a:pt x="423" y="306"/>
                    <a:pt x="422" y="305"/>
                    <a:pt x="422" y="300"/>
                  </a:cubicBezTo>
                  <a:cubicBezTo>
                    <a:pt x="422" y="297"/>
                    <a:pt x="422" y="293"/>
                    <a:pt x="421" y="290"/>
                  </a:cubicBezTo>
                  <a:cubicBezTo>
                    <a:pt x="421" y="289"/>
                    <a:pt x="420" y="288"/>
                    <a:pt x="420" y="287"/>
                  </a:cubicBezTo>
                  <a:cubicBezTo>
                    <a:pt x="420" y="285"/>
                    <a:pt x="420" y="273"/>
                    <a:pt x="418" y="271"/>
                  </a:cubicBezTo>
                  <a:cubicBezTo>
                    <a:pt x="418" y="271"/>
                    <a:pt x="418" y="271"/>
                    <a:pt x="418" y="271"/>
                  </a:cubicBezTo>
                  <a:cubicBezTo>
                    <a:pt x="418" y="271"/>
                    <a:pt x="418" y="271"/>
                    <a:pt x="418" y="271"/>
                  </a:cubicBezTo>
                  <a:cubicBezTo>
                    <a:pt x="418" y="271"/>
                    <a:pt x="418" y="271"/>
                    <a:pt x="418" y="271"/>
                  </a:cubicBezTo>
                  <a:cubicBezTo>
                    <a:pt x="419" y="270"/>
                    <a:pt x="421" y="268"/>
                    <a:pt x="421" y="267"/>
                  </a:cubicBezTo>
                  <a:cubicBezTo>
                    <a:pt x="421" y="267"/>
                    <a:pt x="421" y="267"/>
                    <a:pt x="421" y="267"/>
                  </a:cubicBezTo>
                  <a:cubicBezTo>
                    <a:pt x="421" y="264"/>
                    <a:pt x="422" y="260"/>
                    <a:pt x="422" y="257"/>
                  </a:cubicBezTo>
                  <a:cubicBezTo>
                    <a:pt x="422" y="255"/>
                    <a:pt x="421" y="253"/>
                    <a:pt x="421" y="252"/>
                  </a:cubicBezTo>
                  <a:cubicBezTo>
                    <a:pt x="420" y="247"/>
                    <a:pt x="420" y="242"/>
                    <a:pt x="418" y="237"/>
                  </a:cubicBezTo>
                  <a:cubicBezTo>
                    <a:pt x="417" y="232"/>
                    <a:pt x="417" y="226"/>
                    <a:pt x="417" y="221"/>
                  </a:cubicBezTo>
                  <a:cubicBezTo>
                    <a:pt x="417" y="215"/>
                    <a:pt x="415" y="212"/>
                    <a:pt x="413" y="207"/>
                  </a:cubicBezTo>
                  <a:cubicBezTo>
                    <a:pt x="411" y="202"/>
                    <a:pt x="412" y="197"/>
                    <a:pt x="412" y="191"/>
                  </a:cubicBezTo>
                  <a:cubicBezTo>
                    <a:pt x="412" y="191"/>
                    <a:pt x="412" y="191"/>
                    <a:pt x="412" y="191"/>
                  </a:cubicBezTo>
                  <a:cubicBezTo>
                    <a:pt x="412" y="190"/>
                    <a:pt x="412" y="189"/>
                    <a:pt x="412" y="188"/>
                  </a:cubicBezTo>
                  <a:cubicBezTo>
                    <a:pt x="412" y="184"/>
                    <a:pt x="412" y="179"/>
                    <a:pt x="409" y="176"/>
                  </a:cubicBezTo>
                  <a:cubicBezTo>
                    <a:pt x="405" y="172"/>
                    <a:pt x="407" y="168"/>
                    <a:pt x="405" y="166"/>
                  </a:cubicBezTo>
                  <a:cubicBezTo>
                    <a:pt x="400" y="163"/>
                    <a:pt x="397" y="160"/>
                    <a:pt x="397" y="153"/>
                  </a:cubicBezTo>
                  <a:cubicBezTo>
                    <a:pt x="397" y="153"/>
                    <a:pt x="397" y="153"/>
                    <a:pt x="397" y="153"/>
                  </a:cubicBezTo>
                  <a:cubicBezTo>
                    <a:pt x="397" y="153"/>
                    <a:pt x="397" y="153"/>
                    <a:pt x="397" y="153"/>
                  </a:cubicBezTo>
                  <a:cubicBezTo>
                    <a:pt x="397" y="146"/>
                    <a:pt x="399" y="140"/>
                    <a:pt x="399" y="134"/>
                  </a:cubicBezTo>
                  <a:cubicBezTo>
                    <a:pt x="399" y="132"/>
                    <a:pt x="399" y="130"/>
                    <a:pt x="399" y="129"/>
                  </a:cubicBezTo>
                  <a:cubicBezTo>
                    <a:pt x="399" y="124"/>
                    <a:pt x="399" y="118"/>
                    <a:pt x="396" y="115"/>
                  </a:cubicBezTo>
                  <a:cubicBezTo>
                    <a:pt x="396" y="115"/>
                    <a:pt x="389" y="108"/>
                    <a:pt x="388" y="108"/>
                  </a:cubicBezTo>
                  <a:cubicBezTo>
                    <a:pt x="382" y="107"/>
                    <a:pt x="378" y="104"/>
                    <a:pt x="373" y="100"/>
                  </a:cubicBezTo>
                  <a:cubicBezTo>
                    <a:pt x="368" y="96"/>
                    <a:pt x="364" y="93"/>
                    <a:pt x="363" y="88"/>
                  </a:cubicBezTo>
                  <a:cubicBezTo>
                    <a:pt x="361" y="82"/>
                    <a:pt x="357" y="80"/>
                    <a:pt x="355" y="74"/>
                  </a:cubicBezTo>
                  <a:cubicBezTo>
                    <a:pt x="354" y="67"/>
                    <a:pt x="348" y="65"/>
                    <a:pt x="346" y="57"/>
                  </a:cubicBezTo>
                  <a:cubicBezTo>
                    <a:pt x="345" y="50"/>
                    <a:pt x="344" y="44"/>
                    <a:pt x="343" y="37"/>
                  </a:cubicBezTo>
                  <a:cubicBezTo>
                    <a:pt x="342" y="36"/>
                    <a:pt x="342" y="35"/>
                    <a:pt x="342" y="34"/>
                  </a:cubicBezTo>
                  <a:cubicBezTo>
                    <a:pt x="342" y="30"/>
                    <a:pt x="344" y="26"/>
                    <a:pt x="345" y="22"/>
                  </a:cubicBezTo>
                  <a:cubicBezTo>
                    <a:pt x="346" y="21"/>
                    <a:pt x="348" y="15"/>
                    <a:pt x="348" y="10"/>
                  </a:cubicBezTo>
                  <a:cubicBezTo>
                    <a:pt x="348" y="9"/>
                    <a:pt x="348" y="7"/>
                    <a:pt x="346" y="7"/>
                  </a:cubicBezTo>
                  <a:cubicBezTo>
                    <a:pt x="345" y="6"/>
                    <a:pt x="343" y="6"/>
                    <a:pt x="341" y="6"/>
                  </a:cubicBezTo>
                  <a:cubicBezTo>
                    <a:pt x="338" y="6"/>
                    <a:pt x="335" y="7"/>
                    <a:pt x="333" y="10"/>
                  </a:cubicBezTo>
                  <a:cubicBezTo>
                    <a:pt x="333" y="10"/>
                    <a:pt x="333" y="10"/>
                    <a:pt x="333" y="10"/>
                  </a:cubicBezTo>
                  <a:cubicBezTo>
                    <a:pt x="333" y="10"/>
                    <a:pt x="333" y="10"/>
                    <a:pt x="333" y="10"/>
                  </a:cubicBezTo>
                  <a:cubicBezTo>
                    <a:pt x="333" y="10"/>
                    <a:pt x="333" y="10"/>
                    <a:pt x="333" y="11"/>
                  </a:cubicBezTo>
                  <a:cubicBezTo>
                    <a:pt x="333" y="11"/>
                    <a:pt x="333" y="11"/>
                    <a:pt x="333" y="11"/>
                  </a:cubicBezTo>
                  <a:cubicBezTo>
                    <a:pt x="331" y="14"/>
                    <a:pt x="325" y="22"/>
                    <a:pt x="323" y="24"/>
                  </a:cubicBezTo>
                  <a:cubicBezTo>
                    <a:pt x="318" y="28"/>
                    <a:pt x="317" y="36"/>
                    <a:pt x="312" y="38"/>
                  </a:cubicBezTo>
                  <a:cubicBezTo>
                    <a:pt x="309" y="39"/>
                    <a:pt x="297" y="44"/>
                    <a:pt x="296" y="47"/>
                  </a:cubicBezTo>
                  <a:cubicBezTo>
                    <a:pt x="296" y="47"/>
                    <a:pt x="296" y="47"/>
                    <a:pt x="296" y="47"/>
                  </a:cubicBezTo>
                  <a:cubicBezTo>
                    <a:pt x="295" y="53"/>
                    <a:pt x="293" y="57"/>
                    <a:pt x="287" y="57"/>
                  </a:cubicBezTo>
                  <a:cubicBezTo>
                    <a:pt x="287" y="57"/>
                    <a:pt x="287" y="57"/>
                    <a:pt x="287" y="57"/>
                  </a:cubicBezTo>
                  <a:cubicBezTo>
                    <a:pt x="287" y="57"/>
                    <a:pt x="287" y="57"/>
                    <a:pt x="287" y="57"/>
                  </a:cubicBezTo>
                  <a:cubicBezTo>
                    <a:pt x="286" y="57"/>
                    <a:pt x="285" y="57"/>
                    <a:pt x="284" y="57"/>
                  </a:cubicBezTo>
                  <a:cubicBezTo>
                    <a:pt x="276" y="55"/>
                    <a:pt x="279" y="52"/>
                    <a:pt x="279" y="46"/>
                  </a:cubicBezTo>
                  <a:cubicBezTo>
                    <a:pt x="279" y="46"/>
                    <a:pt x="279" y="46"/>
                    <a:pt x="279" y="46"/>
                  </a:cubicBezTo>
                  <a:cubicBezTo>
                    <a:pt x="279" y="40"/>
                    <a:pt x="273" y="36"/>
                    <a:pt x="273" y="33"/>
                  </a:cubicBezTo>
                  <a:cubicBezTo>
                    <a:pt x="273" y="30"/>
                    <a:pt x="269" y="22"/>
                    <a:pt x="266" y="16"/>
                  </a:cubicBezTo>
                  <a:cubicBezTo>
                    <a:pt x="266" y="16"/>
                    <a:pt x="266" y="16"/>
                    <a:pt x="266" y="16"/>
                  </a:cubicBezTo>
                  <a:cubicBezTo>
                    <a:pt x="266" y="16"/>
                    <a:pt x="266" y="16"/>
                    <a:pt x="266" y="16"/>
                  </a:cubicBezTo>
                  <a:cubicBezTo>
                    <a:pt x="262" y="12"/>
                    <a:pt x="262" y="0"/>
                    <a:pt x="259" y="0"/>
                  </a:cubicBezTo>
                </a:path>
              </a:pathLst>
            </a:custGeom>
            <a:solidFill>
              <a:schemeClr val="accent6">
                <a:lumMod val="60000"/>
                <a:lumOff val="4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51" name="Freeform 391"/>
            <p:cNvSpPr>
              <a:spLocks noEditPoints="1"/>
            </p:cNvSpPr>
            <p:nvPr/>
          </p:nvSpPr>
          <p:spPr bwMode="auto">
            <a:xfrm>
              <a:off x="4436376" y="3751570"/>
              <a:ext cx="176771" cy="556626"/>
            </a:xfrm>
            <a:custGeom>
              <a:avLst/>
              <a:gdLst>
                <a:gd name="T0" fmla="*/ 39 w 137"/>
                <a:gd name="T1" fmla="*/ 407 h 420"/>
                <a:gd name="T2" fmla="*/ 30 w 137"/>
                <a:gd name="T3" fmla="*/ 420 h 420"/>
                <a:gd name="T4" fmla="*/ 30 w 137"/>
                <a:gd name="T5" fmla="*/ 420 h 420"/>
                <a:gd name="T6" fmla="*/ 39 w 137"/>
                <a:gd name="T7" fmla="*/ 407 h 420"/>
                <a:gd name="T8" fmla="*/ 39 w 137"/>
                <a:gd name="T9" fmla="*/ 327 h 420"/>
                <a:gd name="T10" fmla="*/ 29 w 137"/>
                <a:gd name="T11" fmla="*/ 328 h 420"/>
                <a:gd name="T12" fmla="*/ 39 w 137"/>
                <a:gd name="T13" fmla="*/ 327 h 420"/>
                <a:gd name="T14" fmla="*/ 51 w 137"/>
                <a:gd name="T15" fmla="*/ 331 h 420"/>
                <a:gd name="T16" fmla="*/ 73 w 137"/>
                <a:gd name="T17" fmla="*/ 346 h 420"/>
                <a:gd name="T18" fmla="*/ 94 w 137"/>
                <a:gd name="T19" fmla="*/ 360 h 420"/>
                <a:gd name="T20" fmla="*/ 73 w 137"/>
                <a:gd name="T21" fmla="*/ 346 h 420"/>
                <a:gd name="T22" fmla="*/ 51 w 137"/>
                <a:gd name="T23" fmla="*/ 331 h 420"/>
                <a:gd name="T24" fmla="*/ 39 w 137"/>
                <a:gd name="T25" fmla="*/ 327 h 420"/>
                <a:gd name="T26" fmla="*/ 30 w 137"/>
                <a:gd name="T27" fmla="*/ 314 h 420"/>
                <a:gd name="T28" fmla="*/ 26 w 137"/>
                <a:gd name="T29" fmla="*/ 328 h 420"/>
                <a:gd name="T30" fmla="*/ 26 w 137"/>
                <a:gd name="T31" fmla="*/ 328 h 420"/>
                <a:gd name="T32" fmla="*/ 30 w 137"/>
                <a:gd name="T33" fmla="*/ 314 h 420"/>
                <a:gd name="T34" fmla="*/ 0 w 137"/>
                <a:gd name="T35" fmla="*/ 230 h 420"/>
                <a:gd name="T36" fmla="*/ 8 w 137"/>
                <a:gd name="T37" fmla="*/ 239 h 420"/>
                <a:gd name="T38" fmla="*/ 20 w 137"/>
                <a:gd name="T39" fmla="*/ 260 h 420"/>
                <a:gd name="T40" fmla="*/ 27 w 137"/>
                <a:gd name="T41" fmla="*/ 278 h 420"/>
                <a:gd name="T42" fmla="*/ 39 w 137"/>
                <a:gd name="T43" fmla="*/ 295 h 420"/>
                <a:gd name="T44" fmla="*/ 42 w 137"/>
                <a:gd name="T45" fmla="*/ 305 h 420"/>
                <a:gd name="T46" fmla="*/ 39 w 137"/>
                <a:gd name="T47" fmla="*/ 295 h 420"/>
                <a:gd name="T48" fmla="*/ 27 w 137"/>
                <a:gd name="T49" fmla="*/ 278 h 420"/>
                <a:gd name="T50" fmla="*/ 20 w 137"/>
                <a:gd name="T51" fmla="*/ 260 h 420"/>
                <a:gd name="T52" fmla="*/ 8 w 137"/>
                <a:gd name="T53" fmla="*/ 239 h 420"/>
                <a:gd name="T54" fmla="*/ 0 w 137"/>
                <a:gd name="T55" fmla="*/ 230 h 420"/>
                <a:gd name="T56" fmla="*/ 78 w 137"/>
                <a:gd name="T57" fmla="*/ 167 h 420"/>
                <a:gd name="T58" fmla="*/ 63 w 137"/>
                <a:gd name="T59" fmla="*/ 173 h 420"/>
                <a:gd name="T60" fmla="*/ 59 w 137"/>
                <a:gd name="T61" fmla="*/ 179 h 420"/>
                <a:gd name="T62" fmla="*/ 63 w 137"/>
                <a:gd name="T63" fmla="*/ 173 h 420"/>
                <a:gd name="T64" fmla="*/ 78 w 137"/>
                <a:gd name="T65" fmla="*/ 167 h 420"/>
                <a:gd name="T66" fmla="*/ 106 w 137"/>
                <a:gd name="T67" fmla="*/ 69 h 420"/>
                <a:gd name="T68" fmla="*/ 94 w 137"/>
                <a:gd name="T69" fmla="*/ 87 h 420"/>
                <a:gd name="T70" fmla="*/ 102 w 137"/>
                <a:gd name="T71" fmla="*/ 101 h 420"/>
                <a:gd name="T72" fmla="*/ 116 w 137"/>
                <a:gd name="T73" fmla="*/ 121 h 420"/>
                <a:gd name="T74" fmla="*/ 131 w 137"/>
                <a:gd name="T75" fmla="*/ 140 h 420"/>
                <a:gd name="T76" fmla="*/ 137 w 137"/>
                <a:gd name="T77" fmla="*/ 153 h 420"/>
                <a:gd name="T78" fmla="*/ 131 w 137"/>
                <a:gd name="T79" fmla="*/ 140 h 420"/>
                <a:gd name="T80" fmla="*/ 116 w 137"/>
                <a:gd name="T81" fmla="*/ 121 h 420"/>
                <a:gd name="T82" fmla="*/ 102 w 137"/>
                <a:gd name="T83" fmla="*/ 101 h 420"/>
                <a:gd name="T84" fmla="*/ 94 w 137"/>
                <a:gd name="T85" fmla="*/ 87 h 420"/>
                <a:gd name="T86" fmla="*/ 106 w 137"/>
                <a:gd name="T87" fmla="*/ 69 h 420"/>
                <a:gd name="T88" fmla="*/ 111 w 137"/>
                <a:gd name="T89" fmla="*/ 0 h 420"/>
                <a:gd name="T90" fmla="*/ 111 w 137"/>
                <a:gd name="T91" fmla="*/ 1 h 420"/>
                <a:gd name="T92" fmla="*/ 120 w 137"/>
                <a:gd name="T93" fmla="*/ 15 h 420"/>
                <a:gd name="T94" fmla="*/ 129 w 137"/>
                <a:gd name="T95" fmla="*/ 33 h 420"/>
                <a:gd name="T96" fmla="*/ 121 w 137"/>
                <a:gd name="T97" fmla="*/ 52 h 420"/>
                <a:gd name="T98" fmla="*/ 129 w 137"/>
                <a:gd name="T99" fmla="*/ 33 h 420"/>
                <a:gd name="T100" fmla="*/ 120 w 137"/>
                <a:gd name="T101" fmla="*/ 15 h 420"/>
                <a:gd name="T102" fmla="*/ 111 w 137"/>
                <a:gd name="T103" fmla="*/ 1 h 420"/>
                <a:gd name="T104" fmla="*/ 111 w 137"/>
                <a:gd name="T105"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7" h="420">
                  <a:moveTo>
                    <a:pt x="39" y="407"/>
                  </a:moveTo>
                  <a:cubicBezTo>
                    <a:pt x="39" y="414"/>
                    <a:pt x="37" y="420"/>
                    <a:pt x="30" y="420"/>
                  </a:cubicBezTo>
                  <a:cubicBezTo>
                    <a:pt x="30" y="420"/>
                    <a:pt x="30" y="420"/>
                    <a:pt x="30" y="420"/>
                  </a:cubicBezTo>
                  <a:cubicBezTo>
                    <a:pt x="37" y="420"/>
                    <a:pt x="39" y="414"/>
                    <a:pt x="39" y="407"/>
                  </a:cubicBezTo>
                  <a:moveTo>
                    <a:pt x="39" y="327"/>
                  </a:moveTo>
                  <a:cubicBezTo>
                    <a:pt x="36" y="327"/>
                    <a:pt x="32" y="328"/>
                    <a:pt x="29" y="328"/>
                  </a:cubicBezTo>
                  <a:cubicBezTo>
                    <a:pt x="32" y="328"/>
                    <a:pt x="36" y="327"/>
                    <a:pt x="39" y="327"/>
                  </a:cubicBezTo>
                  <a:cubicBezTo>
                    <a:pt x="44" y="327"/>
                    <a:pt x="48" y="328"/>
                    <a:pt x="51" y="331"/>
                  </a:cubicBezTo>
                  <a:cubicBezTo>
                    <a:pt x="56" y="336"/>
                    <a:pt x="66" y="339"/>
                    <a:pt x="73" y="346"/>
                  </a:cubicBezTo>
                  <a:cubicBezTo>
                    <a:pt x="75" y="348"/>
                    <a:pt x="94" y="357"/>
                    <a:pt x="94" y="360"/>
                  </a:cubicBezTo>
                  <a:cubicBezTo>
                    <a:pt x="94" y="357"/>
                    <a:pt x="75" y="348"/>
                    <a:pt x="73" y="346"/>
                  </a:cubicBezTo>
                  <a:cubicBezTo>
                    <a:pt x="66" y="339"/>
                    <a:pt x="56" y="336"/>
                    <a:pt x="51" y="331"/>
                  </a:cubicBezTo>
                  <a:cubicBezTo>
                    <a:pt x="48" y="328"/>
                    <a:pt x="44" y="327"/>
                    <a:pt x="39" y="327"/>
                  </a:cubicBezTo>
                  <a:moveTo>
                    <a:pt x="30" y="314"/>
                  </a:moveTo>
                  <a:cubicBezTo>
                    <a:pt x="25" y="317"/>
                    <a:pt x="17" y="328"/>
                    <a:pt x="26" y="328"/>
                  </a:cubicBezTo>
                  <a:cubicBezTo>
                    <a:pt x="26" y="328"/>
                    <a:pt x="26" y="328"/>
                    <a:pt x="26" y="328"/>
                  </a:cubicBezTo>
                  <a:cubicBezTo>
                    <a:pt x="17" y="328"/>
                    <a:pt x="25" y="317"/>
                    <a:pt x="30" y="314"/>
                  </a:cubicBezTo>
                  <a:moveTo>
                    <a:pt x="0" y="230"/>
                  </a:moveTo>
                  <a:cubicBezTo>
                    <a:pt x="0" y="233"/>
                    <a:pt x="2" y="233"/>
                    <a:pt x="8" y="239"/>
                  </a:cubicBezTo>
                  <a:cubicBezTo>
                    <a:pt x="15" y="246"/>
                    <a:pt x="17" y="250"/>
                    <a:pt x="20" y="260"/>
                  </a:cubicBezTo>
                  <a:cubicBezTo>
                    <a:pt x="22" y="267"/>
                    <a:pt x="25" y="272"/>
                    <a:pt x="27" y="278"/>
                  </a:cubicBezTo>
                  <a:cubicBezTo>
                    <a:pt x="30" y="284"/>
                    <a:pt x="36" y="287"/>
                    <a:pt x="39" y="295"/>
                  </a:cubicBezTo>
                  <a:cubicBezTo>
                    <a:pt x="40" y="298"/>
                    <a:pt x="42" y="302"/>
                    <a:pt x="42" y="305"/>
                  </a:cubicBezTo>
                  <a:cubicBezTo>
                    <a:pt x="42" y="302"/>
                    <a:pt x="40" y="298"/>
                    <a:pt x="39" y="295"/>
                  </a:cubicBezTo>
                  <a:cubicBezTo>
                    <a:pt x="36" y="287"/>
                    <a:pt x="30" y="284"/>
                    <a:pt x="27" y="278"/>
                  </a:cubicBezTo>
                  <a:cubicBezTo>
                    <a:pt x="25" y="272"/>
                    <a:pt x="22" y="267"/>
                    <a:pt x="20" y="260"/>
                  </a:cubicBezTo>
                  <a:cubicBezTo>
                    <a:pt x="17" y="250"/>
                    <a:pt x="15" y="246"/>
                    <a:pt x="8" y="239"/>
                  </a:cubicBezTo>
                  <a:cubicBezTo>
                    <a:pt x="2" y="233"/>
                    <a:pt x="0" y="233"/>
                    <a:pt x="0" y="230"/>
                  </a:cubicBezTo>
                  <a:moveTo>
                    <a:pt x="78" y="167"/>
                  </a:moveTo>
                  <a:cubicBezTo>
                    <a:pt x="69" y="167"/>
                    <a:pt x="69" y="168"/>
                    <a:pt x="63" y="173"/>
                  </a:cubicBezTo>
                  <a:cubicBezTo>
                    <a:pt x="62" y="175"/>
                    <a:pt x="60" y="177"/>
                    <a:pt x="59" y="179"/>
                  </a:cubicBezTo>
                  <a:cubicBezTo>
                    <a:pt x="60" y="177"/>
                    <a:pt x="62" y="175"/>
                    <a:pt x="63" y="173"/>
                  </a:cubicBezTo>
                  <a:cubicBezTo>
                    <a:pt x="69" y="168"/>
                    <a:pt x="69" y="167"/>
                    <a:pt x="78" y="167"/>
                  </a:cubicBezTo>
                  <a:moveTo>
                    <a:pt x="106" y="69"/>
                  </a:moveTo>
                  <a:cubicBezTo>
                    <a:pt x="102" y="73"/>
                    <a:pt x="94" y="81"/>
                    <a:pt x="94" y="87"/>
                  </a:cubicBezTo>
                  <a:cubicBezTo>
                    <a:pt x="94" y="98"/>
                    <a:pt x="96" y="95"/>
                    <a:pt x="102" y="101"/>
                  </a:cubicBezTo>
                  <a:cubicBezTo>
                    <a:pt x="108" y="107"/>
                    <a:pt x="110" y="114"/>
                    <a:pt x="116" y="121"/>
                  </a:cubicBezTo>
                  <a:cubicBezTo>
                    <a:pt x="122" y="126"/>
                    <a:pt x="124" y="134"/>
                    <a:pt x="131" y="140"/>
                  </a:cubicBezTo>
                  <a:cubicBezTo>
                    <a:pt x="135" y="144"/>
                    <a:pt x="137" y="148"/>
                    <a:pt x="137" y="153"/>
                  </a:cubicBezTo>
                  <a:cubicBezTo>
                    <a:pt x="137" y="148"/>
                    <a:pt x="135" y="144"/>
                    <a:pt x="131" y="140"/>
                  </a:cubicBezTo>
                  <a:cubicBezTo>
                    <a:pt x="124" y="134"/>
                    <a:pt x="122" y="126"/>
                    <a:pt x="116" y="121"/>
                  </a:cubicBezTo>
                  <a:cubicBezTo>
                    <a:pt x="110" y="114"/>
                    <a:pt x="108" y="107"/>
                    <a:pt x="102" y="101"/>
                  </a:cubicBezTo>
                  <a:cubicBezTo>
                    <a:pt x="96" y="95"/>
                    <a:pt x="94" y="98"/>
                    <a:pt x="94" y="87"/>
                  </a:cubicBezTo>
                  <a:cubicBezTo>
                    <a:pt x="94" y="81"/>
                    <a:pt x="102" y="73"/>
                    <a:pt x="106" y="69"/>
                  </a:cubicBezTo>
                  <a:moveTo>
                    <a:pt x="111" y="0"/>
                  </a:moveTo>
                  <a:cubicBezTo>
                    <a:pt x="111" y="0"/>
                    <a:pt x="111" y="0"/>
                    <a:pt x="111" y="1"/>
                  </a:cubicBezTo>
                  <a:cubicBezTo>
                    <a:pt x="113" y="8"/>
                    <a:pt x="116" y="10"/>
                    <a:pt x="120" y="15"/>
                  </a:cubicBezTo>
                  <a:cubicBezTo>
                    <a:pt x="125" y="20"/>
                    <a:pt x="131" y="24"/>
                    <a:pt x="129" y="33"/>
                  </a:cubicBezTo>
                  <a:cubicBezTo>
                    <a:pt x="128" y="37"/>
                    <a:pt x="125" y="48"/>
                    <a:pt x="121" y="52"/>
                  </a:cubicBezTo>
                  <a:cubicBezTo>
                    <a:pt x="125" y="48"/>
                    <a:pt x="128" y="37"/>
                    <a:pt x="129" y="33"/>
                  </a:cubicBezTo>
                  <a:cubicBezTo>
                    <a:pt x="131" y="24"/>
                    <a:pt x="125" y="20"/>
                    <a:pt x="120" y="15"/>
                  </a:cubicBezTo>
                  <a:cubicBezTo>
                    <a:pt x="116" y="10"/>
                    <a:pt x="113" y="8"/>
                    <a:pt x="111" y="1"/>
                  </a:cubicBezTo>
                  <a:cubicBezTo>
                    <a:pt x="111" y="0"/>
                    <a:pt x="111" y="0"/>
                    <a:pt x="111"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52" name="Freeform 392"/>
            <p:cNvSpPr>
              <a:spLocks noEditPoints="1"/>
            </p:cNvSpPr>
            <p:nvPr/>
          </p:nvSpPr>
          <p:spPr bwMode="auto">
            <a:xfrm>
              <a:off x="4328436" y="3254814"/>
              <a:ext cx="248731" cy="444977"/>
            </a:xfrm>
            <a:custGeom>
              <a:avLst/>
              <a:gdLst>
                <a:gd name="T0" fmla="*/ 168 w 194"/>
                <a:gd name="T1" fmla="*/ 320 h 335"/>
                <a:gd name="T2" fmla="*/ 180 w 194"/>
                <a:gd name="T3" fmla="*/ 331 h 335"/>
                <a:gd name="T4" fmla="*/ 194 w 194"/>
                <a:gd name="T5" fmla="*/ 333 h 335"/>
                <a:gd name="T6" fmla="*/ 165 w 194"/>
                <a:gd name="T7" fmla="*/ 312 h 335"/>
                <a:gd name="T8" fmla="*/ 152 w 194"/>
                <a:gd name="T9" fmla="*/ 265 h 335"/>
                <a:gd name="T10" fmla="*/ 155 w 194"/>
                <a:gd name="T11" fmla="*/ 284 h 335"/>
                <a:gd name="T12" fmla="*/ 159 w 194"/>
                <a:gd name="T13" fmla="*/ 303 h 335"/>
                <a:gd name="T14" fmla="*/ 163 w 194"/>
                <a:gd name="T15" fmla="*/ 306 h 335"/>
                <a:gd name="T16" fmla="*/ 156 w 194"/>
                <a:gd name="T17" fmla="*/ 286 h 335"/>
                <a:gd name="T18" fmla="*/ 152 w 194"/>
                <a:gd name="T19" fmla="*/ 265 h 335"/>
                <a:gd name="T20" fmla="*/ 152 w 194"/>
                <a:gd name="T21" fmla="*/ 265 h 335"/>
                <a:gd name="T22" fmla="*/ 146 w 194"/>
                <a:gd name="T23" fmla="*/ 185 h 335"/>
                <a:gd name="T24" fmla="*/ 151 w 194"/>
                <a:gd name="T25" fmla="*/ 215 h 335"/>
                <a:gd name="T26" fmla="*/ 155 w 194"/>
                <a:gd name="T27" fmla="*/ 246 h 335"/>
                <a:gd name="T28" fmla="*/ 155 w 194"/>
                <a:gd name="T29" fmla="*/ 246 h 335"/>
                <a:gd name="T30" fmla="*/ 151 w 194"/>
                <a:gd name="T31" fmla="*/ 215 h 335"/>
                <a:gd name="T32" fmla="*/ 146 w 194"/>
                <a:gd name="T33" fmla="*/ 185 h 335"/>
                <a:gd name="T34" fmla="*/ 131 w 194"/>
                <a:gd name="T35" fmla="*/ 147 h 335"/>
                <a:gd name="T36" fmla="*/ 143 w 194"/>
                <a:gd name="T37" fmla="*/ 170 h 335"/>
                <a:gd name="T38" fmla="*/ 143 w 194"/>
                <a:gd name="T39" fmla="*/ 170 h 335"/>
                <a:gd name="T40" fmla="*/ 131 w 194"/>
                <a:gd name="T41" fmla="*/ 147 h 335"/>
                <a:gd name="T42" fmla="*/ 18 w 194"/>
                <a:gd name="T43" fmla="*/ 51 h 335"/>
                <a:gd name="T44" fmla="*/ 21 w 194"/>
                <a:gd name="T45" fmla="*/ 51 h 335"/>
                <a:gd name="T46" fmla="*/ 13 w 194"/>
                <a:gd name="T47" fmla="*/ 40 h 335"/>
                <a:gd name="T48" fmla="*/ 77 w 194"/>
                <a:gd name="T49" fmla="*/ 31 h 335"/>
                <a:gd name="T50" fmla="*/ 89 w 194"/>
                <a:gd name="T51" fmla="*/ 68 h 335"/>
                <a:gd name="T52" fmla="*/ 107 w 194"/>
                <a:gd name="T53" fmla="*/ 94 h 335"/>
                <a:gd name="T54" fmla="*/ 130 w 194"/>
                <a:gd name="T55" fmla="*/ 109 h 335"/>
                <a:gd name="T56" fmla="*/ 130 w 194"/>
                <a:gd name="T57" fmla="*/ 109 h 335"/>
                <a:gd name="T58" fmla="*/ 107 w 194"/>
                <a:gd name="T59" fmla="*/ 94 h 335"/>
                <a:gd name="T60" fmla="*/ 89 w 194"/>
                <a:gd name="T61" fmla="*/ 68 h 335"/>
                <a:gd name="T62" fmla="*/ 77 w 194"/>
                <a:gd name="T63" fmla="*/ 31 h 335"/>
                <a:gd name="T64" fmla="*/ 0 w 194"/>
                <a:gd name="T65" fmla="*/ 10 h 335"/>
                <a:gd name="T66" fmla="*/ 7 w 194"/>
                <a:gd name="T67" fmla="*/ 27 h 335"/>
                <a:gd name="T68" fmla="*/ 13 w 194"/>
                <a:gd name="T69" fmla="*/ 40 h 335"/>
                <a:gd name="T70" fmla="*/ 0 w 194"/>
                <a:gd name="T71" fmla="*/ 10 h 335"/>
                <a:gd name="T72" fmla="*/ 67 w 194"/>
                <a:gd name="T73" fmla="*/ 5 h 335"/>
                <a:gd name="T74" fmla="*/ 57 w 194"/>
                <a:gd name="T75" fmla="*/ 18 h 335"/>
                <a:gd name="T76" fmla="*/ 30 w 194"/>
                <a:gd name="T77" fmla="*/ 41 h 335"/>
                <a:gd name="T78" fmla="*/ 30 w 194"/>
                <a:gd name="T79" fmla="*/ 41 h 335"/>
                <a:gd name="T80" fmla="*/ 57 w 194"/>
                <a:gd name="T81" fmla="*/ 18 h 335"/>
                <a:gd name="T82" fmla="*/ 67 w 194"/>
                <a:gd name="T83" fmla="*/ 5 h 335"/>
                <a:gd name="T84" fmla="*/ 67 w 194"/>
                <a:gd name="T85" fmla="*/ 4 h 335"/>
                <a:gd name="T86" fmla="*/ 75 w 194"/>
                <a:gd name="T87" fmla="*/ 0 h 335"/>
                <a:gd name="T88" fmla="*/ 75 w 194"/>
                <a:gd name="T89" fmla="*/ 0 h 335"/>
                <a:gd name="T90" fmla="*/ 82 w 194"/>
                <a:gd name="T91" fmla="*/ 4 h 335"/>
                <a:gd name="T92" fmla="*/ 75 w 194"/>
                <a:gd name="T93"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4" h="335">
                  <a:moveTo>
                    <a:pt x="165" y="312"/>
                  </a:moveTo>
                  <a:cubicBezTo>
                    <a:pt x="166" y="315"/>
                    <a:pt x="167" y="317"/>
                    <a:pt x="168" y="320"/>
                  </a:cubicBezTo>
                  <a:cubicBezTo>
                    <a:pt x="169" y="322"/>
                    <a:pt x="171" y="325"/>
                    <a:pt x="173" y="326"/>
                  </a:cubicBezTo>
                  <a:cubicBezTo>
                    <a:pt x="175" y="328"/>
                    <a:pt x="178" y="329"/>
                    <a:pt x="180" y="331"/>
                  </a:cubicBezTo>
                  <a:cubicBezTo>
                    <a:pt x="182" y="334"/>
                    <a:pt x="185" y="335"/>
                    <a:pt x="188" y="335"/>
                  </a:cubicBezTo>
                  <a:cubicBezTo>
                    <a:pt x="190" y="335"/>
                    <a:pt x="192" y="334"/>
                    <a:pt x="194" y="333"/>
                  </a:cubicBezTo>
                  <a:cubicBezTo>
                    <a:pt x="184" y="331"/>
                    <a:pt x="179" y="334"/>
                    <a:pt x="174" y="324"/>
                  </a:cubicBezTo>
                  <a:cubicBezTo>
                    <a:pt x="172" y="319"/>
                    <a:pt x="168" y="317"/>
                    <a:pt x="165" y="312"/>
                  </a:cubicBezTo>
                  <a:moveTo>
                    <a:pt x="152" y="265"/>
                  </a:moveTo>
                  <a:cubicBezTo>
                    <a:pt x="152" y="265"/>
                    <a:pt x="152" y="265"/>
                    <a:pt x="152" y="265"/>
                  </a:cubicBezTo>
                  <a:cubicBezTo>
                    <a:pt x="154" y="267"/>
                    <a:pt x="154" y="279"/>
                    <a:pt x="154" y="281"/>
                  </a:cubicBezTo>
                  <a:cubicBezTo>
                    <a:pt x="154" y="282"/>
                    <a:pt x="155" y="283"/>
                    <a:pt x="155" y="284"/>
                  </a:cubicBezTo>
                  <a:cubicBezTo>
                    <a:pt x="156" y="287"/>
                    <a:pt x="156" y="291"/>
                    <a:pt x="156" y="294"/>
                  </a:cubicBezTo>
                  <a:cubicBezTo>
                    <a:pt x="156" y="299"/>
                    <a:pt x="157" y="300"/>
                    <a:pt x="159" y="303"/>
                  </a:cubicBezTo>
                  <a:cubicBezTo>
                    <a:pt x="160" y="306"/>
                    <a:pt x="163" y="308"/>
                    <a:pt x="164" y="311"/>
                  </a:cubicBezTo>
                  <a:cubicBezTo>
                    <a:pt x="164" y="309"/>
                    <a:pt x="163" y="308"/>
                    <a:pt x="163" y="306"/>
                  </a:cubicBezTo>
                  <a:cubicBezTo>
                    <a:pt x="161" y="299"/>
                    <a:pt x="158" y="292"/>
                    <a:pt x="156" y="286"/>
                  </a:cubicBezTo>
                  <a:cubicBezTo>
                    <a:pt x="156" y="286"/>
                    <a:pt x="156" y="286"/>
                    <a:pt x="156" y="286"/>
                  </a:cubicBezTo>
                  <a:cubicBezTo>
                    <a:pt x="156" y="284"/>
                    <a:pt x="155" y="282"/>
                    <a:pt x="154" y="281"/>
                  </a:cubicBezTo>
                  <a:cubicBezTo>
                    <a:pt x="154" y="279"/>
                    <a:pt x="154" y="267"/>
                    <a:pt x="152" y="265"/>
                  </a:cubicBezTo>
                  <a:moveTo>
                    <a:pt x="155" y="261"/>
                  </a:moveTo>
                  <a:cubicBezTo>
                    <a:pt x="155" y="262"/>
                    <a:pt x="153" y="264"/>
                    <a:pt x="152" y="265"/>
                  </a:cubicBezTo>
                  <a:cubicBezTo>
                    <a:pt x="153" y="264"/>
                    <a:pt x="155" y="262"/>
                    <a:pt x="155" y="261"/>
                  </a:cubicBezTo>
                  <a:moveTo>
                    <a:pt x="146" y="185"/>
                  </a:moveTo>
                  <a:cubicBezTo>
                    <a:pt x="146" y="191"/>
                    <a:pt x="145" y="196"/>
                    <a:pt x="147" y="201"/>
                  </a:cubicBezTo>
                  <a:cubicBezTo>
                    <a:pt x="149" y="206"/>
                    <a:pt x="151" y="209"/>
                    <a:pt x="151" y="215"/>
                  </a:cubicBezTo>
                  <a:cubicBezTo>
                    <a:pt x="151" y="220"/>
                    <a:pt x="151" y="226"/>
                    <a:pt x="152" y="231"/>
                  </a:cubicBezTo>
                  <a:cubicBezTo>
                    <a:pt x="154" y="236"/>
                    <a:pt x="154" y="241"/>
                    <a:pt x="155" y="246"/>
                  </a:cubicBezTo>
                  <a:cubicBezTo>
                    <a:pt x="155" y="247"/>
                    <a:pt x="156" y="249"/>
                    <a:pt x="156" y="251"/>
                  </a:cubicBezTo>
                  <a:cubicBezTo>
                    <a:pt x="156" y="249"/>
                    <a:pt x="155" y="247"/>
                    <a:pt x="155" y="246"/>
                  </a:cubicBezTo>
                  <a:cubicBezTo>
                    <a:pt x="154" y="241"/>
                    <a:pt x="154" y="236"/>
                    <a:pt x="152" y="231"/>
                  </a:cubicBezTo>
                  <a:cubicBezTo>
                    <a:pt x="151" y="226"/>
                    <a:pt x="151" y="220"/>
                    <a:pt x="151" y="215"/>
                  </a:cubicBezTo>
                  <a:cubicBezTo>
                    <a:pt x="151" y="209"/>
                    <a:pt x="149" y="206"/>
                    <a:pt x="147" y="201"/>
                  </a:cubicBezTo>
                  <a:cubicBezTo>
                    <a:pt x="145" y="196"/>
                    <a:pt x="146" y="191"/>
                    <a:pt x="146" y="185"/>
                  </a:cubicBezTo>
                  <a:moveTo>
                    <a:pt x="131" y="147"/>
                  </a:moveTo>
                  <a:cubicBezTo>
                    <a:pt x="131" y="147"/>
                    <a:pt x="131" y="147"/>
                    <a:pt x="131" y="147"/>
                  </a:cubicBezTo>
                  <a:cubicBezTo>
                    <a:pt x="131" y="154"/>
                    <a:pt x="134" y="157"/>
                    <a:pt x="139" y="160"/>
                  </a:cubicBezTo>
                  <a:cubicBezTo>
                    <a:pt x="141" y="162"/>
                    <a:pt x="139" y="166"/>
                    <a:pt x="143" y="170"/>
                  </a:cubicBezTo>
                  <a:cubicBezTo>
                    <a:pt x="146" y="173"/>
                    <a:pt x="146" y="178"/>
                    <a:pt x="146" y="182"/>
                  </a:cubicBezTo>
                  <a:cubicBezTo>
                    <a:pt x="146" y="178"/>
                    <a:pt x="146" y="173"/>
                    <a:pt x="143" y="170"/>
                  </a:cubicBezTo>
                  <a:cubicBezTo>
                    <a:pt x="139" y="166"/>
                    <a:pt x="141" y="162"/>
                    <a:pt x="139" y="160"/>
                  </a:cubicBezTo>
                  <a:cubicBezTo>
                    <a:pt x="134" y="157"/>
                    <a:pt x="131" y="154"/>
                    <a:pt x="131" y="147"/>
                  </a:cubicBezTo>
                  <a:moveTo>
                    <a:pt x="13" y="40"/>
                  </a:moveTo>
                  <a:cubicBezTo>
                    <a:pt x="13" y="46"/>
                    <a:pt x="10" y="49"/>
                    <a:pt x="18" y="51"/>
                  </a:cubicBezTo>
                  <a:cubicBezTo>
                    <a:pt x="19" y="51"/>
                    <a:pt x="20" y="51"/>
                    <a:pt x="21" y="51"/>
                  </a:cubicBezTo>
                  <a:cubicBezTo>
                    <a:pt x="21" y="51"/>
                    <a:pt x="21" y="51"/>
                    <a:pt x="21" y="51"/>
                  </a:cubicBezTo>
                  <a:cubicBezTo>
                    <a:pt x="20" y="51"/>
                    <a:pt x="19" y="51"/>
                    <a:pt x="18" y="51"/>
                  </a:cubicBezTo>
                  <a:cubicBezTo>
                    <a:pt x="10" y="49"/>
                    <a:pt x="13" y="46"/>
                    <a:pt x="13" y="40"/>
                  </a:cubicBezTo>
                  <a:moveTo>
                    <a:pt x="76" y="28"/>
                  </a:moveTo>
                  <a:cubicBezTo>
                    <a:pt x="76" y="29"/>
                    <a:pt x="76" y="30"/>
                    <a:pt x="77" y="31"/>
                  </a:cubicBezTo>
                  <a:cubicBezTo>
                    <a:pt x="78" y="38"/>
                    <a:pt x="79" y="44"/>
                    <a:pt x="80" y="51"/>
                  </a:cubicBezTo>
                  <a:cubicBezTo>
                    <a:pt x="82" y="59"/>
                    <a:pt x="88" y="61"/>
                    <a:pt x="89" y="68"/>
                  </a:cubicBezTo>
                  <a:cubicBezTo>
                    <a:pt x="91" y="74"/>
                    <a:pt x="95" y="76"/>
                    <a:pt x="97" y="82"/>
                  </a:cubicBezTo>
                  <a:cubicBezTo>
                    <a:pt x="98" y="87"/>
                    <a:pt x="102" y="90"/>
                    <a:pt x="107" y="94"/>
                  </a:cubicBezTo>
                  <a:cubicBezTo>
                    <a:pt x="112" y="98"/>
                    <a:pt x="116" y="101"/>
                    <a:pt x="122" y="102"/>
                  </a:cubicBezTo>
                  <a:cubicBezTo>
                    <a:pt x="123" y="102"/>
                    <a:pt x="130" y="109"/>
                    <a:pt x="130" y="109"/>
                  </a:cubicBezTo>
                  <a:cubicBezTo>
                    <a:pt x="133" y="112"/>
                    <a:pt x="133" y="118"/>
                    <a:pt x="133" y="123"/>
                  </a:cubicBezTo>
                  <a:cubicBezTo>
                    <a:pt x="133" y="118"/>
                    <a:pt x="133" y="112"/>
                    <a:pt x="130" y="109"/>
                  </a:cubicBezTo>
                  <a:cubicBezTo>
                    <a:pt x="130" y="109"/>
                    <a:pt x="123" y="102"/>
                    <a:pt x="122" y="102"/>
                  </a:cubicBezTo>
                  <a:cubicBezTo>
                    <a:pt x="116" y="101"/>
                    <a:pt x="112" y="98"/>
                    <a:pt x="107" y="94"/>
                  </a:cubicBezTo>
                  <a:cubicBezTo>
                    <a:pt x="102" y="90"/>
                    <a:pt x="98" y="87"/>
                    <a:pt x="97" y="82"/>
                  </a:cubicBezTo>
                  <a:cubicBezTo>
                    <a:pt x="95" y="76"/>
                    <a:pt x="91" y="74"/>
                    <a:pt x="89" y="68"/>
                  </a:cubicBezTo>
                  <a:cubicBezTo>
                    <a:pt x="88" y="61"/>
                    <a:pt x="82" y="59"/>
                    <a:pt x="80" y="51"/>
                  </a:cubicBezTo>
                  <a:cubicBezTo>
                    <a:pt x="79" y="44"/>
                    <a:pt x="78" y="38"/>
                    <a:pt x="77" y="31"/>
                  </a:cubicBezTo>
                  <a:cubicBezTo>
                    <a:pt x="76" y="30"/>
                    <a:pt x="76" y="29"/>
                    <a:pt x="76" y="28"/>
                  </a:cubicBezTo>
                  <a:moveTo>
                    <a:pt x="0" y="10"/>
                  </a:moveTo>
                  <a:cubicBezTo>
                    <a:pt x="0" y="10"/>
                    <a:pt x="0" y="10"/>
                    <a:pt x="0" y="10"/>
                  </a:cubicBezTo>
                  <a:cubicBezTo>
                    <a:pt x="3" y="16"/>
                    <a:pt x="7" y="24"/>
                    <a:pt x="7" y="27"/>
                  </a:cubicBezTo>
                  <a:cubicBezTo>
                    <a:pt x="7" y="30"/>
                    <a:pt x="13" y="34"/>
                    <a:pt x="13" y="40"/>
                  </a:cubicBezTo>
                  <a:cubicBezTo>
                    <a:pt x="13" y="40"/>
                    <a:pt x="13" y="40"/>
                    <a:pt x="13" y="40"/>
                  </a:cubicBezTo>
                  <a:cubicBezTo>
                    <a:pt x="13" y="34"/>
                    <a:pt x="7" y="30"/>
                    <a:pt x="7" y="27"/>
                  </a:cubicBezTo>
                  <a:cubicBezTo>
                    <a:pt x="7" y="24"/>
                    <a:pt x="3" y="16"/>
                    <a:pt x="0" y="10"/>
                  </a:cubicBezTo>
                  <a:cubicBezTo>
                    <a:pt x="0" y="10"/>
                    <a:pt x="0" y="10"/>
                    <a:pt x="0" y="10"/>
                  </a:cubicBezTo>
                  <a:moveTo>
                    <a:pt x="67" y="5"/>
                  </a:moveTo>
                  <a:cubicBezTo>
                    <a:pt x="67" y="5"/>
                    <a:pt x="67" y="5"/>
                    <a:pt x="67" y="5"/>
                  </a:cubicBezTo>
                  <a:cubicBezTo>
                    <a:pt x="65" y="8"/>
                    <a:pt x="59" y="16"/>
                    <a:pt x="57" y="18"/>
                  </a:cubicBezTo>
                  <a:cubicBezTo>
                    <a:pt x="52" y="22"/>
                    <a:pt x="51" y="30"/>
                    <a:pt x="46" y="32"/>
                  </a:cubicBezTo>
                  <a:cubicBezTo>
                    <a:pt x="43" y="33"/>
                    <a:pt x="31" y="38"/>
                    <a:pt x="30" y="41"/>
                  </a:cubicBezTo>
                  <a:cubicBezTo>
                    <a:pt x="30" y="41"/>
                    <a:pt x="30" y="41"/>
                    <a:pt x="30" y="41"/>
                  </a:cubicBezTo>
                  <a:cubicBezTo>
                    <a:pt x="30" y="41"/>
                    <a:pt x="30" y="41"/>
                    <a:pt x="30" y="41"/>
                  </a:cubicBezTo>
                  <a:cubicBezTo>
                    <a:pt x="31" y="38"/>
                    <a:pt x="43" y="33"/>
                    <a:pt x="46" y="32"/>
                  </a:cubicBezTo>
                  <a:cubicBezTo>
                    <a:pt x="51" y="30"/>
                    <a:pt x="52" y="22"/>
                    <a:pt x="57" y="18"/>
                  </a:cubicBezTo>
                  <a:cubicBezTo>
                    <a:pt x="59" y="16"/>
                    <a:pt x="65" y="8"/>
                    <a:pt x="67" y="5"/>
                  </a:cubicBezTo>
                  <a:cubicBezTo>
                    <a:pt x="67" y="5"/>
                    <a:pt x="67" y="5"/>
                    <a:pt x="67" y="5"/>
                  </a:cubicBezTo>
                  <a:moveTo>
                    <a:pt x="67" y="4"/>
                  </a:moveTo>
                  <a:cubicBezTo>
                    <a:pt x="67" y="4"/>
                    <a:pt x="67" y="4"/>
                    <a:pt x="67" y="4"/>
                  </a:cubicBezTo>
                  <a:cubicBezTo>
                    <a:pt x="67" y="4"/>
                    <a:pt x="67" y="4"/>
                    <a:pt x="67" y="4"/>
                  </a:cubicBezTo>
                  <a:moveTo>
                    <a:pt x="75" y="0"/>
                  </a:moveTo>
                  <a:cubicBezTo>
                    <a:pt x="72" y="0"/>
                    <a:pt x="69" y="1"/>
                    <a:pt x="67" y="4"/>
                  </a:cubicBezTo>
                  <a:cubicBezTo>
                    <a:pt x="69" y="1"/>
                    <a:pt x="72" y="0"/>
                    <a:pt x="75" y="0"/>
                  </a:cubicBezTo>
                  <a:cubicBezTo>
                    <a:pt x="77" y="0"/>
                    <a:pt x="79" y="0"/>
                    <a:pt x="80" y="1"/>
                  </a:cubicBezTo>
                  <a:cubicBezTo>
                    <a:pt x="82" y="1"/>
                    <a:pt x="82" y="3"/>
                    <a:pt x="82" y="4"/>
                  </a:cubicBezTo>
                  <a:cubicBezTo>
                    <a:pt x="82" y="3"/>
                    <a:pt x="82" y="1"/>
                    <a:pt x="80" y="1"/>
                  </a:cubicBezTo>
                  <a:cubicBezTo>
                    <a:pt x="79" y="0"/>
                    <a:pt x="77" y="0"/>
                    <a:pt x="75"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53" name="Freeform 393"/>
            <p:cNvSpPr>
              <a:spLocks/>
            </p:cNvSpPr>
            <p:nvPr/>
          </p:nvSpPr>
          <p:spPr bwMode="auto">
            <a:xfrm>
              <a:off x="4319050" y="3246723"/>
              <a:ext cx="9386" cy="21035"/>
            </a:xfrm>
            <a:custGeom>
              <a:avLst/>
              <a:gdLst>
                <a:gd name="T0" fmla="*/ 0 w 7"/>
                <a:gd name="T1" fmla="*/ 0 h 16"/>
                <a:gd name="T2" fmla="*/ 0 w 7"/>
                <a:gd name="T3" fmla="*/ 0 h 16"/>
                <a:gd name="T4" fmla="*/ 7 w 7"/>
                <a:gd name="T5" fmla="*/ 16 h 16"/>
                <a:gd name="T6" fmla="*/ 7 w 7"/>
                <a:gd name="T7" fmla="*/ 16 h 16"/>
                <a:gd name="T8" fmla="*/ 7 w 7"/>
                <a:gd name="T9" fmla="*/ 16 h 16"/>
                <a:gd name="T10" fmla="*/ 7 w 7"/>
                <a:gd name="T11" fmla="*/ 16 h 16"/>
                <a:gd name="T12" fmla="*/ 0 w 7"/>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7" h="16">
                  <a:moveTo>
                    <a:pt x="0" y="0"/>
                  </a:moveTo>
                  <a:cubicBezTo>
                    <a:pt x="0" y="0"/>
                    <a:pt x="0" y="0"/>
                    <a:pt x="0" y="0"/>
                  </a:cubicBezTo>
                  <a:cubicBezTo>
                    <a:pt x="3" y="0"/>
                    <a:pt x="3" y="12"/>
                    <a:pt x="7" y="16"/>
                  </a:cubicBezTo>
                  <a:cubicBezTo>
                    <a:pt x="7" y="16"/>
                    <a:pt x="7" y="16"/>
                    <a:pt x="7" y="16"/>
                  </a:cubicBezTo>
                  <a:cubicBezTo>
                    <a:pt x="7" y="16"/>
                    <a:pt x="7" y="16"/>
                    <a:pt x="7" y="16"/>
                  </a:cubicBezTo>
                  <a:cubicBezTo>
                    <a:pt x="7" y="16"/>
                    <a:pt x="7" y="16"/>
                    <a:pt x="7" y="16"/>
                  </a:cubicBezTo>
                  <a:cubicBezTo>
                    <a:pt x="3" y="12"/>
                    <a:pt x="3"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54" name="Freeform 394"/>
            <p:cNvSpPr>
              <a:spLocks noEditPoints="1"/>
            </p:cNvSpPr>
            <p:nvPr/>
          </p:nvSpPr>
          <p:spPr bwMode="auto">
            <a:xfrm>
              <a:off x="4040597" y="3285557"/>
              <a:ext cx="250295" cy="310675"/>
            </a:xfrm>
            <a:custGeom>
              <a:avLst/>
              <a:gdLst>
                <a:gd name="T0" fmla="*/ 0 w 195"/>
                <a:gd name="T1" fmla="*/ 209 h 234"/>
                <a:gd name="T2" fmla="*/ 0 w 195"/>
                <a:gd name="T3" fmla="*/ 209 h 234"/>
                <a:gd name="T4" fmla="*/ 31 w 195"/>
                <a:gd name="T5" fmla="*/ 222 h 234"/>
                <a:gd name="T6" fmla="*/ 56 w 195"/>
                <a:gd name="T7" fmla="*/ 234 h 234"/>
                <a:gd name="T8" fmla="*/ 58 w 195"/>
                <a:gd name="T9" fmla="*/ 233 h 234"/>
                <a:gd name="T10" fmla="*/ 58 w 195"/>
                <a:gd name="T11" fmla="*/ 233 h 234"/>
                <a:gd name="T12" fmla="*/ 58 w 195"/>
                <a:gd name="T13" fmla="*/ 233 h 234"/>
                <a:gd name="T14" fmla="*/ 56 w 195"/>
                <a:gd name="T15" fmla="*/ 234 h 234"/>
                <a:gd name="T16" fmla="*/ 31 w 195"/>
                <a:gd name="T17" fmla="*/ 222 h 234"/>
                <a:gd name="T18" fmla="*/ 0 w 195"/>
                <a:gd name="T19" fmla="*/ 209 h 234"/>
                <a:gd name="T20" fmla="*/ 0 w 195"/>
                <a:gd name="T21" fmla="*/ 209 h 234"/>
                <a:gd name="T22" fmla="*/ 146 w 195"/>
                <a:gd name="T23" fmla="*/ 170 h 234"/>
                <a:gd name="T24" fmla="*/ 140 w 195"/>
                <a:gd name="T25" fmla="*/ 171 h 234"/>
                <a:gd name="T26" fmla="*/ 128 w 195"/>
                <a:gd name="T27" fmla="*/ 191 h 234"/>
                <a:gd name="T28" fmla="*/ 106 w 195"/>
                <a:gd name="T29" fmla="*/ 204 h 234"/>
                <a:gd name="T30" fmla="*/ 93 w 195"/>
                <a:gd name="T31" fmla="*/ 207 h 234"/>
                <a:gd name="T32" fmla="*/ 92 w 195"/>
                <a:gd name="T33" fmla="*/ 207 h 234"/>
                <a:gd name="T34" fmla="*/ 90 w 195"/>
                <a:gd name="T35" fmla="*/ 207 h 234"/>
                <a:gd name="T36" fmla="*/ 75 w 195"/>
                <a:gd name="T37" fmla="*/ 213 h 234"/>
                <a:gd name="T38" fmla="*/ 75 w 195"/>
                <a:gd name="T39" fmla="*/ 213 h 234"/>
                <a:gd name="T40" fmla="*/ 75 w 195"/>
                <a:gd name="T41" fmla="*/ 213 h 234"/>
                <a:gd name="T42" fmla="*/ 90 w 195"/>
                <a:gd name="T43" fmla="*/ 207 h 234"/>
                <a:gd name="T44" fmla="*/ 92 w 195"/>
                <a:gd name="T45" fmla="*/ 207 h 234"/>
                <a:gd name="T46" fmla="*/ 93 w 195"/>
                <a:gd name="T47" fmla="*/ 207 h 234"/>
                <a:gd name="T48" fmla="*/ 106 w 195"/>
                <a:gd name="T49" fmla="*/ 204 h 234"/>
                <a:gd name="T50" fmla="*/ 128 w 195"/>
                <a:gd name="T51" fmla="*/ 191 h 234"/>
                <a:gd name="T52" fmla="*/ 140 w 195"/>
                <a:gd name="T53" fmla="*/ 171 h 234"/>
                <a:gd name="T54" fmla="*/ 146 w 195"/>
                <a:gd name="T55" fmla="*/ 170 h 234"/>
                <a:gd name="T56" fmla="*/ 159 w 195"/>
                <a:gd name="T57" fmla="*/ 180 h 234"/>
                <a:gd name="T58" fmla="*/ 173 w 195"/>
                <a:gd name="T59" fmla="*/ 189 h 234"/>
                <a:gd name="T60" fmla="*/ 180 w 195"/>
                <a:gd name="T61" fmla="*/ 180 h 234"/>
                <a:gd name="T62" fmla="*/ 180 w 195"/>
                <a:gd name="T63" fmla="*/ 180 h 234"/>
                <a:gd name="T64" fmla="*/ 180 w 195"/>
                <a:gd name="T65" fmla="*/ 180 h 234"/>
                <a:gd name="T66" fmla="*/ 173 w 195"/>
                <a:gd name="T67" fmla="*/ 189 h 234"/>
                <a:gd name="T68" fmla="*/ 159 w 195"/>
                <a:gd name="T69" fmla="*/ 180 h 234"/>
                <a:gd name="T70" fmla="*/ 146 w 195"/>
                <a:gd name="T71" fmla="*/ 170 h 234"/>
                <a:gd name="T72" fmla="*/ 169 w 195"/>
                <a:gd name="T73" fmla="*/ 42 h 234"/>
                <a:gd name="T74" fmla="*/ 169 w 195"/>
                <a:gd name="T75" fmla="*/ 42 h 234"/>
                <a:gd name="T76" fmla="*/ 169 w 195"/>
                <a:gd name="T77" fmla="*/ 50 h 234"/>
                <a:gd name="T78" fmla="*/ 169 w 195"/>
                <a:gd name="T79" fmla="*/ 42 h 234"/>
                <a:gd name="T80" fmla="*/ 169 w 195"/>
                <a:gd name="T81" fmla="*/ 42 h 234"/>
                <a:gd name="T82" fmla="*/ 195 w 195"/>
                <a:gd name="T83" fmla="*/ 0 h 234"/>
                <a:gd name="T84" fmla="*/ 195 w 195"/>
                <a:gd name="T85" fmla="*/ 0 h 234"/>
                <a:gd name="T86" fmla="*/ 184 w 195"/>
                <a:gd name="T87" fmla="*/ 22 h 234"/>
                <a:gd name="T88" fmla="*/ 184 w 195"/>
                <a:gd name="T89" fmla="*/ 22 h 234"/>
                <a:gd name="T90" fmla="*/ 184 w 195"/>
                <a:gd name="T91" fmla="*/ 22 h 234"/>
                <a:gd name="T92" fmla="*/ 195 w 195"/>
                <a:gd name="T93" fmla="*/ 0 h 234"/>
                <a:gd name="T94" fmla="*/ 195 w 195"/>
                <a:gd name="T95"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5" h="234">
                  <a:moveTo>
                    <a:pt x="0" y="209"/>
                  </a:moveTo>
                  <a:cubicBezTo>
                    <a:pt x="0" y="209"/>
                    <a:pt x="0" y="209"/>
                    <a:pt x="0" y="209"/>
                  </a:cubicBezTo>
                  <a:cubicBezTo>
                    <a:pt x="11" y="220"/>
                    <a:pt x="17" y="219"/>
                    <a:pt x="31" y="222"/>
                  </a:cubicBezTo>
                  <a:cubicBezTo>
                    <a:pt x="34" y="223"/>
                    <a:pt x="50" y="234"/>
                    <a:pt x="56" y="234"/>
                  </a:cubicBezTo>
                  <a:cubicBezTo>
                    <a:pt x="57" y="234"/>
                    <a:pt x="58" y="234"/>
                    <a:pt x="58" y="233"/>
                  </a:cubicBezTo>
                  <a:cubicBezTo>
                    <a:pt x="58" y="233"/>
                    <a:pt x="58" y="233"/>
                    <a:pt x="58" y="233"/>
                  </a:cubicBezTo>
                  <a:cubicBezTo>
                    <a:pt x="58" y="233"/>
                    <a:pt x="58" y="233"/>
                    <a:pt x="58" y="233"/>
                  </a:cubicBezTo>
                  <a:cubicBezTo>
                    <a:pt x="58" y="234"/>
                    <a:pt x="57" y="234"/>
                    <a:pt x="56" y="234"/>
                  </a:cubicBezTo>
                  <a:cubicBezTo>
                    <a:pt x="50" y="234"/>
                    <a:pt x="34" y="223"/>
                    <a:pt x="31" y="222"/>
                  </a:cubicBezTo>
                  <a:cubicBezTo>
                    <a:pt x="17" y="219"/>
                    <a:pt x="11" y="220"/>
                    <a:pt x="0" y="209"/>
                  </a:cubicBezTo>
                  <a:cubicBezTo>
                    <a:pt x="0" y="209"/>
                    <a:pt x="0" y="209"/>
                    <a:pt x="0" y="209"/>
                  </a:cubicBezTo>
                  <a:moveTo>
                    <a:pt x="146" y="170"/>
                  </a:moveTo>
                  <a:cubicBezTo>
                    <a:pt x="145" y="170"/>
                    <a:pt x="143" y="170"/>
                    <a:pt x="140" y="171"/>
                  </a:cubicBezTo>
                  <a:cubicBezTo>
                    <a:pt x="135" y="172"/>
                    <a:pt x="143" y="191"/>
                    <a:pt x="128" y="191"/>
                  </a:cubicBezTo>
                  <a:cubicBezTo>
                    <a:pt x="117" y="191"/>
                    <a:pt x="113" y="200"/>
                    <a:pt x="106" y="204"/>
                  </a:cubicBezTo>
                  <a:cubicBezTo>
                    <a:pt x="101" y="206"/>
                    <a:pt x="97" y="207"/>
                    <a:pt x="93" y="207"/>
                  </a:cubicBezTo>
                  <a:cubicBezTo>
                    <a:pt x="93" y="207"/>
                    <a:pt x="92" y="207"/>
                    <a:pt x="92" y="207"/>
                  </a:cubicBezTo>
                  <a:cubicBezTo>
                    <a:pt x="91" y="207"/>
                    <a:pt x="91" y="207"/>
                    <a:pt x="90" y="207"/>
                  </a:cubicBezTo>
                  <a:cubicBezTo>
                    <a:pt x="85" y="207"/>
                    <a:pt x="81" y="207"/>
                    <a:pt x="75" y="213"/>
                  </a:cubicBezTo>
                  <a:cubicBezTo>
                    <a:pt x="75" y="213"/>
                    <a:pt x="75" y="213"/>
                    <a:pt x="75" y="213"/>
                  </a:cubicBezTo>
                  <a:cubicBezTo>
                    <a:pt x="75" y="213"/>
                    <a:pt x="75" y="213"/>
                    <a:pt x="75" y="213"/>
                  </a:cubicBezTo>
                  <a:cubicBezTo>
                    <a:pt x="81" y="207"/>
                    <a:pt x="85" y="207"/>
                    <a:pt x="90" y="207"/>
                  </a:cubicBezTo>
                  <a:cubicBezTo>
                    <a:pt x="91" y="207"/>
                    <a:pt x="91" y="207"/>
                    <a:pt x="92" y="207"/>
                  </a:cubicBezTo>
                  <a:cubicBezTo>
                    <a:pt x="92" y="207"/>
                    <a:pt x="93" y="207"/>
                    <a:pt x="93" y="207"/>
                  </a:cubicBezTo>
                  <a:cubicBezTo>
                    <a:pt x="97" y="207"/>
                    <a:pt x="101" y="206"/>
                    <a:pt x="106" y="204"/>
                  </a:cubicBezTo>
                  <a:cubicBezTo>
                    <a:pt x="113" y="200"/>
                    <a:pt x="117" y="191"/>
                    <a:pt x="128" y="191"/>
                  </a:cubicBezTo>
                  <a:cubicBezTo>
                    <a:pt x="143" y="191"/>
                    <a:pt x="135" y="172"/>
                    <a:pt x="140" y="171"/>
                  </a:cubicBezTo>
                  <a:cubicBezTo>
                    <a:pt x="143" y="170"/>
                    <a:pt x="145" y="170"/>
                    <a:pt x="146" y="170"/>
                  </a:cubicBezTo>
                  <a:cubicBezTo>
                    <a:pt x="150" y="170"/>
                    <a:pt x="149" y="173"/>
                    <a:pt x="159" y="180"/>
                  </a:cubicBezTo>
                  <a:cubicBezTo>
                    <a:pt x="164" y="184"/>
                    <a:pt x="169" y="189"/>
                    <a:pt x="173" y="189"/>
                  </a:cubicBezTo>
                  <a:cubicBezTo>
                    <a:pt x="176" y="189"/>
                    <a:pt x="179" y="186"/>
                    <a:pt x="180" y="180"/>
                  </a:cubicBezTo>
                  <a:cubicBezTo>
                    <a:pt x="180" y="180"/>
                    <a:pt x="180" y="180"/>
                    <a:pt x="180" y="180"/>
                  </a:cubicBezTo>
                  <a:cubicBezTo>
                    <a:pt x="180" y="180"/>
                    <a:pt x="180" y="180"/>
                    <a:pt x="180" y="180"/>
                  </a:cubicBezTo>
                  <a:cubicBezTo>
                    <a:pt x="179" y="186"/>
                    <a:pt x="176" y="189"/>
                    <a:pt x="173" y="189"/>
                  </a:cubicBezTo>
                  <a:cubicBezTo>
                    <a:pt x="169" y="189"/>
                    <a:pt x="164" y="184"/>
                    <a:pt x="159" y="180"/>
                  </a:cubicBezTo>
                  <a:cubicBezTo>
                    <a:pt x="149" y="173"/>
                    <a:pt x="150" y="170"/>
                    <a:pt x="146" y="170"/>
                  </a:cubicBezTo>
                  <a:moveTo>
                    <a:pt x="169" y="42"/>
                  </a:moveTo>
                  <a:cubicBezTo>
                    <a:pt x="169" y="42"/>
                    <a:pt x="169" y="42"/>
                    <a:pt x="169" y="42"/>
                  </a:cubicBezTo>
                  <a:cubicBezTo>
                    <a:pt x="169" y="44"/>
                    <a:pt x="169" y="47"/>
                    <a:pt x="169" y="50"/>
                  </a:cubicBezTo>
                  <a:cubicBezTo>
                    <a:pt x="169" y="47"/>
                    <a:pt x="169" y="44"/>
                    <a:pt x="169" y="42"/>
                  </a:cubicBezTo>
                  <a:cubicBezTo>
                    <a:pt x="169" y="42"/>
                    <a:pt x="169" y="42"/>
                    <a:pt x="169" y="42"/>
                  </a:cubicBezTo>
                  <a:moveTo>
                    <a:pt x="195" y="0"/>
                  </a:moveTo>
                  <a:cubicBezTo>
                    <a:pt x="195" y="0"/>
                    <a:pt x="195" y="0"/>
                    <a:pt x="195" y="0"/>
                  </a:cubicBezTo>
                  <a:cubicBezTo>
                    <a:pt x="189" y="2"/>
                    <a:pt x="186" y="17"/>
                    <a:pt x="184" y="22"/>
                  </a:cubicBezTo>
                  <a:cubicBezTo>
                    <a:pt x="184" y="22"/>
                    <a:pt x="184" y="22"/>
                    <a:pt x="184" y="22"/>
                  </a:cubicBezTo>
                  <a:cubicBezTo>
                    <a:pt x="184" y="22"/>
                    <a:pt x="184" y="22"/>
                    <a:pt x="184" y="22"/>
                  </a:cubicBezTo>
                  <a:cubicBezTo>
                    <a:pt x="186" y="17"/>
                    <a:pt x="189" y="2"/>
                    <a:pt x="195" y="0"/>
                  </a:cubicBezTo>
                  <a:cubicBezTo>
                    <a:pt x="195" y="0"/>
                    <a:pt x="195" y="0"/>
                    <a:pt x="195"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55" name="Freeform 395"/>
            <p:cNvSpPr>
              <a:spLocks noEditPoints="1"/>
            </p:cNvSpPr>
            <p:nvPr/>
          </p:nvSpPr>
          <p:spPr bwMode="auto">
            <a:xfrm>
              <a:off x="3987409" y="3562253"/>
              <a:ext cx="244038" cy="741090"/>
            </a:xfrm>
            <a:custGeom>
              <a:avLst/>
              <a:gdLst>
                <a:gd name="T0" fmla="*/ 110 w 190"/>
                <a:gd name="T1" fmla="*/ 558 h 558"/>
                <a:gd name="T2" fmla="*/ 108 w 190"/>
                <a:gd name="T3" fmla="*/ 544 h 558"/>
                <a:gd name="T4" fmla="*/ 108 w 190"/>
                <a:gd name="T5" fmla="*/ 545 h 558"/>
                <a:gd name="T6" fmla="*/ 172 w 190"/>
                <a:gd name="T7" fmla="*/ 423 h 558"/>
                <a:gd name="T8" fmla="*/ 152 w 190"/>
                <a:gd name="T9" fmla="*/ 442 h 558"/>
                <a:gd name="T10" fmla="*/ 172 w 190"/>
                <a:gd name="T11" fmla="*/ 423 h 558"/>
                <a:gd name="T12" fmla="*/ 175 w 190"/>
                <a:gd name="T13" fmla="*/ 395 h 558"/>
                <a:gd name="T14" fmla="*/ 175 w 190"/>
                <a:gd name="T15" fmla="*/ 395 h 558"/>
                <a:gd name="T16" fmla="*/ 154 w 190"/>
                <a:gd name="T17" fmla="*/ 355 h 558"/>
                <a:gd name="T18" fmla="*/ 190 w 190"/>
                <a:gd name="T19" fmla="*/ 391 h 558"/>
                <a:gd name="T20" fmla="*/ 154 w 190"/>
                <a:gd name="T21" fmla="*/ 355 h 558"/>
                <a:gd name="T22" fmla="*/ 117 w 190"/>
                <a:gd name="T23" fmla="*/ 191 h 558"/>
                <a:gd name="T24" fmla="*/ 126 w 190"/>
                <a:gd name="T25" fmla="*/ 197 h 558"/>
                <a:gd name="T26" fmla="*/ 116 w 190"/>
                <a:gd name="T27" fmla="*/ 189 h 558"/>
                <a:gd name="T28" fmla="*/ 116 w 190"/>
                <a:gd name="T29" fmla="*/ 190 h 558"/>
                <a:gd name="T30" fmla="*/ 105 w 190"/>
                <a:gd name="T31" fmla="*/ 180 h 558"/>
                <a:gd name="T32" fmla="*/ 113 w 190"/>
                <a:gd name="T33" fmla="*/ 187 h 558"/>
                <a:gd name="T34" fmla="*/ 88 w 190"/>
                <a:gd name="T35" fmla="*/ 156 h 558"/>
                <a:gd name="T36" fmla="*/ 96 w 190"/>
                <a:gd name="T37" fmla="*/ 172 h 558"/>
                <a:gd name="T38" fmla="*/ 92 w 190"/>
                <a:gd name="T39" fmla="*/ 165 h 558"/>
                <a:gd name="T40" fmla="*/ 84 w 190"/>
                <a:gd name="T41" fmla="*/ 118 h 558"/>
                <a:gd name="T42" fmla="*/ 83 w 190"/>
                <a:gd name="T43" fmla="*/ 138 h 558"/>
                <a:gd name="T44" fmla="*/ 85 w 190"/>
                <a:gd name="T45" fmla="*/ 135 h 558"/>
                <a:gd name="T46" fmla="*/ 84 w 190"/>
                <a:gd name="T47" fmla="*/ 118 h 558"/>
                <a:gd name="T48" fmla="*/ 70 w 190"/>
                <a:gd name="T49" fmla="*/ 101 h 558"/>
                <a:gd name="T50" fmla="*/ 83 w 190"/>
                <a:gd name="T51" fmla="*/ 115 h 558"/>
                <a:gd name="T52" fmla="*/ 67 w 190"/>
                <a:gd name="T53" fmla="*/ 97 h 558"/>
                <a:gd name="T54" fmla="*/ 44 w 190"/>
                <a:gd name="T55" fmla="*/ 96 h 558"/>
                <a:gd name="T56" fmla="*/ 33 w 190"/>
                <a:gd name="T57" fmla="*/ 90 h 558"/>
                <a:gd name="T58" fmla="*/ 32 w 190"/>
                <a:gd name="T59" fmla="*/ 89 h 558"/>
                <a:gd name="T60" fmla="*/ 17 w 190"/>
                <a:gd name="T61" fmla="*/ 75 h 558"/>
                <a:gd name="T62" fmla="*/ 19 w 190"/>
                <a:gd name="T63" fmla="*/ 80 h 558"/>
                <a:gd name="T64" fmla="*/ 17 w 190"/>
                <a:gd name="T65" fmla="*/ 75 h 558"/>
                <a:gd name="T66" fmla="*/ 8 w 190"/>
                <a:gd name="T67" fmla="*/ 57 h 558"/>
                <a:gd name="T68" fmla="*/ 6 w 190"/>
                <a:gd name="T69" fmla="*/ 23 h 558"/>
                <a:gd name="T70" fmla="*/ 0 w 190"/>
                <a:gd name="T71" fmla="*/ 35 h 558"/>
                <a:gd name="T72" fmla="*/ 6 w 190"/>
                <a:gd name="T73" fmla="*/ 23 h 558"/>
                <a:gd name="T74" fmla="*/ 29 w 190"/>
                <a:gd name="T75" fmla="*/ 6 h 558"/>
                <a:gd name="T76" fmla="*/ 35 w 190"/>
                <a:gd name="T77" fmla="*/ 3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0" h="558">
                  <a:moveTo>
                    <a:pt x="108" y="545"/>
                  </a:moveTo>
                  <a:cubicBezTo>
                    <a:pt x="108" y="546"/>
                    <a:pt x="109" y="552"/>
                    <a:pt x="110" y="558"/>
                  </a:cubicBezTo>
                  <a:cubicBezTo>
                    <a:pt x="109" y="552"/>
                    <a:pt x="108" y="546"/>
                    <a:pt x="108" y="545"/>
                  </a:cubicBezTo>
                  <a:moveTo>
                    <a:pt x="108" y="544"/>
                  </a:moveTo>
                  <a:cubicBezTo>
                    <a:pt x="108" y="544"/>
                    <a:pt x="108" y="545"/>
                    <a:pt x="108" y="545"/>
                  </a:cubicBezTo>
                  <a:cubicBezTo>
                    <a:pt x="108" y="545"/>
                    <a:pt x="108" y="545"/>
                    <a:pt x="108" y="545"/>
                  </a:cubicBezTo>
                  <a:cubicBezTo>
                    <a:pt x="108" y="545"/>
                    <a:pt x="108" y="544"/>
                    <a:pt x="108" y="544"/>
                  </a:cubicBezTo>
                  <a:moveTo>
                    <a:pt x="172" y="423"/>
                  </a:moveTo>
                  <a:cubicBezTo>
                    <a:pt x="172" y="428"/>
                    <a:pt x="159" y="427"/>
                    <a:pt x="152" y="442"/>
                  </a:cubicBezTo>
                  <a:cubicBezTo>
                    <a:pt x="152" y="442"/>
                    <a:pt x="152" y="442"/>
                    <a:pt x="152" y="442"/>
                  </a:cubicBezTo>
                  <a:cubicBezTo>
                    <a:pt x="152" y="442"/>
                    <a:pt x="152" y="442"/>
                    <a:pt x="152" y="442"/>
                  </a:cubicBezTo>
                  <a:cubicBezTo>
                    <a:pt x="159" y="427"/>
                    <a:pt x="172" y="428"/>
                    <a:pt x="172" y="423"/>
                  </a:cubicBezTo>
                  <a:moveTo>
                    <a:pt x="184" y="395"/>
                  </a:moveTo>
                  <a:cubicBezTo>
                    <a:pt x="181" y="395"/>
                    <a:pt x="179" y="395"/>
                    <a:pt x="175" y="395"/>
                  </a:cubicBezTo>
                  <a:cubicBezTo>
                    <a:pt x="163" y="395"/>
                    <a:pt x="156" y="396"/>
                    <a:pt x="156" y="400"/>
                  </a:cubicBezTo>
                  <a:cubicBezTo>
                    <a:pt x="156" y="396"/>
                    <a:pt x="163" y="395"/>
                    <a:pt x="175" y="395"/>
                  </a:cubicBezTo>
                  <a:cubicBezTo>
                    <a:pt x="179" y="395"/>
                    <a:pt x="181" y="395"/>
                    <a:pt x="184" y="395"/>
                  </a:cubicBezTo>
                  <a:moveTo>
                    <a:pt x="154" y="355"/>
                  </a:moveTo>
                  <a:cubicBezTo>
                    <a:pt x="154" y="360"/>
                    <a:pt x="156" y="363"/>
                    <a:pt x="165" y="369"/>
                  </a:cubicBezTo>
                  <a:cubicBezTo>
                    <a:pt x="169" y="373"/>
                    <a:pt x="190" y="384"/>
                    <a:pt x="190" y="391"/>
                  </a:cubicBezTo>
                  <a:cubicBezTo>
                    <a:pt x="190" y="384"/>
                    <a:pt x="169" y="373"/>
                    <a:pt x="165" y="369"/>
                  </a:cubicBezTo>
                  <a:cubicBezTo>
                    <a:pt x="156" y="363"/>
                    <a:pt x="154" y="360"/>
                    <a:pt x="154" y="355"/>
                  </a:cubicBezTo>
                  <a:moveTo>
                    <a:pt x="116" y="190"/>
                  </a:moveTo>
                  <a:cubicBezTo>
                    <a:pt x="117" y="190"/>
                    <a:pt x="117" y="191"/>
                    <a:pt x="117" y="191"/>
                  </a:cubicBezTo>
                  <a:cubicBezTo>
                    <a:pt x="118" y="193"/>
                    <a:pt x="120" y="195"/>
                    <a:pt x="122" y="195"/>
                  </a:cubicBezTo>
                  <a:cubicBezTo>
                    <a:pt x="123" y="196"/>
                    <a:pt x="125" y="196"/>
                    <a:pt x="126" y="197"/>
                  </a:cubicBezTo>
                  <a:cubicBezTo>
                    <a:pt x="122" y="194"/>
                    <a:pt x="119" y="191"/>
                    <a:pt x="116" y="190"/>
                  </a:cubicBezTo>
                  <a:moveTo>
                    <a:pt x="116" y="189"/>
                  </a:moveTo>
                  <a:cubicBezTo>
                    <a:pt x="116" y="189"/>
                    <a:pt x="116" y="189"/>
                    <a:pt x="116" y="189"/>
                  </a:cubicBezTo>
                  <a:cubicBezTo>
                    <a:pt x="116" y="189"/>
                    <a:pt x="116" y="189"/>
                    <a:pt x="116" y="190"/>
                  </a:cubicBezTo>
                  <a:cubicBezTo>
                    <a:pt x="116" y="189"/>
                    <a:pt x="116" y="189"/>
                    <a:pt x="116" y="189"/>
                  </a:cubicBezTo>
                  <a:moveTo>
                    <a:pt x="105" y="180"/>
                  </a:moveTo>
                  <a:cubicBezTo>
                    <a:pt x="107" y="183"/>
                    <a:pt x="109" y="185"/>
                    <a:pt x="112" y="186"/>
                  </a:cubicBezTo>
                  <a:cubicBezTo>
                    <a:pt x="112" y="186"/>
                    <a:pt x="112" y="187"/>
                    <a:pt x="113" y="187"/>
                  </a:cubicBezTo>
                  <a:cubicBezTo>
                    <a:pt x="111" y="184"/>
                    <a:pt x="109" y="182"/>
                    <a:pt x="105" y="180"/>
                  </a:cubicBezTo>
                  <a:moveTo>
                    <a:pt x="88" y="156"/>
                  </a:moveTo>
                  <a:cubicBezTo>
                    <a:pt x="89" y="158"/>
                    <a:pt x="90" y="161"/>
                    <a:pt x="91" y="164"/>
                  </a:cubicBezTo>
                  <a:cubicBezTo>
                    <a:pt x="93" y="167"/>
                    <a:pt x="94" y="170"/>
                    <a:pt x="96" y="172"/>
                  </a:cubicBezTo>
                  <a:cubicBezTo>
                    <a:pt x="96" y="171"/>
                    <a:pt x="95" y="170"/>
                    <a:pt x="95" y="169"/>
                  </a:cubicBezTo>
                  <a:cubicBezTo>
                    <a:pt x="94" y="168"/>
                    <a:pt x="93" y="167"/>
                    <a:pt x="92" y="165"/>
                  </a:cubicBezTo>
                  <a:cubicBezTo>
                    <a:pt x="91" y="163"/>
                    <a:pt x="89" y="159"/>
                    <a:pt x="88" y="156"/>
                  </a:cubicBezTo>
                  <a:moveTo>
                    <a:pt x="84" y="118"/>
                  </a:moveTo>
                  <a:cubicBezTo>
                    <a:pt x="84" y="120"/>
                    <a:pt x="83" y="122"/>
                    <a:pt x="83" y="126"/>
                  </a:cubicBezTo>
                  <a:cubicBezTo>
                    <a:pt x="83" y="132"/>
                    <a:pt x="80" y="133"/>
                    <a:pt x="83" y="138"/>
                  </a:cubicBezTo>
                  <a:cubicBezTo>
                    <a:pt x="83" y="139"/>
                    <a:pt x="84" y="140"/>
                    <a:pt x="85" y="142"/>
                  </a:cubicBezTo>
                  <a:cubicBezTo>
                    <a:pt x="85" y="140"/>
                    <a:pt x="85" y="138"/>
                    <a:pt x="85" y="135"/>
                  </a:cubicBezTo>
                  <a:cubicBezTo>
                    <a:pt x="85" y="130"/>
                    <a:pt x="85" y="124"/>
                    <a:pt x="84" y="119"/>
                  </a:cubicBezTo>
                  <a:cubicBezTo>
                    <a:pt x="84" y="119"/>
                    <a:pt x="84" y="118"/>
                    <a:pt x="84" y="118"/>
                  </a:cubicBezTo>
                  <a:moveTo>
                    <a:pt x="67" y="97"/>
                  </a:moveTo>
                  <a:cubicBezTo>
                    <a:pt x="68" y="98"/>
                    <a:pt x="69" y="99"/>
                    <a:pt x="70" y="101"/>
                  </a:cubicBezTo>
                  <a:cubicBezTo>
                    <a:pt x="73" y="107"/>
                    <a:pt x="76" y="107"/>
                    <a:pt x="79" y="111"/>
                  </a:cubicBezTo>
                  <a:cubicBezTo>
                    <a:pt x="81" y="113"/>
                    <a:pt x="82" y="114"/>
                    <a:pt x="83" y="115"/>
                  </a:cubicBezTo>
                  <a:cubicBezTo>
                    <a:pt x="82" y="111"/>
                    <a:pt x="80" y="109"/>
                    <a:pt x="76" y="105"/>
                  </a:cubicBezTo>
                  <a:cubicBezTo>
                    <a:pt x="74" y="102"/>
                    <a:pt x="71" y="98"/>
                    <a:pt x="67" y="97"/>
                  </a:cubicBezTo>
                  <a:moveTo>
                    <a:pt x="33" y="90"/>
                  </a:moveTo>
                  <a:cubicBezTo>
                    <a:pt x="36" y="93"/>
                    <a:pt x="39" y="96"/>
                    <a:pt x="44" y="96"/>
                  </a:cubicBezTo>
                  <a:cubicBezTo>
                    <a:pt x="45" y="96"/>
                    <a:pt x="46" y="96"/>
                    <a:pt x="48" y="95"/>
                  </a:cubicBezTo>
                  <a:cubicBezTo>
                    <a:pt x="44" y="94"/>
                    <a:pt x="37" y="93"/>
                    <a:pt x="33" y="90"/>
                  </a:cubicBezTo>
                  <a:moveTo>
                    <a:pt x="30" y="87"/>
                  </a:moveTo>
                  <a:cubicBezTo>
                    <a:pt x="31" y="88"/>
                    <a:pt x="31" y="88"/>
                    <a:pt x="32" y="89"/>
                  </a:cubicBezTo>
                  <a:cubicBezTo>
                    <a:pt x="31" y="88"/>
                    <a:pt x="31" y="88"/>
                    <a:pt x="30" y="87"/>
                  </a:cubicBezTo>
                  <a:moveTo>
                    <a:pt x="17" y="75"/>
                  </a:moveTo>
                  <a:cubicBezTo>
                    <a:pt x="17" y="77"/>
                    <a:pt x="18" y="80"/>
                    <a:pt x="18" y="80"/>
                  </a:cubicBezTo>
                  <a:cubicBezTo>
                    <a:pt x="19" y="80"/>
                    <a:pt x="19" y="80"/>
                    <a:pt x="19" y="80"/>
                  </a:cubicBezTo>
                  <a:cubicBezTo>
                    <a:pt x="19" y="80"/>
                    <a:pt x="19" y="80"/>
                    <a:pt x="19" y="80"/>
                  </a:cubicBezTo>
                  <a:cubicBezTo>
                    <a:pt x="18" y="78"/>
                    <a:pt x="18" y="76"/>
                    <a:pt x="17" y="75"/>
                  </a:cubicBezTo>
                  <a:moveTo>
                    <a:pt x="4" y="55"/>
                  </a:moveTo>
                  <a:cubicBezTo>
                    <a:pt x="5" y="56"/>
                    <a:pt x="6" y="57"/>
                    <a:pt x="8" y="57"/>
                  </a:cubicBezTo>
                  <a:cubicBezTo>
                    <a:pt x="7" y="56"/>
                    <a:pt x="6" y="56"/>
                    <a:pt x="4" y="55"/>
                  </a:cubicBezTo>
                  <a:moveTo>
                    <a:pt x="6" y="23"/>
                  </a:moveTo>
                  <a:cubicBezTo>
                    <a:pt x="2" y="25"/>
                    <a:pt x="0" y="27"/>
                    <a:pt x="0" y="32"/>
                  </a:cubicBezTo>
                  <a:cubicBezTo>
                    <a:pt x="0" y="33"/>
                    <a:pt x="0" y="34"/>
                    <a:pt x="0" y="35"/>
                  </a:cubicBezTo>
                  <a:cubicBezTo>
                    <a:pt x="0" y="33"/>
                    <a:pt x="1" y="32"/>
                    <a:pt x="2" y="30"/>
                  </a:cubicBezTo>
                  <a:cubicBezTo>
                    <a:pt x="3" y="28"/>
                    <a:pt x="4" y="25"/>
                    <a:pt x="6" y="23"/>
                  </a:cubicBezTo>
                  <a:moveTo>
                    <a:pt x="36" y="0"/>
                  </a:moveTo>
                  <a:cubicBezTo>
                    <a:pt x="33" y="1"/>
                    <a:pt x="30" y="5"/>
                    <a:pt x="29" y="6"/>
                  </a:cubicBezTo>
                  <a:cubicBezTo>
                    <a:pt x="27" y="8"/>
                    <a:pt x="27" y="9"/>
                    <a:pt x="26" y="11"/>
                  </a:cubicBezTo>
                  <a:cubicBezTo>
                    <a:pt x="29" y="9"/>
                    <a:pt x="33" y="6"/>
                    <a:pt x="35" y="3"/>
                  </a:cubicBezTo>
                  <a:cubicBezTo>
                    <a:pt x="35" y="2"/>
                    <a:pt x="36" y="1"/>
                    <a:pt x="36"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56" name="Tor 355"/>
            <p:cNvSpPr/>
            <p:nvPr/>
          </p:nvSpPr>
          <p:spPr>
            <a:xfrm>
              <a:off x="5295016" y="3487210"/>
              <a:ext cx="233272" cy="236852"/>
            </a:xfrm>
            <a:prstGeom prst="donut">
              <a:avLst/>
            </a:prstGeom>
            <a:solidFill>
              <a:srgbClr val="385723"/>
            </a:solidFill>
            <a:ln>
              <a:solidFill>
                <a:srgbClr val="333F5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chemeClr val="tx1"/>
                </a:solidFill>
              </a:endParaRPr>
            </a:p>
          </p:txBody>
        </p:sp>
      </p:grpSp>
      <p:graphicFrame>
        <p:nvGraphicFramePr>
          <p:cNvPr id="360" name="Diagramă 359"/>
          <p:cNvGraphicFramePr/>
          <p:nvPr>
            <p:extLst>
              <p:ext uri="{D42A27DB-BD31-4B8C-83A1-F6EECF244321}">
                <p14:modId xmlns:p14="http://schemas.microsoft.com/office/powerpoint/2010/main" val="1772275260"/>
              </p:ext>
            </p:extLst>
          </p:nvPr>
        </p:nvGraphicFramePr>
        <p:xfrm>
          <a:off x="7001671" y="1068587"/>
          <a:ext cx="3810975" cy="2469483"/>
        </p:xfrm>
        <a:graphic>
          <a:graphicData uri="http://schemas.openxmlformats.org/drawingml/2006/chart">
            <c:chart xmlns:c="http://schemas.openxmlformats.org/drawingml/2006/chart" xmlns:r="http://schemas.openxmlformats.org/officeDocument/2006/relationships" r:id="rId5"/>
          </a:graphicData>
        </a:graphic>
      </p:graphicFrame>
      <p:sp>
        <p:nvSpPr>
          <p:cNvPr id="2" name="CasetăText 1"/>
          <p:cNvSpPr txBox="1"/>
          <p:nvPr/>
        </p:nvSpPr>
        <p:spPr>
          <a:xfrm>
            <a:off x="1039906" y="277906"/>
            <a:ext cx="3122809" cy="369332"/>
          </a:xfrm>
          <a:prstGeom prst="rect">
            <a:avLst/>
          </a:prstGeom>
          <a:noFill/>
        </p:spPr>
        <p:txBody>
          <a:bodyPr wrap="square" rtlCol="0">
            <a:spAutoFit/>
          </a:bodyPr>
          <a:lstStyle/>
          <a:p>
            <a:r>
              <a:rPr lang="ro-RO" dirty="0"/>
              <a:t>METODOLOGIE</a:t>
            </a:r>
          </a:p>
        </p:txBody>
      </p:sp>
      <p:sp>
        <p:nvSpPr>
          <p:cNvPr id="357" name="CasetăText 356"/>
          <p:cNvSpPr txBox="1"/>
          <p:nvPr/>
        </p:nvSpPr>
        <p:spPr>
          <a:xfrm rot="16200000">
            <a:off x="-1034559" y="3265477"/>
            <a:ext cx="4169222" cy="307777"/>
          </a:xfrm>
          <a:prstGeom prst="rect">
            <a:avLst/>
          </a:prstGeom>
          <a:noFill/>
        </p:spPr>
        <p:txBody>
          <a:bodyPr wrap="square" rtlCol="0">
            <a:spAutoFit/>
          </a:bodyPr>
          <a:lstStyle/>
          <a:p>
            <a:r>
              <a:rPr lang="ro-RO" sz="1400" dirty="0"/>
              <a:t>STRUCTURA EȘANTIONULUI LA NIVELUL POPULAȚIEI</a:t>
            </a:r>
          </a:p>
        </p:txBody>
      </p:sp>
      <p:sp>
        <p:nvSpPr>
          <p:cNvPr id="3" name="CasetăText 2"/>
          <p:cNvSpPr txBox="1"/>
          <p:nvPr/>
        </p:nvSpPr>
        <p:spPr>
          <a:xfrm>
            <a:off x="2044299" y="3835594"/>
            <a:ext cx="3058012" cy="276999"/>
          </a:xfrm>
          <a:prstGeom prst="rect">
            <a:avLst/>
          </a:prstGeom>
          <a:solidFill>
            <a:schemeClr val="accent6">
              <a:lumMod val="20000"/>
              <a:lumOff val="80000"/>
            </a:schemeClr>
          </a:solidFill>
        </p:spPr>
        <p:txBody>
          <a:bodyPr wrap="square" rtlCol="0">
            <a:spAutoFit/>
          </a:bodyPr>
          <a:lstStyle/>
          <a:p>
            <a:pPr algn="ctr"/>
            <a:r>
              <a:rPr lang="ro-RO" sz="1200" dirty="0"/>
              <a:t>Volum 400 respondenți</a:t>
            </a:r>
          </a:p>
        </p:txBody>
      </p:sp>
    </p:spTree>
    <p:extLst>
      <p:ext uri="{BB962C8B-B14F-4D97-AF65-F5344CB8AC3E}">
        <p14:creationId xmlns:p14="http://schemas.microsoft.com/office/powerpoint/2010/main" val="35785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 name="Tabel 177"/>
          <p:cNvGraphicFramePr>
            <a:graphicFrameLocks noGrp="1"/>
          </p:cNvGraphicFramePr>
          <p:nvPr>
            <p:extLst>
              <p:ext uri="{D42A27DB-BD31-4B8C-83A1-F6EECF244321}">
                <p14:modId xmlns:p14="http://schemas.microsoft.com/office/powerpoint/2010/main" val="305909614"/>
              </p:ext>
            </p:extLst>
          </p:nvPr>
        </p:nvGraphicFramePr>
        <p:xfrm>
          <a:off x="4861226" y="1952057"/>
          <a:ext cx="1285145" cy="633745"/>
        </p:xfrm>
        <a:graphic>
          <a:graphicData uri="http://schemas.openxmlformats.org/drawingml/2006/table">
            <a:tbl>
              <a:tblPr>
                <a:tableStyleId>{5C22544A-7EE6-4342-B048-85BDC9FD1C3A}</a:tableStyleId>
              </a:tblPr>
              <a:tblGrid>
                <a:gridCol w="182600">
                  <a:extLst>
                    <a:ext uri="{9D8B030D-6E8A-4147-A177-3AD203B41FA5}">
                      <a16:colId xmlns:a16="http://schemas.microsoft.com/office/drawing/2014/main" val="20000"/>
                    </a:ext>
                  </a:extLst>
                </a:gridCol>
                <a:gridCol w="106442">
                  <a:extLst>
                    <a:ext uri="{9D8B030D-6E8A-4147-A177-3AD203B41FA5}">
                      <a16:colId xmlns:a16="http://schemas.microsoft.com/office/drawing/2014/main" val="20001"/>
                    </a:ext>
                  </a:extLst>
                </a:gridCol>
                <a:gridCol w="996103">
                  <a:extLst>
                    <a:ext uri="{9D8B030D-6E8A-4147-A177-3AD203B41FA5}">
                      <a16:colId xmlns:a16="http://schemas.microsoft.com/office/drawing/2014/main" val="20002"/>
                    </a:ext>
                  </a:extLst>
                </a:gridCol>
              </a:tblGrid>
              <a:tr h="96572">
                <a:tc>
                  <a:txBody>
                    <a:bodyPr/>
                    <a:lstStyle/>
                    <a:p>
                      <a:pPr algn="ctr" rtl="0" fontAlgn="b"/>
                      <a:endParaRPr lang="ro-RO" sz="800" b="1" i="0" u="none" strike="noStrike" dirty="0">
                        <a:solidFill>
                          <a:schemeClr val="tx1"/>
                        </a:solidFill>
                        <a:effectLst/>
                        <a:latin typeface="Calibri" panose="020F0502020204030204" pitchFamily="34" charset="0"/>
                      </a:endParaRPr>
                    </a:p>
                  </a:txBody>
                  <a:tcPr marL="4829" marR="4829" marT="482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p>
                      <a:pPr algn="ctr" rtl="0" fontAlgn="b"/>
                      <a:endParaRPr lang="ro-RO" sz="800" b="1" i="0" u="none" strike="noStrike" dirty="0">
                        <a:solidFill>
                          <a:schemeClr val="tx1"/>
                        </a:solidFill>
                        <a:effectLst/>
                        <a:latin typeface="Calibri" panose="020F0502020204030204" pitchFamily="34" charset="0"/>
                      </a:endParaRPr>
                    </a:p>
                  </a:txBody>
                  <a:tcPr marL="4829" marR="4829" marT="482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ro-RO" sz="800" b="0" i="0" u="none" strike="noStrike" dirty="0">
                          <a:solidFill>
                            <a:schemeClr val="tx1"/>
                          </a:solidFill>
                          <a:effectLst/>
                          <a:latin typeface="Calibri" panose="020F0502020204030204" pitchFamily="34" charset="0"/>
                        </a:rPr>
                        <a:t>+20 chestionare</a:t>
                      </a:r>
                    </a:p>
                  </a:txBody>
                  <a:tcPr marL="4829" marR="4829" marT="482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5351">
                <a:tc>
                  <a:txBody>
                    <a:bodyPr/>
                    <a:lstStyle/>
                    <a:p>
                      <a:pPr algn="ctr" rtl="0" fontAlgn="b"/>
                      <a:endParaRPr lang="ro-RO" sz="800" b="1" i="0" u="none" strike="noStrike" dirty="0">
                        <a:solidFill>
                          <a:schemeClr val="tx1"/>
                        </a:solidFill>
                        <a:effectLst/>
                        <a:latin typeface="Calibri" panose="020F0502020204030204" pitchFamily="34" charset="0"/>
                      </a:endParaRPr>
                    </a:p>
                  </a:txBody>
                  <a:tcPr marL="4829" marR="4829" marT="482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F5597"/>
                    </a:solidFill>
                  </a:tcPr>
                </a:tc>
                <a:tc>
                  <a:txBody>
                    <a:bodyPr/>
                    <a:lstStyle/>
                    <a:p>
                      <a:pPr algn="ctr" rtl="0" fontAlgn="b"/>
                      <a:endParaRPr lang="ro-RO" sz="800" b="1" i="0" u="none" strike="noStrike" dirty="0">
                        <a:solidFill>
                          <a:schemeClr val="tx1"/>
                        </a:solidFill>
                        <a:effectLst/>
                        <a:latin typeface="Calibri" panose="020F0502020204030204" pitchFamily="34" charset="0"/>
                      </a:endParaRPr>
                    </a:p>
                  </a:txBody>
                  <a:tcPr marL="4829" marR="4829" marT="482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987" rtl="0" eaLnBrk="1" fontAlgn="b" latinLnBrk="0" hangingPunct="1">
                        <a:lnSpc>
                          <a:spcPct val="100000"/>
                        </a:lnSpc>
                        <a:spcBef>
                          <a:spcPts val="0"/>
                        </a:spcBef>
                        <a:spcAft>
                          <a:spcPts val="0"/>
                        </a:spcAft>
                        <a:buClrTx/>
                        <a:buSzTx/>
                        <a:buFontTx/>
                        <a:buNone/>
                        <a:tabLst/>
                        <a:defRPr/>
                      </a:pPr>
                      <a:r>
                        <a:rPr lang="ro-RO" sz="800" b="0" i="0" u="none" strike="noStrike" dirty="0">
                          <a:solidFill>
                            <a:schemeClr val="tx1"/>
                          </a:solidFill>
                          <a:effectLst/>
                          <a:latin typeface="Calibri" panose="020F0502020204030204" pitchFamily="34" charset="0"/>
                        </a:rPr>
                        <a:t>15-19 chestionare</a:t>
                      </a:r>
                    </a:p>
                  </a:txBody>
                  <a:tcPr marL="4829" marR="4829" marT="482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6572">
                <a:tc>
                  <a:txBody>
                    <a:bodyPr/>
                    <a:lstStyle/>
                    <a:p>
                      <a:pPr algn="ctr" rtl="0" fontAlgn="b"/>
                      <a:endParaRPr lang="ro-RO" sz="800" b="1" i="0" u="none" strike="noStrike" dirty="0">
                        <a:solidFill>
                          <a:schemeClr val="tx1"/>
                        </a:solidFill>
                        <a:effectLst/>
                        <a:latin typeface="Calibri" panose="020F0502020204030204" pitchFamily="34" charset="0"/>
                      </a:endParaRPr>
                    </a:p>
                  </a:txBody>
                  <a:tcPr marL="4829" marR="4829" marT="482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FAADC"/>
                    </a:solidFill>
                  </a:tcPr>
                </a:tc>
                <a:tc>
                  <a:txBody>
                    <a:bodyPr/>
                    <a:lstStyle/>
                    <a:p>
                      <a:pPr algn="ctr" rtl="0" fontAlgn="b"/>
                      <a:endParaRPr lang="ro-RO" sz="800" b="1" i="0" u="none" strike="noStrike" dirty="0">
                        <a:solidFill>
                          <a:schemeClr val="tx1"/>
                        </a:solidFill>
                        <a:effectLst/>
                        <a:latin typeface="Calibri" panose="020F0502020204030204" pitchFamily="34" charset="0"/>
                      </a:endParaRPr>
                    </a:p>
                  </a:txBody>
                  <a:tcPr marL="4829" marR="4829" marT="482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ro-RO" sz="800" b="0" i="0" u="none" strike="noStrike" dirty="0">
                          <a:solidFill>
                            <a:schemeClr val="tx1"/>
                          </a:solidFill>
                          <a:effectLst/>
                          <a:latin typeface="Calibri" panose="020F0502020204030204" pitchFamily="34" charset="0"/>
                        </a:rPr>
                        <a:t>10-14 chestionare</a:t>
                      </a:r>
                    </a:p>
                  </a:txBody>
                  <a:tcPr marL="4829" marR="4829" marT="482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6572">
                <a:tc>
                  <a:txBody>
                    <a:bodyPr/>
                    <a:lstStyle/>
                    <a:p>
                      <a:pPr algn="ctr" rtl="0" fontAlgn="b"/>
                      <a:endParaRPr lang="ro-RO" sz="800" b="1" i="0" u="none" strike="noStrike" dirty="0">
                        <a:solidFill>
                          <a:schemeClr val="tx1"/>
                        </a:solidFill>
                        <a:effectLst/>
                        <a:latin typeface="Calibri" panose="020F0502020204030204" pitchFamily="34" charset="0"/>
                      </a:endParaRPr>
                    </a:p>
                  </a:txBody>
                  <a:tcPr marL="4829" marR="4829" marT="482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ctr" rtl="0" fontAlgn="b"/>
                      <a:endParaRPr lang="ro-RO" sz="800" b="1" i="0" u="none" strike="noStrike" dirty="0">
                        <a:solidFill>
                          <a:schemeClr val="tx1"/>
                        </a:solidFill>
                        <a:effectLst/>
                        <a:latin typeface="Calibri" panose="020F0502020204030204" pitchFamily="34" charset="0"/>
                      </a:endParaRPr>
                    </a:p>
                  </a:txBody>
                  <a:tcPr marL="4829" marR="4829" marT="482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ro-RO" sz="800" b="0" i="0" u="none" strike="noStrike" dirty="0">
                          <a:solidFill>
                            <a:schemeClr val="tx1"/>
                          </a:solidFill>
                          <a:effectLst/>
                          <a:latin typeface="Calibri" panose="020F0502020204030204" pitchFamily="34" charset="0"/>
                        </a:rPr>
                        <a:t>5-9 chestionare</a:t>
                      </a:r>
                    </a:p>
                  </a:txBody>
                  <a:tcPr marL="4829" marR="4829" marT="482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algn="ctr" rtl="0" fontAlgn="b"/>
                      <a:endParaRPr lang="ro-RO" sz="800" b="1" i="0" u="none" strike="noStrike" dirty="0">
                        <a:solidFill>
                          <a:schemeClr val="tx1"/>
                        </a:solidFill>
                        <a:effectLst/>
                        <a:latin typeface="Calibri" panose="020F0502020204030204" pitchFamily="34" charset="0"/>
                      </a:endParaRPr>
                    </a:p>
                  </a:txBody>
                  <a:tcPr marL="4829" marR="4829" marT="482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E3F3"/>
                    </a:solidFill>
                  </a:tcPr>
                </a:tc>
                <a:tc>
                  <a:txBody>
                    <a:bodyPr/>
                    <a:lstStyle/>
                    <a:p>
                      <a:pPr algn="ctr" rtl="0" fontAlgn="b"/>
                      <a:endParaRPr lang="ro-RO" sz="800" b="1" i="0" u="none" strike="noStrike" dirty="0">
                        <a:solidFill>
                          <a:schemeClr val="tx1"/>
                        </a:solidFill>
                        <a:effectLst/>
                        <a:latin typeface="Calibri" panose="020F0502020204030204" pitchFamily="34" charset="0"/>
                      </a:endParaRPr>
                    </a:p>
                  </a:txBody>
                  <a:tcPr marL="4829" marR="4829" marT="482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ro-RO" sz="800" b="0" i="0" u="none" strike="noStrike" dirty="0">
                          <a:solidFill>
                            <a:schemeClr val="tx1"/>
                          </a:solidFill>
                          <a:effectLst/>
                          <a:latin typeface="Calibri" panose="020F0502020204030204" pitchFamily="34" charset="0"/>
                        </a:rPr>
                        <a:t>1-4 chestionare</a:t>
                      </a:r>
                    </a:p>
                  </a:txBody>
                  <a:tcPr marL="4829" marR="4829" marT="482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180" name="Grupare 179"/>
          <p:cNvGrpSpPr/>
          <p:nvPr/>
        </p:nvGrpSpPr>
        <p:grpSpPr>
          <a:xfrm>
            <a:off x="1162596" y="1779905"/>
            <a:ext cx="4165600" cy="2943225"/>
            <a:chOff x="1816100" y="209550"/>
            <a:chExt cx="5791200" cy="4197350"/>
          </a:xfrm>
        </p:grpSpPr>
        <p:sp>
          <p:nvSpPr>
            <p:cNvPr id="5" name="Freeform 223"/>
            <p:cNvSpPr>
              <a:spLocks/>
            </p:cNvSpPr>
            <p:nvPr/>
          </p:nvSpPr>
          <p:spPr bwMode="auto">
            <a:xfrm>
              <a:off x="5234191" y="3355136"/>
              <a:ext cx="383265" cy="478958"/>
            </a:xfrm>
            <a:custGeom>
              <a:avLst/>
              <a:gdLst>
                <a:gd name="T0" fmla="*/ 150 w 299"/>
                <a:gd name="T1" fmla="*/ 1 h 362"/>
                <a:gd name="T2" fmla="*/ 139 w 299"/>
                <a:gd name="T3" fmla="*/ 6 h 362"/>
                <a:gd name="T4" fmla="*/ 128 w 299"/>
                <a:gd name="T5" fmla="*/ 19 h 362"/>
                <a:gd name="T6" fmla="*/ 103 w 299"/>
                <a:gd name="T7" fmla="*/ 21 h 362"/>
                <a:gd name="T8" fmla="*/ 48 w 299"/>
                <a:gd name="T9" fmla="*/ 22 h 362"/>
                <a:gd name="T10" fmla="*/ 62 w 299"/>
                <a:gd name="T11" fmla="*/ 41 h 362"/>
                <a:gd name="T12" fmla="*/ 60 w 299"/>
                <a:gd name="T13" fmla="*/ 64 h 362"/>
                <a:gd name="T14" fmla="*/ 47 w 299"/>
                <a:gd name="T15" fmla="*/ 84 h 362"/>
                <a:gd name="T16" fmla="*/ 52 w 299"/>
                <a:gd name="T17" fmla="*/ 100 h 362"/>
                <a:gd name="T18" fmla="*/ 58 w 299"/>
                <a:gd name="T19" fmla="*/ 121 h 362"/>
                <a:gd name="T20" fmla="*/ 56 w 299"/>
                <a:gd name="T21" fmla="*/ 124 h 362"/>
                <a:gd name="T22" fmla="*/ 47 w 299"/>
                <a:gd name="T23" fmla="*/ 135 h 362"/>
                <a:gd name="T24" fmla="*/ 37 w 299"/>
                <a:gd name="T25" fmla="*/ 139 h 362"/>
                <a:gd name="T26" fmla="*/ 27 w 299"/>
                <a:gd name="T27" fmla="*/ 144 h 362"/>
                <a:gd name="T28" fmla="*/ 27 w 299"/>
                <a:gd name="T29" fmla="*/ 159 h 362"/>
                <a:gd name="T30" fmla="*/ 27 w 299"/>
                <a:gd name="T31" fmla="*/ 171 h 362"/>
                <a:gd name="T32" fmla="*/ 22 w 299"/>
                <a:gd name="T33" fmla="*/ 178 h 362"/>
                <a:gd name="T34" fmla="*/ 11 w 299"/>
                <a:gd name="T35" fmla="*/ 175 h 362"/>
                <a:gd name="T36" fmla="*/ 3 w 299"/>
                <a:gd name="T37" fmla="*/ 175 h 362"/>
                <a:gd name="T38" fmla="*/ 11 w 299"/>
                <a:gd name="T39" fmla="*/ 214 h 362"/>
                <a:gd name="T40" fmla="*/ 24 w 299"/>
                <a:gd name="T41" fmla="*/ 239 h 362"/>
                <a:gd name="T42" fmla="*/ 18 w 299"/>
                <a:gd name="T43" fmla="*/ 258 h 362"/>
                <a:gd name="T44" fmla="*/ 0 w 299"/>
                <a:gd name="T45" fmla="*/ 279 h 362"/>
                <a:gd name="T46" fmla="*/ 31 w 299"/>
                <a:gd name="T47" fmla="*/ 300 h 362"/>
                <a:gd name="T48" fmla="*/ 71 w 299"/>
                <a:gd name="T49" fmla="*/ 325 h 362"/>
                <a:gd name="T50" fmla="*/ 75 w 299"/>
                <a:gd name="T51" fmla="*/ 324 h 362"/>
                <a:gd name="T52" fmla="*/ 92 w 299"/>
                <a:gd name="T53" fmla="*/ 333 h 362"/>
                <a:gd name="T54" fmla="*/ 108 w 299"/>
                <a:gd name="T55" fmla="*/ 347 h 362"/>
                <a:gd name="T56" fmla="*/ 156 w 299"/>
                <a:gd name="T57" fmla="*/ 362 h 362"/>
                <a:gd name="T58" fmla="*/ 177 w 299"/>
                <a:gd name="T59" fmla="*/ 345 h 362"/>
                <a:gd name="T60" fmla="*/ 193 w 299"/>
                <a:gd name="T61" fmla="*/ 344 h 362"/>
                <a:gd name="T62" fmla="*/ 208 w 299"/>
                <a:gd name="T63" fmla="*/ 319 h 362"/>
                <a:gd name="T64" fmla="*/ 228 w 299"/>
                <a:gd name="T65" fmla="*/ 303 h 362"/>
                <a:gd name="T66" fmla="*/ 235 w 299"/>
                <a:gd name="T67" fmla="*/ 293 h 362"/>
                <a:gd name="T68" fmla="*/ 246 w 299"/>
                <a:gd name="T69" fmla="*/ 271 h 362"/>
                <a:gd name="T70" fmla="*/ 248 w 299"/>
                <a:gd name="T71" fmla="*/ 265 h 362"/>
                <a:gd name="T72" fmla="*/ 259 w 299"/>
                <a:gd name="T73" fmla="*/ 257 h 362"/>
                <a:gd name="T74" fmla="*/ 268 w 299"/>
                <a:gd name="T75" fmla="*/ 249 h 362"/>
                <a:gd name="T76" fmla="*/ 291 w 299"/>
                <a:gd name="T77" fmla="*/ 252 h 362"/>
                <a:gd name="T78" fmla="*/ 296 w 299"/>
                <a:gd name="T79" fmla="*/ 248 h 362"/>
                <a:gd name="T80" fmla="*/ 290 w 299"/>
                <a:gd name="T81" fmla="*/ 225 h 362"/>
                <a:gd name="T82" fmla="*/ 278 w 299"/>
                <a:gd name="T83" fmla="*/ 223 h 362"/>
                <a:gd name="T84" fmla="*/ 269 w 299"/>
                <a:gd name="T85" fmla="*/ 222 h 362"/>
                <a:gd name="T86" fmla="*/ 254 w 299"/>
                <a:gd name="T87" fmla="*/ 209 h 362"/>
                <a:gd name="T88" fmla="*/ 248 w 299"/>
                <a:gd name="T89" fmla="*/ 178 h 362"/>
                <a:gd name="T90" fmla="*/ 245 w 299"/>
                <a:gd name="T91" fmla="*/ 160 h 362"/>
                <a:gd name="T92" fmla="*/ 250 w 299"/>
                <a:gd name="T93" fmla="*/ 151 h 362"/>
                <a:gd name="T94" fmla="*/ 256 w 299"/>
                <a:gd name="T95" fmla="*/ 150 h 362"/>
                <a:gd name="T96" fmla="*/ 263 w 299"/>
                <a:gd name="T97" fmla="*/ 150 h 362"/>
                <a:gd name="T98" fmla="*/ 237 w 299"/>
                <a:gd name="T99" fmla="*/ 119 h 362"/>
                <a:gd name="T100" fmla="*/ 255 w 299"/>
                <a:gd name="T101" fmla="*/ 87 h 362"/>
                <a:gd name="T102" fmla="*/ 239 w 299"/>
                <a:gd name="T103" fmla="*/ 56 h 362"/>
                <a:gd name="T104" fmla="*/ 228 w 299"/>
                <a:gd name="T105" fmla="*/ 43 h 362"/>
                <a:gd name="T106" fmla="*/ 222 w 299"/>
                <a:gd name="T107" fmla="*/ 32 h 362"/>
                <a:gd name="T108" fmla="*/ 218 w 299"/>
                <a:gd name="T109" fmla="*/ 4 h 362"/>
                <a:gd name="T110" fmla="*/ 216 w 299"/>
                <a:gd name="T111" fmla="*/ 14 h 362"/>
                <a:gd name="T112" fmla="*/ 205 w 299"/>
                <a:gd name="T113" fmla="*/ 23 h 362"/>
                <a:gd name="T114" fmla="*/ 197 w 299"/>
                <a:gd name="T115" fmla="*/ 22 h 362"/>
                <a:gd name="T116" fmla="*/ 167 w 299"/>
                <a:gd name="T117" fmla="*/ 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9" h="362">
                  <a:moveTo>
                    <a:pt x="158" y="0"/>
                  </a:moveTo>
                  <a:cubicBezTo>
                    <a:pt x="155" y="0"/>
                    <a:pt x="152" y="0"/>
                    <a:pt x="150" y="1"/>
                  </a:cubicBezTo>
                  <a:cubicBezTo>
                    <a:pt x="149" y="1"/>
                    <a:pt x="148" y="1"/>
                    <a:pt x="147" y="2"/>
                  </a:cubicBezTo>
                  <a:cubicBezTo>
                    <a:pt x="146" y="2"/>
                    <a:pt x="142" y="4"/>
                    <a:pt x="139" y="6"/>
                  </a:cubicBezTo>
                  <a:cubicBezTo>
                    <a:pt x="137" y="9"/>
                    <a:pt x="134" y="12"/>
                    <a:pt x="134" y="13"/>
                  </a:cubicBezTo>
                  <a:cubicBezTo>
                    <a:pt x="132" y="17"/>
                    <a:pt x="130" y="18"/>
                    <a:pt x="128" y="19"/>
                  </a:cubicBezTo>
                  <a:cubicBezTo>
                    <a:pt x="127" y="20"/>
                    <a:pt x="126" y="21"/>
                    <a:pt x="125" y="21"/>
                  </a:cubicBezTo>
                  <a:cubicBezTo>
                    <a:pt x="117" y="21"/>
                    <a:pt x="112" y="21"/>
                    <a:pt x="103" y="21"/>
                  </a:cubicBezTo>
                  <a:cubicBezTo>
                    <a:pt x="92" y="21"/>
                    <a:pt x="81" y="20"/>
                    <a:pt x="69" y="20"/>
                  </a:cubicBezTo>
                  <a:cubicBezTo>
                    <a:pt x="63" y="20"/>
                    <a:pt x="52" y="21"/>
                    <a:pt x="48" y="22"/>
                  </a:cubicBezTo>
                  <a:cubicBezTo>
                    <a:pt x="49" y="24"/>
                    <a:pt x="51" y="26"/>
                    <a:pt x="52" y="28"/>
                  </a:cubicBezTo>
                  <a:cubicBezTo>
                    <a:pt x="54" y="33"/>
                    <a:pt x="59" y="38"/>
                    <a:pt x="62" y="41"/>
                  </a:cubicBezTo>
                  <a:cubicBezTo>
                    <a:pt x="65" y="44"/>
                    <a:pt x="66" y="47"/>
                    <a:pt x="66" y="51"/>
                  </a:cubicBezTo>
                  <a:cubicBezTo>
                    <a:pt x="66" y="58"/>
                    <a:pt x="65" y="62"/>
                    <a:pt x="60" y="64"/>
                  </a:cubicBezTo>
                  <a:cubicBezTo>
                    <a:pt x="59" y="65"/>
                    <a:pt x="54" y="73"/>
                    <a:pt x="53" y="74"/>
                  </a:cubicBezTo>
                  <a:cubicBezTo>
                    <a:pt x="50" y="77"/>
                    <a:pt x="49" y="81"/>
                    <a:pt x="47" y="84"/>
                  </a:cubicBezTo>
                  <a:cubicBezTo>
                    <a:pt x="45" y="89"/>
                    <a:pt x="48" y="94"/>
                    <a:pt x="51" y="97"/>
                  </a:cubicBezTo>
                  <a:cubicBezTo>
                    <a:pt x="51" y="98"/>
                    <a:pt x="52" y="99"/>
                    <a:pt x="52" y="100"/>
                  </a:cubicBezTo>
                  <a:cubicBezTo>
                    <a:pt x="55" y="103"/>
                    <a:pt x="56" y="106"/>
                    <a:pt x="57" y="110"/>
                  </a:cubicBezTo>
                  <a:cubicBezTo>
                    <a:pt x="58" y="115"/>
                    <a:pt x="60" y="117"/>
                    <a:pt x="58" y="121"/>
                  </a:cubicBezTo>
                  <a:cubicBezTo>
                    <a:pt x="57" y="122"/>
                    <a:pt x="57" y="123"/>
                    <a:pt x="56" y="124"/>
                  </a:cubicBezTo>
                  <a:cubicBezTo>
                    <a:pt x="56" y="124"/>
                    <a:pt x="56" y="124"/>
                    <a:pt x="56" y="124"/>
                  </a:cubicBezTo>
                  <a:cubicBezTo>
                    <a:pt x="56" y="129"/>
                    <a:pt x="53" y="132"/>
                    <a:pt x="49" y="134"/>
                  </a:cubicBezTo>
                  <a:cubicBezTo>
                    <a:pt x="49" y="135"/>
                    <a:pt x="47" y="135"/>
                    <a:pt x="47" y="135"/>
                  </a:cubicBezTo>
                  <a:cubicBezTo>
                    <a:pt x="47" y="136"/>
                    <a:pt x="45" y="137"/>
                    <a:pt x="43" y="138"/>
                  </a:cubicBezTo>
                  <a:cubicBezTo>
                    <a:pt x="41" y="138"/>
                    <a:pt x="39" y="139"/>
                    <a:pt x="37" y="139"/>
                  </a:cubicBezTo>
                  <a:cubicBezTo>
                    <a:pt x="36" y="139"/>
                    <a:pt x="35" y="139"/>
                    <a:pt x="34" y="139"/>
                  </a:cubicBezTo>
                  <a:cubicBezTo>
                    <a:pt x="31" y="139"/>
                    <a:pt x="27" y="140"/>
                    <a:pt x="27" y="144"/>
                  </a:cubicBezTo>
                  <a:cubicBezTo>
                    <a:pt x="27" y="148"/>
                    <a:pt x="27" y="153"/>
                    <a:pt x="27" y="157"/>
                  </a:cubicBezTo>
                  <a:cubicBezTo>
                    <a:pt x="27" y="158"/>
                    <a:pt x="27" y="159"/>
                    <a:pt x="27" y="159"/>
                  </a:cubicBezTo>
                  <a:cubicBezTo>
                    <a:pt x="28" y="165"/>
                    <a:pt x="28" y="167"/>
                    <a:pt x="27" y="171"/>
                  </a:cubicBezTo>
                  <a:cubicBezTo>
                    <a:pt x="27" y="171"/>
                    <a:pt x="27" y="171"/>
                    <a:pt x="27" y="171"/>
                  </a:cubicBezTo>
                  <a:cubicBezTo>
                    <a:pt x="27" y="175"/>
                    <a:pt x="27" y="176"/>
                    <a:pt x="25" y="177"/>
                  </a:cubicBezTo>
                  <a:cubicBezTo>
                    <a:pt x="24" y="178"/>
                    <a:pt x="23" y="178"/>
                    <a:pt x="22" y="178"/>
                  </a:cubicBezTo>
                  <a:cubicBezTo>
                    <a:pt x="20" y="178"/>
                    <a:pt x="17" y="177"/>
                    <a:pt x="14" y="176"/>
                  </a:cubicBezTo>
                  <a:cubicBezTo>
                    <a:pt x="13" y="176"/>
                    <a:pt x="12" y="176"/>
                    <a:pt x="11" y="175"/>
                  </a:cubicBezTo>
                  <a:cubicBezTo>
                    <a:pt x="8" y="174"/>
                    <a:pt x="6" y="175"/>
                    <a:pt x="4" y="174"/>
                  </a:cubicBezTo>
                  <a:cubicBezTo>
                    <a:pt x="3" y="174"/>
                    <a:pt x="3" y="174"/>
                    <a:pt x="3" y="175"/>
                  </a:cubicBezTo>
                  <a:cubicBezTo>
                    <a:pt x="5" y="177"/>
                    <a:pt x="6" y="180"/>
                    <a:pt x="4" y="187"/>
                  </a:cubicBezTo>
                  <a:cubicBezTo>
                    <a:pt x="2" y="195"/>
                    <a:pt x="7" y="208"/>
                    <a:pt x="11" y="214"/>
                  </a:cubicBezTo>
                  <a:cubicBezTo>
                    <a:pt x="18" y="222"/>
                    <a:pt x="20" y="227"/>
                    <a:pt x="22" y="235"/>
                  </a:cubicBezTo>
                  <a:cubicBezTo>
                    <a:pt x="23" y="236"/>
                    <a:pt x="23" y="238"/>
                    <a:pt x="24" y="239"/>
                  </a:cubicBezTo>
                  <a:cubicBezTo>
                    <a:pt x="25" y="241"/>
                    <a:pt x="25" y="242"/>
                    <a:pt x="24" y="244"/>
                  </a:cubicBezTo>
                  <a:cubicBezTo>
                    <a:pt x="26" y="251"/>
                    <a:pt x="22" y="255"/>
                    <a:pt x="18" y="258"/>
                  </a:cubicBezTo>
                  <a:cubicBezTo>
                    <a:pt x="17" y="259"/>
                    <a:pt x="17" y="260"/>
                    <a:pt x="16" y="261"/>
                  </a:cubicBezTo>
                  <a:cubicBezTo>
                    <a:pt x="13" y="270"/>
                    <a:pt x="4" y="272"/>
                    <a:pt x="0" y="279"/>
                  </a:cubicBezTo>
                  <a:cubicBezTo>
                    <a:pt x="1" y="281"/>
                    <a:pt x="3" y="284"/>
                    <a:pt x="6" y="287"/>
                  </a:cubicBezTo>
                  <a:cubicBezTo>
                    <a:pt x="13" y="294"/>
                    <a:pt x="25" y="296"/>
                    <a:pt x="31" y="300"/>
                  </a:cubicBezTo>
                  <a:cubicBezTo>
                    <a:pt x="43" y="306"/>
                    <a:pt x="49" y="312"/>
                    <a:pt x="61" y="318"/>
                  </a:cubicBezTo>
                  <a:cubicBezTo>
                    <a:pt x="66" y="320"/>
                    <a:pt x="68" y="323"/>
                    <a:pt x="71" y="325"/>
                  </a:cubicBezTo>
                  <a:cubicBezTo>
                    <a:pt x="71" y="325"/>
                    <a:pt x="71" y="325"/>
                    <a:pt x="71" y="325"/>
                  </a:cubicBezTo>
                  <a:cubicBezTo>
                    <a:pt x="72" y="324"/>
                    <a:pt x="73" y="324"/>
                    <a:pt x="75" y="324"/>
                  </a:cubicBezTo>
                  <a:cubicBezTo>
                    <a:pt x="76" y="324"/>
                    <a:pt x="77" y="324"/>
                    <a:pt x="78" y="324"/>
                  </a:cubicBezTo>
                  <a:cubicBezTo>
                    <a:pt x="84" y="326"/>
                    <a:pt x="89" y="330"/>
                    <a:pt x="92" y="333"/>
                  </a:cubicBezTo>
                  <a:cubicBezTo>
                    <a:pt x="93" y="334"/>
                    <a:pt x="93" y="334"/>
                    <a:pt x="94" y="334"/>
                  </a:cubicBezTo>
                  <a:cubicBezTo>
                    <a:pt x="99" y="338"/>
                    <a:pt x="103" y="345"/>
                    <a:pt x="108" y="347"/>
                  </a:cubicBezTo>
                  <a:cubicBezTo>
                    <a:pt x="116" y="351"/>
                    <a:pt x="122" y="358"/>
                    <a:pt x="130" y="360"/>
                  </a:cubicBezTo>
                  <a:cubicBezTo>
                    <a:pt x="137" y="361"/>
                    <a:pt x="147" y="362"/>
                    <a:pt x="156" y="362"/>
                  </a:cubicBezTo>
                  <a:cubicBezTo>
                    <a:pt x="157" y="362"/>
                    <a:pt x="158" y="362"/>
                    <a:pt x="159" y="362"/>
                  </a:cubicBezTo>
                  <a:cubicBezTo>
                    <a:pt x="166" y="362"/>
                    <a:pt x="173" y="348"/>
                    <a:pt x="177" y="345"/>
                  </a:cubicBezTo>
                  <a:cubicBezTo>
                    <a:pt x="180" y="343"/>
                    <a:pt x="183" y="342"/>
                    <a:pt x="186" y="342"/>
                  </a:cubicBezTo>
                  <a:cubicBezTo>
                    <a:pt x="188" y="342"/>
                    <a:pt x="191" y="343"/>
                    <a:pt x="193" y="344"/>
                  </a:cubicBezTo>
                  <a:cubicBezTo>
                    <a:pt x="193" y="341"/>
                    <a:pt x="193" y="337"/>
                    <a:pt x="194" y="334"/>
                  </a:cubicBezTo>
                  <a:cubicBezTo>
                    <a:pt x="197" y="329"/>
                    <a:pt x="204" y="324"/>
                    <a:pt x="208" y="319"/>
                  </a:cubicBezTo>
                  <a:cubicBezTo>
                    <a:pt x="213" y="313"/>
                    <a:pt x="219" y="309"/>
                    <a:pt x="224" y="306"/>
                  </a:cubicBezTo>
                  <a:cubicBezTo>
                    <a:pt x="226" y="305"/>
                    <a:pt x="227" y="304"/>
                    <a:pt x="228" y="303"/>
                  </a:cubicBezTo>
                  <a:cubicBezTo>
                    <a:pt x="228" y="298"/>
                    <a:pt x="227" y="295"/>
                    <a:pt x="234" y="293"/>
                  </a:cubicBezTo>
                  <a:cubicBezTo>
                    <a:pt x="234" y="293"/>
                    <a:pt x="234" y="293"/>
                    <a:pt x="235" y="293"/>
                  </a:cubicBezTo>
                  <a:cubicBezTo>
                    <a:pt x="236" y="291"/>
                    <a:pt x="237" y="288"/>
                    <a:pt x="238" y="287"/>
                  </a:cubicBezTo>
                  <a:cubicBezTo>
                    <a:pt x="242" y="282"/>
                    <a:pt x="244" y="276"/>
                    <a:pt x="246" y="271"/>
                  </a:cubicBezTo>
                  <a:cubicBezTo>
                    <a:pt x="246" y="270"/>
                    <a:pt x="245" y="269"/>
                    <a:pt x="245" y="269"/>
                  </a:cubicBezTo>
                  <a:cubicBezTo>
                    <a:pt x="245" y="267"/>
                    <a:pt x="247" y="266"/>
                    <a:pt x="248" y="265"/>
                  </a:cubicBezTo>
                  <a:cubicBezTo>
                    <a:pt x="248" y="264"/>
                    <a:pt x="248" y="264"/>
                    <a:pt x="248" y="264"/>
                  </a:cubicBezTo>
                  <a:cubicBezTo>
                    <a:pt x="249" y="260"/>
                    <a:pt x="254" y="258"/>
                    <a:pt x="259" y="257"/>
                  </a:cubicBezTo>
                  <a:cubicBezTo>
                    <a:pt x="261" y="255"/>
                    <a:pt x="263" y="254"/>
                    <a:pt x="264" y="253"/>
                  </a:cubicBezTo>
                  <a:cubicBezTo>
                    <a:pt x="265" y="252"/>
                    <a:pt x="266" y="251"/>
                    <a:pt x="268" y="249"/>
                  </a:cubicBezTo>
                  <a:cubicBezTo>
                    <a:pt x="268" y="249"/>
                    <a:pt x="268" y="249"/>
                    <a:pt x="269" y="249"/>
                  </a:cubicBezTo>
                  <a:cubicBezTo>
                    <a:pt x="274" y="249"/>
                    <a:pt x="290" y="252"/>
                    <a:pt x="291" y="252"/>
                  </a:cubicBezTo>
                  <a:cubicBezTo>
                    <a:pt x="292" y="252"/>
                    <a:pt x="293" y="252"/>
                    <a:pt x="294" y="252"/>
                  </a:cubicBezTo>
                  <a:cubicBezTo>
                    <a:pt x="295" y="251"/>
                    <a:pt x="296" y="249"/>
                    <a:pt x="296" y="248"/>
                  </a:cubicBezTo>
                  <a:cubicBezTo>
                    <a:pt x="295" y="246"/>
                    <a:pt x="293" y="244"/>
                    <a:pt x="292" y="242"/>
                  </a:cubicBezTo>
                  <a:cubicBezTo>
                    <a:pt x="288" y="232"/>
                    <a:pt x="299" y="230"/>
                    <a:pt x="290" y="225"/>
                  </a:cubicBezTo>
                  <a:cubicBezTo>
                    <a:pt x="287" y="224"/>
                    <a:pt x="284" y="223"/>
                    <a:pt x="281" y="223"/>
                  </a:cubicBezTo>
                  <a:cubicBezTo>
                    <a:pt x="280" y="223"/>
                    <a:pt x="279" y="223"/>
                    <a:pt x="278" y="223"/>
                  </a:cubicBezTo>
                  <a:cubicBezTo>
                    <a:pt x="277" y="223"/>
                    <a:pt x="277" y="223"/>
                    <a:pt x="276" y="223"/>
                  </a:cubicBezTo>
                  <a:cubicBezTo>
                    <a:pt x="273" y="223"/>
                    <a:pt x="271" y="223"/>
                    <a:pt x="269" y="222"/>
                  </a:cubicBezTo>
                  <a:cubicBezTo>
                    <a:pt x="268" y="222"/>
                    <a:pt x="268" y="222"/>
                    <a:pt x="268" y="222"/>
                  </a:cubicBezTo>
                  <a:cubicBezTo>
                    <a:pt x="260" y="222"/>
                    <a:pt x="255" y="215"/>
                    <a:pt x="254" y="209"/>
                  </a:cubicBezTo>
                  <a:cubicBezTo>
                    <a:pt x="252" y="203"/>
                    <a:pt x="251" y="195"/>
                    <a:pt x="251" y="188"/>
                  </a:cubicBezTo>
                  <a:cubicBezTo>
                    <a:pt x="250" y="185"/>
                    <a:pt x="249" y="182"/>
                    <a:pt x="248" y="178"/>
                  </a:cubicBezTo>
                  <a:cubicBezTo>
                    <a:pt x="248" y="177"/>
                    <a:pt x="248" y="175"/>
                    <a:pt x="248" y="173"/>
                  </a:cubicBezTo>
                  <a:cubicBezTo>
                    <a:pt x="247" y="169"/>
                    <a:pt x="246" y="165"/>
                    <a:pt x="245" y="160"/>
                  </a:cubicBezTo>
                  <a:cubicBezTo>
                    <a:pt x="244" y="157"/>
                    <a:pt x="245" y="154"/>
                    <a:pt x="247" y="153"/>
                  </a:cubicBezTo>
                  <a:cubicBezTo>
                    <a:pt x="247" y="152"/>
                    <a:pt x="248" y="152"/>
                    <a:pt x="250" y="151"/>
                  </a:cubicBezTo>
                  <a:cubicBezTo>
                    <a:pt x="252" y="151"/>
                    <a:pt x="253" y="151"/>
                    <a:pt x="255" y="150"/>
                  </a:cubicBezTo>
                  <a:cubicBezTo>
                    <a:pt x="255" y="150"/>
                    <a:pt x="256" y="150"/>
                    <a:pt x="256" y="150"/>
                  </a:cubicBezTo>
                  <a:cubicBezTo>
                    <a:pt x="258" y="150"/>
                    <a:pt x="259" y="150"/>
                    <a:pt x="260" y="150"/>
                  </a:cubicBezTo>
                  <a:cubicBezTo>
                    <a:pt x="261" y="150"/>
                    <a:pt x="262" y="150"/>
                    <a:pt x="263" y="150"/>
                  </a:cubicBezTo>
                  <a:cubicBezTo>
                    <a:pt x="270" y="147"/>
                    <a:pt x="261" y="135"/>
                    <a:pt x="256" y="133"/>
                  </a:cubicBezTo>
                  <a:cubicBezTo>
                    <a:pt x="249" y="130"/>
                    <a:pt x="243" y="125"/>
                    <a:pt x="237" y="119"/>
                  </a:cubicBezTo>
                  <a:cubicBezTo>
                    <a:pt x="231" y="113"/>
                    <a:pt x="243" y="106"/>
                    <a:pt x="246" y="104"/>
                  </a:cubicBezTo>
                  <a:cubicBezTo>
                    <a:pt x="249" y="100"/>
                    <a:pt x="254" y="91"/>
                    <a:pt x="255" y="87"/>
                  </a:cubicBezTo>
                  <a:cubicBezTo>
                    <a:pt x="257" y="78"/>
                    <a:pt x="260" y="72"/>
                    <a:pt x="252" y="66"/>
                  </a:cubicBezTo>
                  <a:cubicBezTo>
                    <a:pt x="246" y="62"/>
                    <a:pt x="246" y="59"/>
                    <a:pt x="239" y="56"/>
                  </a:cubicBezTo>
                  <a:cubicBezTo>
                    <a:pt x="236" y="54"/>
                    <a:pt x="233" y="51"/>
                    <a:pt x="231" y="47"/>
                  </a:cubicBezTo>
                  <a:cubicBezTo>
                    <a:pt x="230" y="46"/>
                    <a:pt x="229" y="45"/>
                    <a:pt x="228" y="43"/>
                  </a:cubicBezTo>
                  <a:cubicBezTo>
                    <a:pt x="227" y="42"/>
                    <a:pt x="226" y="41"/>
                    <a:pt x="225" y="41"/>
                  </a:cubicBezTo>
                  <a:cubicBezTo>
                    <a:pt x="223" y="38"/>
                    <a:pt x="222" y="35"/>
                    <a:pt x="222" y="32"/>
                  </a:cubicBezTo>
                  <a:cubicBezTo>
                    <a:pt x="219" y="25"/>
                    <a:pt x="221" y="21"/>
                    <a:pt x="221" y="13"/>
                  </a:cubicBezTo>
                  <a:cubicBezTo>
                    <a:pt x="221" y="8"/>
                    <a:pt x="220" y="4"/>
                    <a:pt x="218" y="4"/>
                  </a:cubicBezTo>
                  <a:cubicBezTo>
                    <a:pt x="218" y="4"/>
                    <a:pt x="218" y="4"/>
                    <a:pt x="218" y="4"/>
                  </a:cubicBezTo>
                  <a:cubicBezTo>
                    <a:pt x="218" y="7"/>
                    <a:pt x="217" y="10"/>
                    <a:pt x="216" y="14"/>
                  </a:cubicBezTo>
                  <a:cubicBezTo>
                    <a:pt x="215" y="16"/>
                    <a:pt x="209" y="23"/>
                    <a:pt x="205" y="23"/>
                  </a:cubicBezTo>
                  <a:cubicBezTo>
                    <a:pt x="205" y="23"/>
                    <a:pt x="205" y="23"/>
                    <a:pt x="205" y="23"/>
                  </a:cubicBezTo>
                  <a:cubicBezTo>
                    <a:pt x="203" y="23"/>
                    <a:pt x="201" y="22"/>
                    <a:pt x="200" y="22"/>
                  </a:cubicBezTo>
                  <a:cubicBezTo>
                    <a:pt x="199" y="22"/>
                    <a:pt x="198" y="22"/>
                    <a:pt x="197" y="22"/>
                  </a:cubicBezTo>
                  <a:cubicBezTo>
                    <a:pt x="190" y="22"/>
                    <a:pt x="184" y="14"/>
                    <a:pt x="183" y="12"/>
                  </a:cubicBezTo>
                  <a:cubicBezTo>
                    <a:pt x="179" y="7"/>
                    <a:pt x="174" y="5"/>
                    <a:pt x="167" y="2"/>
                  </a:cubicBezTo>
                  <a:cubicBezTo>
                    <a:pt x="165" y="1"/>
                    <a:pt x="161" y="0"/>
                    <a:pt x="158" y="0"/>
                  </a:cubicBezTo>
                </a:path>
              </a:pathLst>
            </a:custGeom>
            <a:solidFill>
              <a:srgbClr val="2F5597"/>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 name="Freeform 224"/>
            <p:cNvSpPr>
              <a:spLocks noEditPoints="1"/>
            </p:cNvSpPr>
            <p:nvPr/>
          </p:nvSpPr>
          <p:spPr bwMode="auto">
            <a:xfrm>
              <a:off x="5110608" y="1034781"/>
              <a:ext cx="973022" cy="629440"/>
            </a:xfrm>
            <a:custGeom>
              <a:avLst/>
              <a:gdLst>
                <a:gd name="T0" fmla="*/ 16 w 758"/>
                <a:gd name="T1" fmla="*/ 172 h 474"/>
                <a:gd name="T2" fmla="*/ 350 w 758"/>
                <a:gd name="T3" fmla="*/ 3 h 474"/>
                <a:gd name="T4" fmla="*/ 350 w 758"/>
                <a:gd name="T5" fmla="*/ 3 h 474"/>
                <a:gd name="T6" fmla="*/ 348 w 758"/>
                <a:gd name="T7" fmla="*/ 3 h 474"/>
                <a:gd name="T8" fmla="*/ 286 w 758"/>
                <a:gd name="T9" fmla="*/ 37 h 474"/>
                <a:gd name="T10" fmla="*/ 274 w 758"/>
                <a:gd name="T11" fmla="*/ 38 h 474"/>
                <a:gd name="T12" fmla="*/ 239 w 758"/>
                <a:gd name="T13" fmla="*/ 35 h 474"/>
                <a:gd name="T14" fmla="*/ 222 w 758"/>
                <a:gd name="T15" fmla="*/ 34 h 474"/>
                <a:gd name="T16" fmla="*/ 183 w 758"/>
                <a:gd name="T17" fmla="*/ 47 h 474"/>
                <a:gd name="T18" fmla="*/ 142 w 758"/>
                <a:gd name="T19" fmla="*/ 44 h 474"/>
                <a:gd name="T20" fmla="*/ 117 w 758"/>
                <a:gd name="T21" fmla="*/ 47 h 474"/>
                <a:gd name="T22" fmla="*/ 103 w 758"/>
                <a:gd name="T23" fmla="*/ 42 h 474"/>
                <a:gd name="T24" fmla="*/ 59 w 758"/>
                <a:gd name="T25" fmla="*/ 11 h 474"/>
                <a:gd name="T26" fmla="*/ 44 w 758"/>
                <a:gd name="T27" fmla="*/ 18 h 474"/>
                <a:gd name="T28" fmla="*/ 43 w 758"/>
                <a:gd name="T29" fmla="*/ 22 h 474"/>
                <a:gd name="T30" fmla="*/ 36 w 758"/>
                <a:gd name="T31" fmla="*/ 99 h 474"/>
                <a:gd name="T32" fmla="*/ 8 w 758"/>
                <a:gd name="T33" fmla="*/ 158 h 474"/>
                <a:gd name="T34" fmla="*/ 58 w 758"/>
                <a:gd name="T35" fmla="*/ 214 h 474"/>
                <a:gd name="T36" fmla="*/ 54 w 758"/>
                <a:gd name="T37" fmla="*/ 308 h 474"/>
                <a:gd name="T38" fmla="*/ 67 w 758"/>
                <a:gd name="T39" fmla="*/ 434 h 474"/>
                <a:gd name="T40" fmla="*/ 100 w 758"/>
                <a:gd name="T41" fmla="*/ 474 h 474"/>
                <a:gd name="T42" fmla="*/ 163 w 758"/>
                <a:gd name="T43" fmla="*/ 430 h 474"/>
                <a:gd name="T44" fmla="*/ 178 w 758"/>
                <a:gd name="T45" fmla="*/ 414 h 474"/>
                <a:gd name="T46" fmla="*/ 218 w 758"/>
                <a:gd name="T47" fmla="*/ 467 h 474"/>
                <a:gd name="T48" fmla="*/ 276 w 758"/>
                <a:gd name="T49" fmla="*/ 439 h 474"/>
                <a:gd name="T50" fmla="*/ 317 w 758"/>
                <a:gd name="T51" fmla="*/ 462 h 474"/>
                <a:gd name="T52" fmla="*/ 392 w 758"/>
                <a:gd name="T53" fmla="*/ 447 h 474"/>
                <a:gd name="T54" fmla="*/ 445 w 758"/>
                <a:gd name="T55" fmla="*/ 445 h 474"/>
                <a:gd name="T56" fmla="*/ 445 w 758"/>
                <a:gd name="T57" fmla="*/ 445 h 474"/>
                <a:gd name="T58" fmla="*/ 451 w 758"/>
                <a:gd name="T59" fmla="*/ 440 h 474"/>
                <a:gd name="T60" fmla="*/ 506 w 758"/>
                <a:gd name="T61" fmla="*/ 393 h 474"/>
                <a:gd name="T62" fmla="*/ 511 w 758"/>
                <a:gd name="T63" fmla="*/ 390 h 474"/>
                <a:gd name="T64" fmla="*/ 536 w 758"/>
                <a:gd name="T65" fmla="*/ 412 h 474"/>
                <a:gd name="T66" fmla="*/ 538 w 758"/>
                <a:gd name="T67" fmla="*/ 414 h 474"/>
                <a:gd name="T68" fmla="*/ 544 w 758"/>
                <a:gd name="T69" fmla="*/ 382 h 474"/>
                <a:gd name="T70" fmla="*/ 583 w 758"/>
                <a:gd name="T71" fmla="*/ 367 h 474"/>
                <a:gd name="T72" fmla="*/ 606 w 758"/>
                <a:gd name="T73" fmla="*/ 382 h 474"/>
                <a:gd name="T74" fmla="*/ 637 w 758"/>
                <a:gd name="T75" fmla="*/ 368 h 474"/>
                <a:gd name="T76" fmla="*/ 665 w 758"/>
                <a:gd name="T77" fmla="*/ 377 h 474"/>
                <a:gd name="T78" fmla="*/ 691 w 758"/>
                <a:gd name="T79" fmla="*/ 398 h 474"/>
                <a:gd name="T80" fmla="*/ 727 w 758"/>
                <a:gd name="T81" fmla="*/ 393 h 474"/>
                <a:gd name="T82" fmla="*/ 742 w 758"/>
                <a:gd name="T83" fmla="*/ 374 h 474"/>
                <a:gd name="T84" fmla="*/ 726 w 758"/>
                <a:gd name="T85" fmla="*/ 331 h 474"/>
                <a:gd name="T86" fmla="*/ 705 w 758"/>
                <a:gd name="T87" fmla="*/ 299 h 474"/>
                <a:gd name="T88" fmla="*/ 707 w 758"/>
                <a:gd name="T89" fmla="*/ 253 h 474"/>
                <a:gd name="T90" fmla="*/ 726 w 758"/>
                <a:gd name="T91" fmla="*/ 250 h 474"/>
                <a:gd name="T92" fmla="*/ 751 w 758"/>
                <a:gd name="T93" fmla="*/ 230 h 474"/>
                <a:gd name="T94" fmla="*/ 715 w 758"/>
                <a:gd name="T95" fmla="*/ 185 h 474"/>
                <a:gd name="T96" fmla="*/ 686 w 758"/>
                <a:gd name="T97" fmla="*/ 149 h 474"/>
                <a:gd name="T98" fmla="*/ 645 w 758"/>
                <a:gd name="T99" fmla="*/ 202 h 474"/>
                <a:gd name="T100" fmla="*/ 601 w 758"/>
                <a:gd name="T101" fmla="*/ 194 h 474"/>
                <a:gd name="T102" fmla="*/ 498 w 758"/>
                <a:gd name="T103" fmla="*/ 161 h 474"/>
                <a:gd name="T104" fmla="*/ 454 w 758"/>
                <a:gd name="T105" fmla="*/ 86 h 474"/>
                <a:gd name="T106" fmla="*/ 362 w 758"/>
                <a:gd name="T10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8" h="474">
                  <a:moveTo>
                    <a:pt x="10" y="168"/>
                  </a:moveTo>
                  <a:cubicBezTo>
                    <a:pt x="10" y="168"/>
                    <a:pt x="10" y="168"/>
                    <a:pt x="10" y="168"/>
                  </a:cubicBezTo>
                  <a:cubicBezTo>
                    <a:pt x="13" y="170"/>
                    <a:pt x="15" y="171"/>
                    <a:pt x="16" y="172"/>
                  </a:cubicBezTo>
                  <a:cubicBezTo>
                    <a:pt x="16" y="172"/>
                    <a:pt x="16" y="172"/>
                    <a:pt x="16" y="172"/>
                  </a:cubicBezTo>
                  <a:cubicBezTo>
                    <a:pt x="16" y="172"/>
                    <a:pt x="16" y="172"/>
                    <a:pt x="16" y="172"/>
                  </a:cubicBezTo>
                  <a:cubicBezTo>
                    <a:pt x="10" y="168"/>
                    <a:pt x="10" y="168"/>
                    <a:pt x="10" y="168"/>
                  </a:cubicBezTo>
                  <a:moveTo>
                    <a:pt x="362" y="0"/>
                  </a:moveTo>
                  <a:cubicBezTo>
                    <a:pt x="362" y="0"/>
                    <a:pt x="362" y="0"/>
                    <a:pt x="362" y="0"/>
                  </a:cubicBezTo>
                  <a:cubicBezTo>
                    <a:pt x="359" y="0"/>
                    <a:pt x="356" y="1"/>
                    <a:pt x="350" y="3"/>
                  </a:cubicBezTo>
                  <a:cubicBezTo>
                    <a:pt x="350" y="3"/>
                    <a:pt x="350" y="3"/>
                    <a:pt x="350" y="3"/>
                  </a:cubicBezTo>
                  <a:cubicBezTo>
                    <a:pt x="350" y="3"/>
                    <a:pt x="350" y="3"/>
                    <a:pt x="350" y="3"/>
                  </a:cubicBezTo>
                  <a:cubicBezTo>
                    <a:pt x="350" y="3"/>
                    <a:pt x="350" y="3"/>
                    <a:pt x="350" y="3"/>
                  </a:cubicBezTo>
                  <a:cubicBezTo>
                    <a:pt x="350" y="3"/>
                    <a:pt x="350" y="3"/>
                    <a:pt x="350" y="3"/>
                  </a:cubicBezTo>
                  <a:cubicBezTo>
                    <a:pt x="350" y="3"/>
                    <a:pt x="350" y="3"/>
                    <a:pt x="350" y="3"/>
                  </a:cubicBezTo>
                  <a:cubicBezTo>
                    <a:pt x="350" y="3"/>
                    <a:pt x="350" y="3"/>
                    <a:pt x="350" y="3"/>
                  </a:cubicBezTo>
                  <a:cubicBezTo>
                    <a:pt x="350" y="3"/>
                    <a:pt x="350" y="3"/>
                    <a:pt x="350" y="3"/>
                  </a:cubicBezTo>
                  <a:cubicBezTo>
                    <a:pt x="350" y="3"/>
                    <a:pt x="349" y="3"/>
                    <a:pt x="349" y="3"/>
                  </a:cubicBezTo>
                  <a:cubicBezTo>
                    <a:pt x="349" y="3"/>
                    <a:pt x="349" y="3"/>
                    <a:pt x="349" y="3"/>
                  </a:cubicBezTo>
                  <a:cubicBezTo>
                    <a:pt x="348" y="3"/>
                    <a:pt x="348" y="3"/>
                    <a:pt x="348" y="3"/>
                  </a:cubicBezTo>
                  <a:cubicBezTo>
                    <a:pt x="348" y="3"/>
                    <a:pt x="348" y="3"/>
                    <a:pt x="348" y="3"/>
                  </a:cubicBezTo>
                  <a:cubicBezTo>
                    <a:pt x="335" y="7"/>
                    <a:pt x="324" y="11"/>
                    <a:pt x="310" y="14"/>
                  </a:cubicBezTo>
                  <a:cubicBezTo>
                    <a:pt x="310" y="14"/>
                    <a:pt x="310" y="14"/>
                    <a:pt x="310" y="14"/>
                  </a:cubicBezTo>
                  <a:cubicBezTo>
                    <a:pt x="294" y="17"/>
                    <a:pt x="301" y="33"/>
                    <a:pt x="287" y="37"/>
                  </a:cubicBezTo>
                  <a:cubicBezTo>
                    <a:pt x="287" y="37"/>
                    <a:pt x="287" y="37"/>
                    <a:pt x="286" y="37"/>
                  </a:cubicBezTo>
                  <a:cubicBezTo>
                    <a:pt x="286" y="37"/>
                    <a:pt x="286" y="37"/>
                    <a:pt x="286" y="37"/>
                  </a:cubicBezTo>
                  <a:cubicBezTo>
                    <a:pt x="283" y="38"/>
                    <a:pt x="278" y="38"/>
                    <a:pt x="274" y="38"/>
                  </a:cubicBezTo>
                  <a:cubicBezTo>
                    <a:pt x="274" y="38"/>
                    <a:pt x="274" y="38"/>
                    <a:pt x="274" y="38"/>
                  </a:cubicBezTo>
                  <a:cubicBezTo>
                    <a:pt x="274" y="38"/>
                    <a:pt x="274" y="38"/>
                    <a:pt x="274" y="38"/>
                  </a:cubicBezTo>
                  <a:cubicBezTo>
                    <a:pt x="274" y="38"/>
                    <a:pt x="274" y="38"/>
                    <a:pt x="274" y="38"/>
                  </a:cubicBezTo>
                  <a:cubicBezTo>
                    <a:pt x="274" y="38"/>
                    <a:pt x="274" y="38"/>
                    <a:pt x="274" y="38"/>
                  </a:cubicBezTo>
                  <a:cubicBezTo>
                    <a:pt x="270" y="38"/>
                    <a:pt x="265" y="38"/>
                    <a:pt x="261" y="37"/>
                  </a:cubicBezTo>
                  <a:cubicBezTo>
                    <a:pt x="256" y="37"/>
                    <a:pt x="252" y="37"/>
                    <a:pt x="248" y="37"/>
                  </a:cubicBezTo>
                  <a:cubicBezTo>
                    <a:pt x="248" y="37"/>
                    <a:pt x="248" y="37"/>
                    <a:pt x="248" y="37"/>
                  </a:cubicBezTo>
                  <a:cubicBezTo>
                    <a:pt x="248" y="37"/>
                    <a:pt x="248" y="37"/>
                    <a:pt x="248" y="37"/>
                  </a:cubicBezTo>
                  <a:cubicBezTo>
                    <a:pt x="244" y="37"/>
                    <a:pt x="241" y="36"/>
                    <a:pt x="239" y="35"/>
                  </a:cubicBezTo>
                  <a:cubicBezTo>
                    <a:pt x="236" y="33"/>
                    <a:pt x="234" y="32"/>
                    <a:pt x="231" y="32"/>
                  </a:cubicBezTo>
                  <a:cubicBezTo>
                    <a:pt x="231" y="32"/>
                    <a:pt x="231" y="32"/>
                    <a:pt x="231" y="32"/>
                  </a:cubicBezTo>
                  <a:cubicBezTo>
                    <a:pt x="231" y="32"/>
                    <a:pt x="231" y="32"/>
                    <a:pt x="231" y="32"/>
                  </a:cubicBezTo>
                  <a:cubicBezTo>
                    <a:pt x="229" y="32"/>
                    <a:pt x="226" y="32"/>
                    <a:pt x="223" y="34"/>
                  </a:cubicBezTo>
                  <a:cubicBezTo>
                    <a:pt x="223" y="34"/>
                    <a:pt x="223" y="34"/>
                    <a:pt x="222" y="34"/>
                  </a:cubicBezTo>
                  <a:cubicBezTo>
                    <a:pt x="222" y="34"/>
                    <a:pt x="222" y="34"/>
                    <a:pt x="222" y="34"/>
                  </a:cubicBezTo>
                  <a:cubicBezTo>
                    <a:pt x="222" y="34"/>
                    <a:pt x="222" y="34"/>
                    <a:pt x="222" y="34"/>
                  </a:cubicBezTo>
                  <a:cubicBezTo>
                    <a:pt x="222" y="34"/>
                    <a:pt x="222" y="34"/>
                    <a:pt x="222" y="34"/>
                  </a:cubicBezTo>
                  <a:cubicBezTo>
                    <a:pt x="222" y="34"/>
                    <a:pt x="222" y="34"/>
                    <a:pt x="222" y="34"/>
                  </a:cubicBezTo>
                  <a:cubicBezTo>
                    <a:pt x="209" y="40"/>
                    <a:pt x="196" y="41"/>
                    <a:pt x="183" y="47"/>
                  </a:cubicBezTo>
                  <a:cubicBezTo>
                    <a:pt x="183" y="47"/>
                    <a:pt x="183" y="47"/>
                    <a:pt x="183" y="47"/>
                  </a:cubicBezTo>
                  <a:cubicBezTo>
                    <a:pt x="181" y="48"/>
                    <a:pt x="177" y="49"/>
                    <a:pt x="172" y="49"/>
                  </a:cubicBezTo>
                  <a:cubicBezTo>
                    <a:pt x="172" y="49"/>
                    <a:pt x="172" y="49"/>
                    <a:pt x="172" y="49"/>
                  </a:cubicBezTo>
                  <a:cubicBezTo>
                    <a:pt x="172" y="49"/>
                    <a:pt x="172" y="49"/>
                    <a:pt x="172" y="49"/>
                  </a:cubicBezTo>
                  <a:cubicBezTo>
                    <a:pt x="162" y="49"/>
                    <a:pt x="148" y="46"/>
                    <a:pt x="142" y="44"/>
                  </a:cubicBezTo>
                  <a:cubicBezTo>
                    <a:pt x="140" y="44"/>
                    <a:pt x="138" y="44"/>
                    <a:pt x="136" y="44"/>
                  </a:cubicBezTo>
                  <a:cubicBezTo>
                    <a:pt x="132" y="44"/>
                    <a:pt x="129" y="45"/>
                    <a:pt x="126" y="46"/>
                  </a:cubicBezTo>
                  <a:cubicBezTo>
                    <a:pt x="123" y="46"/>
                    <a:pt x="120" y="47"/>
                    <a:pt x="117" y="47"/>
                  </a:cubicBezTo>
                  <a:cubicBezTo>
                    <a:pt x="117" y="47"/>
                    <a:pt x="117" y="47"/>
                    <a:pt x="117" y="47"/>
                  </a:cubicBezTo>
                  <a:cubicBezTo>
                    <a:pt x="117" y="47"/>
                    <a:pt x="117" y="47"/>
                    <a:pt x="117" y="47"/>
                  </a:cubicBezTo>
                  <a:cubicBezTo>
                    <a:pt x="113" y="47"/>
                    <a:pt x="109" y="46"/>
                    <a:pt x="104" y="42"/>
                  </a:cubicBezTo>
                  <a:cubicBezTo>
                    <a:pt x="104" y="42"/>
                    <a:pt x="104" y="42"/>
                    <a:pt x="103" y="42"/>
                  </a:cubicBezTo>
                  <a:cubicBezTo>
                    <a:pt x="103" y="42"/>
                    <a:pt x="103" y="42"/>
                    <a:pt x="103" y="42"/>
                  </a:cubicBezTo>
                  <a:cubicBezTo>
                    <a:pt x="103" y="42"/>
                    <a:pt x="103" y="42"/>
                    <a:pt x="103" y="42"/>
                  </a:cubicBezTo>
                  <a:cubicBezTo>
                    <a:pt x="103" y="42"/>
                    <a:pt x="103" y="42"/>
                    <a:pt x="103" y="42"/>
                  </a:cubicBezTo>
                  <a:cubicBezTo>
                    <a:pt x="92" y="34"/>
                    <a:pt x="82" y="24"/>
                    <a:pt x="72" y="16"/>
                  </a:cubicBezTo>
                  <a:cubicBezTo>
                    <a:pt x="72" y="16"/>
                    <a:pt x="72" y="16"/>
                    <a:pt x="72" y="16"/>
                  </a:cubicBezTo>
                  <a:cubicBezTo>
                    <a:pt x="72" y="16"/>
                    <a:pt x="72" y="16"/>
                    <a:pt x="72" y="16"/>
                  </a:cubicBezTo>
                  <a:cubicBezTo>
                    <a:pt x="67" y="12"/>
                    <a:pt x="63" y="11"/>
                    <a:pt x="59" y="11"/>
                  </a:cubicBezTo>
                  <a:cubicBezTo>
                    <a:pt x="59" y="11"/>
                    <a:pt x="59" y="11"/>
                    <a:pt x="59" y="11"/>
                  </a:cubicBezTo>
                  <a:cubicBezTo>
                    <a:pt x="59" y="11"/>
                    <a:pt x="59" y="11"/>
                    <a:pt x="59" y="11"/>
                  </a:cubicBezTo>
                  <a:cubicBezTo>
                    <a:pt x="53" y="11"/>
                    <a:pt x="49" y="14"/>
                    <a:pt x="45" y="18"/>
                  </a:cubicBezTo>
                  <a:cubicBezTo>
                    <a:pt x="45" y="18"/>
                    <a:pt x="45" y="18"/>
                    <a:pt x="44" y="18"/>
                  </a:cubicBezTo>
                  <a:cubicBezTo>
                    <a:pt x="44" y="18"/>
                    <a:pt x="44" y="18"/>
                    <a:pt x="44" y="18"/>
                  </a:cubicBezTo>
                  <a:cubicBezTo>
                    <a:pt x="44" y="18"/>
                    <a:pt x="44" y="18"/>
                    <a:pt x="44" y="18"/>
                  </a:cubicBezTo>
                  <a:cubicBezTo>
                    <a:pt x="44" y="18"/>
                    <a:pt x="44" y="18"/>
                    <a:pt x="44" y="18"/>
                  </a:cubicBezTo>
                  <a:cubicBezTo>
                    <a:pt x="44" y="18"/>
                    <a:pt x="44" y="19"/>
                    <a:pt x="44" y="19"/>
                  </a:cubicBezTo>
                  <a:cubicBezTo>
                    <a:pt x="44" y="19"/>
                    <a:pt x="44" y="19"/>
                    <a:pt x="44" y="19"/>
                  </a:cubicBezTo>
                  <a:cubicBezTo>
                    <a:pt x="44" y="19"/>
                    <a:pt x="44" y="19"/>
                    <a:pt x="44" y="19"/>
                  </a:cubicBezTo>
                  <a:cubicBezTo>
                    <a:pt x="43" y="20"/>
                    <a:pt x="43" y="21"/>
                    <a:pt x="43" y="22"/>
                  </a:cubicBezTo>
                  <a:cubicBezTo>
                    <a:pt x="43" y="30"/>
                    <a:pt x="60" y="43"/>
                    <a:pt x="62" y="44"/>
                  </a:cubicBezTo>
                  <a:cubicBezTo>
                    <a:pt x="67" y="49"/>
                    <a:pt x="69" y="53"/>
                    <a:pt x="69" y="58"/>
                  </a:cubicBezTo>
                  <a:cubicBezTo>
                    <a:pt x="69" y="62"/>
                    <a:pt x="68" y="67"/>
                    <a:pt x="65" y="73"/>
                  </a:cubicBezTo>
                  <a:cubicBezTo>
                    <a:pt x="65" y="73"/>
                    <a:pt x="64" y="73"/>
                    <a:pt x="64" y="73"/>
                  </a:cubicBezTo>
                  <a:cubicBezTo>
                    <a:pt x="59" y="84"/>
                    <a:pt x="41" y="92"/>
                    <a:pt x="36" y="99"/>
                  </a:cubicBezTo>
                  <a:cubicBezTo>
                    <a:pt x="36" y="99"/>
                    <a:pt x="36" y="99"/>
                    <a:pt x="36" y="99"/>
                  </a:cubicBezTo>
                  <a:cubicBezTo>
                    <a:pt x="36" y="99"/>
                    <a:pt x="36" y="99"/>
                    <a:pt x="36" y="99"/>
                  </a:cubicBezTo>
                  <a:cubicBezTo>
                    <a:pt x="28" y="109"/>
                    <a:pt x="22" y="115"/>
                    <a:pt x="13" y="119"/>
                  </a:cubicBezTo>
                  <a:cubicBezTo>
                    <a:pt x="0" y="126"/>
                    <a:pt x="5" y="148"/>
                    <a:pt x="8" y="158"/>
                  </a:cubicBezTo>
                  <a:cubicBezTo>
                    <a:pt x="8" y="158"/>
                    <a:pt x="8" y="158"/>
                    <a:pt x="8" y="158"/>
                  </a:cubicBezTo>
                  <a:cubicBezTo>
                    <a:pt x="10" y="166"/>
                    <a:pt x="15" y="171"/>
                    <a:pt x="16" y="172"/>
                  </a:cubicBezTo>
                  <a:cubicBezTo>
                    <a:pt x="16" y="172"/>
                    <a:pt x="16" y="172"/>
                    <a:pt x="16" y="172"/>
                  </a:cubicBezTo>
                  <a:cubicBezTo>
                    <a:pt x="16" y="172"/>
                    <a:pt x="16" y="172"/>
                    <a:pt x="16" y="172"/>
                  </a:cubicBezTo>
                  <a:cubicBezTo>
                    <a:pt x="29" y="175"/>
                    <a:pt x="28" y="199"/>
                    <a:pt x="49" y="205"/>
                  </a:cubicBezTo>
                  <a:cubicBezTo>
                    <a:pt x="56" y="206"/>
                    <a:pt x="58" y="210"/>
                    <a:pt x="58" y="214"/>
                  </a:cubicBezTo>
                  <a:cubicBezTo>
                    <a:pt x="58" y="220"/>
                    <a:pt x="55" y="226"/>
                    <a:pt x="55" y="232"/>
                  </a:cubicBezTo>
                  <a:cubicBezTo>
                    <a:pt x="55" y="237"/>
                    <a:pt x="57" y="242"/>
                    <a:pt x="67" y="245"/>
                  </a:cubicBezTo>
                  <a:cubicBezTo>
                    <a:pt x="72" y="246"/>
                    <a:pt x="73" y="249"/>
                    <a:pt x="73" y="253"/>
                  </a:cubicBezTo>
                  <a:cubicBezTo>
                    <a:pt x="73" y="263"/>
                    <a:pt x="62" y="282"/>
                    <a:pt x="56" y="292"/>
                  </a:cubicBezTo>
                  <a:cubicBezTo>
                    <a:pt x="54" y="296"/>
                    <a:pt x="54" y="302"/>
                    <a:pt x="54" y="308"/>
                  </a:cubicBezTo>
                  <a:cubicBezTo>
                    <a:pt x="54" y="322"/>
                    <a:pt x="56" y="338"/>
                    <a:pt x="56" y="347"/>
                  </a:cubicBezTo>
                  <a:cubicBezTo>
                    <a:pt x="56" y="368"/>
                    <a:pt x="72" y="370"/>
                    <a:pt x="72" y="383"/>
                  </a:cubicBezTo>
                  <a:cubicBezTo>
                    <a:pt x="72" y="387"/>
                    <a:pt x="70" y="391"/>
                    <a:pt x="67" y="398"/>
                  </a:cubicBezTo>
                  <a:cubicBezTo>
                    <a:pt x="62" y="408"/>
                    <a:pt x="60" y="413"/>
                    <a:pt x="60" y="417"/>
                  </a:cubicBezTo>
                  <a:cubicBezTo>
                    <a:pt x="60" y="421"/>
                    <a:pt x="62" y="425"/>
                    <a:pt x="67" y="434"/>
                  </a:cubicBezTo>
                  <a:cubicBezTo>
                    <a:pt x="74" y="447"/>
                    <a:pt x="83" y="461"/>
                    <a:pt x="93" y="471"/>
                  </a:cubicBezTo>
                  <a:cubicBezTo>
                    <a:pt x="94" y="472"/>
                    <a:pt x="95" y="473"/>
                    <a:pt x="96" y="473"/>
                  </a:cubicBezTo>
                  <a:cubicBezTo>
                    <a:pt x="96" y="473"/>
                    <a:pt x="96" y="473"/>
                    <a:pt x="96" y="473"/>
                  </a:cubicBezTo>
                  <a:cubicBezTo>
                    <a:pt x="97" y="473"/>
                    <a:pt x="97" y="473"/>
                    <a:pt x="97" y="473"/>
                  </a:cubicBezTo>
                  <a:cubicBezTo>
                    <a:pt x="98" y="474"/>
                    <a:pt x="99" y="474"/>
                    <a:pt x="100" y="474"/>
                  </a:cubicBezTo>
                  <a:cubicBezTo>
                    <a:pt x="113" y="474"/>
                    <a:pt x="129" y="452"/>
                    <a:pt x="137" y="449"/>
                  </a:cubicBezTo>
                  <a:cubicBezTo>
                    <a:pt x="137" y="449"/>
                    <a:pt x="137" y="449"/>
                    <a:pt x="137" y="449"/>
                  </a:cubicBezTo>
                  <a:cubicBezTo>
                    <a:pt x="138" y="448"/>
                    <a:pt x="139" y="448"/>
                    <a:pt x="140" y="447"/>
                  </a:cubicBezTo>
                  <a:cubicBezTo>
                    <a:pt x="143" y="446"/>
                    <a:pt x="145" y="445"/>
                    <a:pt x="147" y="444"/>
                  </a:cubicBezTo>
                  <a:cubicBezTo>
                    <a:pt x="151" y="443"/>
                    <a:pt x="157" y="436"/>
                    <a:pt x="163" y="430"/>
                  </a:cubicBezTo>
                  <a:cubicBezTo>
                    <a:pt x="163" y="430"/>
                    <a:pt x="163" y="430"/>
                    <a:pt x="163" y="430"/>
                  </a:cubicBezTo>
                  <a:cubicBezTo>
                    <a:pt x="165" y="427"/>
                    <a:pt x="167" y="425"/>
                    <a:pt x="170" y="422"/>
                  </a:cubicBezTo>
                  <a:cubicBezTo>
                    <a:pt x="171" y="421"/>
                    <a:pt x="172" y="419"/>
                    <a:pt x="173" y="418"/>
                  </a:cubicBezTo>
                  <a:cubicBezTo>
                    <a:pt x="173" y="418"/>
                    <a:pt x="173" y="418"/>
                    <a:pt x="174" y="417"/>
                  </a:cubicBezTo>
                  <a:cubicBezTo>
                    <a:pt x="175" y="416"/>
                    <a:pt x="176" y="414"/>
                    <a:pt x="178" y="414"/>
                  </a:cubicBezTo>
                  <a:cubicBezTo>
                    <a:pt x="179" y="414"/>
                    <a:pt x="180" y="414"/>
                    <a:pt x="181" y="415"/>
                  </a:cubicBezTo>
                  <a:cubicBezTo>
                    <a:pt x="189" y="419"/>
                    <a:pt x="196" y="441"/>
                    <a:pt x="196" y="447"/>
                  </a:cubicBezTo>
                  <a:cubicBezTo>
                    <a:pt x="196" y="447"/>
                    <a:pt x="196" y="447"/>
                    <a:pt x="196" y="447"/>
                  </a:cubicBezTo>
                  <a:cubicBezTo>
                    <a:pt x="196" y="463"/>
                    <a:pt x="198" y="467"/>
                    <a:pt x="214" y="467"/>
                  </a:cubicBezTo>
                  <a:cubicBezTo>
                    <a:pt x="216" y="467"/>
                    <a:pt x="217" y="467"/>
                    <a:pt x="218" y="467"/>
                  </a:cubicBezTo>
                  <a:cubicBezTo>
                    <a:pt x="232" y="466"/>
                    <a:pt x="240" y="459"/>
                    <a:pt x="248" y="449"/>
                  </a:cubicBezTo>
                  <a:cubicBezTo>
                    <a:pt x="255" y="440"/>
                    <a:pt x="260" y="439"/>
                    <a:pt x="269" y="439"/>
                  </a:cubicBezTo>
                  <a:cubicBezTo>
                    <a:pt x="270" y="439"/>
                    <a:pt x="272" y="439"/>
                    <a:pt x="275" y="439"/>
                  </a:cubicBezTo>
                  <a:cubicBezTo>
                    <a:pt x="275" y="439"/>
                    <a:pt x="275" y="439"/>
                    <a:pt x="275" y="439"/>
                  </a:cubicBezTo>
                  <a:cubicBezTo>
                    <a:pt x="275" y="439"/>
                    <a:pt x="275" y="439"/>
                    <a:pt x="276" y="439"/>
                  </a:cubicBezTo>
                  <a:cubicBezTo>
                    <a:pt x="277" y="439"/>
                    <a:pt x="278" y="439"/>
                    <a:pt x="280" y="439"/>
                  </a:cubicBezTo>
                  <a:cubicBezTo>
                    <a:pt x="280" y="439"/>
                    <a:pt x="280" y="439"/>
                    <a:pt x="280" y="439"/>
                  </a:cubicBezTo>
                  <a:cubicBezTo>
                    <a:pt x="280" y="439"/>
                    <a:pt x="281" y="439"/>
                    <a:pt x="281" y="439"/>
                  </a:cubicBezTo>
                  <a:cubicBezTo>
                    <a:pt x="292" y="439"/>
                    <a:pt x="303" y="458"/>
                    <a:pt x="317" y="462"/>
                  </a:cubicBezTo>
                  <a:cubicBezTo>
                    <a:pt x="317" y="462"/>
                    <a:pt x="317" y="462"/>
                    <a:pt x="317" y="462"/>
                  </a:cubicBezTo>
                  <a:cubicBezTo>
                    <a:pt x="322" y="463"/>
                    <a:pt x="327" y="464"/>
                    <a:pt x="332" y="464"/>
                  </a:cubicBezTo>
                  <a:cubicBezTo>
                    <a:pt x="340" y="464"/>
                    <a:pt x="348" y="463"/>
                    <a:pt x="356" y="462"/>
                  </a:cubicBezTo>
                  <a:cubicBezTo>
                    <a:pt x="359" y="462"/>
                    <a:pt x="361" y="462"/>
                    <a:pt x="364" y="462"/>
                  </a:cubicBezTo>
                  <a:cubicBezTo>
                    <a:pt x="364" y="462"/>
                    <a:pt x="364" y="462"/>
                    <a:pt x="364" y="462"/>
                  </a:cubicBezTo>
                  <a:cubicBezTo>
                    <a:pt x="378" y="462"/>
                    <a:pt x="387" y="457"/>
                    <a:pt x="392" y="447"/>
                  </a:cubicBezTo>
                  <a:cubicBezTo>
                    <a:pt x="393" y="444"/>
                    <a:pt x="396" y="443"/>
                    <a:pt x="398" y="442"/>
                  </a:cubicBezTo>
                  <a:cubicBezTo>
                    <a:pt x="399" y="442"/>
                    <a:pt x="399" y="442"/>
                    <a:pt x="399" y="442"/>
                  </a:cubicBezTo>
                  <a:cubicBezTo>
                    <a:pt x="405" y="442"/>
                    <a:pt x="413" y="447"/>
                    <a:pt x="418" y="449"/>
                  </a:cubicBezTo>
                  <a:cubicBezTo>
                    <a:pt x="422" y="451"/>
                    <a:pt x="425" y="452"/>
                    <a:pt x="429" y="452"/>
                  </a:cubicBezTo>
                  <a:cubicBezTo>
                    <a:pt x="435" y="452"/>
                    <a:pt x="440" y="449"/>
                    <a:pt x="445" y="445"/>
                  </a:cubicBezTo>
                  <a:cubicBezTo>
                    <a:pt x="445" y="445"/>
                    <a:pt x="445" y="445"/>
                    <a:pt x="445" y="445"/>
                  </a:cubicBezTo>
                  <a:cubicBezTo>
                    <a:pt x="445" y="445"/>
                    <a:pt x="445" y="445"/>
                    <a:pt x="445" y="445"/>
                  </a:cubicBezTo>
                  <a:cubicBezTo>
                    <a:pt x="445" y="445"/>
                    <a:pt x="445" y="445"/>
                    <a:pt x="445" y="445"/>
                  </a:cubicBezTo>
                  <a:cubicBezTo>
                    <a:pt x="445" y="445"/>
                    <a:pt x="445" y="445"/>
                    <a:pt x="445" y="445"/>
                  </a:cubicBezTo>
                  <a:cubicBezTo>
                    <a:pt x="445" y="445"/>
                    <a:pt x="445" y="445"/>
                    <a:pt x="445" y="445"/>
                  </a:cubicBezTo>
                  <a:cubicBezTo>
                    <a:pt x="445" y="445"/>
                    <a:pt x="445" y="445"/>
                    <a:pt x="445" y="445"/>
                  </a:cubicBezTo>
                  <a:cubicBezTo>
                    <a:pt x="447" y="443"/>
                    <a:pt x="448" y="442"/>
                    <a:pt x="450" y="440"/>
                  </a:cubicBezTo>
                  <a:cubicBezTo>
                    <a:pt x="450" y="440"/>
                    <a:pt x="450" y="440"/>
                    <a:pt x="450" y="440"/>
                  </a:cubicBezTo>
                  <a:cubicBezTo>
                    <a:pt x="450" y="440"/>
                    <a:pt x="450" y="440"/>
                    <a:pt x="451" y="440"/>
                  </a:cubicBezTo>
                  <a:cubicBezTo>
                    <a:pt x="451" y="440"/>
                    <a:pt x="451" y="440"/>
                    <a:pt x="451" y="440"/>
                  </a:cubicBezTo>
                  <a:cubicBezTo>
                    <a:pt x="451" y="439"/>
                    <a:pt x="451" y="439"/>
                    <a:pt x="451" y="439"/>
                  </a:cubicBezTo>
                  <a:cubicBezTo>
                    <a:pt x="451" y="439"/>
                    <a:pt x="451" y="439"/>
                    <a:pt x="451" y="439"/>
                  </a:cubicBezTo>
                  <a:cubicBezTo>
                    <a:pt x="451" y="439"/>
                    <a:pt x="451" y="439"/>
                    <a:pt x="451" y="439"/>
                  </a:cubicBezTo>
                  <a:cubicBezTo>
                    <a:pt x="459" y="431"/>
                    <a:pt x="464" y="421"/>
                    <a:pt x="472" y="413"/>
                  </a:cubicBezTo>
                  <a:cubicBezTo>
                    <a:pt x="483" y="402"/>
                    <a:pt x="497" y="401"/>
                    <a:pt x="506" y="393"/>
                  </a:cubicBezTo>
                  <a:cubicBezTo>
                    <a:pt x="507" y="391"/>
                    <a:pt x="509" y="390"/>
                    <a:pt x="511" y="390"/>
                  </a:cubicBezTo>
                  <a:cubicBezTo>
                    <a:pt x="511" y="390"/>
                    <a:pt x="511" y="390"/>
                    <a:pt x="511" y="390"/>
                  </a:cubicBezTo>
                  <a:cubicBezTo>
                    <a:pt x="511" y="390"/>
                    <a:pt x="511" y="390"/>
                    <a:pt x="511" y="390"/>
                  </a:cubicBezTo>
                  <a:cubicBezTo>
                    <a:pt x="511" y="390"/>
                    <a:pt x="511" y="390"/>
                    <a:pt x="511" y="390"/>
                  </a:cubicBezTo>
                  <a:cubicBezTo>
                    <a:pt x="511" y="390"/>
                    <a:pt x="511" y="390"/>
                    <a:pt x="511" y="390"/>
                  </a:cubicBezTo>
                  <a:cubicBezTo>
                    <a:pt x="519" y="390"/>
                    <a:pt x="530" y="405"/>
                    <a:pt x="535" y="411"/>
                  </a:cubicBezTo>
                  <a:cubicBezTo>
                    <a:pt x="535" y="411"/>
                    <a:pt x="535" y="411"/>
                    <a:pt x="535" y="411"/>
                  </a:cubicBezTo>
                  <a:cubicBezTo>
                    <a:pt x="535" y="411"/>
                    <a:pt x="535" y="412"/>
                    <a:pt x="535" y="412"/>
                  </a:cubicBezTo>
                  <a:cubicBezTo>
                    <a:pt x="535" y="412"/>
                    <a:pt x="536" y="412"/>
                    <a:pt x="536" y="412"/>
                  </a:cubicBezTo>
                  <a:cubicBezTo>
                    <a:pt x="536" y="412"/>
                    <a:pt x="536" y="412"/>
                    <a:pt x="536" y="412"/>
                  </a:cubicBezTo>
                  <a:cubicBezTo>
                    <a:pt x="536" y="412"/>
                    <a:pt x="536" y="413"/>
                    <a:pt x="536" y="413"/>
                  </a:cubicBezTo>
                  <a:cubicBezTo>
                    <a:pt x="536" y="413"/>
                    <a:pt x="536" y="413"/>
                    <a:pt x="536" y="413"/>
                  </a:cubicBezTo>
                  <a:cubicBezTo>
                    <a:pt x="536" y="413"/>
                    <a:pt x="536" y="413"/>
                    <a:pt x="536" y="413"/>
                  </a:cubicBezTo>
                  <a:cubicBezTo>
                    <a:pt x="536" y="413"/>
                    <a:pt x="536" y="413"/>
                    <a:pt x="536" y="413"/>
                  </a:cubicBezTo>
                  <a:cubicBezTo>
                    <a:pt x="537" y="414"/>
                    <a:pt x="538" y="414"/>
                    <a:pt x="538" y="414"/>
                  </a:cubicBezTo>
                  <a:cubicBezTo>
                    <a:pt x="538" y="414"/>
                    <a:pt x="538" y="414"/>
                    <a:pt x="538" y="414"/>
                  </a:cubicBezTo>
                  <a:cubicBezTo>
                    <a:pt x="538" y="414"/>
                    <a:pt x="538" y="414"/>
                    <a:pt x="538" y="414"/>
                  </a:cubicBezTo>
                  <a:cubicBezTo>
                    <a:pt x="543" y="414"/>
                    <a:pt x="543" y="389"/>
                    <a:pt x="544" y="382"/>
                  </a:cubicBezTo>
                  <a:cubicBezTo>
                    <a:pt x="544" y="382"/>
                    <a:pt x="544" y="382"/>
                    <a:pt x="544" y="382"/>
                  </a:cubicBezTo>
                  <a:cubicBezTo>
                    <a:pt x="544" y="382"/>
                    <a:pt x="544" y="382"/>
                    <a:pt x="544" y="382"/>
                  </a:cubicBezTo>
                  <a:cubicBezTo>
                    <a:pt x="548" y="366"/>
                    <a:pt x="557" y="370"/>
                    <a:pt x="567" y="359"/>
                  </a:cubicBezTo>
                  <a:cubicBezTo>
                    <a:pt x="579" y="347"/>
                    <a:pt x="565" y="341"/>
                    <a:pt x="588" y="341"/>
                  </a:cubicBezTo>
                  <a:cubicBezTo>
                    <a:pt x="593" y="341"/>
                    <a:pt x="595" y="343"/>
                    <a:pt x="595" y="346"/>
                  </a:cubicBezTo>
                  <a:cubicBezTo>
                    <a:pt x="595" y="353"/>
                    <a:pt x="584" y="365"/>
                    <a:pt x="583" y="367"/>
                  </a:cubicBezTo>
                  <a:cubicBezTo>
                    <a:pt x="583" y="367"/>
                    <a:pt x="583" y="367"/>
                    <a:pt x="583" y="367"/>
                  </a:cubicBezTo>
                  <a:cubicBezTo>
                    <a:pt x="583" y="367"/>
                    <a:pt x="583" y="367"/>
                    <a:pt x="583" y="367"/>
                  </a:cubicBezTo>
                  <a:cubicBezTo>
                    <a:pt x="583" y="367"/>
                    <a:pt x="583" y="367"/>
                    <a:pt x="583" y="367"/>
                  </a:cubicBezTo>
                  <a:cubicBezTo>
                    <a:pt x="583" y="368"/>
                    <a:pt x="582" y="368"/>
                    <a:pt x="582" y="368"/>
                  </a:cubicBezTo>
                  <a:cubicBezTo>
                    <a:pt x="576" y="381"/>
                    <a:pt x="587" y="382"/>
                    <a:pt x="597" y="382"/>
                  </a:cubicBezTo>
                  <a:cubicBezTo>
                    <a:pt x="600" y="382"/>
                    <a:pt x="603" y="382"/>
                    <a:pt x="606" y="382"/>
                  </a:cubicBezTo>
                  <a:cubicBezTo>
                    <a:pt x="625" y="382"/>
                    <a:pt x="622" y="382"/>
                    <a:pt x="634" y="369"/>
                  </a:cubicBezTo>
                  <a:cubicBezTo>
                    <a:pt x="634" y="369"/>
                    <a:pt x="634" y="369"/>
                    <a:pt x="634" y="369"/>
                  </a:cubicBezTo>
                  <a:cubicBezTo>
                    <a:pt x="635" y="369"/>
                    <a:pt x="636" y="368"/>
                    <a:pt x="637" y="368"/>
                  </a:cubicBezTo>
                  <a:cubicBezTo>
                    <a:pt x="637" y="368"/>
                    <a:pt x="637" y="368"/>
                    <a:pt x="637" y="368"/>
                  </a:cubicBezTo>
                  <a:cubicBezTo>
                    <a:pt x="637" y="368"/>
                    <a:pt x="637" y="368"/>
                    <a:pt x="637" y="368"/>
                  </a:cubicBezTo>
                  <a:cubicBezTo>
                    <a:pt x="637" y="368"/>
                    <a:pt x="637" y="368"/>
                    <a:pt x="637" y="368"/>
                  </a:cubicBezTo>
                  <a:cubicBezTo>
                    <a:pt x="645" y="368"/>
                    <a:pt x="661" y="376"/>
                    <a:pt x="665" y="377"/>
                  </a:cubicBezTo>
                  <a:cubicBezTo>
                    <a:pt x="665" y="377"/>
                    <a:pt x="665" y="377"/>
                    <a:pt x="665" y="377"/>
                  </a:cubicBezTo>
                  <a:cubicBezTo>
                    <a:pt x="665" y="377"/>
                    <a:pt x="665" y="377"/>
                    <a:pt x="665" y="377"/>
                  </a:cubicBezTo>
                  <a:cubicBezTo>
                    <a:pt x="665" y="377"/>
                    <a:pt x="665" y="377"/>
                    <a:pt x="665" y="377"/>
                  </a:cubicBezTo>
                  <a:cubicBezTo>
                    <a:pt x="665" y="377"/>
                    <a:pt x="665" y="377"/>
                    <a:pt x="665" y="377"/>
                  </a:cubicBezTo>
                  <a:cubicBezTo>
                    <a:pt x="675" y="379"/>
                    <a:pt x="683" y="389"/>
                    <a:pt x="691" y="398"/>
                  </a:cubicBezTo>
                  <a:cubicBezTo>
                    <a:pt x="691" y="398"/>
                    <a:pt x="691" y="398"/>
                    <a:pt x="691" y="398"/>
                  </a:cubicBezTo>
                  <a:cubicBezTo>
                    <a:pt x="691" y="398"/>
                    <a:pt x="691" y="398"/>
                    <a:pt x="691" y="398"/>
                  </a:cubicBezTo>
                  <a:cubicBezTo>
                    <a:pt x="691" y="398"/>
                    <a:pt x="691" y="398"/>
                    <a:pt x="691" y="398"/>
                  </a:cubicBezTo>
                  <a:cubicBezTo>
                    <a:pt x="694" y="401"/>
                    <a:pt x="697" y="402"/>
                    <a:pt x="701" y="402"/>
                  </a:cubicBezTo>
                  <a:cubicBezTo>
                    <a:pt x="701" y="402"/>
                    <a:pt x="701" y="402"/>
                    <a:pt x="701" y="402"/>
                  </a:cubicBezTo>
                  <a:cubicBezTo>
                    <a:pt x="701" y="402"/>
                    <a:pt x="701" y="402"/>
                    <a:pt x="701" y="402"/>
                  </a:cubicBezTo>
                  <a:cubicBezTo>
                    <a:pt x="708" y="402"/>
                    <a:pt x="715" y="398"/>
                    <a:pt x="721" y="395"/>
                  </a:cubicBezTo>
                  <a:cubicBezTo>
                    <a:pt x="723" y="394"/>
                    <a:pt x="725" y="393"/>
                    <a:pt x="727" y="393"/>
                  </a:cubicBezTo>
                  <a:cubicBezTo>
                    <a:pt x="727" y="393"/>
                    <a:pt x="727" y="393"/>
                    <a:pt x="727" y="393"/>
                  </a:cubicBezTo>
                  <a:cubicBezTo>
                    <a:pt x="727" y="393"/>
                    <a:pt x="727" y="393"/>
                    <a:pt x="727" y="393"/>
                  </a:cubicBezTo>
                  <a:cubicBezTo>
                    <a:pt x="733" y="391"/>
                    <a:pt x="736" y="389"/>
                    <a:pt x="739" y="385"/>
                  </a:cubicBezTo>
                  <a:cubicBezTo>
                    <a:pt x="739" y="384"/>
                    <a:pt x="739" y="383"/>
                    <a:pt x="739" y="382"/>
                  </a:cubicBezTo>
                  <a:cubicBezTo>
                    <a:pt x="741" y="379"/>
                    <a:pt x="742" y="377"/>
                    <a:pt x="742" y="374"/>
                  </a:cubicBezTo>
                  <a:cubicBezTo>
                    <a:pt x="743" y="372"/>
                    <a:pt x="743" y="369"/>
                    <a:pt x="743" y="367"/>
                  </a:cubicBezTo>
                  <a:cubicBezTo>
                    <a:pt x="743" y="364"/>
                    <a:pt x="742" y="361"/>
                    <a:pt x="742" y="358"/>
                  </a:cubicBezTo>
                  <a:cubicBezTo>
                    <a:pt x="741" y="356"/>
                    <a:pt x="740" y="354"/>
                    <a:pt x="739" y="353"/>
                  </a:cubicBezTo>
                  <a:cubicBezTo>
                    <a:pt x="738" y="347"/>
                    <a:pt x="733" y="341"/>
                    <a:pt x="729" y="336"/>
                  </a:cubicBezTo>
                  <a:cubicBezTo>
                    <a:pt x="728" y="334"/>
                    <a:pt x="727" y="333"/>
                    <a:pt x="726" y="331"/>
                  </a:cubicBezTo>
                  <a:cubicBezTo>
                    <a:pt x="722" y="326"/>
                    <a:pt x="718" y="320"/>
                    <a:pt x="716" y="315"/>
                  </a:cubicBezTo>
                  <a:cubicBezTo>
                    <a:pt x="712" y="311"/>
                    <a:pt x="708" y="306"/>
                    <a:pt x="705" y="301"/>
                  </a:cubicBezTo>
                  <a:cubicBezTo>
                    <a:pt x="705" y="301"/>
                    <a:pt x="705" y="301"/>
                    <a:pt x="705" y="301"/>
                  </a:cubicBezTo>
                  <a:cubicBezTo>
                    <a:pt x="705" y="301"/>
                    <a:pt x="705" y="301"/>
                    <a:pt x="705" y="301"/>
                  </a:cubicBezTo>
                  <a:cubicBezTo>
                    <a:pt x="705" y="301"/>
                    <a:pt x="705" y="300"/>
                    <a:pt x="705" y="299"/>
                  </a:cubicBezTo>
                  <a:cubicBezTo>
                    <a:pt x="701" y="296"/>
                    <a:pt x="697" y="293"/>
                    <a:pt x="694" y="287"/>
                  </a:cubicBezTo>
                  <a:cubicBezTo>
                    <a:pt x="694" y="287"/>
                    <a:pt x="694" y="287"/>
                    <a:pt x="693" y="287"/>
                  </a:cubicBezTo>
                  <a:cubicBezTo>
                    <a:pt x="692" y="286"/>
                    <a:pt x="691" y="283"/>
                    <a:pt x="692" y="280"/>
                  </a:cubicBezTo>
                  <a:cubicBezTo>
                    <a:pt x="691" y="280"/>
                    <a:pt x="691" y="280"/>
                    <a:pt x="691" y="279"/>
                  </a:cubicBezTo>
                  <a:cubicBezTo>
                    <a:pt x="688" y="265"/>
                    <a:pt x="699" y="257"/>
                    <a:pt x="707" y="253"/>
                  </a:cubicBezTo>
                  <a:cubicBezTo>
                    <a:pt x="707" y="253"/>
                    <a:pt x="707" y="253"/>
                    <a:pt x="707" y="253"/>
                  </a:cubicBezTo>
                  <a:cubicBezTo>
                    <a:pt x="707" y="253"/>
                    <a:pt x="707" y="253"/>
                    <a:pt x="707" y="253"/>
                  </a:cubicBezTo>
                  <a:cubicBezTo>
                    <a:pt x="708" y="251"/>
                    <a:pt x="710" y="251"/>
                    <a:pt x="712" y="251"/>
                  </a:cubicBezTo>
                  <a:cubicBezTo>
                    <a:pt x="713" y="251"/>
                    <a:pt x="713" y="251"/>
                    <a:pt x="714" y="251"/>
                  </a:cubicBezTo>
                  <a:cubicBezTo>
                    <a:pt x="717" y="250"/>
                    <a:pt x="721" y="250"/>
                    <a:pt x="726" y="250"/>
                  </a:cubicBezTo>
                  <a:cubicBezTo>
                    <a:pt x="732" y="250"/>
                    <a:pt x="739" y="251"/>
                    <a:pt x="745" y="251"/>
                  </a:cubicBezTo>
                  <a:cubicBezTo>
                    <a:pt x="756" y="251"/>
                    <a:pt x="758" y="248"/>
                    <a:pt x="758" y="243"/>
                  </a:cubicBezTo>
                  <a:cubicBezTo>
                    <a:pt x="757" y="241"/>
                    <a:pt x="755" y="238"/>
                    <a:pt x="754" y="236"/>
                  </a:cubicBezTo>
                  <a:cubicBezTo>
                    <a:pt x="754" y="235"/>
                    <a:pt x="754" y="235"/>
                    <a:pt x="754" y="235"/>
                  </a:cubicBezTo>
                  <a:cubicBezTo>
                    <a:pt x="753" y="233"/>
                    <a:pt x="752" y="232"/>
                    <a:pt x="751" y="230"/>
                  </a:cubicBezTo>
                  <a:cubicBezTo>
                    <a:pt x="750" y="228"/>
                    <a:pt x="748" y="226"/>
                    <a:pt x="748" y="224"/>
                  </a:cubicBezTo>
                  <a:cubicBezTo>
                    <a:pt x="747" y="220"/>
                    <a:pt x="745" y="217"/>
                    <a:pt x="742" y="215"/>
                  </a:cubicBezTo>
                  <a:cubicBezTo>
                    <a:pt x="735" y="209"/>
                    <a:pt x="724" y="202"/>
                    <a:pt x="720" y="194"/>
                  </a:cubicBezTo>
                  <a:cubicBezTo>
                    <a:pt x="718" y="191"/>
                    <a:pt x="717" y="188"/>
                    <a:pt x="715" y="186"/>
                  </a:cubicBezTo>
                  <a:cubicBezTo>
                    <a:pt x="715" y="186"/>
                    <a:pt x="715" y="186"/>
                    <a:pt x="715" y="185"/>
                  </a:cubicBezTo>
                  <a:cubicBezTo>
                    <a:pt x="714" y="184"/>
                    <a:pt x="714" y="183"/>
                    <a:pt x="713" y="182"/>
                  </a:cubicBezTo>
                  <a:cubicBezTo>
                    <a:pt x="711" y="179"/>
                    <a:pt x="709" y="177"/>
                    <a:pt x="707" y="173"/>
                  </a:cubicBezTo>
                  <a:cubicBezTo>
                    <a:pt x="707" y="172"/>
                    <a:pt x="706" y="171"/>
                    <a:pt x="706" y="169"/>
                  </a:cubicBezTo>
                  <a:cubicBezTo>
                    <a:pt x="703" y="165"/>
                    <a:pt x="700" y="160"/>
                    <a:pt x="696" y="155"/>
                  </a:cubicBezTo>
                  <a:cubicBezTo>
                    <a:pt x="693" y="151"/>
                    <a:pt x="690" y="149"/>
                    <a:pt x="686" y="149"/>
                  </a:cubicBezTo>
                  <a:cubicBezTo>
                    <a:pt x="677" y="149"/>
                    <a:pt x="670" y="164"/>
                    <a:pt x="668" y="171"/>
                  </a:cubicBezTo>
                  <a:cubicBezTo>
                    <a:pt x="666" y="181"/>
                    <a:pt x="653" y="181"/>
                    <a:pt x="650" y="193"/>
                  </a:cubicBezTo>
                  <a:cubicBezTo>
                    <a:pt x="650" y="194"/>
                    <a:pt x="650" y="194"/>
                    <a:pt x="650" y="194"/>
                  </a:cubicBezTo>
                  <a:cubicBezTo>
                    <a:pt x="650" y="194"/>
                    <a:pt x="650" y="194"/>
                    <a:pt x="650" y="194"/>
                  </a:cubicBezTo>
                  <a:cubicBezTo>
                    <a:pt x="649" y="199"/>
                    <a:pt x="647" y="202"/>
                    <a:pt x="645" y="202"/>
                  </a:cubicBezTo>
                  <a:cubicBezTo>
                    <a:pt x="645" y="202"/>
                    <a:pt x="645" y="202"/>
                    <a:pt x="645" y="202"/>
                  </a:cubicBezTo>
                  <a:cubicBezTo>
                    <a:pt x="645" y="202"/>
                    <a:pt x="645" y="202"/>
                    <a:pt x="645" y="202"/>
                  </a:cubicBezTo>
                  <a:cubicBezTo>
                    <a:pt x="639" y="202"/>
                    <a:pt x="633" y="189"/>
                    <a:pt x="632" y="184"/>
                  </a:cubicBezTo>
                  <a:cubicBezTo>
                    <a:pt x="631" y="180"/>
                    <a:pt x="629" y="179"/>
                    <a:pt x="626" y="179"/>
                  </a:cubicBezTo>
                  <a:cubicBezTo>
                    <a:pt x="618" y="179"/>
                    <a:pt x="604" y="191"/>
                    <a:pt x="601" y="194"/>
                  </a:cubicBezTo>
                  <a:cubicBezTo>
                    <a:pt x="595" y="199"/>
                    <a:pt x="588" y="201"/>
                    <a:pt x="579" y="201"/>
                  </a:cubicBezTo>
                  <a:cubicBezTo>
                    <a:pt x="574" y="201"/>
                    <a:pt x="568" y="201"/>
                    <a:pt x="562" y="199"/>
                  </a:cubicBezTo>
                  <a:cubicBezTo>
                    <a:pt x="550" y="196"/>
                    <a:pt x="543" y="170"/>
                    <a:pt x="534" y="161"/>
                  </a:cubicBezTo>
                  <a:cubicBezTo>
                    <a:pt x="530" y="157"/>
                    <a:pt x="526" y="155"/>
                    <a:pt x="521" y="155"/>
                  </a:cubicBezTo>
                  <a:cubicBezTo>
                    <a:pt x="513" y="155"/>
                    <a:pt x="505" y="159"/>
                    <a:pt x="498" y="161"/>
                  </a:cubicBezTo>
                  <a:cubicBezTo>
                    <a:pt x="495" y="161"/>
                    <a:pt x="493" y="161"/>
                    <a:pt x="490" y="161"/>
                  </a:cubicBezTo>
                  <a:cubicBezTo>
                    <a:pt x="480" y="161"/>
                    <a:pt x="468" y="157"/>
                    <a:pt x="462" y="155"/>
                  </a:cubicBezTo>
                  <a:cubicBezTo>
                    <a:pt x="452" y="153"/>
                    <a:pt x="451" y="139"/>
                    <a:pt x="451" y="128"/>
                  </a:cubicBezTo>
                  <a:cubicBezTo>
                    <a:pt x="451" y="126"/>
                    <a:pt x="451" y="124"/>
                    <a:pt x="451" y="122"/>
                  </a:cubicBezTo>
                  <a:cubicBezTo>
                    <a:pt x="451" y="112"/>
                    <a:pt x="454" y="98"/>
                    <a:pt x="454" y="86"/>
                  </a:cubicBezTo>
                  <a:cubicBezTo>
                    <a:pt x="454" y="77"/>
                    <a:pt x="431" y="53"/>
                    <a:pt x="426" y="50"/>
                  </a:cubicBezTo>
                  <a:cubicBezTo>
                    <a:pt x="418" y="44"/>
                    <a:pt x="411" y="33"/>
                    <a:pt x="405" y="26"/>
                  </a:cubicBezTo>
                  <a:cubicBezTo>
                    <a:pt x="397" y="19"/>
                    <a:pt x="386" y="10"/>
                    <a:pt x="377" y="6"/>
                  </a:cubicBezTo>
                  <a:cubicBezTo>
                    <a:pt x="369" y="2"/>
                    <a:pt x="366" y="0"/>
                    <a:pt x="362" y="0"/>
                  </a:cubicBezTo>
                  <a:cubicBezTo>
                    <a:pt x="362" y="0"/>
                    <a:pt x="362" y="0"/>
                    <a:pt x="362" y="0"/>
                  </a:cubicBezTo>
                </a:path>
              </a:pathLst>
            </a:custGeom>
            <a:solidFill>
              <a:srgbClr val="B4C7E7"/>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 name="Freeform 225"/>
            <p:cNvSpPr>
              <a:spLocks/>
            </p:cNvSpPr>
            <p:nvPr/>
          </p:nvSpPr>
          <p:spPr bwMode="auto">
            <a:xfrm>
              <a:off x="5303022" y="1487849"/>
              <a:ext cx="943300" cy="749180"/>
            </a:xfrm>
            <a:custGeom>
              <a:avLst/>
              <a:gdLst>
                <a:gd name="T0" fmla="*/ 395 w 736"/>
                <a:gd name="T1" fmla="*/ 41 h 565"/>
                <a:gd name="T2" fmla="*/ 389 w 736"/>
                <a:gd name="T3" fmla="*/ 73 h 565"/>
                <a:gd name="T4" fmla="*/ 387 w 736"/>
                <a:gd name="T5" fmla="*/ 71 h 565"/>
                <a:gd name="T6" fmla="*/ 362 w 736"/>
                <a:gd name="T7" fmla="*/ 49 h 565"/>
                <a:gd name="T8" fmla="*/ 302 w 736"/>
                <a:gd name="T9" fmla="*/ 98 h 565"/>
                <a:gd name="T10" fmla="*/ 301 w 736"/>
                <a:gd name="T11" fmla="*/ 99 h 565"/>
                <a:gd name="T12" fmla="*/ 296 w 736"/>
                <a:gd name="T13" fmla="*/ 104 h 565"/>
                <a:gd name="T14" fmla="*/ 269 w 736"/>
                <a:gd name="T15" fmla="*/ 108 h 565"/>
                <a:gd name="T16" fmla="*/ 215 w 736"/>
                <a:gd name="T17" fmla="*/ 121 h 565"/>
                <a:gd name="T18" fmla="*/ 168 w 736"/>
                <a:gd name="T19" fmla="*/ 121 h 565"/>
                <a:gd name="T20" fmla="*/ 127 w 736"/>
                <a:gd name="T21" fmla="*/ 98 h 565"/>
                <a:gd name="T22" fmla="*/ 69 w 736"/>
                <a:gd name="T23" fmla="*/ 126 h 565"/>
                <a:gd name="T24" fmla="*/ 32 w 736"/>
                <a:gd name="T25" fmla="*/ 75 h 565"/>
                <a:gd name="T26" fmla="*/ 21 w 736"/>
                <a:gd name="T27" fmla="*/ 81 h 565"/>
                <a:gd name="T28" fmla="*/ 13 w 736"/>
                <a:gd name="T29" fmla="*/ 137 h 565"/>
                <a:gd name="T30" fmla="*/ 42 w 736"/>
                <a:gd name="T31" fmla="*/ 180 h 565"/>
                <a:gd name="T32" fmla="*/ 41 w 736"/>
                <a:gd name="T33" fmla="*/ 208 h 565"/>
                <a:gd name="T34" fmla="*/ 2 w 736"/>
                <a:gd name="T35" fmla="*/ 258 h 565"/>
                <a:gd name="T36" fmla="*/ 19 w 736"/>
                <a:gd name="T37" fmla="*/ 295 h 565"/>
                <a:gd name="T38" fmla="*/ 46 w 736"/>
                <a:gd name="T39" fmla="*/ 302 h 565"/>
                <a:gd name="T40" fmla="*/ 63 w 736"/>
                <a:gd name="T41" fmla="*/ 301 h 565"/>
                <a:gd name="T42" fmla="*/ 82 w 736"/>
                <a:gd name="T43" fmla="*/ 308 h 565"/>
                <a:gd name="T44" fmla="*/ 102 w 736"/>
                <a:gd name="T45" fmla="*/ 359 h 565"/>
                <a:gd name="T46" fmla="*/ 153 w 736"/>
                <a:gd name="T47" fmla="*/ 345 h 565"/>
                <a:gd name="T48" fmla="*/ 133 w 736"/>
                <a:gd name="T49" fmla="*/ 380 h 565"/>
                <a:gd name="T50" fmla="*/ 155 w 736"/>
                <a:gd name="T51" fmla="*/ 392 h 565"/>
                <a:gd name="T52" fmla="*/ 173 w 736"/>
                <a:gd name="T53" fmla="*/ 438 h 565"/>
                <a:gd name="T54" fmla="*/ 204 w 736"/>
                <a:gd name="T55" fmla="*/ 479 h 565"/>
                <a:gd name="T56" fmla="*/ 248 w 736"/>
                <a:gd name="T57" fmla="*/ 539 h 565"/>
                <a:gd name="T58" fmla="*/ 286 w 736"/>
                <a:gd name="T59" fmla="*/ 565 h 565"/>
                <a:gd name="T60" fmla="*/ 289 w 736"/>
                <a:gd name="T61" fmla="*/ 559 h 565"/>
                <a:gd name="T62" fmla="*/ 289 w 736"/>
                <a:gd name="T63" fmla="*/ 559 h 565"/>
                <a:gd name="T64" fmla="*/ 289 w 736"/>
                <a:gd name="T65" fmla="*/ 558 h 565"/>
                <a:gd name="T66" fmla="*/ 301 w 736"/>
                <a:gd name="T67" fmla="*/ 536 h 565"/>
                <a:gd name="T68" fmla="*/ 361 w 736"/>
                <a:gd name="T69" fmla="*/ 500 h 565"/>
                <a:gd name="T70" fmla="*/ 416 w 736"/>
                <a:gd name="T71" fmla="*/ 525 h 565"/>
                <a:gd name="T72" fmla="*/ 513 w 736"/>
                <a:gd name="T73" fmla="*/ 491 h 565"/>
                <a:gd name="T74" fmla="*/ 553 w 736"/>
                <a:gd name="T75" fmla="*/ 458 h 565"/>
                <a:gd name="T76" fmla="*/ 580 w 736"/>
                <a:gd name="T77" fmla="*/ 454 h 565"/>
                <a:gd name="T78" fmla="*/ 653 w 736"/>
                <a:gd name="T79" fmla="*/ 451 h 565"/>
                <a:gd name="T80" fmla="*/ 685 w 736"/>
                <a:gd name="T81" fmla="*/ 433 h 565"/>
                <a:gd name="T82" fmla="*/ 702 w 736"/>
                <a:gd name="T83" fmla="*/ 434 h 565"/>
                <a:gd name="T84" fmla="*/ 728 w 736"/>
                <a:gd name="T85" fmla="*/ 444 h 565"/>
                <a:gd name="T86" fmla="*/ 731 w 736"/>
                <a:gd name="T87" fmla="*/ 383 h 565"/>
                <a:gd name="T88" fmla="*/ 704 w 736"/>
                <a:gd name="T89" fmla="*/ 308 h 565"/>
                <a:gd name="T90" fmla="*/ 666 w 736"/>
                <a:gd name="T91" fmla="*/ 181 h 565"/>
                <a:gd name="T92" fmla="*/ 637 w 736"/>
                <a:gd name="T93" fmla="*/ 113 h 565"/>
                <a:gd name="T94" fmla="*/ 600 w 736"/>
                <a:gd name="T95" fmla="*/ 51 h 565"/>
                <a:gd name="T96" fmla="*/ 578 w 736"/>
                <a:gd name="T97" fmla="*/ 52 h 565"/>
                <a:gd name="T98" fmla="*/ 552 w 736"/>
                <a:gd name="T99" fmla="*/ 61 h 565"/>
                <a:gd name="T100" fmla="*/ 542 w 736"/>
                <a:gd name="T101" fmla="*/ 57 h 565"/>
                <a:gd name="T102" fmla="*/ 516 w 736"/>
                <a:gd name="T103" fmla="*/ 36 h 565"/>
                <a:gd name="T104" fmla="*/ 485 w 736"/>
                <a:gd name="T105" fmla="*/ 28 h 565"/>
                <a:gd name="T106" fmla="*/ 434 w 736"/>
                <a:gd name="T107" fmla="*/ 26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6" h="565">
                  <a:moveTo>
                    <a:pt x="439" y="0"/>
                  </a:moveTo>
                  <a:cubicBezTo>
                    <a:pt x="416" y="0"/>
                    <a:pt x="430" y="6"/>
                    <a:pt x="418" y="18"/>
                  </a:cubicBezTo>
                  <a:cubicBezTo>
                    <a:pt x="408" y="29"/>
                    <a:pt x="399" y="25"/>
                    <a:pt x="395" y="41"/>
                  </a:cubicBezTo>
                  <a:cubicBezTo>
                    <a:pt x="395" y="41"/>
                    <a:pt x="395" y="41"/>
                    <a:pt x="395" y="41"/>
                  </a:cubicBezTo>
                  <a:cubicBezTo>
                    <a:pt x="395" y="41"/>
                    <a:pt x="395" y="41"/>
                    <a:pt x="395" y="41"/>
                  </a:cubicBezTo>
                  <a:cubicBezTo>
                    <a:pt x="394" y="48"/>
                    <a:pt x="394" y="73"/>
                    <a:pt x="389" y="73"/>
                  </a:cubicBezTo>
                  <a:cubicBezTo>
                    <a:pt x="389" y="73"/>
                    <a:pt x="389" y="73"/>
                    <a:pt x="389" y="73"/>
                  </a:cubicBezTo>
                  <a:cubicBezTo>
                    <a:pt x="389" y="73"/>
                    <a:pt x="389" y="73"/>
                    <a:pt x="389" y="73"/>
                  </a:cubicBezTo>
                  <a:cubicBezTo>
                    <a:pt x="389" y="73"/>
                    <a:pt x="389" y="73"/>
                    <a:pt x="389" y="73"/>
                  </a:cubicBezTo>
                  <a:cubicBezTo>
                    <a:pt x="389" y="73"/>
                    <a:pt x="389" y="73"/>
                    <a:pt x="389" y="73"/>
                  </a:cubicBezTo>
                  <a:cubicBezTo>
                    <a:pt x="389" y="73"/>
                    <a:pt x="388" y="73"/>
                    <a:pt x="387" y="72"/>
                  </a:cubicBezTo>
                  <a:cubicBezTo>
                    <a:pt x="387" y="72"/>
                    <a:pt x="387" y="72"/>
                    <a:pt x="387" y="72"/>
                  </a:cubicBezTo>
                  <a:cubicBezTo>
                    <a:pt x="387" y="72"/>
                    <a:pt x="387" y="72"/>
                    <a:pt x="387" y="72"/>
                  </a:cubicBezTo>
                  <a:cubicBezTo>
                    <a:pt x="387" y="72"/>
                    <a:pt x="387" y="72"/>
                    <a:pt x="387" y="72"/>
                  </a:cubicBezTo>
                  <a:cubicBezTo>
                    <a:pt x="387" y="72"/>
                    <a:pt x="387" y="71"/>
                    <a:pt x="387" y="71"/>
                  </a:cubicBezTo>
                  <a:cubicBezTo>
                    <a:pt x="387" y="71"/>
                    <a:pt x="387" y="71"/>
                    <a:pt x="387" y="71"/>
                  </a:cubicBezTo>
                  <a:cubicBezTo>
                    <a:pt x="387" y="71"/>
                    <a:pt x="386" y="71"/>
                    <a:pt x="386" y="71"/>
                  </a:cubicBezTo>
                  <a:cubicBezTo>
                    <a:pt x="386" y="71"/>
                    <a:pt x="386" y="70"/>
                    <a:pt x="386" y="70"/>
                  </a:cubicBezTo>
                  <a:cubicBezTo>
                    <a:pt x="386" y="70"/>
                    <a:pt x="386" y="70"/>
                    <a:pt x="386" y="70"/>
                  </a:cubicBezTo>
                  <a:cubicBezTo>
                    <a:pt x="381" y="64"/>
                    <a:pt x="370" y="49"/>
                    <a:pt x="362" y="49"/>
                  </a:cubicBezTo>
                  <a:cubicBezTo>
                    <a:pt x="362" y="49"/>
                    <a:pt x="362" y="49"/>
                    <a:pt x="362" y="49"/>
                  </a:cubicBezTo>
                  <a:cubicBezTo>
                    <a:pt x="362" y="49"/>
                    <a:pt x="362" y="49"/>
                    <a:pt x="362" y="49"/>
                  </a:cubicBezTo>
                  <a:cubicBezTo>
                    <a:pt x="360" y="49"/>
                    <a:pt x="358" y="50"/>
                    <a:pt x="357" y="52"/>
                  </a:cubicBezTo>
                  <a:cubicBezTo>
                    <a:pt x="348" y="60"/>
                    <a:pt x="334" y="61"/>
                    <a:pt x="323" y="72"/>
                  </a:cubicBezTo>
                  <a:cubicBezTo>
                    <a:pt x="315" y="80"/>
                    <a:pt x="310" y="90"/>
                    <a:pt x="302" y="98"/>
                  </a:cubicBezTo>
                  <a:cubicBezTo>
                    <a:pt x="302" y="98"/>
                    <a:pt x="302" y="98"/>
                    <a:pt x="302" y="98"/>
                  </a:cubicBezTo>
                  <a:cubicBezTo>
                    <a:pt x="302" y="98"/>
                    <a:pt x="302" y="98"/>
                    <a:pt x="302" y="98"/>
                  </a:cubicBezTo>
                  <a:cubicBezTo>
                    <a:pt x="302" y="98"/>
                    <a:pt x="302" y="98"/>
                    <a:pt x="302" y="99"/>
                  </a:cubicBezTo>
                  <a:cubicBezTo>
                    <a:pt x="302" y="99"/>
                    <a:pt x="302" y="99"/>
                    <a:pt x="302" y="99"/>
                  </a:cubicBezTo>
                  <a:cubicBezTo>
                    <a:pt x="301" y="99"/>
                    <a:pt x="301" y="99"/>
                    <a:pt x="301" y="99"/>
                  </a:cubicBezTo>
                  <a:cubicBezTo>
                    <a:pt x="301" y="99"/>
                    <a:pt x="301" y="99"/>
                    <a:pt x="301" y="99"/>
                  </a:cubicBezTo>
                  <a:cubicBezTo>
                    <a:pt x="299" y="101"/>
                    <a:pt x="298" y="102"/>
                    <a:pt x="296" y="104"/>
                  </a:cubicBezTo>
                  <a:cubicBezTo>
                    <a:pt x="296" y="104"/>
                    <a:pt x="296" y="104"/>
                    <a:pt x="296" y="104"/>
                  </a:cubicBezTo>
                  <a:cubicBezTo>
                    <a:pt x="296" y="104"/>
                    <a:pt x="296" y="104"/>
                    <a:pt x="296" y="104"/>
                  </a:cubicBezTo>
                  <a:cubicBezTo>
                    <a:pt x="296" y="104"/>
                    <a:pt x="296" y="104"/>
                    <a:pt x="296" y="104"/>
                  </a:cubicBezTo>
                  <a:cubicBezTo>
                    <a:pt x="296" y="104"/>
                    <a:pt x="296" y="104"/>
                    <a:pt x="296" y="104"/>
                  </a:cubicBezTo>
                  <a:cubicBezTo>
                    <a:pt x="296" y="104"/>
                    <a:pt x="296" y="104"/>
                    <a:pt x="296" y="104"/>
                  </a:cubicBezTo>
                  <a:cubicBezTo>
                    <a:pt x="296" y="104"/>
                    <a:pt x="296" y="104"/>
                    <a:pt x="296" y="104"/>
                  </a:cubicBezTo>
                  <a:cubicBezTo>
                    <a:pt x="291" y="108"/>
                    <a:pt x="286" y="111"/>
                    <a:pt x="280" y="111"/>
                  </a:cubicBezTo>
                  <a:cubicBezTo>
                    <a:pt x="276" y="111"/>
                    <a:pt x="273" y="110"/>
                    <a:pt x="269" y="108"/>
                  </a:cubicBezTo>
                  <a:cubicBezTo>
                    <a:pt x="264" y="106"/>
                    <a:pt x="256" y="101"/>
                    <a:pt x="250" y="101"/>
                  </a:cubicBezTo>
                  <a:cubicBezTo>
                    <a:pt x="250" y="101"/>
                    <a:pt x="250" y="101"/>
                    <a:pt x="249" y="101"/>
                  </a:cubicBezTo>
                  <a:cubicBezTo>
                    <a:pt x="247" y="102"/>
                    <a:pt x="244" y="103"/>
                    <a:pt x="243" y="106"/>
                  </a:cubicBezTo>
                  <a:cubicBezTo>
                    <a:pt x="238" y="116"/>
                    <a:pt x="229" y="121"/>
                    <a:pt x="215" y="121"/>
                  </a:cubicBezTo>
                  <a:cubicBezTo>
                    <a:pt x="215" y="121"/>
                    <a:pt x="215" y="121"/>
                    <a:pt x="215" y="121"/>
                  </a:cubicBezTo>
                  <a:cubicBezTo>
                    <a:pt x="212" y="121"/>
                    <a:pt x="210" y="121"/>
                    <a:pt x="207" y="121"/>
                  </a:cubicBezTo>
                  <a:cubicBezTo>
                    <a:pt x="199" y="122"/>
                    <a:pt x="191" y="123"/>
                    <a:pt x="183" y="123"/>
                  </a:cubicBezTo>
                  <a:cubicBezTo>
                    <a:pt x="183" y="123"/>
                    <a:pt x="183" y="123"/>
                    <a:pt x="183" y="123"/>
                  </a:cubicBezTo>
                  <a:cubicBezTo>
                    <a:pt x="183" y="123"/>
                    <a:pt x="183" y="123"/>
                    <a:pt x="183" y="123"/>
                  </a:cubicBezTo>
                  <a:cubicBezTo>
                    <a:pt x="178" y="123"/>
                    <a:pt x="173" y="122"/>
                    <a:pt x="168" y="121"/>
                  </a:cubicBezTo>
                  <a:cubicBezTo>
                    <a:pt x="168" y="121"/>
                    <a:pt x="168" y="121"/>
                    <a:pt x="168" y="121"/>
                  </a:cubicBezTo>
                  <a:cubicBezTo>
                    <a:pt x="154" y="117"/>
                    <a:pt x="143" y="98"/>
                    <a:pt x="132" y="98"/>
                  </a:cubicBezTo>
                  <a:cubicBezTo>
                    <a:pt x="132" y="98"/>
                    <a:pt x="131" y="98"/>
                    <a:pt x="131" y="98"/>
                  </a:cubicBezTo>
                  <a:cubicBezTo>
                    <a:pt x="131" y="98"/>
                    <a:pt x="131" y="98"/>
                    <a:pt x="131" y="98"/>
                  </a:cubicBezTo>
                  <a:cubicBezTo>
                    <a:pt x="129" y="98"/>
                    <a:pt x="128" y="98"/>
                    <a:pt x="127" y="98"/>
                  </a:cubicBezTo>
                  <a:cubicBezTo>
                    <a:pt x="126" y="98"/>
                    <a:pt x="126" y="98"/>
                    <a:pt x="126" y="98"/>
                  </a:cubicBezTo>
                  <a:cubicBezTo>
                    <a:pt x="126" y="98"/>
                    <a:pt x="126" y="98"/>
                    <a:pt x="126" y="98"/>
                  </a:cubicBezTo>
                  <a:cubicBezTo>
                    <a:pt x="123" y="98"/>
                    <a:pt x="121" y="98"/>
                    <a:pt x="120" y="98"/>
                  </a:cubicBezTo>
                  <a:cubicBezTo>
                    <a:pt x="111" y="98"/>
                    <a:pt x="106" y="99"/>
                    <a:pt x="99" y="108"/>
                  </a:cubicBezTo>
                  <a:cubicBezTo>
                    <a:pt x="91" y="118"/>
                    <a:pt x="83" y="125"/>
                    <a:pt x="69" y="126"/>
                  </a:cubicBezTo>
                  <a:cubicBezTo>
                    <a:pt x="68" y="126"/>
                    <a:pt x="67" y="126"/>
                    <a:pt x="65" y="126"/>
                  </a:cubicBezTo>
                  <a:cubicBezTo>
                    <a:pt x="49" y="126"/>
                    <a:pt x="47" y="122"/>
                    <a:pt x="47" y="106"/>
                  </a:cubicBezTo>
                  <a:cubicBezTo>
                    <a:pt x="47" y="106"/>
                    <a:pt x="47" y="106"/>
                    <a:pt x="47" y="106"/>
                  </a:cubicBezTo>
                  <a:cubicBezTo>
                    <a:pt x="41" y="106"/>
                    <a:pt x="41" y="93"/>
                    <a:pt x="40" y="89"/>
                  </a:cubicBezTo>
                  <a:cubicBezTo>
                    <a:pt x="38" y="82"/>
                    <a:pt x="35" y="79"/>
                    <a:pt x="32" y="75"/>
                  </a:cubicBezTo>
                  <a:cubicBezTo>
                    <a:pt x="32" y="75"/>
                    <a:pt x="32" y="75"/>
                    <a:pt x="32" y="74"/>
                  </a:cubicBezTo>
                  <a:cubicBezTo>
                    <a:pt x="31" y="74"/>
                    <a:pt x="30" y="74"/>
                    <a:pt x="29" y="74"/>
                  </a:cubicBezTo>
                  <a:cubicBezTo>
                    <a:pt x="28" y="74"/>
                    <a:pt x="26" y="75"/>
                    <a:pt x="25" y="76"/>
                  </a:cubicBezTo>
                  <a:cubicBezTo>
                    <a:pt x="24" y="77"/>
                    <a:pt x="24" y="78"/>
                    <a:pt x="23" y="79"/>
                  </a:cubicBezTo>
                  <a:cubicBezTo>
                    <a:pt x="22" y="80"/>
                    <a:pt x="22" y="80"/>
                    <a:pt x="21" y="81"/>
                  </a:cubicBezTo>
                  <a:cubicBezTo>
                    <a:pt x="19" y="83"/>
                    <a:pt x="16" y="86"/>
                    <a:pt x="14" y="89"/>
                  </a:cubicBezTo>
                  <a:cubicBezTo>
                    <a:pt x="12" y="93"/>
                    <a:pt x="7" y="96"/>
                    <a:pt x="5" y="101"/>
                  </a:cubicBezTo>
                  <a:cubicBezTo>
                    <a:pt x="2" y="107"/>
                    <a:pt x="9" y="110"/>
                    <a:pt x="11" y="114"/>
                  </a:cubicBezTo>
                  <a:cubicBezTo>
                    <a:pt x="13" y="117"/>
                    <a:pt x="11" y="124"/>
                    <a:pt x="11" y="128"/>
                  </a:cubicBezTo>
                  <a:cubicBezTo>
                    <a:pt x="12" y="131"/>
                    <a:pt x="12" y="134"/>
                    <a:pt x="13" y="137"/>
                  </a:cubicBezTo>
                  <a:cubicBezTo>
                    <a:pt x="15" y="144"/>
                    <a:pt x="17" y="150"/>
                    <a:pt x="20" y="155"/>
                  </a:cubicBezTo>
                  <a:cubicBezTo>
                    <a:pt x="22" y="157"/>
                    <a:pt x="23" y="158"/>
                    <a:pt x="24" y="159"/>
                  </a:cubicBezTo>
                  <a:cubicBezTo>
                    <a:pt x="27" y="161"/>
                    <a:pt x="28" y="165"/>
                    <a:pt x="31" y="168"/>
                  </a:cubicBezTo>
                  <a:cubicBezTo>
                    <a:pt x="34" y="171"/>
                    <a:pt x="37" y="174"/>
                    <a:pt x="40" y="176"/>
                  </a:cubicBezTo>
                  <a:cubicBezTo>
                    <a:pt x="41" y="178"/>
                    <a:pt x="42" y="179"/>
                    <a:pt x="42" y="180"/>
                  </a:cubicBezTo>
                  <a:cubicBezTo>
                    <a:pt x="42" y="181"/>
                    <a:pt x="42" y="181"/>
                    <a:pt x="42" y="181"/>
                  </a:cubicBezTo>
                  <a:cubicBezTo>
                    <a:pt x="44" y="182"/>
                    <a:pt x="43" y="190"/>
                    <a:pt x="42" y="198"/>
                  </a:cubicBezTo>
                  <a:cubicBezTo>
                    <a:pt x="42" y="198"/>
                    <a:pt x="42" y="199"/>
                    <a:pt x="42" y="199"/>
                  </a:cubicBezTo>
                  <a:cubicBezTo>
                    <a:pt x="43" y="200"/>
                    <a:pt x="42" y="201"/>
                    <a:pt x="42" y="203"/>
                  </a:cubicBezTo>
                  <a:cubicBezTo>
                    <a:pt x="41" y="208"/>
                    <a:pt x="41" y="208"/>
                    <a:pt x="41" y="208"/>
                  </a:cubicBezTo>
                  <a:cubicBezTo>
                    <a:pt x="41" y="211"/>
                    <a:pt x="40" y="214"/>
                    <a:pt x="40" y="217"/>
                  </a:cubicBezTo>
                  <a:cubicBezTo>
                    <a:pt x="43" y="228"/>
                    <a:pt x="43" y="228"/>
                    <a:pt x="43" y="228"/>
                  </a:cubicBezTo>
                  <a:cubicBezTo>
                    <a:pt x="40" y="230"/>
                    <a:pt x="40" y="230"/>
                    <a:pt x="40" y="230"/>
                  </a:cubicBezTo>
                  <a:cubicBezTo>
                    <a:pt x="33" y="235"/>
                    <a:pt x="8" y="251"/>
                    <a:pt x="6" y="254"/>
                  </a:cubicBezTo>
                  <a:cubicBezTo>
                    <a:pt x="4" y="255"/>
                    <a:pt x="3" y="257"/>
                    <a:pt x="2" y="258"/>
                  </a:cubicBezTo>
                  <a:cubicBezTo>
                    <a:pt x="1" y="260"/>
                    <a:pt x="0" y="263"/>
                    <a:pt x="0" y="265"/>
                  </a:cubicBezTo>
                  <a:cubicBezTo>
                    <a:pt x="0" y="266"/>
                    <a:pt x="0" y="268"/>
                    <a:pt x="0" y="270"/>
                  </a:cubicBezTo>
                  <a:cubicBezTo>
                    <a:pt x="1" y="275"/>
                    <a:pt x="3" y="280"/>
                    <a:pt x="6" y="283"/>
                  </a:cubicBezTo>
                  <a:cubicBezTo>
                    <a:pt x="8" y="285"/>
                    <a:pt x="10" y="286"/>
                    <a:pt x="11" y="287"/>
                  </a:cubicBezTo>
                  <a:cubicBezTo>
                    <a:pt x="14" y="290"/>
                    <a:pt x="16" y="293"/>
                    <a:pt x="19" y="295"/>
                  </a:cubicBezTo>
                  <a:cubicBezTo>
                    <a:pt x="21" y="297"/>
                    <a:pt x="23" y="298"/>
                    <a:pt x="25" y="299"/>
                  </a:cubicBezTo>
                  <a:cubicBezTo>
                    <a:pt x="29" y="301"/>
                    <a:pt x="32" y="300"/>
                    <a:pt x="34" y="301"/>
                  </a:cubicBezTo>
                  <a:cubicBezTo>
                    <a:pt x="36" y="301"/>
                    <a:pt x="38" y="302"/>
                    <a:pt x="41" y="302"/>
                  </a:cubicBezTo>
                  <a:cubicBezTo>
                    <a:pt x="42" y="302"/>
                    <a:pt x="44" y="302"/>
                    <a:pt x="46" y="302"/>
                  </a:cubicBezTo>
                  <a:cubicBezTo>
                    <a:pt x="46" y="302"/>
                    <a:pt x="46" y="302"/>
                    <a:pt x="46" y="302"/>
                  </a:cubicBezTo>
                  <a:cubicBezTo>
                    <a:pt x="47" y="302"/>
                    <a:pt x="48" y="301"/>
                    <a:pt x="50" y="301"/>
                  </a:cubicBezTo>
                  <a:cubicBezTo>
                    <a:pt x="59" y="299"/>
                    <a:pt x="59" y="299"/>
                    <a:pt x="59" y="299"/>
                  </a:cubicBezTo>
                  <a:cubicBezTo>
                    <a:pt x="59" y="300"/>
                    <a:pt x="61" y="301"/>
                    <a:pt x="63" y="301"/>
                  </a:cubicBezTo>
                  <a:cubicBezTo>
                    <a:pt x="63" y="301"/>
                    <a:pt x="64" y="301"/>
                    <a:pt x="64" y="301"/>
                  </a:cubicBezTo>
                  <a:cubicBezTo>
                    <a:pt x="63" y="301"/>
                    <a:pt x="63" y="301"/>
                    <a:pt x="63" y="301"/>
                  </a:cubicBezTo>
                  <a:cubicBezTo>
                    <a:pt x="63" y="301"/>
                    <a:pt x="63" y="301"/>
                    <a:pt x="64" y="301"/>
                  </a:cubicBezTo>
                  <a:cubicBezTo>
                    <a:pt x="65" y="301"/>
                    <a:pt x="66" y="302"/>
                    <a:pt x="67" y="302"/>
                  </a:cubicBezTo>
                  <a:cubicBezTo>
                    <a:pt x="72" y="303"/>
                    <a:pt x="79" y="305"/>
                    <a:pt x="81" y="307"/>
                  </a:cubicBezTo>
                  <a:cubicBezTo>
                    <a:pt x="82" y="307"/>
                    <a:pt x="82" y="307"/>
                    <a:pt x="82" y="308"/>
                  </a:cubicBezTo>
                  <a:cubicBezTo>
                    <a:pt x="82" y="308"/>
                    <a:pt x="82" y="308"/>
                    <a:pt x="82" y="308"/>
                  </a:cubicBezTo>
                  <a:cubicBezTo>
                    <a:pt x="87" y="317"/>
                    <a:pt x="82" y="319"/>
                    <a:pt x="81" y="328"/>
                  </a:cubicBezTo>
                  <a:cubicBezTo>
                    <a:pt x="81" y="334"/>
                    <a:pt x="81" y="340"/>
                    <a:pt x="82" y="344"/>
                  </a:cubicBezTo>
                  <a:cubicBezTo>
                    <a:pt x="84" y="348"/>
                    <a:pt x="87" y="351"/>
                    <a:pt x="91" y="356"/>
                  </a:cubicBezTo>
                  <a:cubicBezTo>
                    <a:pt x="94" y="359"/>
                    <a:pt x="96" y="360"/>
                    <a:pt x="98" y="360"/>
                  </a:cubicBezTo>
                  <a:cubicBezTo>
                    <a:pt x="99" y="360"/>
                    <a:pt x="100" y="359"/>
                    <a:pt x="102" y="359"/>
                  </a:cubicBezTo>
                  <a:cubicBezTo>
                    <a:pt x="104" y="358"/>
                    <a:pt x="105" y="358"/>
                    <a:pt x="106" y="358"/>
                  </a:cubicBezTo>
                  <a:cubicBezTo>
                    <a:pt x="107" y="357"/>
                    <a:pt x="109" y="356"/>
                    <a:pt x="112" y="356"/>
                  </a:cubicBezTo>
                  <a:cubicBezTo>
                    <a:pt x="120" y="354"/>
                    <a:pt x="122" y="344"/>
                    <a:pt x="132" y="341"/>
                  </a:cubicBezTo>
                  <a:cubicBezTo>
                    <a:pt x="132" y="341"/>
                    <a:pt x="136" y="341"/>
                    <a:pt x="139" y="341"/>
                  </a:cubicBezTo>
                  <a:cubicBezTo>
                    <a:pt x="145" y="341"/>
                    <a:pt x="151" y="341"/>
                    <a:pt x="153" y="345"/>
                  </a:cubicBezTo>
                  <a:cubicBezTo>
                    <a:pt x="153" y="346"/>
                    <a:pt x="154" y="346"/>
                    <a:pt x="154" y="347"/>
                  </a:cubicBezTo>
                  <a:cubicBezTo>
                    <a:pt x="155" y="347"/>
                    <a:pt x="155" y="349"/>
                    <a:pt x="154" y="351"/>
                  </a:cubicBezTo>
                  <a:cubicBezTo>
                    <a:pt x="154" y="355"/>
                    <a:pt x="152" y="358"/>
                    <a:pt x="149" y="361"/>
                  </a:cubicBezTo>
                  <a:cubicBezTo>
                    <a:pt x="147" y="366"/>
                    <a:pt x="144" y="368"/>
                    <a:pt x="141" y="369"/>
                  </a:cubicBezTo>
                  <a:cubicBezTo>
                    <a:pt x="137" y="371"/>
                    <a:pt x="134" y="376"/>
                    <a:pt x="133" y="380"/>
                  </a:cubicBezTo>
                  <a:cubicBezTo>
                    <a:pt x="134" y="381"/>
                    <a:pt x="136" y="382"/>
                    <a:pt x="138" y="385"/>
                  </a:cubicBezTo>
                  <a:cubicBezTo>
                    <a:pt x="141" y="386"/>
                    <a:pt x="143" y="387"/>
                    <a:pt x="143" y="388"/>
                  </a:cubicBezTo>
                  <a:cubicBezTo>
                    <a:pt x="149" y="390"/>
                    <a:pt x="149" y="390"/>
                    <a:pt x="149" y="390"/>
                  </a:cubicBezTo>
                  <a:cubicBezTo>
                    <a:pt x="150" y="391"/>
                    <a:pt x="151" y="391"/>
                    <a:pt x="151" y="391"/>
                  </a:cubicBezTo>
                  <a:cubicBezTo>
                    <a:pt x="153" y="391"/>
                    <a:pt x="154" y="392"/>
                    <a:pt x="155" y="392"/>
                  </a:cubicBezTo>
                  <a:cubicBezTo>
                    <a:pt x="157" y="392"/>
                    <a:pt x="159" y="392"/>
                    <a:pt x="161" y="392"/>
                  </a:cubicBezTo>
                  <a:cubicBezTo>
                    <a:pt x="165" y="392"/>
                    <a:pt x="168" y="394"/>
                    <a:pt x="169" y="397"/>
                  </a:cubicBezTo>
                  <a:cubicBezTo>
                    <a:pt x="169" y="397"/>
                    <a:pt x="170" y="397"/>
                    <a:pt x="170" y="397"/>
                  </a:cubicBezTo>
                  <a:cubicBezTo>
                    <a:pt x="172" y="398"/>
                    <a:pt x="172" y="413"/>
                    <a:pt x="172" y="416"/>
                  </a:cubicBezTo>
                  <a:cubicBezTo>
                    <a:pt x="174" y="424"/>
                    <a:pt x="171" y="431"/>
                    <a:pt x="173" y="438"/>
                  </a:cubicBezTo>
                  <a:cubicBezTo>
                    <a:pt x="175" y="442"/>
                    <a:pt x="177" y="445"/>
                    <a:pt x="179" y="448"/>
                  </a:cubicBezTo>
                  <a:cubicBezTo>
                    <a:pt x="182" y="450"/>
                    <a:pt x="186" y="452"/>
                    <a:pt x="187" y="453"/>
                  </a:cubicBezTo>
                  <a:cubicBezTo>
                    <a:pt x="190" y="456"/>
                    <a:pt x="195" y="458"/>
                    <a:pt x="197" y="463"/>
                  </a:cubicBezTo>
                  <a:cubicBezTo>
                    <a:pt x="199" y="467"/>
                    <a:pt x="200" y="471"/>
                    <a:pt x="203" y="476"/>
                  </a:cubicBezTo>
                  <a:cubicBezTo>
                    <a:pt x="203" y="477"/>
                    <a:pt x="203" y="478"/>
                    <a:pt x="204" y="479"/>
                  </a:cubicBezTo>
                  <a:cubicBezTo>
                    <a:pt x="207" y="485"/>
                    <a:pt x="213" y="492"/>
                    <a:pt x="216" y="498"/>
                  </a:cubicBezTo>
                  <a:cubicBezTo>
                    <a:pt x="220" y="505"/>
                    <a:pt x="223" y="505"/>
                    <a:pt x="225" y="513"/>
                  </a:cubicBezTo>
                  <a:cubicBezTo>
                    <a:pt x="226" y="517"/>
                    <a:pt x="241" y="526"/>
                    <a:pt x="243" y="528"/>
                  </a:cubicBezTo>
                  <a:cubicBezTo>
                    <a:pt x="246" y="531"/>
                    <a:pt x="247" y="534"/>
                    <a:pt x="247" y="536"/>
                  </a:cubicBezTo>
                  <a:cubicBezTo>
                    <a:pt x="247" y="537"/>
                    <a:pt x="248" y="538"/>
                    <a:pt x="248" y="539"/>
                  </a:cubicBezTo>
                  <a:cubicBezTo>
                    <a:pt x="249" y="539"/>
                    <a:pt x="250" y="541"/>
                    <a:pt x="252" y="543"/>
                  </a:cubicBezTo>
                  <a:cubicBezTo>
                    <a:pt x="253" y="544"/>
                    <a:pt x="254" y="544"/>
                    <a:pt x="255" y="545"/>
                  </a:cubicBezTo>
                  <a:cubicBezTo>
                    <a:pt x="259" y="547"/>
                    <a:pt x="264" y="549"/>
                    <a:pt x="268" y="551"/>
                  </a:cubicBezTo>
                  <a:cubicBezTo>
                    <a:pt x="273" y="553"/>
                    <a:pt x="277" y="557"/>
                    <a:pt x="281" y="561"/>
                  </a:cubicBezTo>
                  <a:cubicBezTo>
                    <a:pt x="284" y="564"/>
                    <a:pt x="285" y="565"/>
                    <a:pt x="286" y="565"/>
                  </a:cubicBezTo>
                  <a:cubicBezTo>
                    <a:pt x="286" y="565"/>
                    <a:pt x="286" y="565"/>
                    <a:pt x="286" y="564"/>
                  </a:cubicBezTo>
                  <a:cubicBezTo>
                    <a:pt x="287" y="564"/>
                    <a:pt x="287" y="561"/>
                    <a:pt x="288" y="559"/>
                  </a:cubicBezTo>
                  <a:cubicBezTo>
                    <a:pt x="288" y="559"/>
                    <a:pt x="288" y="559"/>
                    <a:pt x="288" y="559"/>
                  </a:cubicBezTo>
                  <a:cubicBezTo>
                    <a:pt x="288" y="559"/>
                    <a:pt x="288" y="559"/>
                    <a:pt x="289" y="559"/>
                  </a:cubicBezTo>
                  <a:cubicBezTo>
                    <a:pt x="289" y="559"/>
                    <a:pt x="289" y="559"/>
                    <a:pt x="289" y="559"/>
                  </a:cubicBezTo>
                  <a:cubicBezTo>
                    <a:pt x="289" y="559"/>
                    <a:pt x="289" y="559"/>
                    <a:pt x="289" y="559"/>
                  </a:cubicBezTo>
                  <a:cubicBezTo>
                    <a:pt x="289" y="559"/>
                    <a:pt x="289" y="559"/>
                    <a:pt x="289" y="559"/>
                  </a:cubicBezTo>
                  <a:cubicBezTo>
                    <a:pt x="289" y="559"/>
                    <a:pt x="289" y="559"/>
                    <a:pt x="289" y="559"/>
                  </a:cubicBezTo>
                  <a:cubicBezTo>
                    <a:pt x="289" y="559"/>
                    <a:pt x="289" y="559"/>
                    <a:pt x="289" y="559"/>
                  </a:cubicBezTo>
                  <a:cubicBezTo>
                    <a:pt x="289" y="559"/>
                    <a:pt x="289" y="559"/>
                    <a:pt x="289" y="559"/>
                  </a:cubicBezTo>
                  <a:cubicBezTo>
                    <a:pt x="289" y="559"/>
                    <a:pt x="289" y="559"/>
                    <a:pt x="289" y="559"/>
                  </a:cubicBezTo>
                  <a:cubicBezTo>
                    <a:pt x="289" y="559"/>
                    <a:pt x="289" y="559"/>
                    <a:pt x="289" y="559"/>
                  </a:cubicBezTo>
                  <a:cubicBezTo>
                    <a:pt x="289" y="559"/>
                    <a:pt x="289" y="559"/>
                    <a:pt x="289" y="558"/>
                  </a:cubicBezTo>
                  <a:cubicBezTo>
                    <a:pt x="289" y="558"/>
                    <a:pt x="289" y="558"/>
                    <a:pt x="289" y="558"/>
                  </a:cubicBezTo>
                  <a:cubicBezTo>
                    <a:pt x="289" y="558"/>
                    <a:pt x="289" y="558"/>
                    <a:pt x="289" y="558"/>
                  </a:cubicBezTo>
                  <a:cubicBezTo>
                    <a:pt x="290" y="557"/>
                    <a:pt x="301" y="552"/>
                    <a:pt x="301" y="550"/>
                  </a:cubicBezTo>
                  <a:cubicBezTo>
                    <a:pt x="301" y="544"/>
                    <a:pt x="301" y="542"/>
                    <a:pt x="301" y="536"/>
                  </a:cubicBezTo>
                  <a:cubicBezTo>
                    <a:pt x="301" y="536"/>
                    <a:pt x="301" y="536"/>
                    <a:pt x="301" y="536"/>
                  </a:cubicBezTo>
                  <a:cubicBezTo>
                    <a:pt x="301" y="536"/>
                    <a:pt x="301" y="536"/>
                    <a:pt x="301" y="536"/>
                  </a:cubicBezTo>
                  <a:cubicBezTo>
                    <a:pt x="301" y="536"/>
                    <a:pt x="301" y="536"/>
                    <a:pt x="301" y="536"/>
                  </a:cubicBezTo>
                  <a:cubicBezTo>
                    <a:pt x="301" y="530"/>
                    <a:pt x="302" y="524"/>
                    <a:pt x="303" y="518"/>
                  </a:cubicBezTo>
                  <a:cubicBezTo>
                    <a:pt x="303" y="518"/>
                    <a:pt x="303" y="518"/>
                    <a:pt x="303" y="518"/>
                  </a:cubicBezTo>
                  <a:cubicBezTo>
                    <a:pt x="309" y="506"/>
                    <a:pt x="311" y="503"/>
                    <a:pt x="328" y="503"/>
                  </a:cubicBezTo>
                  <a:cubicBezTo>
                    <a:pt x="342" y="503"/>
                    <a:pt x="349" y="502"/>
                    <a:pt x="361" y="500"/>
                  </a:cubicBezTo>
                  <a:cubicBezTo>
                    <a:pt x="361" y="500"/>
                    <a:pt x="361" y="500"/>
                    <a:pt x="361" y="500"/>
                  </a:cubicBezTo>
                  <a:cubicBezTo>
                    <a:pt x="363" y="499"/>
                    <a:pt x="365" y="499"/>
                    <a:pt x="366" y="499"/>
                  </a:cubicBezTo>
                  <a:cubicBezTo>
                    <a:pt x="366" y="499"/>
                    <a:pt x="366" y="499"/>
                    <a:pt x="366" y="499"/>
                  </a:cubicBezTo>
                  <a:cubicBezTo>
                    <a:pt x="366" y="499"/>
                    <a:pt x="366" y="499"/>
                    <a:pt x="366" y="499"/>
                  </a:cubicBezTo>
                  <a:cubicBezTo>
                    <a:pt x="375" y="499"/>
                    <a:pt x="380" y="505"/>
                    <a:pt x="389" y="509"/>
                  </a:cubicBezTo>
                  <a:cubicBezTo>
                    <a:pt x="399" y="514"/>
                    <a:pt x="404" y="522"/>
                    <a:pt x="416" y="525"/>
                  </a:cubicBezTo>
                  <a:cubicBezTo>
                    <a:pt x="420" y="526"/>
                    <a:pt x="423" y="527"/>
                    <a:pt x="427" y="527"/>
                  </a:cubicBezTo>
                  <a:cubicBezTo>
                    <a:pt x="435" y="527"/>
                    <a:pt x="443" y="525"/>
                    <a:pt x="451" y="522"/>
                  </a:cubicBezTo>
                  <a:cubicBezTo>
                    <a:pt x="460" y="518"/>
                    <a:pt x="473" y="516"/>
                    <a:pt x="480" y="511"/>
                  </a:cubicBezTo>
                  <a:cubicBezTo>
                    <a:pt x="483" y="508"/>
                    <a:pt x="512" y="491"/>
                    <a:pt x="513" y="491"/>
                  </a:cubicBezTo>
                  <a:cubicBezTo>
                    <a:pt x="513" y="491"/>
                    <a:pt x="513" y="491"/>
                    <a:pt x="513" y="491"/>
                  </a:cubicBezTo>
                  <a:cubicBezTo>
                    <a:pt x="518" y="492"/>
                    <a:pt x="522" y="493"/>
                    <a:pt x="525" y="493"/>
                  </a:cubicBezTo>
                  <a:cubicBezTo>
                    <a:pt x="530" y="493"/>
                    <a:pt x="532" y="489"/>
                    <a:pt x="534" y="478"/>
                  </a:cubicBezTo>
                  <a:cubicBezTo>
                    <a:pt x="540" y="456"/>
                    <a:pt x="542" y="469"/>
                    <a:pt x="553" y="458"/>
                  </a:cubicBezTo>
                  <a:cubicBezTo>
                    <a:pt x="553" y="458"/>
                    <a:pt x="553" y="458"/>
                    <a:pt x="553" y="458"/>
                  </a:cubicBezTo>
                  <a:cubicBezTo>
                    <a:pt x="553" y="458"/>
                    <a:pt x="553" y="458"/>
                    <a:pt x="553" y="458"/>
                  </a:cubicBezTo>
                  <a:cubicBezTo>
                    <a:pt x="557" y="453"/>
                    <a:pt x="560" y="452"/>
                    <a:pt x="562" y="452"/>
                  </a:cubicBezTo>
                  <a:cubicBezTo>
                    <a:pt x="564" y="452"/>
                    <a:pt x="566" y="453"/>
                    <a:pt x="567" y="454"/>
                  </a:cubicBezTo>
                  <a:cubicBezTo>
                    <a:pt x="569" y="455"/>
                    <a:pt x="571" y="456"/>
                    <a:pt x="573" y="456"/>
                  </a:cubicBezTo>
                  <a:cubicBezTo>
                    <a:pt x="574" y="456"/>
                    <a:pt x="574" y="456"/>
                    <a:pt x="575" y="456"/>
                  </a:cubicBezTo>
                  <a:cubicBezTo>
                    <a:pt x="576" y="456"/>
                    <a:pt x="578" y="455"/>
                    <a:pt x="580" y="454"/>
                  </a:cubicBezTo>
                  <a:cubicBezTo>
                    <a:pt x="580" y="454"/>
                    <a:pt x="580" y="454"/>
                    <a:pt x="580" y="454"/>
                  </a:cubicBezTo>
                  <a:cubicBezTo>
                    <a:pt x="592" y="448"/>
                    <a:pt x="600" y="447"/>
                    <a:pt x="611" y="447"/>
                  </a:cubicBezTo>
                  <a:cubicBezTo>
                    <a:pt x="623" y="447"/>
                    <a:pt x="627" y="436"/>
                    <a:pt x="633" y="436"/>
                  </a:cubicBezTo>
                  <a:cubicBezTo>
                    <a:pt x="633" y="436"/>
                    <a:pt x="633" y="436"/>
                    <a:pt x="633" y="436"/>
                  </a:cubicBezTo>
                  <a:cubicBezTo>
                    <a:pt x="645" y="436"/>
                    <a:pt x="647" y="445"/>
                    <a:pt x="653" y="451"/>
                  </a:cubicBezTo>
                  <a:cubicBezTo>
                    <a:pt x="654" y="451"/>
                    <a:pt x="661" y="454"/>
                    <a:pt x="664" y="454"/>
                  </a:cubicBezTo>
                  <a:cubicBezTo>
                    <a:pt x="665" y="454"/>
                    <a:pt x="665" y="454"/>
                    <a:pt x="665" y="454"/>
                  </a:cubicBezTo>
                  <a:cubicBezTo>
                    <a:pt x="668" y="451"/>
                    <a:pt x="670" y="449"/>
                    <a:pt x="672" y="446"/>
                  </a:cubicBezTo>
                  <a:cubicBezTo>
                    <a:pt x="674" y="445"/>
                    <a:pt x="678" y="440"/>
                    <a:pt x="679" y="438"/>
                  </a:cubicBezTo>
                  <a:cubicBezTo>
                    <a:pt x="680" y="435"/>
                    <a:pt x="681" y="433"/>
                    <a:pt x="685" y="433"/>
                  </a:cubicBezTo>
                  <a:cubicBezTo>
                    <a:pt x="685" y="433"/>
                    <a:pt x="686" y="433"/>
                    <a:pt x="686" y="433"/>
                  </a:cubicBezTo>
                  <a:cubicBezTo>
                    <a:pt x="687" y="433"/>
                    <a:pt x="688" y="432"/>
                    <a:pt x="690" y="432"/>
                  </a:cubicBezTo>
                  <a:cubicBezTo>
                    <a:pt x="691" y="432"/>
                    <a:pt x="693" y="432"/>
                    <a:pt x="695" y="432"/>
                  </a:cubicBezTo>
                  <a:cubicBezTo>
                    <a:pt x="695" y="432"/>
                    <a:pt x="696" y="432"/>
                    <a:pt x="696" y="432"/>
                  </a:cubicBezTo>
                  <a:cubicBezTo>
                    <a:pt x="699" y="432"/>
                    <a:pt x="700" y="433"/>
                    <a:pt x="702" y="434"/>
                  </a:cubicBezTo>
                  <a:cubicBezTo>
                    <a:pt x="703" y="434"/>
                    <a:pt x="703" y="434"/>
                    <a:pt x="704" y="434"/>
                  </a:cubicBezTo>
                  <a:cubicBezTo>
                    <a:pt x="707" y="435"/>
                    <a:pt x="712" y="437"/>
                    <a:pt x="716" y="440"/>
                  </a:cubicBezTo>
                  <a:cubicBezTo>
                    <a:pt x="719" y="440"/>
                    <a:pt x="722" y="441"/>
                    <a:pt x="724" y="443"/>
                  </a:cubicBezTo>
                  <a:cubicBezTo>
                    <a:pt x="725" y="444"/>
                    <a:pt x="726" y="444"/>
                    <a:pt x="727" y="444"/>
                  </a:cubicBezTo>
                  <a:cubicBezTo>
                    <a:pt x="727" y="444"/>
                    <a:pt x="728" y="444"/>
                    <a:pt x="728" y="444"/>
                  </a:cubicBezTo>
                  <a:cubicBezTo>
                    <a:pt x="729" y="443"/>
                    <a:pt x="730" y="442"/>
                    <a:pt x="731" y="441"/>
                  </a:cubicBezTo>
                  <a:cubicBezTo>
                    <a:pt x="734" y="436"/>
                    <a:pt x="736" y="430"/>
                    <a:pt x="736" y="423"/>
                  </a:cubicBezTo>
                  <a:cubicBezTo>
                    <a:pt x="736" y="420"/>
                    <a:pt x="736" y="417"/>
                    <a:pt x="735" y="414"/>
                  </a:cubicBezTo>
                  <a:cubicBezTo>
                    <a:pt x="732" y="404"/>
                    <a:pt x="731" y="394"/>
                    <a:pt x="731" y="383"/>
                  </a:cubicBezTo>
                  <a:cubicBezTo>
                    <a:pt x="731" y="383"/>
                    <a:pt x="731" y="383"/>
                    <a:pt x="731" y="383"/>
                  </a:cubicBezTo>
                  <a:cubicBezTo>
                    <a:pt x="731" y="383"/>
                    <a:pt x="731" y="383"/>
                    <a:pt x="731" y="383"/>
                  </a:cubicBezTo>
                  <a:cubicBezTo>
                    <a:pt x="731" y="382"/>
                    <a:pt x="731" y="380"/>
                    <a:pt x="731" y="378"/>
                  </a:cubicBezTo>
                  <a:cubicBezTo>
                    <a:pt x="731" y="372"/>
                    <a:pt x="731" y="362"/>
                    <a:pt x="729" y="356"/>
                  </a:cubicBezTo>
                  <a:cubicBezTo>
                    <a:pt x="727" y="344"/>
                    <a:pt x="720" y="342"/>
                    <a:pt x="715" y="332"/>
                  </a:cubicBezTo>
                  <a:cubicBezTo>
                    <a:pt x="711" y="324"/>
                    <a:pt x="706" y="317"/>
                    <a:pt x="704" y="308"/>
                  </a:cubicBezTo>
                  <a:cubicBezTo>
                    <a:pt x="702" y="301"/>
                    <a:pt x="702" y="294"/>
                    <a:pt x="700" y="285"/>
                  </a:cubicBezTo>
                  <a:cubicBezTo>
                    <a:pt x="698" y="274"/>
                    <a:pt x="698" y="263"/>
                    <a:pt x="695" y="252"/>
                  </a:cubicBezTo>
                  <a:cubicBezTo>
                    <a:pt x="692" y="242"/>
                    <a:pt x="686" y="239"/>
                    <a:pt x="684" y="230"/>
                  </a:cubicBezTo>
                  <a:cubicBezTo>
                    <a:pt x="682" y="222"/>
                    <a:pt x="679" y="213"/>
                    <a:pt x="675" y="204"/>
                  </a:cubicBezTo>
                  <a:cubicBezTo>
                    <a:pt x="672" y="198"/>
                    <a:pt x="669" y="187"/>
                    <a:pt x="666" y="181"/>
                  </a:cubicBezTo>
                  <a:cubicBezTo>
                    <a:pt x="661" y="171"/>
                    <a:pt x="656" y="163"/>
                    <a:pt x="646" y="159"/>
                  </a:cubicBezTo>
                  <a:cubicBezTo>
                    <a:pt x="642" y="158"/>
                    <a:pt x="621" y="145"/>
                    <a:pt x="621" y="137"/>
                  </a:cubicBezTo>
                  <a:cubicBezTo>
                    <a:pt x="621" y="137"/>
                    <a:pt x="621" y="136"/>
                    <a:pt x="622" y="135"/>
                  </a:cubicBezTo>
                  <a:cubicBezTo>
                    <a:pt x="628" y="129"/>
                    <a:pt x="638" y="126"/>
                    <a:pt x="638" y="119"/>
                  </a:cubicBezTo>
                  <a:cubicBezTo>
                    <a:pt x="638" y="117"/>
                    <a:pt x="638" y="115"/>
                    <a:pt x="637" y="113"/>
                  </a:cubicBezTo>
                  <a:cubicBezTo>
                    <a:pt x="637" y="113"/>
                    <a:pt x="637" y="113"/>
                    <a:pt x="637" y="113"/>
                  </a:cubicBezTo>
                  <a:cubicBezTo>
                    <a:pt x="631" y="104"/>
                    <a:pt x="619" y="85"/>
                    <a:pt x="616" y="62"/>
                  </a:cubicBezTo>
                  <a:cubicBezTo>
                    <a:pt x="615" y="59"/>
                    <a:pt x="612" y="57"/>
                    <a:pt x="610" y="55"/>
                  </a:cubicBezTo>
                  <a:cubicBezTo>
                    <a:pt x="608" y="53"/>
                    <a:pt x="599" y="51"/>
                    <a:pt x="598" y="50"/>
                  </a:cubicBezTo>
                  <a:cubicBezTo>
                    <a:pt x="600" y="51"/>
                    <a:pt x="600" y="51"/>
                    <a:pt x="600" y="51"/>
                  </a:cubicBezTo>
                  <a:cubicBezTo>
                    <a:pt x="597" y="51"/>
                    <a:pt x="593" y="51"/>
                    <a:pt x="591" y="49"/>
                  </a:cubicBezTo>
                  <a:cubicBezTo>
                    <a:pt x="591" y="49"/>
                    <a:pt x="591" y="49"/>
                    <a:pt x="591" y="49"/>
                  </a:cubicBezTo>
                  <a:cubicBezTo>
                    <a:pt x="590" y="49"/>
                    <a:pt x="589" y="49"/>
                    <a:pt x="587" y="50"/>
                  </a:cubicBezTo>
                  <a:cubicBezTo>
                    <a:pt x="584" y="50"/>
                    <a:pt x="581" y="51"/>
                    <a:pt x="578" y="52"/>
                  </a:cubicBezTo>
                  <a:cubicBezTo>
                    <a:pt x="578" y="52"/>
                    <a:pt x="578" y="52"/>
                    <a:pt x="578" y="52"/>
                  </a:cubicBezTo>
                  <a:cubicBezTo>
                    <a:pt x="578" y="52"/>
                    <a:pt x="578" y="52"/>
                    <a:pt x="578" y="52"/>
                  </a:cubicBezTo>
                  <a:cubicBezTo>
                    <a:pt x="576" y="52"/>
                    <a:pt x="574" y="53"/>
                    <a:pt x="572" y="54"/>
                  </a:cubicBezTo>
                  <a:cubicBezTo>
                    <a:pt x="566" y="57"/>
                    <a:pt x="559" y="61"/>
                    <a:pt x="552" y="61"/>
                  </a:cubicBezTo>
                  <a:cubicBezTo>
                    <a:pt x="552" y="61"/>
                    <a:pt x="552" y="61"/>
                    <a:pt x="552" y="61"/>
                  </a:cubicBezTo>
                  <a:cubicBezTo>
                    <a:pt x="552" y="61"/>
                    <a:pt x="552" y="61"/>
                    <a:pt x="552" y="61"/>
                  </a:cubicBezTo>
                  <a:cubicBezTo>
                    <a:pt x="552" y="61"/>
                    <a:pt x="552" y="61"/>
                    <a:pt x="552" y="61"/>
                  </a:cubicBezTo>
                  <a:cubicBezTo>
                    <a:pt x="552" y="61"/>
                    <a:pt x="552" y="61"/>
                    <a:pt x="552" y="61"/>
                  </a:cubicBezTo>
                  <a:cubicBezTo>
                    <a:pt x="548" y="61"/>
                    <a:pt x="545" y="60"/>
                    <a:pt x="542" y="57"/>
                  </a:cubicBezTo>
                  <a:cubicBezTo>
                    <a:pt x="542" y="57"/>
                    <a:pt x="542" y="57"/>
                    <a:pt x="542" y="57"/>
                  </a:cubicBezTo>
                  <a:cubicBezTo>
                    <a:pt x="542" y="57"/>
                    <a:pt x="542" y="57"/>
                    <a:pt x="542" y="57"/>
                  </a:cubicBezTo>
                  <a:cubicBezTo>
                    <a:pt x="542" y="57"/>
                    <a:pt x="542" y="57"/>
                    <a:pt x="542" y="57"/>
                  </a:cubicBezTo>
                  <a:cubicBezTo>
                    <a:pt x="534" y="48"/>
                    <a:pt x="526" y="38"/>
                    <a:pt x="516" y="36"/>
                  </a:cubicBezTo>
                  <a:cubicBezTo>
                    <a:pt x="516" y="36"/>
                    <a:pt x="516" y="36"/>
                    <a:pt x="516" y="36"/>
                  </a:cubicBezTo>
                  <a:cubicBezTo>
                    <a:pt x="516" y="36"/>
                    <a:pt x="516" y="36"/>
                    <a:pt x="516" y="36"/>
                  </a:cubicBezTo>
                  <a:cubicBezTo>
                    <a:pt x="516" y="36"/>
                    <a:pt x="516" y="36"/>
                    <a:pt x="516" y="36"/>
                  </a:cubicBezTo>
                  <a:cubicBezTo>
                    <a:pt x="516" y="36"/>
                    <a:pt x="516" y="36"/>
                    <a:pt x="516" y="36"/>
                  </a:cubicBezTo>
                  <a:cubicBezTo>
                    <a:pt x="512" y="35"/>
                    <a:pt x="496" y="27"/>
                    <a:pt x="488" y="27"/>
                  </a:cubicBezTo>
                  <a:cubicBezTo>
                    <a:pt x="488" y="27"/>
                    <a:pt x="488" y="27"/>
                    <a:pt x="488" y="27"/>
                  </a:cubicBezTo>
                  <a:cubicBezTo>
                    <a:pt x="487" y="27"/>
                    <a:pt x="486" y="28"/>
                    <a:pt x="485" y="28"/>
                  </a:cubicBezTo>
                  <a:cubicBezTo>
                    <a:pt x="485" y="28"/>
                    <a:pt x="485" y="28"/>
                    <a:pt x="485" y="28"/>
                  </a:cubicBezTo>
                  <a:cubicBezTo>
                    <a:pt x="473" y="41"/>
                    <a:pt x="476" y="41"/>
                    <a:pt x="457" y="41"/>
                  </a:cubicBezTo>
                  <a:cubicBezTo>
                    <a:pt x="454" y="41"/>
                    <a:pt x="451" y="41"/>
                    <a:pt x="448" y="41"/>
                  </a:cubicBezTo>
                  <a:cubicBezTo>
                    <a:pt x="438" y="41"/>
                    <a:pt x="427" y="40"/>
                    <a:pt x="433" y="27"/>
                  </a:cubicBezTo>
                  <a:cubicBezTo>
                    <a:pt x="433" y="27"/>
                    <a:pt x="434" y="27"/>
                    <a:pt x="434" y="26"/>
                  </a:cubicBezTo>
                  <a:cubicBezTo>
                    <a:pt x="434" y="26"/>
                    <a:pt x="434" y="26"/>
                    <a:pt x="434" y="26"/>
                  </a:cubicBezTo>
                  <a:cubicBezTo>
                    <a:pt x="434" y="26"/>
                    <a:pt x="434" y="26"/>
                    <a:pt x="434" y="26"/>
                  </a:cubicBezTo>
                  <a:cubicBezTo>
                    <a:pt x="434" y="26"/>
                    <a:pt x="434" y="26"/>
                    <a:pt x="434" y="26"/>
                  </a:cubicBezTo>
                  <a:cubicBezTo>
                    <a:pt x="435" y="24"/>
                    <a:pt x="446" y="12"/>
                    <a:pt x="446" y="5"/>
                  </a:cubicBezTo>
                  <a:cubicBezTo>
                    <a:pt x="446" y="2"/>
                    <a:pt x="444" y="0"/>
                    <a:pt x="439" y="0"/>
                  </a:cubicBezTo>
                </a:path>
              </a:pathLst>
            </a:custGeom>
            <a:solidFill>
              <a:srgbClr val="B4C7E7"/>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 name="Freeform 226"/>
            <p:cNvSpPr>
              <a:spLocks noEditPoints="1"/>
            </p:cNvSpPr>
            <p:nvPr/>
          </p:nvSpPr>
          <p:spPr bwMode="auto">
            <a:xfrm>
              <a:off x="5320230" y="1487849"/>
              <a:ext cx="724292" cy="166664"/>
            </a:xfrm>
            <a:custGeom>
              <a:avLst/>
              <a:gdLst>
                <a:gd name="T0" fmla="*/ 169 w 564"/>
                <a:gd name="T1" fmla="*/ 123 h 126"/>
                <a:gd name="T2" fmla="*/ 33 w 564"/>
                <a:gd name="T3" fmla="*/ 106 h 126"/>
                <a:gd name="T4" fmla="*/ 51 w 564"/>
                <a:gd name="T5" fmla="*/ 126 h 126"/>
                <a:gd name="T6" fmla="*/ 282 w 564"/>
                <a:gd name="T7" fmla="*/ 104 h 126"/>
                <a:gd name="T8" fmla="*/ 282 w 564"/>
                <a:gd name="T9" fmla="*/ 104 h 126"/>
                <a:gd name="T10" fmla="*/ 282 w 564"/>
                <a:gd name="T11" fmla="*/ 104 h 126"/>
                <a:gd name="T12" fmla="*/ 235 w 564"/>
                <a:gd name="T13" fmla="*/ 101 h 126"/>
                <a:gd name="T14" fmla="*/ 201 w 564"/>
                <a:gd name="T15" fmla="*/ 121 h 126"/>
                <a:gd name="T16" fmla="*/ 235 w 564"/>
                <a:gd name="T17" fmla="*/ 101 h 126"/>
                <a:gd name="T18" fmla="*/ 287 w 564"/>
                <a:gd name="T19" fmla="*/ 99 h 126"/>
                <a:gd name="T20" fmla="*/ 288 w 564"/>
                <a:gd name="T21" fmla="*/ 99 h 126"/>
                <a:gd name="T22" fmla="*/ 288 w 564"/>
                <a:gd name="T23" fmla="*/ 98 h 126"/>
                <a:gd name="T24" fmla="*/ 154 w 564"/>
                <a:gd name="T25" fmla="*/ 121 h 126"/>
                <a:gd name="T26" fmla="*/ 118 w 564"/>
                <a:gd name="T27" fmla="*/ 98 h 126"/>
                <a:gd name="T28" fmla="*/ 117 w 564"/>
                <a:gd name="T29" fmla="*/ 98 h 126"/>
                <a:gd name="T30" fmla="*/ 112 w 564"/>
                <a:gd name="T31" fmla="*/ 98 h 126"/>
                <a:gd name="T32" fmla="*/ 0 w 564"/>
                <a:gd name="T33" fmla="*/ 89 h 126"/>
                <a:gd name="T34" fmla="*/ 375 w 564"/>
                <a:gd name="T35" fmla="*/ 73 h 126"/>
                <a:gd name="T36" fmla="*/ 375 w 564"/>
                <a:gd name="T37" fmla="*/ 73 h 126"/>
                <a:gd name="T38" fmla="*/ 15 w 564"/>
                <a:gd name="T39" fmla="*/ 74 h 126"/>
                <a:gd name="T40" fmla="*/ 373 w 564"/>
                <a:gd name="T41" fmla="*/ 72 h 126"/>
                <a:gd name="T42" fmla="*/ 373 w 564"/>
                <a:gd name="T43" fmla="*/ 72 h 126"/>
                <a:gd name="T44" fmla="*/ 373 w 564"/>
                <a:gd name="T45" fmla="*/ 72 h 126"/>
                <a:gd name="T46" fmla="*/ 373 w 564"/>
                <a:gd name="T47" fmla="*/ 71 h 126"/>
                <a:gd name="T48" fmla="*/ 372 w 564"/>
                <a:gd name="T49" fmla="*/ 70 h 126"/>
                <a:gd name="T50" fmla="*/ 538 w 564"/>
                <a:gd name="T51" fmla="*/ 61 h 126"/>
                <a:gd name="T52" fmla="*/ 528 w 564"/>
                <a:gd name="T53" fmla="*/ 57 h 126"/>
                <a:gd name="T54" fmla="*/ 558 w 564"/>
                <a:gd name="T55" fmla="*/ 54 h 126"/>
                <a:gd name="T56" fmla="*/ 564 w 564"/>
                <a:gd name="T57" fmla="*/ 52 h 126"/>
                <a:gd name="T58" fmla="*/ 564 w 564"/>
                <a:gd name="T59" fmla="*/ 52 h 126"/>
                <a:gd name="T60" fmla="*/ 343 w 564"/>
                <a:gd name="T61" fmla="*/ 52 h 126"/>
                <a:gd name="T62" fmla="*/ 288 w 564"/>
                <a:gd name="T63" fmla="*/ 98 h 126"/>
                <a:gd name="T64" fmla="*/ 343 w 564"/>
                <a:gd name="T65" fmla="*/ 52 h 126"/>
                <a:gd name="T66" fmla="*/ 348 w 564"/>
                <a:gd name="T67" fmla="*/ 49 h 126"/>
                <a:gd name="T68" fmla="*/ 381 w 564"/>
                <a:gd name="T69" fmla="*/ 41 h 126"/>
                <a:gd name="T70" fmla="*/ 502 w 564"/>
                <a:gd name="T71" fmla="*/ 36 h 126"/>
                <a:gd name="T72" fmla="*/ 528 w 564"/>
                <a:gd name="T73" fmla="*/ 57 h 126"/>
                <a:gd name="T74" fmla="*/ 502 w 564"/>
                <a:gd name="T75" fmla="*/ 36 h 126"/>
                <a:gd name="T76" fmla="*/ 502 w 564"/>
                <a:gd name="T77" fmla="*/ 36 h 126"/>
                <a:gd name="T78" fmla="*/ 471 w 564"/>
                <a:gd name="T79" fmla="*/ 28 h 126"/>
                <a:gd name="T80" fmla="*/ 474 w 564"/>
                <a:gd name="T81" fmla="*/ 27 h 126"/>
                <a:gd name="T82" fmla="*/ 474 w 564"/>
                <a:gd name="T83" fmla="*/ 27 h 126"/>
                <a:gd name="T84" fmla="*/ 420 w 564"/>
                <a:gd name="T85" fmla="*/ 26 h 126"/>
                <a:gd name="T86" fmla="*/ 420 w 564"/>
                <a:gd name="T87" fmla="*/ 26 h 126"/>
                <a:gd name="T88" fmla="*/ 381 w 564"/>
                <a:gd name="T89" fmla="*/ 41 h 126"/>
                <a:gd name="T90" fmla="*/ 404 w 564"/>
                <a:gd name="T91" fmla="*/ 18 h 126"/>
                <a:gd name="T92" fmla="*/ 425 w 564"/>
                <a:gd name="T9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4" h="126">
                  <a:moveTo>
                    <a:pt x="193" y="121"/>
                  </a:moveTo>
                  <a:cubicBezTo>
                    <a:pt x="185" y="122"/>
                    <a:pt x="177" y="123"/>
                    <a:pt x="169" y="123"/>
                  </a:cubicBezTo>
                  <a:cubicBezTo>
                    <a:pt x="169" y="123"/>
                    <a:pt x="169" y="123"/>
                    <a:pt x="169" y="123"/>
                  </a:cubicBezTo>
                  <a:cubicBezTo>
                    <a:pt x="177" y="123"/>
                    <a:pt x="185" y="122"/>
                    <a:pt x="193" y="121"/>
                  </a:cubicBezTo>
                  <a:moveTo>
                    <a:pt x="33" y="106"/>
                  </a:moveTo>
                  <a:cubicBezTo>
                    <a:pt x="33" y="106"/>
                    <a:pt x="33" y="106"/>
                    <a:pt x="33" y="106"/>
                  </a:cubicBezTo>
                  <a:cubicBezTo>
                    <a:pt x="33" y="122"/>
                    <a:pt x="35" y="126"/>
                    <a:pt x="51" y="126"/>
                  </a:cubicBezTo>
                  <a:cubicBezTo>
                    <a:pt x="53" y="126"/>
                    <a:pt x="54" y="126"/>
                    <a:pt x="55" y="126"/>
                  </a:cubicBezTo>
                  <a:cubicBezTo>
                    <a:pt x="54" y="126"/>
                    <a:pt x="53" y="126"/>
                    <a:pt x="51" y="126"/>
                  </a:cubicBezTo>
                  <a:cubicBezTo>
                    <a:pt x="35" y="126"/>
                    <a:pt x="33" y="122"/>
                    <a:pt x="33" y="106"/>
                  </a:cubicBezTo>
                  <a:cubicBezTo>
                    <a:pt x="33" y="106"/>
                    <a:pt x="33" y="106"/>
                    <a:pt x="33" y="106"/>
                  </a:cubicBezTo>
                  <a:moveTo>
                    <a:pt x="282" y="104"/>
                  </a:moveTo>
                  <a:cubicBezTo>
                    <a:pt x="282" y="104"/>
                    <a:pt x="282" y="104"/>
                    <a:pt x="282" y="104"/>
                  </a:cubicBezTo>
                  <a:cubicBezTo>
                    <a:pt x="282" y="104"/>
                    <a:pt x="282" y="104"/>
                    <a:pt x="282" y="104"/>
                  </a:cubicBezTo>
                  <a:moveTo>
                    <a:pt x="282" y="104"/>
                  </a:moveTo>
                  <a:cubicBezTo>
                    <a:pt x="282" y="104"/>
                    <a:pt x="282" y="104"/>
                    <a:pt x="282" y="104"/>
                  </a:cubicBezTo>
                  <a:cubicBezTo>
                    <a:pt x="282" y="104"/>
                    <a:pt x="282" y="104"/>
                    <a:pt x="282" y="104"/>
                  </a:cubicBezTo>
                  <a:moveTo>
                    <a:pt x="282" y="104"/>
                  </a:moveTo>
                  <a:cubicBezTo>
                    <a:pt x="282" y="104"/>
                    <a:pt x="282" y="104"/>
                    <a:pt x="282" y="104"/>
                  </a:cubicBezTo>
                  <a:cubicBezTo>
                    <a:pt x="282" y="104"/>
                    <a:pt x="282" y="104"/>
                    <a:pt x="282" y="104"/>
                  </a:cubicBezTo>
                  <a:moveTo>
                    <a:pt x="235" y="101"/>
                  </a:moveTo>
                  <a:cubicBezTo>
                    <a:pt x="233" y="102"/>
                    <a:pt x="230" y="103"/>
                    <a:pt x="229" y="106"/>
                  </a:cubicBezTo>
                  <a:cubicBezTo>
                    <a:pt x="224" y="116"/>
                    <a:pt x="215" y="121"/>
                    <a:pt x="201" y="121"/>
                  </a:cubicBezTo>
                  <a:cubicBezTo>
                    <a:pt x="201" y="121"/>
                    <a:pt x="201" y="121"/>
                    <a:pt x="201" y="121"/>
                  </a:cubicBezTo>
                  <a:cubicBezTo>
                    <a:pt x="201" y="121"/>
                    <a:pt x="201" y="121"/>
                    <a:pt x="201" y="121"/>
                  </a:cubicBezTo>
                  <a:cubicBezTo>
                    <a:pt x="215" y="121"/>
                    <a:pt x="224" y="116"/>
                    <a:pt x="229" y="106"/>
                  </a:cubicBezTo>
                  <a:cubicBezTo>
                    <a:pt x="230" y="103"/>
                    <a:pt x="233" y="102"/>
                    <a:pt x="235" y="101"/>
                  </a:cubicBezTo>
                  <a:moveTo>
                    <a:pt x="287" y="99"/>
                  </a:moveTo>
                  <a:cubicBezTo>
                    <a:pt x="285" y="101"/>
                    <a:pt x="284" y="102"/>
                    <a:pt x="282" y="104"/>
                  </a:cubicBezTo>
                  <a:cubicBezTo>
                    <a:pt x="284" y="102"/>
                    <a:pt x="285" y="101"/>
                    <a:pt x="287" y="99"/>
                  </a:cubicBezTo>
                  <a:moveTo>
                    <a:pt x="288" y="99"/>
                  </a:moveTo>
                  <a:cubicBezTo>
                    <a:pt x="287" y="99"/>
                    <a:pt x="287" y="99"/>
                    <a:pt x="287" y="99"/>
                  </a:cubicBezTo>
                  <a:cubicBezTo>
                    <a:pt x="287" y="99"/>
                    <a:pt x="287" y="99"/>
                    <a:pt x="288" y="99"/>
                  </a:cubicBezTo>
                  <a:moveTo>
                    <a:pt x="288" y="98"/>
                  </a:moveTo>
                  <a:cubicBezTo>
                    <a:pt x="288" y="98"/>
                    <a:pt x="288" y="98"/>
                    <a:pt x="288" y="99"/>
                  </a:cubicBezTo>
                  <a:cubicBezTo>
                    <a:pt x="288" y="98"/>
                    <a:pt x="288" y="98"/>
                    <a:pt x="288" y="98"/>
                  </a:cubicBezTo>
                  <a:moveTo>
                    <a:pt x="117" y="98"/>
                  </a:moveTo>
                  <a:cubicBezTo>
                    <a:pt x="117" y="98"/>
                    <a:pt x="118" y="98"/>
                    <a:pt x="118" y="98"/>
                  </a:cubicBezTo>
                  <a:cubicBezTo>
                    <a:pt x="129" y="98"/>
                    <a:pt x="140" y="117"/>
                    <a:pt x="154" y="121"/>
                  </a:cubicBezTo>
                  <a:cubicBezTo>
                    <a:pt x="154" y="121"/>
                    <a:pt x="154" y="121"/>
                    <a:pt x="154" y="121"/>
                  </a:cubicBezTo>
                  <a:cubicBezTo>
                    <a:pt x="154" y="121"/>
                    <a:pt x="154" y="121"/>
                    <a:pt x="154" y="121"/>
                  </a:cubicBezTo>
                  <a:cubicBezTo>
                    <a:pt x="140" y="117"/>
                    <a:pt x="129" y="98"/>
                    <a:pt x="118" y="98"/>
                  </a:cubicBezTo>
                  <a:cubicBezTo>
                    <a:pt x="118" y="98"/>
                    <a:pt x="117" y="98"/>
                    <a:pt x="117" y="98"/>
                  </a:cubicBezTo>
                  <a:moveTo>
                    <a:pt x="113" y="98"/>
                  </a:moveTo>
                  <a:cubicBezTo>
                    <a:pt x="114" y="98"/>
                    <a:pt x="115" y="98"/>
                    <a:pt x="117" y="98"/>
                  </a:cubicBezTo>
                  <a:cubicBezTo>
                    <a:pt x="115" y="98"/>
                    <a:pt x="114" y="98"/>
                    <a:pt x="113" y="98"/>
                  </a:cubicBezTo>
                  <a:moveTo>
                    <a:pt x="112" y="98"/>
                  </a:moveTo>
                  <a:cubicBezTo>
                    <a:pt x="112" y="98"/>
                    <a:pt x="112" y="98"/>
                    <a:pt x="112" y="98"/>
                  </a:cubicBezTo>
                  <a:cubicBezTo>
                    <a:pt x="112" y="98"/>
                    <a:pt x="112" y="98"/>
                    <a:pt x="112" y="98"/>
                  </a:cubicBezTo>
                  <a:moveTo>
                    <a:pt x="7" y="81"/>
                  </a:moveTo>
                  <a:cubicBezTo>
                    <a:pt x="4" y="84"/>
                    <a:pt x="2" y="86"/>
                    <a:pt x="0" y="89"/>
                  </a:cubicBezTo>
                  <a:cubicBezTo>
                    <a:pt x="0" y="89"/>
                    <a:pt x="0" y="89"/>
                    <a:pt x="0" y="89"/>
                  </a:cubicBezTo>
                  <a:cubicBezTo>
                    <a:pt x="2" y="86"/>
                    <a:pt x="5" y="83"/>
                    <a:pt x="7" y="81"/>
                  </a:cubicBezTo>
                  <a:moveTo>
                    <a:pt x="375" y="73"/>
                  </a:moveTo>
                  <a:cubicBezTo>
                    <a:pt x="375" y="73"/>
                    <a:pt x="375" y="73"/>
                    <a:pt x="375" y="73"/>
                  </a:cubicBezTo>
                  <a:cubicBezTo>
                    <a:pt x="375" y="73"/>
                    <a:pt x="375" y="73"/>
                    <a:pt x="375" y="73"/>
                  </a:cubicBezTo>
                  <a:cubicBezTo>
                    <a:pt x="375" y="73"/>
                    <a:pt x="375" y="73"/>
                    <a:pt x="375" y="73"/>
                  </a:cubicBezTo>
                  <a:moveTo>
                    <a:pt x="15" y="73"/>
                  </a:moveTo>
                  <a:cubicBezTo>
                    <a:pt x="13" y="73"/>
                    <a:pt x="12" y="75"/>
                    <a:pt x="11" y="76"/>
                  </a:cubicBezTo>
                  <a:cubicBezTo>
                    <a:pt x="12" y="75"/>
                    <a:pt x="14" y="74"/>
                    <a:pt x="15" y="74"/>
                  </a:cubicBezTo>
                  <a:cubicBezTo>
                    <a:pt x="16" y="74"/>
                    <a:pt x="17" y="74"/>
                    <a:pt x="18" y="74"/>
                  </a:cubicBezTo>
                  <a:cubicBezTo>
                    <a:pt x="17" y="73"/>
                    <a:pt x="16" y="73"/>
                    <a:pt x="15" y="73"/>
                  </a:cubicBezTo>
                  <a:moveTo>
                    <a:pt x="373" y="72"/>
                  </a:moveTo>
                  <a:cubicBezTo>
                    <a:pt x="373" y="72"/>
                    <a:pt x="373" y="72"/>
                    <a:pt x="373" y="72"/>
                  </a:cubicBezTo>
                  <a:cubicBezTo>
                    <a:pt x="373" y="72"/>
                    <a:pt x="373" y="72"/>
                    <a:pt x="373" y="72"/>
                  </a:cubicBezTo>
                  <a:cubicBezTo>
                    <a:pt x="373" y="72"/>
                    <a:pt x="373" y="72"/>
                    <a:pt x="373" y="72"/>
                  </a:cubicBezTo>
                  <a:cubicBezTo>
                    <a:pt x="373" y="72"/>
                    <a:pt x="373" y="72"/>
                    <a:pt x="373" y="72"/>
                  </a:cubicBezTo>
                  <a:moveTo>
                    <a:pt x="373" y="71"/>
                  </a:moveTo>
                  <a:cubicBezTo>
                    <a:pt x="373" y="71"/>
                    <a:pt x="373" y="72"/>
                    <a:pt x="373" y="72"/>
                  </a:cubicBezTo>
                  <a:cubicBezTo>
                    <a:pt x="373" y="72"/>
                    <a:pt x="373" y="71"/>
                    <a:pt x="373" y="71"/>
                  </a:cubicBezTo>
                  <a:moveTo>
                    <a:pt x="372" y="71"/>
                  </a:moveTo>
                  <a:cubicBezTo>
                    <a:pt x="372" y="71"/>
                    <a:pt x="373" y="71"/>
                    <a:pt x="373" y="71"/>
                  </a:cubicBezTo>
                  <a:cubicBezTo>
                    <a:pt x="373" y="71"/>
                    <a:pt x="372" y="71"/>
                    <a:pt x="372" y="71"/>
                  </a:cubicBezTo>
                  <a:moveTo>
                    <a:pt x="372" y="70"/>
                  </a:moveTo>
                  <a:cubicBezTo>
                    <a:pt x="372" y="70"/>
                    <a:pt x="372" y="70"/>
                    <a:pt x="372" y="70"/>
                  </a:cubicBezTo>
                  <a:cubicBezTo>
                    <a:pt x="372" y="70"/>
                    <a:pt x="372" y="70"/>
                    <a:pt x="372" y="70"/>
                  </a:cubicBezTo>
                  <a:moveTo>
                    <a:pt x="538" y="61"/>
                  </a:moveTo>
                  <a:cubicBezTo>
                    <a:pt x="538" y="61"/>
                    <a:pt x="538" y="61"/>
                    <a:pt x="538" y="61"/>
                  </a:cubicBezTo>
                  <a:cubicBezTo>
                    <a:pt x="538" y="61"/>
                    <a:pt x="538" y="61"/>
                    <a:pt x="538" y="61"/>
                  </a:cubicBezTo>
                  <a:cubicBezTo>
                    <a:pt x="538" y="61"/>
                    <a:pt x="538" y="61"/>
                    <a:pt x="538" y="61"/>
                  </a:cubicBezTo>
                  <a:moveTo>
                    <a:pt x="528" y="57"/>
                  </a:moveTo>
                  <a:cubicBezTo>
                    <a:pt x="528" y="57"/>
                    <a:pt x="528" y="57"/>
                    <a:pt x="528" y="57"/>
                  </a:cubicBezTo>
                  <a:cubicBezTo>
                    <a:pt x="528" y="57"/>
                    <a:pt x="528" y="57"/>
                    <a:pt x="528" y="57"/>
                  </a:cubicBezTo>
                  <a:moveTo>
                    <a:pt x="558" y="54"/>
                  </a:moveTo>
                  <a:cubicBezTo>
                    <a:pt x="552" y="57"/>
                    <a:pt x="545" y="61"/>
                    <a:pt x="538" y="61"/>
                  </a:cubicBezTo>
                  <a:cubicBezTo>
                    <a:pt x="545" y="61"/>
                    <a:pt x="552" y="57"/>
                    <a:pt x="558" y="54"/>
                  </a:cubicBezTo>
                  <a:moveTo>
                    <a:pt x="564" y="52"/>
                  </a:moveTo>
                  <a:cubicBezTo>
                    <a:pt x="564" y="52"/>
                    <a:pt x="564" y="52"/>
                    <a:pt x="564" y="52"/>
                  </a:cubicBezTo>
                  <a:cubicBezTo>
                    <a:pt x="564" y="52"/>
                    <a:pt x="564" y="52"/>
                    <a:pt x="564" y="52"/>
                  </a:cubicBezTo>
                  <a:cubicBezTo>
                    <a:pt x="564" y="52"/>
                    <a:pt x="564" y="52"/>
                    <a:pt x="564" y="52"/>
                  </a:cubicBezTo>
                  <a:cubicBezTo>
                    <a:pt x="564" y="52"/>
                    <a:pt x="564" y="52"/>
                    <a:pt x="564" y="52"/>
                  </a:cubicBezTo>
                  <a:moveTo>
                    <a:pt x="348" y="49"/>
                  </a:moveTo>
                  <a:cubicBezTo>
                    <a:pt x="346" y="49"/>
                    <a:pt x="344" y="50"/>
                    <a:pt x="343" y="52"/>
                  </a:cubicBezTo>
                  <a:cubicBezTo>
                    <a:pt x="334" y="60"/>
                    <a:pt x="320" y="61"/>
                    <a:pt x="309" y="72"/>
                  </a:cubicBezTo>
                  <a:cubicBezTo>
                    <a:pt x="301" y="80"/>
                    <a:pt x="296" y="90"/>
                    <a:pt x="288" y="98"/>
                  </a:cubicBezTo>
                  <a:cubicBezTo>
                    <a:pt x="288" y="98"/>
                    <a:pt x="288" y="98"/>
                    <a:pt x="288" y="98"/>
                  </a:cubicBezTo>
                  <a:cubicBezTo>
                    <a:pt x="288" y="98"/>
                    <a:pt x="288" y="98"/>
                    <a:pt x="288" y="98"/>
                  </a:cubicBezTo>
                  <a:cubicBezTo>
                    <a:pt x="296" y="90"/>
                    <a:pt x="301" y="80"/>
                    <a:pt x="309" y="72"/>
                  </a:cubicBezTo>
                  <a:cubicBezTo>
                    <a:pt x="320" y="61"/>
                    <a:pt x="334" y="60"/>
                    <a:pt x="343" y="52"/>
                  </a:cubicBezTo>
                  <a:cubicBezTo>
                    <a:pt x="344" y="50"/>
                    <a:pt x="346" y="49"/>
                    <a:pt x="348" y="49"/>
                  </a:cubicBezTo>
                  <a:moveTo>
                    <a:pt x="348" y="49"/>
                  </a:moveTo>
                  <a:cubicBezTo>
                    <a:pt x="348" y="49"/>
                    <a:pt x="348" y="49"/>
                    <a:pt x="348" y="49"/>
                  </a:cubicBezTo>
                  <a:cubicBezTo>
                    <a:pt x="348" y="49"/>
                    <a:pt x="348" y="49"/>
                    <a:pt x="348" y="49"/>
                  </a:cubicBezTo>
                  <a:cubicBezTo>
                    <a:pt x="348" y="49"/>
                    <a:pt x="348" y="49"/>
                    <a:pt x="348" y="49"/>
                  </a:cubicBezTo>
                  <a:moveTo>
                    <a:pt x="381" y="41"/>
                  </a:moveTo>
                  <a:cubicBezTo>
                    <a:pt x="380" y="48"/>
                    <a:pt x="380" y="73"/>
                    <a:pt x="375" y="73"/>
                  </a:cubicBezTo>
                  <a:cubicBezTo>
                    <a:pt x="380" y="73"/>
                    <a:pt x="380" y="48"/>
                    <a:pt x="381" y="41"/>
                  </a:cubicBezTo>
                  <a:moveTo>
                    <a:pt x="502" y="36"/>
                  </a:moveTo>
                  <a:cubicBezTo>
                    <a:pt x="502" y="36"/>
                    <a:pt x="502" y="36"/>
                    <a:pt x="502" y="36"/>
                  </a:cubicBezTo>
                  <a:cubicBezTo>
                    <a:pt x="512" y="38"/>
                    <a:pt x="520" y="48"/>
                    <a:pt x="528" y="57"/>
                  </a:cubicBezTo>
                  <a:cubicBezTo>
                    <a:pt x="528" y="57"/>
                    <a:pt x="528" y="57"/>
                    <a:pt x="528" y="57"/>
                  </a:cubicBezTo>
                  <a:cubicBezTo>
                    <a:pt x="528" y="57"/>
                    <a:pt x="528" y="57"/>
                    <a:pt x="528" y="57"/>
                  </a:cubicBezTo>
                  <a:cubicBezTo>
                    <a:pt x="520" y="48"/>
                    <a:pt x="512" y="38"/>
                    <a:pt x="502" y="36"/>
                  </a:cubicBezTo>
                  <a:cubicBezTo>
                    <a:pt x="502" y="36"/>
                    <a:pt x="502" y="36"/>
                    <a:pt x="502" y="36"/>
                  </a:cubicBezTo>
                  <a:moveTo>
                    <a:pt x="502" y="36"/>
                  </a:moveTo>
                  <a:cubicBezTo>
                    <a:pt x="502" y="36"/>
                    <a:pt x="502" y="36"/>
                    <a:pt x="502" y="36"/>
                  </a:cubicBezTo>
                  <a:cubicBezTo>
                    <a:pt x="502" y="36"/>
                    <a:pt x="502" y="36"/>
                    <a:pt x="502" y="36"/>
                  </a:cubicBezTo>
                  <a:moveTo>
                    <a:pt x="474" y="27"/>
                  </a:moveTo>
                  <a:cubicBezTo>
                    <a:pt x="473" y="27"/>
                    <a:pt x="472" y="28"/>
                    <a:pt x="471" y="28"/>
                  </a:cubicBezTo>
                  <a:cubicBezTo>
                    <a:pt x="471" y="28"/>
                    <a:pt x="471" y="28"/>
                    <a:pt x="471" y="28"/>
                  </a:cubicBezTo>
                  <a:cubicBezTo>
                    <a:pt x="471" y="28"/>
                    <a:pt x="471" y="28"/>
                    <a:pt x="471" y="28"/>
                  </a:cubicBezTo>
                  <a:cubicBezTo>
                    <a:pt x="472" y="28"/>
                    <a:pt x="473" y="27"/>
                    <a:pt x="474" y="27"/>
                  </a:cubicBezTo>
                  <a:moveTo>
                    <a:pt x="474" y="27"/>
                  </a:moveTo>
                  <a:cubicBezTo>
                    <a:pt x="474" y="27"/>
                    <a:pt x="474" y="27"/>
                    <a:pt x="474" y="27"/>
                  </a:cubicBezTo>
                  <a:cubicBezTo>
                    <a:pt x="482" y="27"/>
                    <a:pt x="498" y="35"/>
                    <a:pt x="502" y="36"/>
                  </a:cubicBezTo>
                  <a:cubicBezTo>
                    <a:pt x="498" y="35"/>
                    <a:pt x="482" y="27"/>
                    <a:pt x="474" y="27"/>
                  </a:cubicBezTo>
                  <a:moveTo>
                    <a:pt x="420" y="26"/>
                  </a:moveTo>
                  <a:cubicBezTo>
                    <a:pt x="420" y="27"/>
                    <a:pt x="419" y="27"/>
                    <a:pt x="419" y="27"/>
                  </a:cubicBezTo>
                  <a:cubicBezTo>
                    <a:pt x="419" y="27"/>
                    <a:pt x="420" y="27"/>
                    <a:pt x="420" y="26"/>
                  </a:cubicBezTo>
                  <a:moveTo>
                    <a:pt x="420" y="26"/>
                  </a:moveTo>
                  <a:cubicBezTo>
                    <a:pt x="420" y="26"/>
                    <a:pt x="420" y="26"/>
                    <a:pt x="420" y="26"/>
                  </a:cubicBezTo>
                  <a:cubicBezTo>
                    <a:pt x="420" y="26"/>
                    <a:pt x="420" y="26"/>
                    <a:pt x="420" y="26"/>
                  </a:cubicBezTo>
                  <a:moveTo>
                    <a:pt x="425" y="0"/>
                  </a:moveTo>
                  <a:cubicBezTo>
                    <a:pt x="402" y="0"/>
                    <a:pt x="416" y="6"/>
                    <a:pt x="404" y="18"/>
                  </a:cubicBezTo>
                  <a:cubicBezTo>
                    <a:pt x="394" y="29"/>
                    <a:pt x="385" y="25"/>
                    <a:pt x="381" y="41"/>
                  </a:cubicBezTo>
                  <a:cubicBezTo>
                    <a:pt x="381" y="41"/>
                    <a:pt x="381" y="41"/>
                    <a:pt x="381" y="41"/>
                  </a:cubicBezTo>
                  <a:cubicBezTo>
                    <a:pt x="381" y="41"/>
                    <a:pt x="381" y="41"/>
                    <a:pt x="381" y="41"/>
                  </a:cubicBezTo>
                  <a:cubicBezTo>
                    <a:pt x="385" y="25"/>
                    <a:pt x="394" y="29"/>
                    <a:pt x="404" y="18"/>
                  </a:cubicBezTo>
                  <a:cubicBezTo>
                    <a:pt x="416" y="6"/>
                    <a:pt x="402" y="0"/>
                    <a:pt x="425" y="0"/>
                  </a:cubicBezTo>
                  <a:cubicBezTo>
                    <a:pt x="430" y="0"/>
                    <a:pt x="432" y="2"/>
                    <a:pt x="432" y="5"/>
                  </a:cubicBezTo>
                  <a:cubicBezTo>
                    <a:pt x="432" y="2"/>
                    <a:pt x="430" y="0"/>
                    <a:pt x="425"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 name="Freeform 227"/>
            <p:cNvSpPr>
              <a:spLocks/>
            </p:cNvSpPr>
            <p:nvPr/>
          </p:nvSpPr>
          <p:spPr bwMode="auto">
            <a:xfrm>
              <a:off x="6017927" y="1337365"/>
              <a:ext cx="685182" cy="883483"/>
            </a:xfrm>
            <a:custGeom>
              <a:avLst/>
              <a:gdLst>
                <a:gd name="T0" fmla="*/ 204 w 534"/>
                <a:gd name="T1" fmla="*/ 6 h 666"/>
                <a:gd name="T2" fmla="*/ 239 w 534"/>
                <a:gd name="T3" fmla="*/ 40 h 666"/>
                <a:gd name="T4" fmla="*/ 226 w 534"/>
                <a:gd name="T5" fmla="*/ 48 h 666"/>
                <a:gd name="T6" fmla="*/ 222 w 534"/>
                <a:gd name="T7" fmla="*/ 48 h 666"/>
                <a:gd name="T8" fmla="*/ 209 w 534"/>
                <a:gd name="T9" fmla="*/ 47 h 666"/>
                <a:gd name="T10" fmla="*/ 202 w 534"/>
                <a:gd name="T11" fmla="*/ 48 h 666"/>
                <a:gd name="T12" fmla="*/ 192 w 534"/>
                <a:gd name="T13" fmla="*/ 49 h 666"/>
                <a:gd name="T14" fmla="*/ 190 w 534"/>
                <a:gd name="T15" fmla="*/ 49 h 666"/>
                <a:gd name="T16" fmla="*/ 97 w 534"/>
                <a:gd name="T17" fmla="*/ 46 h 666"/>
                <a:gd name="T18" fmla="*/ 81 w 534"/>
                <a:gd name="T19" fmla="*/ 72 h 666"/>
                <a:gd name="T20" fmla="*/ 75 w 534"/>
                <a:gd name="T21" fmla="*/ 72 h 666"/>
                <a:gd name="T22" fmla="*/ 70 w 534"/>
                <a:gd name="T23" fmla="*/ 72 h 666"/>
                <a:gd name="T24" fmla="*/ 64 w 534"/>
                <a:gd name="T25" fmla="*/ 71 h 666"/>
                <a:gd name="T26" fmla="*/ 62 w 534"/>
                <a:gd name="T27" fmla="*/ 71 h 666"/>
                <a:gd name="T28" fmla="*/ 62 w 534"/>
                <a:gd name="T29" fmla="*/ 71 h 666"/>
                <a:gd name="T30" fmla="*/ 60 w 534"/>
                <a:gd name="T31" fmla="*/ 72 h 666"/>
                <a:gd name="T32" fmla="*/ 48 w 534"/>
                <a:gd name="T33" fmla="*/ 80 h 666"/>
                <a:gd name="T34" fmla="*/ 7 w 534"/>
                <a:gd name="T35" fmla="*/ 70 h 666"/>
                <a:gd name="T36" fmla="*/ 2 w 534"/>
                <a:gd name="T37" fmla="*/ 72 h 666"/>
                <a:gd name="T38" fmla="*/ 19 w 534"/>
                <a:gd name="T39" fmla="*/ 103 h 666"/>
                <a:gd name="T40" fmla="*/ 33 w 534"/>
                <a:gd name="T41" fmla="*/ 162 h 666"/>
                <a:gd name="T42" fmla="*/ 79 w 534"/>
                <a:gd name="T43" fmla="*/ 226 h 666"/>
                <a:gd name="T44" fmla="*/ 108 w 534"/>
                <a:gd name="T45" fmla="*/ 294 h 666"/>
                <a:gd name="T46" fmla="*/ 146 w 534"/>
                <a:gd name="T47" fmla="*/ 421 h 666"/>
                <a:gd name="T48" fmla="*/ 177 w 534"/>
                <a:gd name="T49" fmla="*/ 527 h 666"/>
                <a:gd name="T50" fmla="*/ 165 w 534"/>
                <a:gd name="T51" fmla="*/ 561 h 666"/>
                <a:gd name="T52" fmla="*/ 182 w 534"/>
                <a:gd name="T53" fmla="*/ 602 h 666"/>
                <a:gd name="T54" fmla="*/ 197 w 534"/>
                <a:gd name="T55" fmla="*/ 647 h 666"/>
                <a:gd name="T56" fmla="*/ 232 w 534"/>
                <a:gd name="T57" fmla="*/ 651 h 666"/>
                <a:gd name="T58" fmla="*/ 226 w 534"/>
                <a:gd name="T59" fmla="*/ 609 h 666"/>
                <a:gd name="T60" fmla="*/ 232 w 534"/>
                <a:gd name="T61" fmla="*/ 584 h 666"/>
                <a:gd name="T62" fmla="*/ 240 w 534"/>
                <a:gd name="T63" fmla="*/ 581 h 666"/>
                <a:gd name="T64" fmla="*/ 261 w 534"/>
                <a:gd name="T65" fmla="*/ 584 h 666"/>
                <a:gd name="T66" fmla="*/ 298 w 534"/>
                <a:gd name="T67" fmla="*/ 587 h 666"/>
                <a:gd name="T68" fmla="*/ 322 w 534"/>
                <a:gd name="T69" fmla="*/ 608 h 666"/>
                <a:gd name="T70" fmla="*/ 339 w 534"/>
                <a:gd name="T71" fmla="*/ 599 h 666"/>
                <a:gd name="T72" fmla="*/ 339 w 534"/>
                <a:gd name="T73" fmla="*/ 598 h 666"/>
                <a:gd name="T74" fmla="*/ 376 w 534"/>
                <a:gd name="T75" fmla="*/ 569 h 666"/>
                <a:gd name="T76" fmla="*/ 474 w 534"/>
                <a:gd name="T77" fmla="*/ 595 h 666"/>
                <a:gd name="T78" fmla="*/ 491 w 534"/>
                <a:gd name="T79" fmla="*/ 485 h 666"/>
                <a:gd name="T80" fmla="*/ 534 w 534"/>
                <a:gd name="T81" fmla="*/ 361 h 666"/>
                <a:gd name="T82" fmla="*/ 523 w 534"/>
                <a:gd name="T83" fmla="*/ 221 h 666"/>
                <a:gd name="T84" fmla="*/ 460 w 534"/>
                <a:gd name="T85" fmla="*/ 86 h 666"/>
                <a:gd name="T86" fmla="*/ 432 w 534"/>
                <a:gd name="T87" fmla="*/ 97 h 666"/>
                <a:gd name="T88" fmla="*/ 421 w 534"/>
                <a:gd name="T89" fmla="*/ 97 h 666"/>
                <a:gd name="T90" fmla="*/ 405 w 534"/>
                <a:gd name="T91" fmla="*/ 90 h 666"/>
                <a:gd name="T92" fmla="*/ 405 w 534"/>
                <a:gd name="T93" fmla="*/ 89 h 666"/>
                <a:gd name="T94" fmla="*/ 367 w 534"/>
                <a:gd name="T95" fmla="*/ 93 h 666"/>
                <a:gd name="T96" fmla="*/ 308 w 534"/>
                <a:gd name="T97" fmla="*/ 26 h 666"/>
                <a:gd name="T98" fmla="*/ 290 w 534"/>
                <a:gd name="T99" fmla="*/ 48 h 666"/>
                <a:gd name="T100" fmla="*/ 283 w 534"/>
                <a:gd name="T101" fmla="*/ 77 h 666"/>
                <a:gd name="T102" fmla="*/ 282 w 534"/>
                <a:gd name="T103" fmla="*/ 77 h 666"/>
                <a:gd name="T104" fmla="*/ 230 w 534"/>
                <a:gd name="T105" fmla="*/ 6 h 666"/>
                <a:gd name="T106" fmla="*/ 229 w 534"/>
                <a:gd name="T107" fmla="*/ 5 h 666"/>
                <a:gd name="T108" fmla="*/ 227 w 534"/>
                <a:gd name="T109" fmla="*/ 4 h 666"/>
                <a:gd name="T110" fmla="*/ 226 w 534"/>
                <a:gd name="T111" fmla="*/ 4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4" h="666">
                  <a:moveTo>
                    <a:pt x="214" y="0"/>
                  </a:moveTo>
                  <a:cubicBezTo>
                    <a:pt x="214" y="0"/>
                    <a:pt x="214" y="0"/>
                    <a:pt x="214" y="0"/>
                  </a:cubicBezTo>
                  <a:cubicBezTo>
                    <a:pt x="211" y="0"/>
                    <a:pt x="208" y="1"/>
                    <a:pt x="205" y="5"/>
                  </a:cubicBezTo>
                  <a:cubicBezTo>
                    <a:pt x="205" y="5"/>
                    <a:pt x="204" y="6"/>
                    <a:pt x="204" y="6"/>
                  </a:cubicBezTo>
                  <a:cubicBezTo>
                    <a:pt x="204" y="6"/>
                    <a:pt x="204" y="6"/>
                    <a:pt x="204" y="6"/>
                  </a:cubicBezTo>
                  <a:cubicBezTo>
                    <a:pt x="202" y="9"/>
                    <a:pt x="201" y="12"/>
                    <a:pt x="201" y="15"/>
                  </a:cubicBezTo>
                  <a:cubicBezTo>
                    <a:pt x="201" y="21"/>
                    <a:pt x="206" y="26"/>
                    <a:pt x="213" y="26"/>
                  </a:cubicBezTo>
                  <a:cubicBezTo>
                    <a:pt x="216" y="26"/>
                    <a:pt x="237" y="39"/>
                    <a:pt x="239" y="40"/>
                  </a:cubicBezTo>
                  <a:cubicBezTo>
                    <a:pt x="239" y="40"/>
                    <a:pt x="239" y="40"/>
                    <a:pt x="239" y="40"/>
                  </a:cubicBezTo>
                  <a:cubicBezTo>
                    <a:pt x="239" y="40"/>
                    <a:pt x="239" y="40"/>
                    <a:pt x="239" y="40"/>
                  </a:cubicBezTo>
                  <a:cubicBezTo>
                    <a:pt x="239" y="40"/>
                    <a:pt x="239" y="40"/>
                    <a:pt x="239" y="40"/>
                  </a:cubicBezTo>
                  <a:cubicBezTo>
                    <a:pt x="242" y="44"/>
                    <a:pt x="233" y="48"/>
                    <a:pt x="227" y="48"/>
                  </a:cubicBezTo>
                  <a:cubicBezTo>
                    <a:pt x="226" y="48"/>
                    <a:pt x="226" y="48"/>
                    <a:pt x="226" y="48"/>
                  </a:cubicBezTo>
                  <a:cubicBezTo>
                    <a:pt x="226" y="48"/>
                    <a:pt x="226" y="48"/>
                    <a:pt x="226" y="48"/>
                  </a:cubicBezTo>
                  <a:cubicBezTo>
                    <a:pt x="226" y="48"/>
                    <a:pt x="226" y="48"/>
                    <a:pt x="226" y="48"/>
                  </a:cubicBezTo>
                  <a:cubicBezTo>
                    <a:pt x="226" y="48"/>
                    <a:pt x="226" y="48"/>
                    <a:pt x="226" y="48"/>
                  </a:cubicBezTo>
                  <a:cubicBezTo>
                    <a:pt x="225" y="48"/>
                    <a:pt x="223" y="48"/>
                    <a:pt x="223" y="48"/>
                  </a:cubicBezTo>
                  <a:cubicBezTo>
                    <a:pt x="223" y="48"/>
                    <a:pt x="223" y="48"/>
                    <a:pt x="223" y="48"/>
                  </a:cubicBezTo>
                  <a:cubicBezTo>
                    <a:pt x="223" y="48"/>
                    <a:pt x="222" y="48"/>
                    <a:pt x="222" y="48"/>
                  </a:cubicBezTo>
                  <a:cubicBezTo>
                    <a:pt x="222" y="48"/>
                    <a:pt x="222" y="48"/>
                    <a:pt x="222" y="48"/>
                  </a:cubicBezTo>
                  <a:cubicBezTo>
                    <a:pt x="222" y="48"/>
                    <a:pt x="222" y="48"/>
                    <a:pt x="222" y="48"/>
                  </a:cubicBezTo>
                  <a:cubicBezTo>
                    <a:pt x="222" y="47"/>
                    <a:pt x="220" y="47"/>
                    <a:pt x="217" y="47"/>
                  </a:cubicBezTo>
                  <a:cubicBezTo>
                    <a:pt x="217" y="47"/>
                    <a:pt x="217" y="47"/>
                    <a:pt x="217" y="47"/>
                  </a:cubicBezTo>
                  <a:cubicBezTo>
                    <a:pt x="215" y="47"/>
                    <a:pt x="212" y="47"/>
                    <a:pt x="209" y="47"/>
                  </a:cubicBezTo>
                  <a:cubicBezTo>
                    <a:pt x="209" y="47"/>
                    <a:pt x="209" y="47"/>
                    <a:pt x="209" y="47"/>
                  </a:cubicBezTo>
                  <a:cubicBezTo>
                    <a:pt x="208" y="47"/>
                    <a:pt x="208" y="47"/>
                    <a:pt x="207" y="48"/>
                  </a:cubicBezTo>
                  <a:cubicBezTo>
                    <a:pt x="207" y="48"/>
                    <a:pt x="207" y="48"/>
                    <a:pt x="207" y="48"/>
                  </a:cubicBezTo>
                  <a:cubicBezTo>
                    <a:pt x="206" y="48"/>
                    <a:pt x="206" y="48"/>
                    <a:pt x="205" y="48"/>
                  </a:cubicBezTo>
                  <a:cubicBezTo>
                    <a:pt x="205" y="48"/>
                    <a:pt x="205" y="48"/>
                    <a:pt x="204" y="48"/>
                  </a:cubicBezTo>
                  <a:cubicBezTo>
                    <a:pt x="204" y="48"/>
                    <a:pt x="203" y="48"/>
                    <a:pt x="202" y="48"/>
                  </a:cubicBezTo>
                  <a:cubicBezTo>
                    <a:pt x="201" y="48"/>
                    <a:pt x="201" y="48"/>
                    <a:pt x="200" y="48"/>
                  </a:cubicBezTo>
                  <a:cubicBezTo>
                    <a:pt x="199" y="48"/>
                    <a:pt x="199" y="48"/>
                    <a:pt x="199" y="48"/>
                  </a:cubicBezTo>
                  <a:cubicBezTo>
                    <a:pt x="196" y="49"/>
                    <a:pt x="194" y="49"/>
                    <a:pt x="192" y="49"/>
                  </a:cubicBezTo>
                  <a:cubicBezTo>
                    <a:pt x="192" y="49"/>
                    <a:pt x="192" y="49"/>
                    <a:pt x="192" y="49"/>
                  </a:cubicBezTo>
                  <a:cubicBezTo>
                    <a:pt x="192" y="49"/>
                    <a:pt x="192" y="49"/>
                    <a:pt x="192" y="49"/>
                  </a:cubicBezTo>
                  <a:cubicBezTo>
                    <a:pt x="191" y="49"/>
                    <a:pt x="191" y="49"/>
                    <a:pt x="191" y="49"/>
                  </a:cubicBezTo>
                  <a:cubicBezTo>
                    <a:pt x="191" y="49"/>
                    <a:pt x="191" y="49"/>
                    <a:pt x="191" y="49"/>
                  </a:cubicBezTo>
                  <a:cubicBezTo>
                    <a:pt x="191" y="49"/>
                    <a:pt x="190" y="49"/>
                    <a:pt x="190" y="49"/>
                  </a:cubicBezTo>
                  <a:cubicBezTo>
                    <a:pt x="190" y="49"/>
                    <a:pt x="190" y="49"/>
                    <a:pt x="190" y="49"/>
                  </a:cubicBezTo>
                  <a:cubicBezTo>
                    <a:pt x="190" y="49"/>
                    <a:pt x="190" y="49"/>
                    <a:pt x="190" y="49"/>
                  </a:cubicBezTo>
                  <a:cubicBezTo>
                    <a:pt x="190" y="49"/>
                    <a:pt x="190" y="49"/>
                    <a:pt x="190" y="49"/>
                  </a:cubicBezTo>
                  <a:cubicBezTo>
                    <a:pt x="180" y="52"/>
                    <a:pt x="172" y="60"/>
                    <a:pt x="168" y="64"/>
                  </a:cubicBezTo>
                  <a:cubicBezTo>
                    <a:pt x="160" y="72"/>
                    <a:pt x="155" y="73"/>
                    <a:pt x="144" y="73"/>
                  </a:cubicBezTo>
                  <a:cubicBezTo>
                    <a:pt x="133" y="73"/>
                    <a:pt x="127" y="62"/>
                    <a:pt x="122" y="59"/>
                  </a:cubicBezTo>
                  <a:cubicBezTo>
                    <a:pt x="111" y="50"/>
                    <a:pt x="103" y="46"/>
                    <a:pt x="97" y="46"/>
                  </a:cubicBezTo>
                  <a:cubicBezTo>
                    <a:pt x="94" y="46"/>
                    <a:pt x="90" y="69"/>
                    <a:pt x="82" y="71"/>
                  </a:cubicBezTo>
                  <a:cubicBezTo>
                    <a:pt x="82" y="71"/>
                    <a:pt x="82" y="71"/>
                    <a:pt x="82" y="71"/>
                  </a:cubicBezTo>
                  <a:cubicBezTo>
                    <a:pt x="82" y="71"/>
                    <a:pt x="82" y="71"/>
                    <a:pt x="82" y="71"/>
                  </a:cubicBezTo>
                  <a:cubicBezTo>
                    <a:pt x="82" y="71"/>
                    <a:pt x="82" y="72"/>
                    <a:pt x="81" y="72"/>
                  </a:cubicBezTo>
                  <a:cubicBezTo>
                    <a:pt x="81" y="72"/>
                    <a:pt x="81" y="72"/>
                    <a:pt x="81" y="72"/>
                  </a:cubicBezTo>
                  <a:cubicBezTo>
                    <a:pt x="81" y="72"/>
                    <a:pt x="81" y="72"/>
                    <a:pt x="81" y="72"/>
                  </a:cubicBezTo>
                  <a:cubicBezTo>
                    <a:pt x="81" y="72"/>
                    <a:pt x="81" y="72"/>
                    <a:pt x="81" y="72"/>
                  </a:cubicBezTo>
                  <a:cubicBezTo>
                    <a:pt x="79" y="72"/>
                    <a:pt x="77" y="72"/>
                    <a:pt x="75" y="72"/>
                  </a:cubicBezTo>
                  <a:cubicBezTo>
                    <a:pt x="75" y="72"/>
                    <a:pt x="75" y="72"/>
                    <a:pt x="75" y="72"/>
                  </a:cubicBezTo>
                  <a:cubicBezTo>
                    <a:pt x="75" y="72"/>
                    <a:pt x="75" y="72"/>
                    <a:pt x="75" y="72"/>
                  </a:cubicBezTo>
                  <a:cubicBezTo>
                    <a:pt x="75" y="72"/>
                    <a:pt x="75" y="72"/>
                    <a:pt x="75" y="72"/>
                  </a:cubicBezTo>
                  <a:cubicBezTo>
                    <a:pt x="75" y="72"/>
                    <a:pt x="75" y="72"/>
                    <a:pt x="75" y="72"/>
                  </a:cubicBezTo>
                  <a:cubicBezTo>
                    <a:pt x="73" y="72"/>
                    <a:pt x="72" y="72"/>
                    <a:pt x="70" y="72"/>
                  </a:cubicBezTo>
                  <a:cubicBezTo>
                    <a:pt x="70" y="72"/>
                    <a:pt x="70" y="72"/>
                    <a:pt x="70" y="72"/>
                  </a:cubicBezTo>
                  <a:cubicBezTo>
                    <a:pt x="70" y="72"/>
                    <a:pt x="70" y="72"/>
                    <a:pt x="70" y="72"/>
                  </a:cubicBezTo>
                  <a:cubicBezTo>
                    <a:pt x="70" y="72"/>
                    <a:pt x="70" y="72"/>
                    <a:pt x="70" y="72"/>
                  </a:cubicBezTo>
                  <a:cubicBezTo>
                    <a:pt x="70" y="72"/>
                    <a:pt x="69" y="72"/>
                    <a:pt x="69" y="72"/>
                  </a:cubicBezTo>
                  <a:cubicBezTo>
                    <a:pt x="69" y="72"/>
                    <a:pt x="69" y="72"/>
                    <a:pt x="69" y="72"/>
                  </a:cubicBezTo>
                  <a:cubicBezTo>
                    <a:pt x="68" y="71"/>
                    <a:pt x="66" y="71"/>
                    <a:pt x="64" y="71"/>
                  </a:cubicBezTo>
                  <a:cubicBezTo>
                    <a:pt x="64" y="71"/>
                    <a:pt x="64" y="71"/>
                    <a:pt x="64" y="71"/>
                  </a:cubicBezTo>
                  <a:cubicBezTo>
                    <a:pt x="64" y="71"/>
                    <a:pt x="64" y="71"/>
                    <a:pt x="64" y="71"/>
                  </a:cubicBezTo>
                  <a:cubicBezTo>
                    <a:pt x="64" y="71"/>
                    <a:pt x="64" y="71"/>
                    <a:pt x="64" y="71"/>
                  </a:cubicBezTo>
                  <a:cubicBezTo>
                    <a:pt x="64" y="71"/>
                    <a:pt x="63" y="71"/>
                    <a:pt x="62" y="71"/>
                  </a:cubicBezTo>
                  <a:cubicBezTo>
                    <a:pt x="62" y="71"/>
                    <a:pt x="62" y="71"/>
                    <a:pt x="62" y="71"/>
                  </a:cubicBezTo>
                  <a:cubicBezTo>
                    <a:pt x="62" y="71"/>
                    <a:pt x="62" y="71"/>
                    <a:pt x="62" y="71"/>
                  </a:cubicBezTo>
                  <a:cubicBezTo>
                    <a:pt x="62" y="71"/>
                    <a:pt x="62" y="71"/>
                    <a:pt x="62" y="71"/>
                  </a:cubicBezTo>
                  <a:cubicBezTo>
                    <a:pt x="62" y="71"/>
                    <a:pt x="62" y="71"/>
                    <a:pt x="62" y="71"/>
                  </a:cubicBezTo>
                  <a:cubicBezTo>
                    <a:pt x="62" y="71"/>
                    <a:pt x="62" y="71"/>
                    <a:pt x="62" y="71"/>
                  </a:cubicBezTo>
                  <a:cubicBezTo>
                    <a:pt x="62" y="71"/>
                    <a:pt x="62" y="71"/>
                    <a:pt x="62" y="71"/>
                  </a:cubicBezTo>
                  <a:cubicBezTo>
                    <a:pt x="62" y="71"/>
                    <a:pt x="62" y="71"/>
                    <a:pt x="62" y="71"/>
                  </a:cubicBezTo>
                  <a:cubicBezTo>
                    <a:pt x="62" y="71"/>
                    <a:pt x="62" y="71"/>
                    <a:pt x="62" y="72"/>
                  </a:cubicBezTo>
                  <a:cubicBezTo>
                    <a:pt x="62" y="72"/>
                    <a:pt x="62" y="72"/>
                    <a:pt x="62" y="72"/>
                  </a:cubicBezTo>
                  <a:cubicBezTo>
                    <a:pt x="61" y="72"/>
                    <a:pt x="61" y="72"/>
                    <a:pt x="61" y="72"/>
                  </a:cubicBezTo>
                  <a:cubicBezTo>
                    <a:pt x="61" y="72"/>
                    <a:pt x="61" y="72"/>
                    <a:pt x="61" y="72"/>
                  </a:cubicBezTo>
                  <a:cubicBezTo>
                    <a:pt x="61" y="72"/>
                    <a:pt x="60" y="72"/>
                    <a:pt x="60" y="72"/>
                  </a:cubicBezTo>
                  <a:cubicBezTo>
                    <a:pt x="60" y="72"/>
                    <a:pt x="60" y="72"/>
                    <a:pt x="60" y="72"/>
                  </a:cubicBezTo>
                  <a:cubicBezTo>
                    <a:pt x="59" y="72"/>
                    <a:pt x="59" y="72"/>
                    <a:pt x="59" y="72"/>
                  </a:cubicBezTo>
                  <a:cubicBezTo>
                    <a:pt x="54" y="75"/>
                    <a:pt x="55" y="80"/>
                    <a:pt x="48" y="80"/>
                  </a:cubicBezTo>
                  <a:cubicBezTo>
                    <a:pt x="48" y="80"/>
                    <a:pt x="48" y="80"/>
                    <a:pt x="48" y="80"/>
                  </a:cubicBezTo>
                  <a:cubicBezTo>
                    <a:pt x="48" y="80"/>
                    <a:pt x="48" y="80"/>
                    <a:pt x="48" y="80"/>
                  </a:cubicBezTo>
                  <a:cubicBezTo>
                    <a:pt x="48" y="80"/>
                    <a:pt x="48" y="80"/>
                    <a:pt x="48" y="80"/>
                  </a:cubicBezTo>
                  <a:cubicBezTo>
                    <a:pt x="48" y="80"/>
                    <a:pt x="48" y="80"/>
                    <a:pt x="48" y="80"/>
                  </a:cubicBezTo>
                  <a:cubicBezTo>
                    <a:pt x="45" y="80"/>
                    <a:pt x="43" y="80"/>
                    <a:pt x="39" y="79"/>
                  </a:cubicBezTo>
                  <a:cubicBezTo>
                    <a:pt x="39" y="79"/>
                    <a:pt x="39" y="79"/>
                    <a:pt x="38" y="79"/>
                  </a:cubicBezTo>
                  <a:cubicBezTo>
                    <a:pt x="26" y="76"/>
                    <a:pt x="19" y="72"/>
                    <a:pt x="7" y="70"/>
                  </a:cubicBezTo>
                  <a:cubicBezTo>
                    <a:pt x="7" y="70"/>
                    <a:pt x="7" y="70"/>
                    <a:pt x="7" y="70"/>
                  </a:cubicBezTo>
                  <a:cubicBezTo>
                    <a:pt x="7" y="69"/>
                    <a:pt x="7" y="69"/>
                    <a:pt x="7" y="69"/>
                  </a:cubicBezTo>
                  <a:cubicBezTo>
                    <a:pt x="7" y="69"/>
                    <a:pt x="7" y="69"/>
                    <a:pt x="7" y="69"/>
                  </a:cubicBezTo>
                  <a:cubicBezTo>
                    <a:pt x="7" y="69"/>
                    <a:pt x="7" y="69"/>
                    <a:pt x="7" y="69"/>
                  </a:cubicBezTo>
                  <a:cubicBezTo>
                    <a:pt x="5" y="70"/>
                    <a:pt x="4" y="71"/>
                    <a:pt x="2" y="72"/>
                  </a:cubicBezTo>
                  <a:cubicBezTo>
                    <a:pt x="1" y="72"/>
                    <a:pt x="1" y="73"/>
                    <a:pt x="0" y="73"/>
                  </a:cubicBezTo>
                  <a:cubicBezTo>
                    <a:pt x="2" y="75"/>
                    <a:pt x="3" y="77"/>
                    <a:pt x="5" y="79"/>
                  </a:cubicBezTo>
                  <a:cubicBezTo>
                    <a:pt x="6" y="82"/>
                    <a:pt x="7" y="84"/>
                    <a:pt x="9" y="87"/>
                  </a:cubicBezTo>
                  <a:cubicBezTo>
                    <a:pt x="9" y="88"/>
                    <a:pt x="10" y="88"/>
                    <a:pt x="10" y="88"/>
                  </a:cubicBezTo>
                  <a:cubicBezTo>
                    <a:pt x="13" y="93"/>
                    <a:pt x="15" y="98"/>
                    <a:pt x="19" y="103"/>
                  </a:cubicBezTo>
                  <a:cubicBezTo>
                    <a:pt x="20" y="105"/>
                    <a:pt x="21" y="106"/>
                    <a:pt x="23" y="108"/>
                  </a:cubicBezTo>
                  <a:cubicBezTo>
                    <a:pt x="28" y="113"/>
                    <a:pt x="33" y="121"/>
                    <a:pt x="35" y="130"/>
                  </a:cubicBezTo>
                  <a:cubicBezTo>
                    <a:pt x="36" y="134"/>
                    <a:pt x="37" y="140"/>
                    <a:pt x="35" y="146"/>
                  </a:cubicBezTo>
                  <a:cubicBezTo>
                    <a:pt x="35" y="151"/>
                    <a:pt x="34" y="154"/>
                    <a:pt x="32" y="157"/>
                  </a:cubicBezTo>
                  <a:cubicBezTo>
                    <a:pt x="31" y="159"/>
                    <a:pt x="32" y="160"/>
                    <a:pt x="33" y="162"/>
                  </a:cubicBezTo>
                  <a:cubicBezTo>
                    <a:pt x="35" y="162"/>
                    <a:pt x="37" y="161"/>
                    <a:pt x="38" y="161"/>
                  </a:cubicBezTo>
                  <a:cubicBezTo>
                    <a:pt x="47" y="161"/>
                    <a:pt x="51" y="166"/>
                    <a:pt x="57" y="172"/>
                  </a:cubicBezTo>
                  <a:cubicBezTo>
                    <a:pt x="63" y="178"/>
                    <a:pt x="63" y="193"/>
                    <a:pt x="66" y="201"/>
                  </a:cubicBezTo>
                  <a:cubicBezTo>
                    <a:pt x="70" y="212"/>
                    <a:pt x="74" y="217"/>
                    <a:pt x="79" y="226"/>
                  </a:cubicBezTo>
                  <a:cubicBezTo>
                    <a:pt x="79" y="226"/>
                    <a:pt x="79" y="226"/>
                    <a:pt x="79" y="226"/>
                  </a:cubicBezTo>
                  <a:cubicBezTo>
                    <a:pt x="80" y="228"/>
                    <a:pt x="80" y="230"/>
                    <a:pt x="80" y="232"/>
                  </a:cubicBezTo>
                  <a:cubicBezTo>
                    <a:pt x="80" y="239"/>
                    <a:pt x="70" y="242"/>
                    <a:pt x="64" y="248"/>
                  </a:cubicBezTo>
                  <a:cubicBezTo>
                    <a:pt x="63" y="249"/>
                    <a:pt x="63" y="250"/>
                    <a:pt x="63" y="250"/>
                  </a:cubicBezTo>
                  <a:cubicBezTo>
                    <a:pt x="63" y="258"/>
                    <a:pt x="84" y="271"/>
                    <a:pt x="88" y="272"/>
                  </a:cubicBezTo>
                  <a:cubicBezTo>
                    <a:pt x="98" y="276"/>
                    <a:pt x="103" y="284"/>
                    <a:pt x="108" y="294"/>
                  </a:cubicBezTo>
                  <a:cubicBezTo>
                    <a:pt x="111" y="300"/>
                    <a:pt x="114" y="311"/>
                    <a:pt x="117" y="317"/>
                  </a:cubicBezTo>
                  <a:cubicBezTo>
                    <a:pt x="121" y="326"/>
                    <a:pt x="124" y="335"/>
                    <a:pt x="126" y="343"/>
                  </a:cubicBezTo>
                  <a:cubicBezTo>
                    <a:pt x="128" y="352"/>
                    <a:pt x="134" y="355"/>
                    <a:pt x="137" y="365"/>
                  </a:cubicBezTo>
                  <a:cubicBezTo>
                    <a:pt x="140" y="376"/>
                    <a:pt x="140" y="387"/>
                    <a:pt x="142" y="398"/>
                  </a:cubicBezTo>
                  <a:cubicBezTo>
                    <a:pt x="144" y="407"/>
                    <a:pt x="144" y="414"/>
                    <a:pt x="146" y="421"/>
                  </a:cubicBezTo>
                  <a:cubicBezTo>
                    <a:pt x="148" y="430"/>
                    <a:pt x="153" y="437"/>
                    <a:pt x="157" y="445"/>
                  </a:cubicBezTo>
                  <a:cubicBezTo>
                    <a:pt x="162" y="455"/>
                    <a:pt x="169" y="457"/>
                    <a:pt x="171" y="469"/>
                  </a:cubicBezTo>
                  <a:cubicBezTo>
                    <a:pt x="173" y="475"/>
                    <a:pt x="173" y="485"/>
                    <a:pt x="173" y="491"/>
                  </a:cubicBezTo>
                  <a:cubicBezTo>
                    <a:pt x="173" y="493"/>
                    <a:pt x="173" y="495"/>
                    <a:pt x="173" y="496"/>
                  </a:cubicBezTo>
                  <a:cubicBezTo>
                    <a:pt x="173" y="507"/>
                    <a:pt x="174" y="517"/>
                    <a:pt x="177" y="527"/>
                  </a:cubicBezTo>
                  <a:cubicBezTo>
                    <a:pt x="178" y="530"/>
                    <a:pt x="178" y="533"/>
                    <a:pt x="178" y="536"/>
                  </a:cubicBezTo>
                  <a:cubicBezTo>
                    <a:pt x="178" y="543"/>
                    <a:pt x="176" y="549"/>
                    <a:pt x="173" y="554"/>
                  </a:cubicBezTo>
                  <a:cubicBezTo>
                    <a:pt x="172" y="556"/>
                    <a:pt x="171" y="557"/>
                    <a:pt x="170" y="557"/>
                  </a:cubicBezTo>
                  <a:cubicBezTo>
                    <a:pt x="169" y="558"/>
                    <a:pt x="168" y="559"/>
                    <a:pt x="167" y="559"/>
                  </a:cubicBezTo>
                  <a:cubicBezTo>
                    <a:pt x="167" y="560"/>
                    <a:pt x="166" y="561"/>
                    <a:pt x="165" y="561"/>
                  </a:cubicBezTo>
                  <a:cubicBezTo>
                    <a:pt x="165" y="563"/>
                    <a:pt x="165" y="567"/>
                    <a:pt x="166" y="572"/>
                  </a:cubicBezTo>
                  <a:cubicBezTo>
                    <a:pt x="166" y="572"/>
                    <a:pt x="167" y="573"/>
                    <a:pt x="167" y="574"/>
                  </a:cubicBezTo>
                  <a:cubicBezTo>
                    <a:pt x="168" y="579"/>
                    <a:pt x="168" y="581"/>
                    <a:pt x="168" y="586"/>
                  </a:cubicBezTo>
                  <a:cubicBezTo>
                    <a:pt x="168" y="586"/>
                    <a:pt x="168" y="587"/>
                    <a:pt x="168" y="587"/>
                  </a:cubicBezTo>
                  <a:cubicBezTo>
                    <a:pt x="164" y="601"/>
                    <a:pt x="169" y="602"/>
                    <a:pt x="182" y="602"/>
                  </a:cubicBezTo>
                  <a:cubicBezTo>
                    <a:pt x="182" y="602"/>
                    <a:pt x="182" y="602"/>
                    <a:pt x="182" y="602"/>
                  </a:cubicBezTo>
                  <a:cubicBezTo>
                    <a:pt x="185" y="602"/>
                    <a:pt x="185" y="608"/>
                    <a:pt x="188" y="620"/>
                  </a:cubicBezTo>
                  <a:cubicBezTo>
                    <a:pt x="188" y="620"/>
                    <a:pt x="188" y="620"/>
                    <a:pt x="188" y="620"/>
                  </a:cubicBezTo>
                  <a:cubicBezTo>
                    <a:pt x="191" y="631"/>
                    <a:pt x="197" y="634"/>
                    <a:pt x="197" y="647"/>
                  </a:cubicBezTo>
                  <a:cubicBezTo>
                    <a:pt x="197" y="647"/>
                    <a:pt x="197" y="647"/>
                    <a:pt x="197" y="647"/>
                  </a:cubicBezTo>
                  <a:cubicBezTo>
                    <a:pt x="197" y="647"/>
                    <a:pt x="197" y="647"/>
                    <a:pt x="197" y="647"/>
                  </a:cubicBezTo>
                  <a:cubicBezTo>
                    <a:pt x="197" y="647"/>
                    <a:pt x="197" y="647"/>
                    <a:pt x="197" y="647"/>
                  </a:cubicBezTo>
                  <a:cubicBezTo>
                    <a:pt x="197" y="661"/>
                    <a:pt x="197" y="666"/>
                    <a:pt x="212" y="666"/>
                  </a:cubicBezTo>
                  <a:cubicBezTo>
                    <a:pt x="212" y="666"/>
                    <a:pt x="212" y="666"/>
                    <a:pt x="212" y="666"/>
                  </a:cubicBezTo>
                  <a:cubicBezTo>
                    <a:pt x="220" y="666"/>
                    <a:pt x="229" y="654"/>
                    <a:pt x="232" y="651"/>
                  </a:cubicBezTo>
                  <a:cubicBezTo>
                    <a:pt x="239" y="641"/>
                    <a:pt x="247" y="643"/>
                    <a:pt x="252" y="633"/>
                  </a:cubicBezTo>
                  <a:cubicBezTo>
                    <a:pt x="255" y="626"/>
                    <a:pt x="233" y="614"/>
                    <a:pt x="230" y="611"/>
                  </a:cubicBezTo>
                  <a:cubicBezTo>
                    <a:pt x="230" y="611"/>
                    <a:pt x="230" y="611"/>
                    <a:pt x="230" y="611"/>
                  </a:cubicBezTo>
                  <a:cubicBezTo>
                    <a:pt x="230" y="611"/>
                    <a:pt x="230" y="611"/>
                    <a:pt x="230" y="611"/>
                  </a:cubicBezTo>
                  <a:cubicBezTo>
                    <a:pt x="229" y="610"/>
                    <a:pt x="227" y="610"/>
                    <a:pt x="226" y="609"/>
                  </a:cubicBezTo>
                  <a:cubicBezTo>
                    <a:pt x="226" y="609"/>
                    <a:pt x="226" y="609"/>
                    <a:pt x="226" y="609"/>
                  </a:cubicBezTo>
                  <a:cubicBezTo>
                    <a:pt x="220" y="606"/>
                    <a:pt x="218" y="603"/>
                    <a:pt x="218" y="600"/>
                  </a:cubicBezTo>
                  <a:cubicBezTo>
                    <a:pt x="218" y="592"/>
                    <a:pt x="228" y="585"/>
                    <a:pt x="232" y="584"/>
                  </a:cubicBezTo>
                  <a:cubicBezTo>
                    <a:pt x="232" y="584"/>
                    <a:pt x="232" y="584"/>
                    <a:pt x="232" y="584"/>
                  </a:cubicBezTo>
                  <a:cubicBezTo>
                    <a:pt x="232" y="584"/>
                    <a:pt x="232" y="584"/>
                    <a:pt x="232" y="584"/>
                  </a:cubicBezTo>
                  <a:cubicBezTo>
                    <a:pt x="232" y="584"/>
                    <a:pt x="232" y="584"/>
                    <a:pt x="232" y="584"/>
                  </a:cubicBezTo>
                  <a:cubicBezTo>
                    <a:pt x="232" y="583"/>
                    <a:pt x="232" y="583"/>
                    <a:pt x="232" y="583"/>
                  </a:cubicBezTo>
                  <a:cubicBezTo>
                    <a:pt x="232" y="583"/>
                    <a:pt x="232" y="583"/>
                    <a:pt x="232" y="583"/>
                  </a:cubicBezTo>
                  <a:cubicBezTo>
                    <a:pt x="235" y="582"/>
                    <a:pt x="237" y="582"/>
                    <a:pt x="240" y="581"/>
                  </a:cubicBezTo>
                  <a:cubicBezTo>
                    <a:pt x="240" y="581"/>
                    <a:pt x="240" y="581"/>
                    <a:pt x="240" y="581"/>
                  </a:cubicBezTo>
                  <a:cubicBezTo>
                    <a:pt x="240" y="581"/>
                    <a:pt x="240" y="581"/>
                    <a:pt x="240" y="581"/>
                  </a:cubicBezTo>
                  <a:cubicBezTo>
                    <a:pt x="242" y="581"/>
                    <a:pt x="243" y="581"/>
                    <a:pt x="244" y="581"/>
                  </a:cubicBezTo>
                  <a:cubicBezTo>
                    <a:pt x="244" y="581"/>
                    <a:pt x="244" y="581"/>
                    <a:pt x="244" y="581"/>
                  </a:cubicBezTo>
                  <a:cubicBezTo>
                    <a:pt x="244" y="581"/>
                    <a:pt x="244" y="581"/>
                    <a:pt x="244" y="581"/>
                  </a:cubicBezTo>
                  <a:cubicBezTo>
                    <a:pt x="250" y="581"/>
                    <a:pt x="256" y="582"/>
                    <a:pt x="261" y="584"/>
                  </a:cubicBezTo>
                  <a:cubicBezTo>
                    <a:pt x="261" y="584"/>
                    <a:pt x="261" y="584"/>
                    <a:pt x="261" y="584"/>
                  </a:cubicBezTo>
                  <a:cubicBezTo>
                    <a:pt x="261" y="584"/>
                    <a:pt x="261" y="584"/>
                    <a:pt x="261" y="584"/>
                  </a:cubicBezTo>
                  <a:cubicBezTo>
                    <a:pt x="273" y="587"/>
                    <a:pt x="284" y="585"/>
                    <a:pt x="297" y="587"/>
                  </a:cubicBezTo>
                  <a:cubicBezTo>
                    <a:pt x="297" y="587"/>
                    <a:pt x="297" y="587"/>
                    <a:pt x="297" y="587"/>
                  </a:cubicBezTo>
                  <a:cubicBezTo>
                    <a:pt x="297" y="587"/>
                    <a:pt x="298" y="587"/>
                    <a:pt x="298" y="587"/>
                  </a:cubicBezTo>
                  <a:cubicBezTo>
                    <a:pt x="308" y="590"/>
                    <a:pt x="315" y="602"/>
                    <a:pt x="315" y="604"/>
                  </a:cubicBezTo>
                  <a:cubicBezTo>
                    <a:pt x="315" y="604"/>
                    <a:pt x="315" y="604"/>
                    <a:pt x="315" y="604"/>
                  </a:cubicBezTo>
                  <a:cubicBezTo>
                    <a:pt x="315" y="604"/>
                    <a:pt x="315" y="604"/>
                    <a:pt x="315" y="604"/>
                  </a:cubicBezTo>
                  <a:cubicBezTo>
                    <a:pt x="316" y="604"/>
                    <a:pt x="316" y="604"/>
                    <a:pt x="316" y="604"/>
                  </a:cubicBezTo>
                  <a:cubicBezTo>
                    <a:pt x="317" y="607"/>
                    <a:pt x="319" y="608"/>
                    <a:pt x="322" y="608"/>
                  </a:cubicBezTo>
                  <a:cubicBezTo>
                    <a:pt x="322" y="608"/>
                    <a:pt x="322" y="608"/>
                    <a:pt x="322" y="608"/>
                  </a:cubicBezTo>
                  <a:cubicBezTo>
                    <a:pt x="322" y="608"/>
                    <a:pt x="322" y="608"/>
                    <a:pt x="322" y="608"/>
                  </a:cubicBezTo>
                  <a:cubicBezTo>
                    <a:pt x="328" y="608"/>
                    <a:pt x="336" y="601"/>
                    <a:pt x="338" y="599"/>
                  </a:cubicBezTo>
                  <a:cubicBezTo>
                    <a:pt x="338" y="599"/>
                    <a:pt x="338" y="599"/>
                    <a:pt x="338" y="599"/>
                  </a:cubicBezTo>
                  <a:cubicBezTo>
                    <a:pt x="339" y="599"/>
                    <a:pt x="339" y="599"/>
                    <a:pt x="339" y="599"/>
                  </a:cubicBezTo>
                  <a:cubicBezTo>
                    <a:pt x="339" y="599"/>
                    <a:pt x="339" y="599"/>
                    <a:pt x="339" y="599"/>
                  </a:cubicBezTo>
                  <a:cubicBezTo>
                    <a:pt x="339" y="599"/>
                    <a:pt x="339" y="598"/>
                    <a:pt x="339" y="598"/>
                  </a:cubicBezTo>
                  <a:cubicBezTo>
                    <a:pt x="339" y="598"/>
                    <a:pt x="339" y="598"/>
                    <a:pt x="339" y="598"/>
                  </a:cubicBezTo>
                  <a:cubicBezTo>
                    <a:pt x="339" y="598"/>
                    <a:pt x="339" y="598"/>
                    <a:pt x="339" y="598"/>
                  </a:cubicBezTo>
                  <a:cubicBezTo>
                    <a:pt x="339" y="598"/>
                    <a:pt x="339" y="598"/>
                    <a:pt x="339" y="598"/>
                  </a:cubicBezTo>
                  <a:cubicBezTo>
                    <a:pt x="348" y="589"/>
                    <a:pt x="349" y="591"/>
                    <a:pt x="352" y="578"/>
                  </a:cubicBezTo>
                  <a:cubicBezTo>
                    <a:pt x="354" y="570"/>
                    <a:pt x="366" y="571"/>
                    <a:pt x="374" y="569"/>
                  </a:cubicBezTo>
                  <a:cubicBezTo>
                    <a:pt x="374" y="569"/>
                    <a:pt x="375" y="569"/>
                    <a:pt x="376" y="569"/>
                  </a:cubicBezTo>
                  <a:cubicBezTo>
                    <a:pt x="376" y="569"/>
                    <a:pt x="376" y="569"/>
                    <a:pt x="376" y="569"/>
                  </a:cubicBezTo>
                  <a:cubicBezTo>
                    <a:pt x="376" y="569"/>
                    <a:pt x="376" y="569"/>
                    <a:pt x="376" y="569"/>
                  </a:cubicBezTo>
                  <a:cubicBezTo>
                    <a:pt x="384" y="569"/>
                    <a:pt x="386" y="587"/>
                    <a:pt x="394" y="593"/>
                  </a:cubicBezTo>
                  <a:cubicBezTo>
                    <a:pt x="402" y="599"/>
                    <a:pt x="408" y="603"/>
                    <a:pt x="419" y="605"/>
                  </a:cubicBezTo>
                  <a:cubicBezTo>
                    <a:pt x="426" y="607"/>
                    <a:pt x="432" y="608"/>
                    <a:pt x="438" y="608"/>
                  </a:cubicBezTo>
                  <a:cubicBezTo>
                    <a:pt x="443" y="608"/>
                    <a:pt x="448" y="607"/>
                    <a:pt x="454" y="607"/>
                  </a:cubicBezTo>
                  <a:cubicBezTo>
                    <a:pt x="468" y="607"/>
                    <a:pt x="471" y="606"/>
                    <a:pt x="474" y="595"/>
                  </a:cubicBezTo>
                  <a:cubicBezTo>
                    <a:pt x="474" y="594"/>
                    <a:pt x="474" y="593"/>
                    <a:pt x="474" y="593"/>
                  </a:cubicBezTo>
                  <a:cubicBezTo>
                    <a:pt x="476" y="584"/>
                    <a:pt x="474" y="575"/>
                    <a:pt x="474" y="565"/>
                  </a:cubicBezTo>
                  <a:cubicBezTo>
                    <a:pt x="474" y="552"/>
                    <a:pt x="473" y="548"/>
                    <a:pt x="469" y="538"/>
                  </a:cubicBezTo>
                  <a:cubicBezTo>
                    <a:pt x="463" y="527"/>
                    <a:pt x="474" y="522"/>
                    <a:pt x="476" y="513"/>
                  </a:cubicBezTo>
                  <a:cubicBezTo>
                    <a:pt x="479" y="501"/>
                    <a:pt x="484" y="491"/>
                    <a:pt x="491" y="485"/>
                  </a:cubicBezTo>
                  <a:cubicBezTo>
                    <a:pt x="496" y="480"/>
                    <a:pt x="500" y="462"/>
                    <a:pt x="505" y="456"/>
                  </a:cubicBezTo>
                  <a:cubicBezTo>
                    <a:pt x="512" y="447"/>
                    <a:pt x="514" y="437"/>
                    <a:pt x="509" y="427"/>
                  </a:cubicBezTo>
                  <a:cubicBezTo>
                    <a:pt x="503" y="415"/>
                    <a:pt x="505" y="410"/>
                    <a:pt x="518" y="407"/>
                  </a:cubicBezTo>
                  <a:cubicBezTo>
                    <a:pt x="533" y="403"/>
                    <a:pt x="530" y="397"/>
                    <a:pt x="532" y="387"/>
                  </a:cubicBezTo>
                  <a:cubicBezTo>
                    <a:pt x="534" y="379"/>
                    <a:pt x="534" y="371"/>
                    <a:pt x="534" y="361"/>
                  </a:cubicBezTo>
                  <a:cubicBezTo>
                    <a:pt x="534" y="352"/>
                    <a:pt x="527" y="337"/>
                    <a:pt x="525" y="330"/>
                  </a:cubicBezTo>
                  <a:cubicBezTo>
                    <a:pt x="522" y="316"/>
                    <a:pt x="509" y="314"/>
                    <a:pt x="509" y="299"/>
                  </a:cubicBezTo>
                  <a:cubicBezTo>
                    <a:pt x="509" y="287"/>
                    <a:pt x="513" y="282"/>
                    <a:pt x="518" y="276"/>
                  </a:cubicBezTo>
                  <a:cubicBezTo>
                    <a:pt x="524" y="268"/>
                    <a:pt x="524" y="257"/>
                    <a:pt x="525" y="252"/>
                  </a:cubicBezTo>
                  <a:cubicBezTo>
                    <a:pt x="527" y="243"/>
                    <a:pt x="525" y="229"/>
                    <a:pt x="523" y="221"/>
                  </a:cubicBezTo>
                  <a:cubicBezTo>
                    <a:pt x="520" y="208"/>
                    <a:pt x="513" y="203"/>
                    <a:pt x="505" y="195"/>
                  </a:cubicBezTo>
                  <a:cubicBezTo>
                    <a:pt x="499" y="189"/>
                    <a:pt x="490" y="181"/>
                    <a:pt x="481" y="175"/>
                  </a:cubicBezTo>
                  <a:cubicBezTo>
                    <a:pt x="474" y="170"/>
                    <a:pt x="471" y="158"/>
                    <a:pt x="467" y="150"/>
                  </a:cubicBezTo>
                  <a:cubicBezTo>
                    <a:pt x="462" y="140"/>
                    <a:pt x="465" y="124"/>
                    <a:pt x="465" y="113"/>
                  </a:cubicBezTo>
                  <a:cubicBezTo>
                    <a:pt x="465" y="105"/>
                    <a:pt x="462" y="97"/>
                    <a:pt x="460" y="86"/>
                  </a:cubicBezTo>
                  <a:cubicBezTo>
                    <a:pt x="460" y="86"/>
                    <a:pt x="460" y="86"/>
                    <a:pt x="460" y="86"/>
                  </a:cubicBezTo>
                  <a:cubicBezTo>
                    <a:pt x="459" y="85"/>
                    <a:pt x="459" y="85"/>
                    <a:pt x="458" y="84"/>
                  </a:cubicBezTo>
                  <a:cubicBezTo>
                    <a:pt x="458" y="83"/>
                    <a:pt x="457" y="83"/>
                    <a:pt x="457" y="83"/>
                  </a:cubicBezTo>
                  <a:cubicBezTo>
                    <a:pt x="457" y="83"/>
                    <a:pt x="457" y="83"/>
                    <a:pt x="457" y="83"/>
                  </a:cubicBezTo>
                  <a:cubicBezTo>
                    <a:pt x="451" y="83"/>
                    <a:pt x="438" y="97"/>
                    <a:pt x="432" y="97"/>
                  </a:cubicBezTo>
                  <a:cubicBezTo>
                    <a:pt x="432" y="97"/>
                    <a:pt x="432" y="97"/>
                    <a:pt x="432" y="97"/>
                  </a:cubicBezTo>
                  <a:cubicBezTo>
                    <a:pt x="432" y="97"/>
                    <a:pt x="432" y="97"/>
                    <a:pt x="432" y="97"/>
                  </a:cubicBezTo>
                  <a:cubicBezTo>
                    <a:pt x="429" y="97"/>
                    <a:pt x="426" y="97"/>
                    <a:pt x="424" y="97"/>
                  </a:cubicBezTo>
                  <a:cubicBezTo>
                    <a:pt x="423" y="97"/>
                    <a:pt x="422" y="97"/>
                    <a:pt x="421" y="97"/>
                  </a:cubicBezTo>
                  <a:cubicBezTo>
                    <a:pt x="421" y="97"/>
                    <a:pt x="421" y="97"/>
                    <a:pt x="421" y="97"/>
                  </a:cubicBezTo>
                  <a:cubicBezTo>
                    <a:pt x="421" y="97"/>
                    <a:pt x="421" y="97"/>
                    <a:pt x="421" y="97"/>
                  </a:cubicBezTo>
                  <a:cubicBezTo>
                    <a:pt x="421" y="97"/>
                    <a:pt x="421" y="97"/>
                    <a:pt x="421" y="97"/>
                  </a:cubicBezTo>
                  <a:cubicBezTo>
                    <a:pt x="421" y="97"/>
                    <a:pt x="421" y="97"/>
                    <a:pt x="421" y="97"/>
                  </a:cubicBezTo>
                  <a:cubicBezTo>
                    <a:pt x="415" y="97"/>
                    <a:pt x="411" y="96"/>
                    <a:pt x="405" y="90"/>
                  </a:cubicBezTo>
                  <a:cubicBezTo>
                    <a:pt x="405" y="90"/>
                    <a:pt x="405" y="90"/>
                    <a:pt x="405" y="90"/>
                  </a:cubicBezTo>
                  <a:cubicBezTo>
                    <a:pt x="405" y="90"/>
                    <a:pt x="405" y="90"/>
                    <a:pt x="405" y="89"/>
                  </a:cubicBezTo>
                  <a:cubicBezTo>
                    <a:pt x="405" y="89"/>
                    <a:pt x="405" y="89"/>
                    <a:pt x="405" y="89"/>
                  </a:cubicBezTo>
                  <a:cubicBezTo>
                    <a:pt x="405" y="89"/>
                    <a:pt x="405" y="89"/>
                    <a:pt x="405" y="89"/>
                  </a:cubicBezTo>
                  <a:cubicBezTo>
                    <a:pt x="405" y="89"/>
                    <a:pt x="405" y="89"/>
                    <a:pt x="405" y="89"/>
                  </a:cubicBezTo>
                  <a:cubicBezTo>
                    <a:pt x="405" y="89"/>
                    <a:pt x="405" y="89"/>
                    <a:pt x="405" y="89"/>
                  </a:cubicBezTo>
                  <a:cubicBezTo>
                    <a:pt x="400" y="84"/>
                    <a:pt x="395" y="73"/>
                    <a:pt x="386" y="73"/>
                  </a:cubicBezTo>
                  <a:cubicBezTo>
                    <a:pt x="386" y="73"/>
                    <a:pt x="386" y="73"/>
                    <a:pt x="386" y="73"/>
                  </a:cubicBezTo>
                  <a:cubicBezTo>
                    <a:pt x="386" y="73"/>
                    <a:pt x="386" y="73"/>
                    <a:pt x="386" y="73"/>
                  </a:cubicBezTo>
                  <a:cubicBezTo>
                    <a:pt x="385" y="73"/>
                    <a:pt x="384" y="73"/>
                    <a:pt x="383" y="73"/>
                  </a:cubicBezTo>
                  <a:cubicBezTo>
                    <a:pt x="376" y="75"/>
                    <a:pt x="369" y="89"/>
                    <a:pt x="367" y="93"/>
                  </a:cubicBezTo>
                  <a:cubicBezTo>
                    <a:pt x="360" y="106"/>
                    <a:pt x="352" y="108"/>
                    <a:pt x="337" y="108"/>
                  </a:cubicBezTo>
                  <a:cubicBezTo>
                    <a:pt x="330" y="108"/>
                    <a:pt x="322" y="88"/>
                    <a:pt x="317" y="84"/>
                  </a:cubicBezTo>
                  <a:cubicBezTo>
                    <a:pt x="315" y="82"/>
                    <a:pt x="315" y="76"/>
                    <a:pt x="315" y="70"/>
                  </a:cubicBezTo>
                  <a:cubicBezTo>
                    <a:pt x="315" y="64"/>
                    <a:pt x="315" y="58"/>
                    <a:pt x="315" y="55"/>
                  </a:cubicBezTo>
                  <a:cubicBezTo>
                    <a:pt x="315" y="49"/>
                    <a:pt x="312" y="33"/>
                    <a:pt x="308" y="26"/>
                  </a:cubicBezTo>
                  <a:cubicBezTo>
                    <a:pt x="308" y="26"/>
                    <a:pt x="308" y="26"/>
                    <a:pt x="308" y="26"/>
                  </a:cubicBezTo>
                  <a:cubicBezTo>
                    <a:pt x="308" y="25"/>
                    <a:pt x="308" y="25"/>
                    <a:pt x="308" y="25"/>
                  </a:cubicBezTo>
                  <a:cubicBezTo>
                    <a:pt x="308" y="25"/>
                    <a:pt x="308" y="25"/>
                    <a:pt x="308" y="25"/>
                  </a:cubicBezTo>
                  <a:cubicBezTo>
                    <a:pt x="304" y="25"/>
                    <a:pt x="291" y="47"/>
                    <a:pt x="290" y="48"/>
                  </a:cubicBezTo>
                  <a:cubicBezTo>
                    <a:pt x="290" y="48"/>
                    <a:pt x="290" y="48"/>
                    <a:pt x="290" y="48"/>
                  </a:cubicBezTo>
                  <a:cubicBezTo>
                    <a:pt x="287" y="50"/>
                    <a:pt x="287" y="53"/>
                    <a:pt x="287" y="56"/>
                  </a:cubicBezTo>
                  <a:cubicBezTo>
                    <a:pt x="287" y="60"/>
                    <a:pt x="289" y="64"/>
                    <a:pt x="289" y="69"/>
                  </a:cubicBezTo>
                  <a:cubicBezTo>
                    <a:pt x="289" y="72"/>
                    <a:pt x="288" y="74"/>
                    <a:pt x="283" y="77"/>
                  </a:cubicBezTo>
                  <a:cubicBezTo>
                    <a:pt x="283" y="77"/>
                    <a:pt x="283" y="77"/>
                    <a:pt x="283" y="77"/>
                  </a:cubicBezTo>
                  <a:cubicBezTo>
                    <a:pt x="283" y="77"/>
                    <a:pt x="283" y="77"/>
                    <a:pt x="283" y="77"/>
                  </a:cubicBezTo>
                  <a:cubicBezTo>
                    <a:pt x="282" y="77"/>
                    <a:pt x="282" y="77"/>
                    <a:pt x="282" y="77"/>
                  </a:cubicBezTo>
                  <a:cubicBezTo>
                    <a:pt x="282" y="77"/>
                    <a:pt x="282" y="77"/>
                    <a:pt x="282" y="77"/>
                  </a:cubicBezTo>
                  <a:cubicBezTo>
                    <a:pt x="282" y="77"/>
                    <a:pt x="282" y="77"/>
                    <a:pt x="282" y="77"/>
                  </a:cubicBezTo>
                  <a:cubicBezTo>
                    <a:pt x="282" y="77"/>
                    <a:pt x="282" y="77"/>
                    <a:pt x="282" y="77"/>
                  </a:cubicBezTo>
                  <a:cubicBezTo>
                    <a:pt x="282" y="77"/>
                    <a:pt x="282" y="77"/>
                    <a:pt x="282" y="77"/>
                  </a:cubicBezTo>
                  <a:cubicBezTo>
                    <a:pt x="275" y="77"/>
                    <a:pt x="266" y="48"/>
                    <a:pt x="266" y="44"/>
                  </a:cubicBezTo>
                  <a:cubicBezTo>
                    <a:pt x="266" y="44"/>
                    <a:pt x="266" y="44"/>
                    <a:pt x="266" y="44"/>
                  </a:cubicBezTo>
                  <a:cubicBezTo>
                    <a:pt x="266" y="31"/>
                    <a:pt x="265" y="28"/>
                    <a:pt x="255" y="24"/>
                  </a:cubicBezTo>
                  <a:cubicBezTo>
                    <a:pt x="244" y="19"/>
                    <a:pt x="239" y="9"/>
                    <a:pt x="230" y="6"/>
                  </a:cubicBezTo>
                  <a:cubicBezTo>
                    <a:pt x="230" y="6"/>
                    <a:pt x="230" y="6"/>
                    <a:pt x="230" y="6"/>
                  </a:cubicBezTo>
                  <a:cubicBezTo>
                    <a:pt x="230" y="6"/>
                    <a:pt x="230" y="6"/>
                    <a:pt x="229" y="6"/>
                  </a:cubicBezTo>
                  <a:cubicBezTo>
                    <a:pt x="229" y="6"/>
                    <a:pt x="229" y="6"/>
                    <a:pt x="229" y="5"/>
                  </a:cubicBezTo>
                  <a:cubicBezTo>
                    <a:pt x="229" y="5"/>
                    <a:pt x="229" y="5"/>
                    <a:pt x="229" y="5"/>
                  </a:cubicBezTo>
                  <a:cubicBezTo>
                    <a:pt x="229" y="5"/>
                    <a:pt x="229" y="5"/>
                    <a:pt x="229" y="5"/>
                  </a:cubicBezTo>
                  <a:cubicBezTo>
                    <a:pt x="229" y="5"/>
                    <a:pt x="229" y="5"/>
                    <a:pt x="229" y="5"/>
                  </a:cubicBezTo>
                  <a:cubicBezTo>
                    <a:pt x="228" y="5"/>
                    <a:pt x="228" y="5"/>
                    <a:pt x="228" y="5"/>
                  </a:cubicBezTo>
                  <a:cubicBezTo>
                    <a:pt x="228" y="5"/>
                    <a:pt x="228" y="5"/>
                    <a:pt x="228" y="5"/>
                  </a:cubicBezTo>
                  <a:cubicBezTo>
                    <a:pt x="228" y="5"/>
                    <a:pt x="228" y="5"/>
                    <a:pt x="227" y="5"/>
                  </a:cubicBezTo>
                  <a:cubicBezTo>
                    <a:pt x="227" y="5"/>
                    <a:pt x="227" y="5"/>
                    <a:pt x="227" y="5"/>
                  </a:cubicBezTo>
                  <a:cubicBezTo>
                    <a:pt x="227" y="5"/>
                    <a:pt x="227" y="5"/>
                    <a:pt x="227" y="4"/>
                  </a:cubicBezTo>
                  <a:cubicBezTo>
                    <a:pt x="227" y="4"/>
                    <a:pt x="227" y="4"/>
                    <a:pt x="227" y="4"/>
                  </a:cubicBezTo>
                  <a:cubicBezTo>
                    <a:pt x="227" y="4"/>
                    <a:pt x="226" y="4"/>
                    <a:pt x="226" y="4"/>
                  </a:cubicBezTo>
                  <a:cubicBezTo>
                    <a:pt x="226" y="4"/>
                    <a:pt x="226" y="4"/>
                    <a:pt x="226" y="4"/>
                  </a:cubicBezTo>
                  <a:cubicBezTo>
                    <a:pt x="226" y="4"/>
                    <a:pt x="226" y="4"/>
                    <a:pt x="226" y="4"/>
                  </a:cubicBezTo>
                  <a:cubicBezTo>
                    <a:pt x="226" y="4"/>
                    <a:pt x="226" y="4"/>
                    <a:pt x="226" y="4"/>
                  </a:cubicBezTo>
                  <a:cubicBezTo>
                    <a:pt x="226" y="4"/>
                    <a:pt x="226" y="4"/>
                    <a:pt x="226" y="4"/>
                  </a:cubicBezTo>
                  <a:cubicBezTo>
                    <a:pt x="221" y="2"/>
                    <a:pt x="217" y="0"/>
                    <a:pt x="214" y="0"/>
                  </a:cubicBezTo>
                  <a:cubicBezTo>
                    <a:pt x="214" y="0"/>
                    <a:pt x="214" y="0"/>
                    <a:pt x="214" y="0"/>
                  </a:cubicBezTo>
                </a:path>
              </a:pathLst>
            </a:custGeom>
            <a:solidFill>
              <a:srgbClr val="DAE3F3"/>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 name="Freeform 228"/>
            <p:cNvSpPr>
              <a:spLocks noEditPoints="1"/>
            </p:cNvSpPr>
            <p:nvPr/>
          </p:nvSpPr>
          <p:spPr bwMode="auto">
            <a:xfrm>
              <a:off x="6014798" y="1434451"/>
              <a:ext cx="48495" cy="111648"/>
            </a:xfrm>
            <a:custGeom>
              <a:avLst/>
              <a:gdLst>
                <a:gd name="T0" fmla="*/ 37 w 37"/>
                <a:gd name="T1" fmla="*/ 73 h 84"/>
                <a:gd name="T2" fmla="*/ 34 w 37"/>
                <a:gd name="T3" fmla="*/ 81 h 84"/>
                <a:gd name="T4" fmla="*/ 34 w 37"/>
                <a:gd name="T5" fmla="*/ 84 h 84"/>
                <a:gd name="T6" fmla="*/ 37 w 37"/>
                <a:gd name="T7" fmla="*/ 73 h 84"/>
                <a:gd name="T8" fmla="*/ 21 w 37"/>
                <a:gd name="T9" fmla="*/ 30 h 84"/>
                <a:gd name="T10" fmla="*/ 24 w 37"/>
                <a:gd name="T11" fmla="*/ 35 h 84"/>
                <a:gd name="T12" fmla="*/ 34 w 37"/>
                <a:gd name="T13" fmla="*/ 52 h 84"/>
                <a:gd name="T14" fmla="*/ 37 w 37"/>
                <a:gd name="T15" fmla="*/ 57 h 84"/>
                <a:gd name="T16" fmla="*/ 25 w 37"/>
                <a:gd name="T17" fmla="*/ 35 h 84"/>
                <a:gd name="T18" fmla="*/ 21 w 37"/>
                <a:gd name="T19" fmla="*/ 30 h 84"/>
                <a:gd name="T20" fmla="*/ 2 w 37"/>
                <a:gd name="T21" fmla="*/ 0 h 84"/>
                <a:gd name="T22" fmla="*/ 0 w 37"/>
                <a:gd name="T23" fmla="*/ 0 h 84"/>
                <a:gd name="T24" fmla="*/ 0 w 37"/>
                <a:gd name="T25" fmla="*/ 0 h 84"/>
                <a:gd name="T26" fmla="*/ 11 w 37"/>
                <a:gd name="T27" fmla="*/ 14 h 84"/>
                <a:gd name="T28" fmla="*/ 7 w 37"/>
                <a:gd name="T29" fmla="*/ 6 h 84"/>
                <a:gd name="T30" fmla="*/ 2 w 37"/>
                <a:gd name="T3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84">
                  <a:moveTo>
                    <a:pt x="37" y="73"/>
                  </a:moveTo>
                  <a:cubicBezTo>
                    <a:pt x="37" y="76"/>
                    <a:pt x="36" y="78"/>
                    <a:pt x="34" y="81"/>
                  </a:cubicBezTo>
                  <a:cubicBezTo>
                    <a:pt x="34" y="82"/>
                    <a:pt x="34" y="83"/>
                    <a:pt x="34" y="84"/>
                  </a:cubicBezTo>
                  <a:cubicBezTo>
                    <a:pt x="36" y="81"/>
                    <a:pt x="37" y="78"/>
                    <a:pt x="37" y="73"/>
                  </a:cubicBezTo>
                  <a:moveTo>
                    <a:pt x="21" y="30"/>
                  </a:moveTo>
                  <a:cubicBezTo>
                    <a:pt x="22" y="32"/>
                    <a:pt x="23" y="33"/>
                    <a:pt x="24" y="35"/>
                  </a:cubicBezTo>
                  <a:cubicBezTo>
                    <a:pt x="28" y="40"/>
                    <a:pt x="33" y="46"/>
                    <a:pt x="34" y="52"/>
                  </a:cubicBezTo>
                  <a:cubicBezTo>
                    <a:pt x="35" y="53"/>
                    <a:pt x="36" y="55"/>
                    <a:pt x="37" y="57"/>
                  </a:cubicBezTo>
                  <a:cubicBezTo>
                    <a:pt x="35" y="48"/>
                    <a:pt x="30" y="40"/>
                    <a:pt x="25" y="35"/>
                  </a:cubicBezTo>
                  <a:cubicBezTo>
                    <a:pt x="23" y="33"/>
                    <a:pt x="22" y="32"/>
                    <a:pt x="21" y="30"/>
                  </a:cubicBezTo>
                  <a:moveTo>
                    <a:pt x="2" y="0"/>
                  </a:moveTo>
                  <a:cubicBezTo>
                    <a:pt x="1" y="0"/>
                    <a:pt x="1" y="0"/>
                    <a:pt x="0" y="0"/>
                  </a:cubicBezTo>
                  <a:cubicBezTo>
                    <a:pt x="0" y="0"/>
                    <a:pt x="0" y="0"/>
                    <a:pt x="0" y="0"/>
                  </a:cubicBezTo>
                  <a:cubicBezTo>
                    <a:pt x="3" y="5"/>
                    <a:pt x="7" y="10"/>
                    <a:pt x="11" y="14"/>
                  </a:cubicBezTo>
                  <a:cubicBezTo>
                    <a:pt x="9" y="11"/>
                    <a:pt x="8" y="9"/>
                    <a:pt x="7" y="6"/>
                  </a:cubicBezTo>
                  <a:cubicBezTo>
                    <a:pt x="5" y="4"/>
                    <a:pt x="4" y="2"/>
                    <a:pt x="2"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1" name="Freeform 229"/>
            <p:cNvSpPr>
              <a:spLocks noEditPoints="1"/>
            </p:cNvSpPr>
            <p:nvPr/>
          </p:nvSpPr>
          <p:spPr bwMode="auto">
            <a:xfrm>
              <a:off x="6060165" y="1550954"/>
              <a:ext cx="186157" cy="525882"/>
            </a:xfrm>
            <a:custGeom>
              <a:avLst/>
              <a:gdLst>
                <a:gd name="T0" fmla="*/ 145 w 145"/>
                <a:gd name="T1" fmla="*/ 375 h 396"/>
                <a:gd name="T2" fmla="*/ 140 w 145"/>
                <a:gd name="T3" fmla="*/ 393 h 396"/>
                <a:gd name="T4" fmla="*/ 137 w 145"/>
                <a:gd name="T5" fmla="*/ 396 h 396"/>
                <a:gd name="T6" fmla="*/ 140 w 145"/>
                <a:gd name="T7" fmla="*/ 393 h 396"/>
                <a:gd name="T8" fmla="*/ 145 w 145"/>
                <a:gd name="T9" fmla="*/ 375 h 396"/>
                <a:gd name="T10" fmla="*/ 140 w 145"/>
                <a:gd name="T11" fmla="*/ 330 h 396"/>
                <a:gd name="T12" fmla="*/ 140 w 145"/>
                <a:gd name="T13" fmla="*/ 335 h 396"/>
                <a:gd name="T14" fmla="*/ 140 w 145"/>
                <a:gd name="T15" fmla="*/ 335 h 396"/>
                <a:gd name="T16" fmla="*/ 140 w 145"/>
                <a:gd name="T17" fmla="*/ 330 h 396"/>
                <a:gd name="T18" fmla="*/ 47 w 145"/>
                <a:gd name="T19" fmla="*/ 71 h 396"/>
                <a:gd name="T20" fmla="*/ 31 w 145"/>
                <a:gd name="T21" fmla="*/ 87 h 396"/>
                <a:gd name="T22" fmla="*/ 30 w 145"/>
                <a:gd name="T23" fmla="*/ 89 h 396"/>
                <a:gd name="T24" fmla="*/ 31 w 145"/>
                <a:gd name="T25" fmla="*/ 87 h 396"/>
                <a:gd name="T26" fmla="*/ 47 w 145"/>
                <a:gd name="T27" fmla="*/ 71 h 396"/>
                <a:gd name="T28" fmla="*/ 5 w 145"/>
                <a:gd name="T29" fmla="*/ 0 h 396"/>
                <a:gd name="T30" fmla="*/ 0 w 145"/>
                <a:gd name="T31" fmla="*/ 1 h 396"/>
                <a:gd name="T32" fmla="*/ 0 w 145"/>
                <a:gd name="T33" fmla="*/ 1 h 396"/>
                <a:gd name="T34" fmla="*/ 9 w 145"/>
                <a:gd name="T35" fmla="*/ 3 h 396"/>
                <a:gd name="T36" fmla="*/ 7 w 145"/>
                <a:gd name="T37" fmla="*/ 2 h 396"/>
                <a:gd name="T38" fmla="*/ 19 w 145"/>
                <a:gd name="T39" fmla="*/ 7 h 396"/>
                <a:gd name="T40" fmla="*/ 25 w 145"/>
                <a:gd name="T41" fmla="*/ 14 h 396"/>
                <a:gd name="T42" fmla="*/ 46 w 145"/>
                <a:gd name="T43" fmla="*/ 65 h 396"/>
                <a:gd name="T44" fmla="*/ 33 w 145"/>
                <a:gd name="T45" fmla="*/ 40 h 396"/>
                <a:gd name="T46" fmla="*/ 24 w 145"/>
                <a:gd name="T47" fmla="*/ 11 h 396"/>
                <a:gd name="T48" fmla="*/ 5 w 145"/>
                <a:gd name="T49"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396">
                  <a:moveTo>
                    <a:pt x="145" y="375"/>
                  </a:moveTo>
                  <a:cubicBezTo>
                    <a:pt x="145" y="382"/>
                    <a:pt x="143" y="388"/>
                    <a:pt x="140" y="393"/>
                  </a:cubicBezTo>
                  <a:cubicBezTo>
                    <a:pt x="139" y="394"/>
                    <a:pt x="138" y="395"/>
                    <a:pt x="137" y="396"/>
                  </a:cubicBezTo>
                  <a:cubicBezTo>
                    <a:pt x="138" y="396"/>
                    <a:pt x="139" y="395"/>
                    <a:pt x="140" y="393"/>
                  </a:cubicBezTo>
                  <a:cubicBezTo>
                    <a:pt x="143" y="388"/>
                    <a:pt x="145" y="382"/>
                    <a:pt x="145" y="375"/>
                  </a:cubicBezTo>
                  <a:moveTo>
                    <a:pt x="140" y="330"/>
                  </a:moveTo>
                  <a:cubicBezTo>
                    <a:pt x="140" y="332"/>
                    <a:pt x="140" y="334"/>
                    <a:pt x="140" y="335"/>
                  </a:cubicBezTo>
                  <a:cubicBezTo>
                    <a:pt x="140" y="335"/>
                    <a:pt x="140" y="335"/>
                    <a:pt x="140" y="335"/>
                  </a:cubicBezTo>
                  <a:cubicBezTo>
                    <a:pt x="140" y="334"/>
                    <a:pt x="140" y="332"/>
                    <a:pt x="140" y="330"/>
                  </a:cubicBezTo>
                  <a:moveTo>
                    <a:pt x="47" y="71"/>
                  </a:moveTo>
                  <a:cubicBezTo>
                    <a:pt x="47" y="78"/>
                    <a:pt x="37" y="81"/>
                    <a:pt x="31" y="87"/>
                  </a:cubicBezTo>
                  <a:cubicBezTo>
                    <a:pt x="30" y="88"/>
                    <a:pt x="30" y="89"/>
                    <a:pt x="30" y="89"/>
                  </a:cubicBezTo>
                  <a:cubicBezTo>
                    <a:pt x="30" y="89"/>
                    <a:pt x="30" y="88"/>
                    <a:pt x="31" y="87"/>
                  </a:cubicBezTo>
                  <a:cubicBezTo>
                    <a:pt x="37" y="81"/>
                    <a:pt x="47" y="78"/>
                    <a:pt x="47" y="71"/>
                  </a:cubicBezTo>
                  <a:moveTo>
                    <a:pt x="5" y="0"/>
                  </a:moveTo>
                  <a:cubicBezTo>
                    <a:pt x="4" y="0"/>
                    <a:pt x="2" y="1"/>
                    <a:pt x="0" y="1"/>
                  </a:cubicBezTo>
                  <a:cubicBezTo>
                    <a:pt x="0" y="1"/>
                    <a:pt x="0" y="1"/>
                    <a:pt x="0" y="1"/>
                  </a:cubicBezTo>
                  <a:cubicBezTo>
                    <a:pt x="2" y="3"/>
                    <a:pt x="6" y="3"/>
                    <a:pt x="9" y="3"/>
                  </a:cubicBezTo>
                  <a:cubicBezTo>
                    <a:pt x="7" y="2"/>
                    <a:pt x="7" y="2"/>
                    <a:pt x="7" y="2"/>
                  </a:cubicBezTo>
                  <a:cubicBezTo>
                    <a:pt x="8" y="3"/>
                    <a:pt x="17" y="5"/>
                    <a:pt x="19" y="7"/>
                  </a:cubicBezTo>
                  <a:cubicBezTo>
                    <a:pt x="21" y="9"/>
                    <a:pt x="24" y="11"/>
                    <a:pt x="25" y="14"/>
                  </a:cubicBezTo>
                  <a:cubicBezTo>
                    <a:pt x="28" y="37"/>
                    <a:pt x="40" y="56"/>
                    <a:pt x="46" y="65"/>
                  </a:cubicBezTo>
                  <a:cubicBezTo>
                    <a:pt x="41" y="56"/>
                    <a:pt x="37" y="51"/>
                    <a:pt x="33" y="40"/>
                  </a:cubicBezTo>
                  <a:cubicBezTo>
                    <a:pt x="30" y="32"/>
                    <a:pt x="30" y="17"/>
                    <a:pt x="24" y="11"/>
                  </a:cubicBezTo>
                  <a:cubicBezTo>
                    <a:pt x="18" y="5"/>
                    <a:pt x="14" y="0"/>
                    <a:pt x="5"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2" name="Freeform 230"/>
            <p:cNvSpPr>
              <a:spLocks/>
            </p:cNvSpPr>
            <p:nvPr/>
          </p:nvSpPr>
          <p:spPr bwMode="auto">
            <a:xfrm>
              <a:off x="6606120" y="1449014"/>
              <a:ext cx="1565" cy="3236"/>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0" y="0"/>
                    <a:pt x="0" y="0"/>
                    <a:pt x="0" y="0"/>
                  </a:cubicBezTo>
                  <a:cubicBezTo>
                    <a:pt x="1" y="0"/>
                    <a:pt x="1" y="1"/>
                    <a:pt x="2" y="2"/>
                  </a:cubicBezTo>
                  <a:cubicBezTo>
                    <a:pt x="1" y="1"/>
                    <a:pt x="1"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3" name="Freeform 231"/>
            <p:cNvSpPr>
              <a:spLocks noEditPoints="1"/>
            </p:cNvSpPr>
            <p:nvPr/>
          </p:nvSpPr>
          <p:spPr bwMode="auto">
            <a:xfrm>
              <a:off x="5611198" y="803392"/>
              <a:ext cx="994923" cy="677983"/>
            </a:xfrm>
            <a:custGeom>
              <a:avLst/>
              <a:gdLst>
                <a:gd name="T0" fmla="*/ 415 w 775"/>
                <a:gd name="T1" fmla="*/ 0 h 511"/>
                <a:gd name="T2" fmla="*/ 394 w 775"/>
                <a:gd name="T3" fmla="*/ 10 h 511"/>
                <a:gd name="T4" fmla="*/ 306 w 775"/>
                <a:gd name="T5" fmla="*/ 39 h 511"/>
                <a:gd name="T6" fmla="*/ 304 w 775"/>
                <a:gd name="T7" fmla="*/ 39 h 511"/>
                <a:gd name="T8" fmla="*/ 295 w 775"/>
                <a:gd name="T9" fmla="*/ 36 h 511"/>
                <a:gd name="T10" fmla="*/ 191 w 775"/>
                <a:gd name="T11" fmla="*/ 70 h 511"/>
                <a:gd name="T12" fmla="*/ 165 w 775"/>
                <a:gd name="T13" fmla="*/ 55 h 511"/>
                <a:gd name="T14" fmla="*/ 100 w 775"/>
                <a:gd name="T15" fmla="*/ 75 h 511"/>
                <a:gd name="T16" fmla="*/ 102 w 775"/>
                <a:gd name="T17" fmla="*/ 85 h 511"/>
                <a:gd name="T18" fmla="*/ 104 w 775"/>
                <a:gd name="T19" fmla="*/ 116 h 511"/>
                <a:gd name="T20" fmla="*/ 83 w 775"/>
                <a:gd name="T21" fmla="*/ 132 h 511"/>
                <a:gd name="T22" fmla="*/ 72 w 775"/>
                <a:gd name="T23" fmla="*/ 147 h 511"/>
                <a:gd name="T24" fmla="*/ 1 w 775"/>
                <a:gd name="T25" fmla="*/ 143 h 511"/>
                <a:gd name="T26" fmla="*/ 25 w 775"/>
                <a:gd name="T27" fmla="*/ 167 h 511"/>
                <a:gd name="T28" fmla="*/ 18 w 775"/>
                <a:gd name="T29" fmla="*/ 200 h 511"/>
                <a:gd name="T30" fmla="*/ 64 w 775"/>
                <a:gd name="T31" fmla="*/ 261 h 511"/>
                <a:gd name="T32" fmla="*/ 131 w 775"/>
                <a:gd name="T33" fmla="*/ 330 h 511"/>
                <a:gd name="T34" fmla="*/ 242 w 775"/>
                <a:gd name="T35" fmla="*/ 359 h 511"/>
                <a:gd name="T36" fmla="*/ 296 w 775"/>
                <a:gd name="T37" fmla="*/ 324 h 511"/>
                <a:gd name="T38" fmla="*/ 316 w 775"/>
                <a:gd name="T39" fmla="*/ 344 h 511"/>
                <a:gd name="T40" fmla="*/ 364 w 775"/>
                <a:gd name="T41" fmla="*/ 410 h 511"/>
                <a:gd name="T42" fmla="*/ 331 w 775"/>
                <a:gd name="T43" fmla="*/ 426 h 511"/>
                <a:gd name="T44" fmla="*/ 303 w 775"/>
                <a:gd name="T45" fmla="*/ 446 h 511"/>
                <a:gd name="T46" fmla="*/ 319 w 775"/>
                <a:gd name="T47" fmla="*/ 475 h 511"/>
                <a:gd name="T48" fmla="*/ 324 w 775"/>
                <a:gd name="T49" fmla="*/ 473 h 511"/>
                <a:gd name="T50" fmla="*/ 365 w 775"/>
                <a:gd name="T51" fmla="*/ 483 h 511"/>
                <a:gd name="T52" fmla="*/ 379 w 775"/>
                <a:gd name="T53" fmla="*/ 475 h 511"/>
                <a:gd name="T54" fmla="*/ 379 w 775"/>
                <a:gd name="T55" fmla="*/ 474 h 511"/>
                <a:gd name="T56" fmla="*/ 381 w 775"/>
                <a:gd name="T57" fmla="*/ 474 h 511"/>
                <a:gd name="T58" fmla="*/ 387 w 775"/>
                <a:gd name="T59" fmla="*/ 475 h 511"/>
                <a:gd name="T60" fmla="*/ 392 w 775"/>
                <a:gd name="T61" fmla="*/ 475 h 511"/>
                <a:gd name="T62" fmla="*/ 399 w 775"/>
                <a:gd name="T63" fmla="*/ 474 h 511"/>
                <a:gd name="T64" fmla="*/ 507 w 775"/>
                <a:gd name="T65" fmla="*/ 452 h 511"/>
                <a:gd name="T66" fmla="*/ 509 w 775"/>
                <a:gd name="T67" fmla="*/ 452 h 511"/>
                <a:gd name="T68" fmla="*/ 521 w 775"/>
                <a:gd name="T69" fmla="*/ 451 h 511"/>
                <a:gd name="T70" fmla="*/ 534 w 775"/>
                <a:gd name="T71" fmla="*/ 450 h 511"/>
                <a:gd name="T72" fmla="*/ 539 w 775"/>
                <a:gd name="T73" fmla="*/ 451 h 511"/>
                <a:gd name="T74" fmla="*/ 556 w 775"/>
                <a:gd name="T75" fmla="*/ 443 h 511"/>
                <a:gd name="T76" fmla="*/ 521 w 775"/>
                <a:gd name="T77" fmla="*/ 409 h 511"/>
                <a:gd name="T78" fmla="*/ 531 w 775"/>
                <a:gd name="T79" fmla="*/ 403 h 511"/>
                <a:gd name="T80" fmla="*/ 543 w 775"/>
                <a:gd name="T81" fmla="*/ 407 h 511"/>
                <a:gd name="T82" fmla="*/ 545 w 775"/>
                <a:gd name="T83" fmla="*/ 408 h 511"/>
                <a:gd name="T84" fmla="*/ 547 w 775"/>
                <a:gd name="T85" fmla="*/ 409 h 511"/>
                <a:gd name="T86" fmla="*/ 599 w 775"/>
                <a:gd name="T87" fmla="*/ 480 h 511"/>
                <a:gd name="T88" fmla="*/ 604 w 775"/>
                <a:gd name="T89" fmla="*/ 459 h 511"/>
                <a:gd name="T90" fmla="*/ 625 w 775"/>
                <a:gd name="T91" fmla="*/ 428 h 511"/>
                <a:gd name="T92" fmla="*/ 632 w 775"/>
                <a:gd name="T93" fmla="*/ 473 h 511"/>
                <a:gd name="T94" fmla="*/ 703 w 775"/>
                <a:gd name="T95" fmla="*/ 476 h 511"/>
                <a:gd name="T96" fmla="*/ 722 w 775"/>
                <a:gd name="T97" fmla="*/ 492 h 511"/>
                <a:gd name="T98" fmla="*/ 738 w 775"/>
                <a:gd name="T99" fmla="*/ 500 h 511"/>
                <a:gd name="T100" fmla="*/ 774 w 775"/>
                <a:gd name="T101" fmla="*/ 486 h 511"/>
                <a:gd name="T102" fmla="*/ 760 w 775"/>
                <a:gd name="T103" fmla="*/ 452 h 511"/>
                <a:gd name="T104" fmla="*/ 640 w 775"/>
                <a:gd name="T105" fmla="*/ 329 h 511"/>
                <a:gd name="T106" fmla="*/ 571 w 775"/>
                <a:gd name="T107" fmla="*/ 192 h 511"/>
                <a:gd name="T108" fmla="*/ 483 w 775"/>
                <a:gd name="T109" fmla="*/ 72 h 511"/>
                <a:gd name="T110" fmla="*/ 425 w 775"/>
                <a:gd name="T111" fmla="*/ 6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5" h="511">
                  <a:moveTo>
                    <a:pt x="100" y="75"/>
                  </a:moveTo>
                  <a:cubicBezTo>
                    <a:pt x="100" y="75"/>
                    <a:pt x="100" y="75"/>
                    <a:pt x="100" y="75"/>
                  </a:cubicBezTo>
                  <a:cubicBezTo>
                    <a:pt x="100" y="75"/>
                    <a:pt x="100" y="75"/>
                    <a:pt x="100" y="75"/>
                  </a:cubicBezTo>
                  <a:cubicBezTo>
                    <a:pt x="100" y="75"/>
                    <a:pt x="100" y="75"/>
                    <a:pt x="100" y="75"/>
                  </a:cubicBezTo>
                  <a:moveTo>
                    <a:pt x="416" y="0"/>
                  </a:moveTo>
                  <a:cubicBezTo>
                    <a:pt x="415" y="0"/>
                    <a:pt x="415" y="0"/>
                    <a:pt x="415" y="0"/>
                  </a:cubicBezTo>
                  <a:cubicBezTo>
                    <a:pt x="415" y="0"/>
                    <a:pt x="415" y="0"/>
                    <a:pt x="415" y="0"/>
                  </a:cubicBezTo>
                  <a:cubicBezTo>
                    <a:pt x="414" y="0"/>
                    <a:pt x="414" y="1"/>
                    <a:pt x="414" y="1"/>
                  </a:cubicBezTo>
                  <a:cubicBezTo>
                    <a:pt x="414" y="1"/>
                    <a:pt x="414" y="1"/>
                    <a:pt x="414" y="1"/>
                  </a:cubicBezTo>
                  <a:cubicBezTo>
                    <a:pt x="414" y="1"/>
                    <a:pt x="414" y="1"/>
                    <a:pt x="414" y="1"/>
                  </a:cubicBezTo>
                  <a:cubicBezTo>
                    <a:pt x="408" y="9"/>
                    <a:pt x="403" y="10"/>
                    <a:pt x="398" y="10"/>
                  </a:cubicBezTo>
                  <a:cubicBezTo>
                    <a:pt x="396" y="10"/>
                    <a:pt x="395" y="10"/>
                    <a:pt x="394" y="10"/>
                  </a:cubicBezTo>
                  <a:cubicBezTo>
                    <a:pt x="392" y="10"/>
                    <a:pt x="391" y="9"/>
                    <a:pt x="389" y="9"/>
                  </a:cubicBezTo>
                  <a:cubicBezTo>
                    <a:pt x="385" y="9"/>
                    <a:pt x="380" y="10"/>
                    <a:pt x="373" y="13"/>
                  </a:cubicBezTo>
                  <a:cubicBezTo>
                    <a:pt x="363" y="18"/>
                    <a:pt x="352" y="42"/>
                    <a:pt x="345" y="42"/>
                  </a:cubicBezTo>
                  <a:cubicBezTo>
                    <a:pt x="329" y="42"/>
                    <a:pt x="310" y="40"/>
                    <a:pt x="306" y="39"/>
                  </a:cubicBezTo>
                  <a:cubicBezTo>
                    <a:pt x="306" y="39"/>
                    <a:pt x="306" y="39"/>
                    <a:pt x="306" y="39"/>
                  </a:cubicBezTo>
                  <a:cubicBezTo>
                    <a:pt x="306" y="39"/>
                    <a:pt x="306" y="39"/>
                    <a:pt x="306" y="39"/>
                  </a:cubicBezTo>
                  <a:cubicBezTo>
                    <a:pt x="306" y="39"/>
                    <a:pt x="306" y="39"/>
                    <a:pt x="306" y="39"/>
                  </a:cubicBezTo>
                  <a:cubicBezTo>
                    <a:pt x="306" y="39"/>
                    <a:pt x="306" y="39"/>
                    <a:pt x="306" y="39"/>
                  </a:cubicBezTo>
                  <a:cubicBezTo>
                    <a:pt x="305" y="39"/>
                    <a:pt x="305" y="39"/>
                    <a:pt x="305" y="39"/>
                  </a:cubicBezTo>
                  <a:cubicBezTo>
                    <a:pt x="305" y="39"/>
                    <a:pt x="305" y="39"/>
                    <a:pt x="305" y="39"/>
                  </a:cubicBezTo>
                  <a:cubicBezTo>
                    <a:pt x="305" y="39"/>
                    <a:pt x="305" y="39"/>
                    <a:pt x="304" y="39"/>
                  </a:cubicBezTo>
                  <a:cubicBezTo>
                    <a:pt x="304" y="39"/>
                    <a:pt x="304" y="39"/>
                    <a:pt x="304" y="39"/>
                  </a:cubicBezTo>
                  <a:cubicBezTo>
                    <a:pt x="304" y="38"/>
                    <a:pt x="304" y="38"/>
                    <a:pt x="303" y="38"/>
                  </a:cubicBezTo>
                  <a:cubicBezTo>
                    <a:pt x="303" y="38"/>
                    <a:pt x="303" y="38"/>
                    <a:pt x="303" y="38"/>
                  </a:cubicBezTo>
                  <a:cubicBezTo>
                    <a:pt x="303" y="38"/>
                    <a:pt x="303" y="38"/>
                    <a:pt x="302" y="38"/>
                  </a:cubicBezTo>
                  <a:cubicBezTo>
                    <a:pt x="299" y="37"/>
                    <a:pt x="297" y="37"/>
                    <a:pt x="295" y="36"/>
                  </a:cubicBezTo>
                  <a:cubicBezTo>
                    <a:pt x="295" y="36"/>
                    <a:pt x="295" y="36"/>
                    <a:pt x="295" y="36"/>
                  </a:cubicBezTo>
                  <a:cubicBezTo>
                    <a:pt x="295" y="36"/>
                    <a:pt x="295" y="36"/>
                    <a:pt x="295" y="36"/>
                  </a:cubicBezTo>
                  <a:cubicBezTo>
                    <a:pt x="291" y="37"/>
                    <a:pt x="288" y="40"/>
                    <a:pt x="288" y="55"/>
                  </a:cubicBezTo>
                  <a:cubicBezTo>
                    <a:pt x="288" y="59"/>
                    <a:pt x="289" y="66"/>
                    <a:pt x="289" y="72"/>
                  </a:cubicBezTo>
                  <a:cubicBezTo>
                    <a:pt x="289" y="80"/>
                    <a:pt x="288" y="88"/>
                    <a:pt x="281" y="88"/>
                  </a:cubicBezTo>
                  <a:cubicBezTo>
                    <a:pt x="258" y="88"/>
                    <a:pt x="253" y="84"/>
                    <a:pt x="237" y="80"/>
                  </a:cubicBezTo>
                  <a:cubicBezTo>
                    <a:pt x="232" y="79"/>
                    <a:pt x="208" y="80"/>
                    <a:pt x="198" y="75"/>
                  </a:cubicBezTo>
                  <a:cubicBezTo>
                    <a:pt x="196" y="74"/>
                    <a:pt x="193" y="72"/>
                    <a:pt x="191" y="70"/>
                  </a:cubicBezTo>
                  <a:cubicBezTo>
                    <a:pt x="191" y="70"/>
                    <a:pt x="191" y="70"/>
                    <a:pt x="191" y="70"/>
                  </a:cubicBezTo>
                  <a:cubicBezTo>
                    <a:pt x="191" y="70"/>
                    <a:pt x="191" y="70"/>
                    <a:pt x="191" y="70"/>
                  </a:cubicBezTo>
                  <a:cubicBezTo>
                    <a:pt x="183" y="64"/>
                    <a:pt x="176" y="54"/>
                    <a:pt x="168" y="54"/>
                  </a:cubicBezTo>
                  <a:cubicBezTo>
                    <a:pt x="168" y="54"/>
                    <a:pt x="168" y="54"/>
                    <a:pt x="168" y="54"/>
                  </a:cubicBezTo>
                  <a:cubicBezTo>
                    <a:pt x="168" y="54"/>
                    <a:pt x="168" y="54"/>
                    <a:pt x="168" y="54"/>
                  </a:cubicBezTo>
                  <a:cubicBezTo>
                    <a:pt x="167" y="54"/>
                    <a:pt x="166" y="54"/>
                    <a:pt x="165" y="55"/>
                  </a:cubicBezTo>
                  <a:cubicBezTo>
                    <a:pt x="157" y="56"/>
                    <a:pt x="145" y="60"/>
                    <a:pt x="128" y="60"/>
                  </a:cubicBezTo>
                  <a:cubicBezTo>
                    <a:pt x="124" y="60"/>
                    <a:pt x="120" y="59"/>
                    <a:pt x="116" y="59"/>
                  </a:cubicBezTo>
                  <a:cubicBezTo>
                    <a:pt x="116" y="59"/>
                    <a:pt x="115" y="59"/>
                    <a:pt x="114" y="59"/>
                  </a:cubicBezTo>
                  <a:cubicBezTo>
                    <a:pt x="114" y="59"/>
                    <a:pt x="114" y="59"/>
                    <a:pt x="114" y="59"/>
                  </a:cubicBezTo>
                  <a:cubicBezTo>
                    <a:pt x="114" y="59"/>
                    <a:pt x="114" y="59"/>
                    <a:pt x="114" y="59"/>
                  </a:cubicBezTo>
                  <a:cubicBezTo>
                    <a:pt x="107" y="59"/>
                    <a:pt x="104" y="61"/>
                    <a:pt x="100" y="75"/>
                  </a:cubicBezTo>
                  <a:cubicBezTo>
                    <a:pt x="100" y="75"/>
                    <a:pt x="100" y="75"/>
                    <a:pt x="100" y="75"/>
                  </a:cubicBezTo>
                  <a:cubicBezTo>
                    <a:pt x="100" y="75"/>
                    <a:pt x="100" y="75"/>
                    <a:pt x="100" y="75"/>
                  </a:cubicBezTo>
                  <a:cubicBezTo>
                    <a:pt x="100" y="75"/>
                    <a:pt x="100" y="75"/>
                    <a:pt x="100" y="75"/>
                  </a:cubicBezTo>
                  <a:cubicBezTo>
                    <a:pt x="101" y="75"/>
                    <a:pt x="101" y="75"/>
                    <a:pt x="100" y="75"/>
                  </a:cubicBezTo>
                  <a:cubicBezTo>
                    <a:pt x="100" y="75"/>
                    <a:pt x="100" y="75"/>
                    <a:pt x="100" y="75"/>
                  </a:cubicBezTo>
                  <a:cubicBezTo>
                    <a:pt x="99" y="78"/>
                    <a:pt x="100" y="82"/>
                    <a:pt x="102" y="85"/>
                  </a:cubicBezTo>
                  <a:cubicBezTo>
                    <a:pt x="103" y="87"/>
                    <a:pt x="104" y="88"/>
                    <a:pt x="105" y="90"/>
                  </a:cubicBezTo>
                  <a:cubicBezTo>
                    <a:pt x="110" y="97"/>
                    <a:pt x="115" y="104"/>
                    <a:pt x="118" y="111"/>
                  </a:cubicBezTo>
                  <a:cubicBezTo>
                    <a:pt x="118" y="115"/>
                    <a:pt x="117" y="115"/>
                    <a:pt x="115" y="115"/>
                  </a:cubicBezTo>
                  <a:cubicBezTo>
                    <a:pt x="114" y="116"/>
                    <a:pt x="114" y="116"/>
                    <a:pt x="113" y="116"/>
                  </a:cubicBezTo>
                  <a:cubicBezTo>
                    <a:pt x="112" y="117"/>
                    <a:pt x="111" y="117"/>
                    <a:pt x="109" y="117"/>
                  </a:cubicBezTo>
                  <a:cubicBezTo>
                    <a:pt x="108" y="117"/>
                    <a:pt x="106" y="117"/>
                    <a:pt x="104" y="116"/>
                  </a:cubicBezTo>
                  <a:cubicBezTo>
                    <a:pt x="101" y="116"/>
                    <a:pt x="98" y="114"/>
                    <a:pt x="94" y="111"/>
                  </a:cubicBezTo>
                  <a:cubicBezTo>
                    <a:pt x="91" y="110"/>
                    <a:pt x="89" y="109"/>
                    <a:pt x="87" y="109"/>
                  </a:cubicBezTo>
                  <a:cubicBezTo>
                    <a:pt x="85" y="109"/>
                    <a:pt x="83" y="110"/>
                    <a:pt x="82" y="111"/>
                  </a:cubicBezTo>
                  <a:cubicBezTo>
                    <a:pt x="82" y="111"/>
                    <a:pt x="82" y="112"/>
                    <a:pt x="82" y="112"/>
                  </a:cubicBezTo>
                  <a:cubicBezTo>
                    <a:pt x="80" y="118"/>
                    <a:pt x="81" y="126"/>
                    <a:pt x="83" y="132"/>
                  </a:cubicBezTo>
                  <a:cubicBezTo>
                    <a:pt x="83" y="132"/>
                    <a:pt x="83" y="132"/>
                    <a:pt x="83" y="132"/>
                  </a:cubicBezTo>
                  <a:cubicBezTo>
                    <a:pt x="83" y="133"/>
                    <a:pt x="83" y="133"/>
                    <a:pt x="83" y="134"/>
                  </a:cubicBezTo>
                  <a:cubicBezTo>
                    <a:pt x="84" y="136"/>
                    <a:pt x="85" y="140"/>
                    <a:pt x="83" y="142"/>
                  </a:cubicBezTo>
                  <a:cubicBezTo>
                    <a:pt x="83" y="142"/>
                    <a:pt x="83" y="142"/>
                    <a:pt x="83" y="142"/>
                  </a:cubicBezTo>
                  <a:cubicBezTo>
                    <a:pt x="82" y="143"/>
                    <a:pt x="81" y="144"/>
                    <a:pt x="79" y="145"/>
                  </a:cubicBezTo>
                  <a:cubicBezTo>
                    <a:pt x="79" y="145"/>
                    <a:pt x="79" y="145"/>
                    <a:pt x="79" y="145"/>
                  </a:cubicBezTo>
                  <a:cubicBezTo>
                    <a:pt x="77" y="146"/>
                    <a:pt x="75" y="147"/>
                    <a:pt x="72" y="147"/>
                  </a:cubicBezTo>
                  <a:cubicBezTo>
                    <a:pt x="71" y="147"/>
                    <a:pt x="69" y="146"/>
                    <a:pt x="67" y="146"/>
                  </a:cubicBezTo>
                  <a:cubicBezTo>
                    <a:pt x="61" y="146"/>
                    <a:pt x="55" y="145"/>
                    <a:pt x="49" y="142"/>
                  </a:cubicBezTo>
                  <a:cubicBezTo>
                    <a:pt x="43" y="139"/>
                    <a:pt x="25" y="126"/>
                    <a:pt x="16" y="126"/>
                  </a:cubicBezTo>
                  <a:cubicBezTo>
                    <a:pt x="14" y="126"/>
                    <a:pt x="13" y="126"/>
                    <a:pt x="12" y="127"/>
                  </a:cubicBezTo>
                  <a:cubicBezTo>
                    <a:pt x="10" y="129"/>
                    <a:pt x="7" y="131"/>
                    <a:pt x="5" y="134"/>
                  </a:cubicBezTo>
                  <a:cubicBezTo>
                    <a:pt x="3" y="136"/>
                    <a:pt x="1" y="140"/>
                    <a:pt x="1" y="143"/>
                  </a:cubicBezTo>
                  <a:cubicBezTo>
                    <a:pt x="0" y="144"/>
                    <a:pt x="1" y="146"/>
                    <a:pt x="2" y="148"/>
                  </a:cubicBezTo>
                  <a:cubicBezTo>
                    <a:pt x="3" y="150"/>
                    <a:pt x="5" y="152"/>
                    <a:pt x="7" y="154"/>
                  </a:cubicBezTo>
                  <a:cubicBezTo>
                    <a:pt x="9" y="155"/>
                    <a:pt x="11" y="156"/>
                    <a:pt x="13" y="158"/>
                  </a:cubicBezTo>
                  <a:cubicBezTo>
                    <a:pt x="16" y="159"/>
                    <a:pt x="20" y="162"/>
                    <a:pt x="23" y="165"/>
                  </a:cubicBezTo>
                  <a:cubicBezTo>
                    <a:pt x="24" y="165"/>
                    <a:pt x="24" y="165"/>
                    <a:pt x="25" y="165"/>
                  </a:cubicBezTo>
                  <a:cubicBezTo>
                    <a:pt x="25" y="166"/>
                    <a:pt x="25" y="166"/>
                    <a:pt x="25" y="167"/>
                  </a:cubicBezTo>
                  <a:cubicBezTo>
                    <a:pt x="26" y="167"/>
                    <a:pt x="26" y="168"/>
                    <a:pt x="27" y="169"/>
                  </a:cubicBezTo>
                  <a:cubicBezTo>
                    <a:pt x="29" y="170"/>
                    <a:pt x="32" y="172"/>
                    <a:pt x="32" y="175"/>
                  </a:cubicBezTo>
                  <a:cubicBezTo>
                    <a:pt x="32" y="175"/>
                    <a:pt x="32" y="175"/>
                    <a:pt x="32" y="175"/>
                  </a:cubicBezTo>
                  <a:cubicBezTo>
                    <a:pt x="33" y="178"/>
                    <a:pt x="33" y="180"/>
                    <a:pt x="33" y="182"/>
                  </a:cubicBezTo>
                  <a:cubicBezTo>
                    <a:pt x="34" y="184"/>
                    <a:pt x="34" y="186"/>
                    <a:pt x="33" y="187"/>
                  </a:cubicBezTo>
                  <a:cubicBezTo>
                    <a:pt x="29" y="193"/>
                    <a:pt x="23" y="195"/>
                    <a:pt x="18" y="200"/>
                  </a:cubicBezTo>
                  <a:cubicBezTo>
                    <a:pt x="17" y="200"/>
                    <a:pt x="16" y="201"/>
                    <a:pt x="15" y="201"/>
                  </a:cubicBezTo>
                  <a:cubicBezTo>
                    <a:pt x="15" y="201"/>
                    <a:pt x="15" y="201"/>
                    <a:pt x="15" y="201"/>
                  </a:cubicBezTo>
                  <a:cubicBezTo>
                    <a:pt x="21" y="208"/>
                    <a:pt x="28" y="219"/>
                    <a:pt x="36" y="225"/>
                  </a:cubicBezTo>
                  <a:cubicBezTo>
                    <a:pt x="41" y="228"/>
                    <a:pt x="64" y="252"/>
                    <a:pt x="64" y="261"/>
                  </a:cubicBezTo>
                  <a:cubicBezTo>
                    <a:pt x="64" y="261"/>
                    <a:pt x="64" y="261"/>
                    <a:pt x="64" y="261"/>
                  </a:cubicBezTo>
                  <a:cubicBezTo>
                    <a:pt x="64" y="261"/>
                    <a:pt x="64" y="261"/>
                    <a:pt x="64" y="261"/>
                  </a:cubicBezTo>
                  <a:cubicBezTo>
                    <a:pt x="64" y="273"/>
                    <a:pt x="61" y="287"/>
                    <a:pt x="61" y="297"/>
                  </a:cubicBezTo>
                  <a:cubicBezTo>
                    <a:pt x="61" y="299"/>
                    <a:pt x="61" y="301"/>
                    <a:pt x="61" y="303"/>
                  </a:cubicBezTo>
                  <a:cubicBezTo>
                    <a:pt x="61" y="314"/>
                    <a:pt x="62" y="328"/>
                    <a:pt x="72" y="330"/>
                  </a:cubicBezTo>
                  <a:cubicBezTo>
                    <a:pt x="78" y="332"/>
                    <a:pt x="90" y="336"/>
                    <a:pt x="100" y="336"/>
                  </a:cubicBezTo>
                  <a:cubicBezTo>
                    <a:pt x="103" y="336"/>
                    <a:pt x="105" y="336"/>
                    <a:pt x="108" y="336"/>
                  </a:cubicBezTo>
                  <a:cubicBezTo>
                    <a:pt x="115" y="334"/>
                    <a:pt x="123" y="330"/>
                    <a:pt x="131" y="330"/>
                  </a:cubicBezTo>
                  <a:cubicBezTo>
                    <a:pt x="136" y="330"/>
                    <a:pt x="140" y="332"/>
                    <a:pt x="144" y="336"/>
                  </a:cubicBezTo>
                  <a:cubicBezTo>
                    <a:pt x="153" y="345"/>
                    <a:pt x="160" y="371"/>
                    <a:pt x="172" y="374"/>
                  </a:cubicBezTo>
                  <a:cubicBezTo>
                    <a:pt x="178" y="376"/>
                    <a:pt x="184" y="376"/>
                    <a:pt x="189" y="376"/>
                  </a:cubicBezTo>
                  <a:cubicBezTo>
                    <a:pt x="198" y="376"/>
                    <a:pt x="205" y="374"/>
                    <a:pt x="211" y="369"/>
                  </a:cubicBezTo>
                  <a:cubicBezTo>
                    <a:pt x="214" y="366"/>
                    <a:pt x="228" y="354"/>
                    <a:pt x="236" y="354"/>
                  </a:cubicBezTo>
                  <a:cubicBezTo>
                    <a:pt x="239" y="354"/>
                    <a:pt x="241" y="355"/>
                    <a:pt x="242" y="359"/>
                  </a:cubicBezTo>
                  <a:cubicBezTo>
                    <a:pt x="243" y="364"/>
                    <a:pt x="249" y="377"/>
                    <a:pt x="255" y="377"/>
                  </a:cubicBezTo>
                  <a:cubicBezTo>
                    <a:pt x="257" y="377"/>
                    <a:pt x="259" y="374"/>
                    <a:pt x="260" y="369"/>
                  </a:cubicBezTo>
                  <a:cubicBezTo>
                    <a:pt x="260" y="369"/>
                    <a:pt x="260" y="369"/>
                    <a:pt x="260" y="369"/>
                  </a:cubicBezTo>
                  <a:cubicBezTo>
                    <a:pt x="260" y="369"/>
                    <a:pt x="260" y="369"/>
                    <a:pt x="260" y="368"/>
                  </a:cubicBezTo>
                  <a:cubicBezTo>
                    <a:pt x="263" y="356"/>
                    <a:pt x="276" y="356"/>
                    <a:pt x="278" y="346"/>
                  </a:cubicBezTo>
                  <a:cubicBezTo>
                    <a:pt x="280" y="339"/>
                    <a:pt x="287" y="324"/>
                    <a:pt x="296" y="324"/>
                  </a:cubicBezTo>
                  <a:cubicBezTo>
                    <a:pt x="296" y="324"/>
                    <a:pt x="296" y="324"/>
                    <a:pt x="296" y="324"/>
                  </a:cubicBezTo>
                  <a:cubicBezTo>
                    <a:pt x="296" y="324"/>
                    <a:pt x="296" y="324"/>
                    <a:pt x="296" y="324"/>
                  </a:cubicBezTo>
                  <a:cubicBezTo>
                    <a:pt x="300" y="324"/>
                    <a:pt x="303" y="326"/>
                    <a:pt x="306" y="330"/>
                  </a:cubicBezTo>
                  <a:cubicBezTo>
                    <a:pt x="306" y="330"/>
                    <a:pt x="306" y="330"/>
                    <a:pt x="306" y="330"/>
                  </a:cubicBezTo>
                  <a:cubicBezTo>
                    <a:pt x="309" y="332"/>
                    <a:pt x="313" y="334"/>
                    <a:pt x="314" y="337"/>
                  </a:cubicBezTo>
                  <a:cubicBezTo>
                    <a:pt x="315" y="339"/>
                    <a:pt x="315" y="342"/>
                    <a:pt x="316" y="344"/>
                  </a:cubicBezTo>
                  <a:cubicBezTo>
                    <a:pt x="319" y="350"/>
                    <a:pt x="322" y="355"/>
                    <a:pt x="325" y="361"/>
                  </a:cubicBezTo>
                  <a:cubicBezTo>
                    <a:pt x="329" y="367"/>
                    <a:pt x="332" y="373"/>
                    <a:pt x="337" y="377"/>
                  </a:cubicBezTo>
                  <a:cubicBezTo>
                    <a:pt x="342" y="382"/>
                    <a:pt x="348" y="385"/>
                    <a:pt x="352" y="390"/>
                  </a:cubicBezTo>
                  <a:cubicBezTo>
                    <a:pt x="355" y="392"/>
                    <a:pt x="357" y="395"/>
                    <a:pt x="358" y="397"/>
                  </a:cubicBezTo>
                  <a:cubicBezTo>
                    <a:pt x="358" y="400"/>
                    <a:pt x="360" y="402"/>
                    <a:pt x="361" y="405"/>
                  </a:cubicBezTo>
                  <a:cubicBezTo>
                    <a:pt x="363" y="407"/>
                    <a:pt x="364" y="408"/>
                    <a:pt x="364" y="410"/>
                  </a:cubicBezTo>
                  <a:cubicBezTo>
                    <a:pt x="366" y="413"/>
                    <a:pt x="367" y="416"/>
                    <a:pt x="368" y="418"/>
                  </a:cubicBezTo>
                  <a:cubicBezTo>
                    <a:pt x="368" y="421"/>
                    <a:pt x="368" y="424"/>
                    <a:pt x="364" y="425"/>
                  </a:cubicBezTo>
                  <a:cubicBezTo>
                    <a:pt x="360" y="426"/>
                    <a:pt x="357" y="426"/>
                    <a:pt x="354" y="426"/>
                  </a:cubicBezTo>
                  <a:cubicBezTo>
                    <a:pt x="351" y="426"/>
                    <a:pt x="349" y="426"/>
                    <a:pt x="346" y="426"/>
                  </a:cubicBezTo>
                  <a:cubicBezTo>
                    <a:pt x="343" y="426"/>
                    <a:pt x="339" y="426"/>
                    <a:pt x="336" y="426"/>
                  </a:cubicBezTo>
                  <a:cubicBezTo>
                    <a:pt x="334" y="426"/>
                    <a:pt x="332" y="426"/>
                    <a:pt x="331" y="426"/>
                  </a:cubicBezTo>
                  <a:cubicBezTo>
                    <a:pt x="330" y="426"/>
                    <a:pt x="329" y="426"/>
                    <a:pt x="328" y="426"/>
                  </a:cubicBezTo>
                  <a:cubicBezTo>
                    <a:pt x="327" y="426"/>
                    <a:pt x="326" y="426"/>
                    <a:pt x="325" y="426"/>
                  </a:cubicBezTo>
                  <a:cubicBezTo>
                    <a:pt x="325" y="426"/>
                    <a:pt x="324" y="426"/>
                    <a:pt x="324" y="426"/>
                  </a:cubicBezTo>
                  <a:cubicBezTo>
                    <a:pt x="321" y="427"/>
                    <a:pt x="319" y="427"/>
                    <a:pt x="317" y="428"/>
                  </a:cubicBezTo>
                  <a:cubicBezTo>
                    <a:pt x="316" y="430"/>
                    <a:pt x="314" y="432"/>
                    <a:pt x="309" y="435"/>
                  </a:cubicBezTo>
                  <a:cubicBezTo>
                    <a:pt x="306" y="438"/>
                    <a:pt x="303" y="442"/>
                    <a:pt x="303" y="446"/>
                  </a:cubicBezTo>
                  <a:cubicBezTo>
                    <a:pt x="303" y="448"/>
                    <a:pt x="302" y="452"/>
                    <a:pt x="302" y="455"/>
                  </a:cubicBezTo>
                  <a:cubicBezTo>
                    <a:pt x="302" y="458"/>
                    <a:pt x="303" y="460"/>
                    <a:pt x="304" y="462"/>
                  </a:cubicBezTo>
                  <a:cubicBezTo>
                    <a:pt x="307" y="463"/>
                    <a:pt x="315" y="468"/>
                    <a:pt x="315" y="472"/>
                  </a:cubicBezTo>
                  <a:cubicBezTo>
                    <a:pt x="315" y="472"/>
                    <a:pt x="315" y="473"/>
                    <a:pt x="315" y="474"/>
                  </a:cubicBezTo>
                  <a:cubicBezTo>
                    <a:pt x="316" y="475"/>
                    <a:pt x="316" y="475"/>
                    <a:pt x="317" y="476"/>
                  </a:cubicBezTo>
                  <a:cubicBezTo>
                    <a:pt x="318" y="476"/>
                    <a:pt x="318" y="475"/>
                    <a:pt x="319" y="475"/>
                  </a:cubicBezTo>
                  <a:cubicBezTo>
                    <a:pt x="321" y="474"/>
                    <a:pt x="322" y="473"/>
                    <a:pt x="324" y="472"/>
                  </a:cubicBezTo>
                  <a:cubicBezTo>
                    <a:pt x="324" y="472"/>
                    <a:pt x="324" y="472"/>
                    <a:pt x="324" y="472"/>
                  </a:cubicBezTo>
                  <a:cubicBezTo>
                    <a:pt x="324" y="472"/>
                    <a:pt x="324" y="472"/>
                    <a:pt x="324" y="472"/>
                  </a:cubicBezTo>
                  <a:cubicBezTo>
                    <a:pt x="324" y="472"/>
                    <a:pt x="324" y="472"/>
                    <a:pt x="324" y="472"/>
                  </a:cubicBezTo>
                  <a:cubicBezTo>
                    <a:pt x="324" y="472"/>
                    <a:pt x="324" y="472"/>
                    <a:pt x="324" y="472"/>
                  </a:cubicBezTo>
                  <a:cubicBezTo>
                    <a:pt x="324" y="472"/>
                    <a:pt x="324" y="472"/>
                    <a:pt x="324" y="473"/>
                  </a:cubicBezTo>
                  <a:cubicBezTo>
                    <a:pt x="324" y="473"/>
                    <a:pt x="324" y="473"/>
                    <a:pt x="324" y="473"/>
                  </a:cubicBezTo>
                  <a:cubicBezTo>
                    <a:pt x="336" y="475"/>
                    <a:pt x="343" y="479"/>
                    <a:pt x="355" y="482"/>
                  </a:cubicBezTo>
                  <a:cubicBezTo>
                    <a:pt x="356" y="482"/>
                    <a:pt x="356" y="482"/>
                    <a:pt x="356" y="482"/>
                  </a:cubicBezTo>
                  <a:cubicBezTo>
                    <a:pt x="360" y="483"/>
                    <a:pt x="362" y="483"/>
                    <a:pt x="365" y="483"/>
                  </a:cubicBezTo>
                  <a:cubicBezTo>
                    <a:pt x="365" y="483"/>
                    <a:pt x="365" y="483"/>
                    <a:pt x="365" y="483"/>
                  </a:cubicBezTo>
                  <a:cubicBezTo>
                    <a:pt x="365" y="483"/>
                    <a:pt x="365" y="483"/>
                    <a:pt x="365" y="483"/>
                  </a:cubicBezTo>
                  <a:cubicBezTo>
                    <a:pt x="372" y="483"/>
                    <a:pt x="371" y="478"/>
                    <a:pt x="376" y="475"/>
                  </a:cubicBezTo>
                  <a:cubicBezTo>
                    <a:pt x="376" y="475"/>
                    <a:pt x="376" y="475"/>
                    <a:pt x="377" y="475"/>
                  </a:cubicBezTo>
                  <a:cubicBezTo>
                    <a:pt x="377" y="475"/>
                    <a:pt x="377" y="475"/>
                    <a:pt x="377" y="475"/>
                  </a:cubicBezTo>
                  <a:cubicBezTo>
                    <a:pt x="377" y="475"/>
                    <a:pt x="378" y="475"/>
                    <a:pt x="378" y="475"/>
                  </a:cubicBezTo>
                  <a:cubicBezTo>
                    <a:pt x="378" y="475"/>
                    <a:pt x="378" y="475"/>
                    <a:pt x="378" y="475"/>
                  </a:cubicBezTo>
                  <a:cubicBezTo>
                    <a:pt x="378" y="475"/>
                    <a:pt x="378" y="475"/>
                    <a:pt x="379" y="475"/>
                  </a:cubicBezTo>
                  <a:cubicBezTo>
                    <a:pt x="379" y="475"/>
                    <a:pt x="379" y="475"/>
                    <a:pt x="379" y="475"/>
                  </a:cubicBezTo>
                  <a:cubicBezTo>
                    <a:pt x="379" y="474"/>
                    <a:pt x="379" y="474"/>
                    <a:pt x="379" y="474"/>
                  </a:cubicBezTo>
                  <a:cubicBezTo>
                    <a:pt x="379" y="474"/>
                    <a:pt x="379" y="474"/>
                    <a:pt x="379" y="474"/>
                  </a:cubicBezTo>
                  <a:cubicBezTo>
                    <a:pt x="379" y="474"/>
                    <a:pt x="379" y="474"/>
                    <a:pt x="379" y="474"/>
                  </a:cubicBezTo>
                  <a:cubicBezTo>
                    <a:pt x="379" y="474"/>
                    <a:pt x="379" y="474"/>
                    <a:pt x="379" y="474"/>
                  </a:cubicBezTo>
                  <a:cubicBezTo>
                    <a:pt x="379" y="474"/>
                    <a:pt x="379" y="474"/>
                    <a:pt x="379" y="474"/>
                  </a:cubicBezTo>
                  <a:cubicBezTo>
                    <a:pt x="379" y="474"/>
                    <a:pt x="379" y="474"/>
                    <a:pt x="379" y="474"/>
                  </a:cubicBezTo>
                  <a:cubicBezTo>
                    <a:pt x="379" y="474"/>
                    <a:pt x="379" y="474"/>
                    <a:pt x="379" y="474"/>
                  </a:cubicBezTo>
                  <a:cubicBezTo>
                    <a:pt x="379" y="474"/>
                    <a:pt x="379" y="474"/>
                    <a:pt x="379" y="474"/>
                  </a:cubicBezTo>
                  <a:cubicBezTo>
                    <a:pt x="380" y="474"/>
                    <a:pt x="381" y="474"/>
                    <a:pt x="381" y="474"/>
                  </a:cubicBezTo>
                  <a:cubicBezTo>
                    <a:pt x="381" y="474"/>
                    <a:pt x="381" y="474"/>
                    <a:pt x="381" y="474"/>
                  </a:cubicBezTo>
                  <a:cubicBezTo>
                    <a:pt x="381" y="474"/>
                    <a:pt x="381" y="474"/>
                    <a:pt x="381" y="474"/>
                  </a:cubicBezTo>
                  <a:cubicBezTo>
                    <a:pt x="381" y="474"/>
                    <a:pt x="381" y="474"/>
                    <a:pt x="381" y="474"/>
                  </a:cubicBezTo>
                  <a:cubicBezTo>
                    <a:pt x="381" y="474"/>
                    <a:pt x="381" y="474"/>
                    <a:pt x="381" y="474"/>
                  </a:cubicBezTo>
                  <a:cubicBezTo>
                    <a:pt x="381" y="474"/>
                    <a:pt x="381" y="474"/>
                    <a:pt x="381" y="474"/>
                  </a:cubicBezTo>
                  <a:cubicBezTo>
                    <a:pt x="383" y="474"/>
                    <a:pt x="385" y="474"/>
                    <a:pt x="386" y="475"/>
                  </a:cubicBezTo>
                  <a:cubicBezTo>
                    <a:pt x="386" y="475"/>
                    <a:pt x="386" y="475"/>
                    <a:pt x="386" y="475"/>
                  </a:cubicBezTo>
                  <a:cubicBezTo>
                    <a:pt x="386" y="475"/>
                    <a:pt x="387" y="475"/>
                    <a:pt x="387" y="475"/>
                  </a:cubicBezTo>
                  <a:cubicBezTo>
                    <a:pt x="387" y="475"/>
                    <a:pt x="387" y="475"/>
                    <a:pt x="387" y="475"/>
                  </a:cubicBezTo>
                  <a:cubicBezTo>
                    <a:pt x="387" y="475"/>
                    <a:pt x="387" y="475"/>
                    <a:pt x="387" y="475"/>
                  </a:cubicBezTo>
                  <a:cubicBezTo>
                    <a:pt x="387" y="475"/>
                    <a:pt x="387" y="475"/>
                    <a:pt x="387" y="475"/>
                  </a:cubicBezTo>
                  <a:cubicBezTo>
                    <a:pt x="389" y="475"/>
                    <a:pt x="390" y="475"/>
                    <a:pt x="392" y="475"/>
                  </a:cubicBezTo>
                  <a:cubicBezTo>
                    <a:pt x="392" y="475"/>
                    <a:pt x="392" y="475"/>
                    <a:pt x="392" y="475"/>
                  </a:cubicBezTo>
                  <a:cubicBezTo>
                    <a:pt x="392" y="475"/>
                    <a:pt x="392" y="475"/>
                    <a:pt x="392" y="475"/>
                  </a:cubicBezTo>
                  <a:cubicBezTo>
                    <a:pt x="394" y="475"/>
                    <a:pt x="396" y="475"/>
                    <a:pt x="398" y="475"/>
                  </a:cubicBezTo>
                  <a:cubicBezTo>
                    <a:pt x="398" y="475"/>
                    <a:pt x="398" y="475"/>
                    <a:pt x="398" y="475"/>
                  </a:cubicBezTo>
                  <a:cubicBezTo>
                    <a:pt x="398" y="475"/>
                    <a:pt x="398" y="475"/>
                    <a:pt x="398" y="475"/>
                  </a:cubicBezTo>
                  <a:cubicBezTo>
                    <a:pt x="398" y="475"/>
                    <a:pt x="398" y="475"/>
                    <a:pt x="398" y="475"/>
                  </a:cubicBezTo>
                  <a:cubicBezTo>
                    <a:pt x="399" y="475"/>
                    <a:pt x="399" y="474"/>
                    <a:pt x="399" y="474"/>
                  </a:cubicBezTo>
                  <a:cubicBezTo>
                    <a:pt x="399" y="474"/>
                    <a:pt x="399" y="474"/>
                    <a:pt x="399" y="474"/>
                  </a:cubicBezTo>
                  <a:cubicBezTo>
                    <a:pt x="399" y="474"/>
                    <a:pt x="399" y="474"/>
                    <a:pt x="399" y="474"/>
                  </a:cubicBezTo>
                  <a:cubicBezTo>
                    <a:pt x="407" y="472"/>
                    <a:pt x="411" y="449"/>
                    <a:pt x="414" y="449"/>
                  </a:cubicBezTo>
                  <a:cubicBezTo>
                    <a:pt x="420" y="449"/>
                    <a:pt x="428" y="453"/>
                    <a:pt x="439" y="462"/>
                  </a:cubicBezTo>
                  <a:cubicBezTo>
                    <a:pt x="444" y="465"/>
                    <a:pt x="450" y="476"/>
                    <a:pt x="461" y="476"/>
                  </a:cubicBezTo>
                  <a:cubicBezTo>
                    <a:pt x="472" y="476"/>
                    <a:pt x="477" y="475"/>
                    <a:pt x="485" y="467"/>
                  </a:cubicBezTo>
                  <a:cubicBezTo>
                    <a:pt x="489" y="463"/>
                    <a:pt x="497" y="455"/>
                    <a:pt x="507" y="452"/>
                  </a:cubicBezTo>
                  <a:cubicBezTo>
                    <a:pt x="507" y="452"/>
                    <a:pt x="507" y="452"/>
                    <a:pt x="507" y="452"/>
                  </a:cubicBezTo>
                  <a:cubicBezTo>
                    <a:pt x="507" y="452"/>
                    <a:pt x="507" y="452"/>
                    <a:pt x="507" y="452"/>
                  </a:cubicBezTo>
                  <a:cubicBezTo>
                    <a:pt x="507" y="452"/>
                    <a:pt x="507" y="452"/>
                    <a:pt x="507" y="452"/>
                  </a:cubicBezTo>
                  <a:cubicBezTo>
                    <a:pt x="507" y="452"/>
                    <a:pt x="508" y="452"/>
                    <a:pt x="508" y="452"/>
                  </a:cubicBezTo>
                  <a:cubicBezTo>
                    <a:pt x="508" y="452"/>
                    <a:pt x="508" y="452"/>
                    <a:pt x="508" y="452"/>
                  </a:cubicBezTo>
                  <a:cubicBezTo>
                    <a:pt x="508" y="452"/>
                    <a:pt x="508" y="452"/>
                    <a:pt x="509" y="452"/>
                  </a:cubicBezTo>
                  <a:cubicBezTo>
                    <a:pt x="509" y="452"/>
                    <a:pt x="509" y="452"/>
                    <a:pt x="509" y="452"/>
                  </a:cubicBezTo>
                  <a:cubicBezTo>
                    <a:pt x="509" y="452"/>
                    <a:pt x="509" y="452"/>
                    <a:pt x="509" y="452"/>
                  </a:cubicBezTo>
                  <a:cubicBezTo>
                    <a:pt x="511" y="452"/>
                    <a:pt x="513" y="452"/>
                    <a:pt x="516" y="451"/>
                  </a:cubicBezTo>
                  <a:cubicBezTo>
                    <a:pt x="516" y="451"/>
                    <a:pt x="516" y="451"/>
                    <a:pt x="517" y="451"/>
                  </a:cubicBezTo>
                  <a:cubicBezTo>
                    <a:pt x="518" y="451"/>
                    <a:pt x="518" y="451"/>
                    <a:pt x="519" y="451"/>
                  </a:cubicBezTo>
                  <a:cubicBezTo>
                    <a:pt x="520" y="451"/>
                    <a:pt x="521" y="451"/>
                    <a:pt x="521" y="451"/>
                  </a:cubicBezTo>
                  <a:cubicBezTo>
                    <a:pt x="522" y="451"/>
                    <a:pt x="522" y="451"/>
                    <a:pt x="522" y="451"/>
                  </a:cubicBezTo>
                  <a:cubicBezTo>
                    <a:pt x="523" y="451"/>
                    <a:pt x="523" y="451"/>
                    <a:pt x="524" y="451"/>
                  </a:cubicBezTo>
                  <a:cubicBezTo>
                    <a:pt x="524" y="451"/>
                    <a:pt x="524" y="451"/>
                    <a:pt x="524" y="451"/>
                  </a:cubicBezTo>
                  <a:cubicBezTo>
                    <a:pt x="525" y="450"/>
                    <a:pt x="525" y="450"/>
                    <a:pt x="526" y="450"/>
                  </a:cubicBezTo>
                  <a:cubicBezTo>
                    <a:pt x="526" y="450"/>
                    <a:pt x="526" y="450"/>
                    <a:pt x="526" y="450"/>
                  </a:cubicBezTo>
                  <a:cubicBezTo>
                    <a:pt x="529" y="450"/>
                    <a:pt x="532" y="450"/>
                    <a:pt x="534" y="450"/>
                  </a:cubicBezTo>
                  <a:cubicBezTo>
                    <a:pt x="534" y="450"/>
                    <a:pt x="534" y="450"/>
                    <a:pt x="534" y="450"/>
                  </a:cubicBezTo>
                  <a:cubicBezTo>
                    <a:pt x="534" y="450"/>
                    <a:pt x="534" y="450"/>
                    <a:pt x="534" y="450"/>
                  </a:cubicBezTo>
                  <a:cubicBezTo>
                    <a:pt x="534" y="450"/>
                    <a:pt x="534" y="450"/>
                    <a:pt x="534" y="450"/>
                  </a:cubicBezTo>
                  <a:cubicBezTo>
                    <a:pt x="537" y="450"/>
                    <a:pt x="539" y="450"/>
                    <a:pt x="539" y="451"/>
                  </a:cubicBezTo>
                  <a:cubicBezTo>
                    <a:pt x="539" y="451"/>
                    <a:pt x="539" y="451"/>
                    <a:pt x="539" y="451"/>
                  </a:cubicBezTo>
                  <a:cubicBezTo>
                    <a:pt x="539" y="451"/>
                    <a:pt x="539" y="451"/>
                    <a:pt x="539" y="451"/>
                  </a:cubicBezTo>
                  <a:cubicBezTo>
                    <a:pt x="539" y="451"/>
                    <a:pt x="540" y="451"/>
                    <a:pt x="540" y="451"/>
                  </a:cubicBezTo>
                  <a:cubicBezTo>
                    <a:pt x="540" y="451"/>
                    <a:pt x="540" y="451"/>
                    <a:pt x="540" y="451"/>
                  </a:cubicBezTo>
                  <a:cubicBezTo>
                    <a:pt x="540" y="451"/>
                    <a:pt x="542" y="451"/>
                    <a:pt x="543" y="451"/>
                  </a:cubicBezTo>
                  <a:cubicBezTo>
                    <a:pt x="543" y="451"/>
                    <a:pt x="543" y="451"/>
                    <a:pt x="543" y="451"/>
                  </a:cubicBezTo>
                  <a:cubicBezTo>
                    <a:pt x="543" y="451"/>
                    <a:pt x="543" y="451"/>
                    <a:pt x="544" y="451"/>
                  </a:cubicBezTo>
                  <a:cubicBezTo>
                    <a:pt x="550" y="451"/>
                    <a:pt x="559" y="447"/>
                    <a:pt x="556" y="443"/>
                  </a:cubicBezTo>
                  <a:cubicBezTo>
                    <a:pt x="556" y="443"/>
                    <a:pt x="556" y="443"/>
                    <a:pt x="556" y="443"/>
                  </a:cubicBezTo>
                  <a:cubicBezTo>
                    <a:pt x="556" y="443"/>
                    <a:pt x="556" y="443"/>
                    <a:pt x="556" y="443"/>
                  </a:cubicBezTo>
                  <a:cubicBezTo>
                    <a:pt x="556" y="443"/>
                    <a:pt x="556" y="443"/>
                    <a:pt x="556" y="443"/>
                  </a:cubicBezTo>
                  <a:cubicBezTo>
                    <a:pt x="554" y="442"/>
                    <a:pt x="533" y="429"/>
                    <a:pt x="530" y="429"/>
                  </a:cubicBezTo>
                  <a:cubicBezTo>
                    <a:pt x="523" y="429"/>
                    <a:pt x="518" y="424"/>
                    <a:pt x="518" y="418"/>
                  </a:cubicBezTo>
                  <a:cubicBezTo>
                    <a:pt x="518" y="415"/>
                    <a:pt x="519" y="412"/>
                    <a:pt x="521" y="409"/>
                  </a:cubicBezTo>
                  <a:cubicBezTo>
                    <a:pt x="521" y="409"/>
                    <a:pt x="521" y="409"/>
                    <a:pt x="521" y="409"/>
                  </a:cubicBezTo>
                  <a:cubicBezTo>
                    <a:pt x="521" y="409"/>
                    <a:pt x="522" y="408"/>
                    <a:pt x="522" y="408"/>
                  </a:cubicBezTo>
                  <a:cubicBezTo>
                    <a:pt x="525" y="404"/>
                    <a:pt x="528" y="403"/>
                    <a:pt x="531" y="403"/>
                  </a:cubicBezTo>
                  <a:cubicBezTo>
                    <a:pt x="531" y="403"/>
                    <a:pt x="531" y="403"/>
                    <a:pt x="531" y="403"/>
                  </a:cubicBezTo>
                  <a:cubicBezTo>
                    <a:pt x="531" y="403"/>
                    <a:pt x="531" y="403"/>
                    <a:pt x="531" y="403"/>
                  </a:cubicBezTo>
                  <a:cubicBezTo>
                    <a:pt x="531" y="403"/>
                    <a:pt x="531" y="403"/>
                    <a:pt x="531" y="403"/>
                  </a:cubicBezTo>
                  <a:cubicBezTo>
                    <a:pt x="531" y="403"/>
                    <a:pt x="531" y="403"/>
                    <a:pt x="531" y="403"/>
                  </a:cubicBezTo>
                  <a:cubicBezTo>
                    <a:pt x="534" y="403"/>
                    <a:pt x="538" y="405"/>
                    <a:pt x="543" y="407"/>
                  </a:cubicBezTo>
                  <a:cubicBezTo>
                    <a:pt x="543" y="407"/>
                    <a:pt x="543" y="407"/>
                    <a:pt x="543" y="407"/>
                  </a:cubicBezTo>
                  <a:cubicBezTo>
                    <a:pt x="543" y="407"/>
                    <a:pt x="543" y="407"/>
                    <a:pt x="543" y="407"/>
                  </a:cubicBezTo>
                  <a:cubicBezTo>
                    <a:pt x="543" y="407"/>
                    <a:pt x="543" y="407"/>
                    <a:pt x="543" y="407"/>
                  </a:cubicBezTo>
                  <a:cubicBezTo>
                    <a:pt x="543" y="407"/>
                    <a:pt x="543" y="407"/>
                    <a:pt x="543" y="407"/>
                  </a:cubicBezTo>
                  <a:cubicBezTo>
                    <a:pt x="543" y="407"/>
                    <a:pt x="544" y="407"/>
                    <a:pt x="544" y="407"/>
                  </a:cubicBezTo>
                  <a:cubicBezTo>
                    <a:pt x="544" y="407"/>
                    <a:pt x="544" y="407"/>
                    <a:pt x="544" y="407"/>
                  </a:cubicBezTo>
                  <a:cubicBezTo>
                    <a:pt x="544" y="408"/>
                    <a:pt x="544" y="408"/>
                    <a:pt x="544" y="408"/>
                  </a:cubicBezTo>
                  <a:cubicBezTo>
                    <a:pt x="544" y="408"/>
                    <a:pt x="544" y="408"/>
                    <a:pt x="544" y="408"/>
                  </a:cubicBezTo>
                  <a:cubicBezTo>
                    <a:pt x="545" y="408"/>
                    <a:pt x="545" y="408"/>
                    <a:pt x="545" y="408"/>
                  </a:cubicBezTo>
                  <a:cubicBezTo>
                    <a:pt x="545" y="408"/>
                    <a:pt x="545" y="408"/>
                    <a:pt x="545" y="408"/>
                  </a:cubicBezTo>
                  <a:cubicBezTo>
                    <a:pt x="545" y="408"/>
                    <a:pt x="545" y="408"/>
                    <a:pt x="546" y="408"/>
                  </a:cubicBezTo>
                  <a:cubicBezTo>
                    <a:pt x="546" y="408"/>
                    <a:pt x="546" y="408"/>
                    <a:pt x="546" y="408"/>
                  </a:cubicBezTo>
                  <a:cubicBezTo>
                    <a:pt x="546" y="408"/>
                    <a:pt x="546" y="408"/>
                    <a:pt x="546" y="408"/>
                  </a:cubicBezTo>
                  <a:cubicBezTo>
                    <a:pt x="546" y="408"/>
                    <a:pt x="546" y="408"/>
                    <a:pt x="546" y="408"/>
                  </a:cubicBezTo>
                  <a:cubicBezTo>
                    <a:pt x="546" y="409"/>
                    <a:pt x="546" y="409"/>
                    <a:pt x="546" y="409"/>
                  </a:cubicBezTo>
                  <a:cubicBezTo>
                    <a:pt x="547" y="409"/>
                    <a:pt x="547" y="409"/>
                    <a:pt x="547" y="409"/>
                  </a:cubicBezTo>
                  <a:cubicBezTo>
                    <a:pt x="547" y="409"/>
                    <a:pt x="547" y="409"/>
                    <a:pt x="547" y="409"/>
                  </a:cubicBezTo>
                  <a:cubicBezTo>
                    <a:pt x="556" y="412"/>
                    <a:pt x="561" y="422"/>
                    <a:pt x="572" y="427"/>
                  </a:cubicBezTo>
                  <a:cubicBezTo>
                    <a:pt x="582" y="431"/>
                    <a:pt x="583" y="434"/>
                    <a:pt x="583" y="447"/>
                  </a:cubicBezTo>
                  <a:cubicBezTo>
                    <a:pt x="583" y="447"/>
                    <a:pt x="583" y="447"/>
                    <a:pt x="583" y="447"/>
                  </a:cubicBezTo>
                  <a:cubicBezTo>
                    <a:pt x="583" y="451"/>
                    <a:pt x="592" y="480"/>
                    <a:pt x="599" y="480"/>
                  </a:cubicBezTo>
                  <a:cubicBezTo>
                    <a:pt x="599" y="480"/>
                    <a:pt x="599" y="480"/>
                    <a:pt x="599" y="480"/>
                  </a:cubicBezTo>
                  <a:cubicBezTo>
                    <a:pt x="599" y="480"/>
                    <a:pt x="599" y="480"/>
                    <a:pt x="599" y="480"/>
                  </a:cubicBezTo>
                  <a:cubicBezTo>
                    <a:pt x="599" y="480"/>
                    <a:pt x="599" y="480"/>
                    <a:pt x="600" y="480"/>
                  </a:cubicBezTo>
                  <a:cubicBezTo>
                    <a:pt x="600" y="480"/>
                    <a:pt x="600" y="480"/>
                    <a:pt x="600" y="480"/>
                  </a:cubicBezTo>
                  <a:cubicBezTo>
                    <a:pt x="600" y="480"/>
                    <a:pt x="600" y="480"/>
                    <a:pt x="600" y="480"/>
                  </a:cubicBezTo>
                  <a:cubicBezTo>
                    <a:pt x="605" y="477"/>
                    <a:pt x="606" y="475"/>
                    <a:pt x="606" y="472"/>
                  </a:cubicBezTo>
                  <a:cubicBezTo>
                    <a:pt x="606" y="467"/>
                    <a:pt x="604" y="463"/>
                    <a:pt x="604" y="459"/>
                  </a:cubicBezTo>
                  <a:cubicBezTo>
                    <a:pt x="604" y="456"/>
                    <a:pt x="604" y="453"/>
                    <a:pt x="607" y="451"/>
                  </a:cubicBezTo>
                  <a:cubicBezTo>
                    <a:pt x="607" y="451"/>
                    <a:pt x="607" y="451"/>
                    <a:pt x="607" y="451"/>
                  </a:cubicBezTo>
                  <a:cubicBezTo>
                    <a:pt x="608" y="450"/>
                    <a:pt x="621" y="428"/>
                    <a:pt x="625" y="428"/>
                  </a:cubicBezTo>
                  <a:cubicBezTo>
                    <a:pt x="625" y="428"/>
                    <a:pt x="625" y="428"/>
                    <a:pt x="625" y="428"/>
                  </a:cubicBezTo>
                  <a:cubicBezTo>
                    <a:pt x="625" y="428"/>
                    <a:pt x="625" y="428"/>
                    <a:pt x="625" y="428"/>
                  </a:cubicBezTo>
                  <a:cubicBezTo>
                    <a:pt x="625" y="428"/>
                    <a:pt x="625" y="428"/>
                    <a:pt x="625" y="428"/>
                  </a:cubicBezTo>
                  <a:cubicBezTo>
                    <a:pt x="625" y="428"/>
                    <a:pt x="625" y="428"/>
                    <a:pt x="625" y="429"/>
                  </a:cubicBezTo>
                  <a:cubicBezTo>
                    <a:pt x="625" y="429"/>
                    <a:pt x="625" y="429"/>
                    <a:pt x="625" y="429"/>
                  </a:cubicBezTo>
                  <a:cubicBezTo>
                    <a:pt x="629" y="436"/>
                    <a:pt x="632" y="452"/>
                    <a:pt x="632" y="458"/>
                  </a:cubicBezTo>
                  <a:cubicBezTo>
                    <a:pt x="632" y="458"/>
                    <a:pt x="632" y="458"/>
                    <a:pt x="632" y="458"/>
                  </a:cubicBezTo>
                  <a:cubicBezTo>
                    <a:pt x="632" y="458"/>
                    <a:pt x="632" y="458"/>
                    <a:pt x="632" y="458"/>
                  </a:cubicBezTo>
                  <a:cubicBezTo>
                    <a:pt x="632" y="461"/>
                    <a:pt x="632" y="467"/>
                    <a:pt x="632" y="473"/>
                  </a:cubicBezTo>
                  <a:cubicBezTo>
                    <a:pt x="632" y="479"/>
                    <a:pt x="632" y="485"/>
                    <a:pt x="634" y="487"/>
                  </a:cubicBezTo>
                  <a:cubicBezTo>
                    <a:pt x="639" y="491"/>
                    <a:pt x="647" y="511"/>
                    <a:pt x="654" y="511"/>
                  </a:cubicBezTo>
                  <a:cubicBezTo>
                    <a:pt x="669" y="511"/>
                    <a:pt x="677" y="509"/>
                    <a:pt x="684" y="496"/>
                  </a:cubicBezTo>
                  <a:cubicBezTo>
                    <a:pt x="686" y="492"/>
                    <a:pt x="693" y="478"/>
                    <a:pt x="700" y="476"/>
                  </a:cubicBezTo>
                  <a:cubicBezTo>
                    <a:pt x="701" y="476"/>
                    <a:pt x="702" y="476"/>
                    <a:pt x="703" y="476"/>
                  </a:cubicBezTo>
                  <a:cubicBezTo>
                    <a:pt x="703" y="476"/>
                    <a:pt x="703" y="476"/>
                    <a:pt x="703" y="476"/>
                  </a:cubicBezTo>
                  <a:cubicBezTo>
                    <a:pt x="703" y="476"/>
                    <a:pt x="703" y="476"/>
                    <a:pt x="703" y="476"/>
                  </a:cubicBezTo>
                  <a:cubicBezTo>
                    <a:pt x="703" y="476"/>
                    <a:pt x="703" y="476"/>
                    <a:pt x="703" y="476"/>
                  </a:cubicBezTo>
                  <a:cubicBezTo>
                    <a:pt x="703" y="476"/>
                    <a:pt x="703" y="476"/>
                    <a:pt x="703" y="476"/>
                  </a:cubicBezTo>
                  <a:cubicBezTo>
                    <a:pt x="712" y="476"/>
                    <a:pt x="717" y="487"/>
                    <a:pt x="722" y="492"/>
                  </a:cubicBezTo>
                  <a:cubicBezTo>
                    <a:pt x="722" y="492"/>
                    <a:pt x="722" y="492"/>
                    <a:pt x="722" y="492"/>
                  </a:cubicBezTo>
                  <a:cubicBezTo>
                    <a:pt x="722" y="492"/>
                    <a:pt x="722" y="492"/>
                    <a:pt x="722" y="492"/>
                  </a:cubicBezTo>
                  <a:cubicBezTo>
                    <a:pt x="722" y="492"/>
                    <a:pt x="722" y="492"/>
                    <a:pt x="722" y="492"/>
                  </a:cubicBezTo>
                  <a:cubicBezTo>
                    <a:pt x="722" y="492"/>
                    <a:pt x="722" y="492"/>
                    <a:pt x="722" y="492"/>
                  </a:cubicBezTo>
                  <a:cubicBezTo>
                    <a:pt x="722" y="493"/>
                    <a:pt x="722" y="493"/>
                    <a:pt x="722" y="493"/>
                  </a:cubicBezTo>
                  <a:cubicBezTo>
                    <a:pt x="722" y="493"/>
                    <a:pt x="722" y="493"/>
                    <a:pt x="722" y="493"/>
                  </a:cubicBezTo>
                  <a:cubicBezTo>
                    <a:pt x="728" y="499"/>
                    <a:pt x="732" y="500"/>
                    <a:pt x="738" y="500"/>
                  </a:cubicBezTo>
                  <a:cubicBezTo>
                    <a:pt x="738" y="500"/>
                    <a:pt x="738" y="500"/>
                    <a:pt x="738" y="500"/>
                  </a:cubicBezTo>
                  <a:cubicBezTo>
                    <a:pt x="738" y="500"/>
                    <a:pt x="738" y="500"/>
                    <a:pt x="738" y="500"/>
                  </a:cubicBezTo>
                  <a:cubicBezTo>
                    <a:pt x="739" y="500"/>
                    <a:pt x="740" y="500"/>
                    <a:pt x="741" y="500"/>
                  </a:cubicBezTo>
                  <a:cubicBezTo>
                    <a:pt x="743" y="500"/>
                    <a:pt x="746" y="500"/>
                    <a:pt x="749" y="500"/>
                  </a:cubicBezTo>
                  <a:cubicBezTo>
                    <a:pt x="749" y="500"/>
                    <a:pt x="749" y="500"/>
                    <a:pt x="749" y="500"/>
                  </a:cubicBezTo>
                  <a:cubicBezTo>
                    <a:pt x="749" y="500"/>
                    <a:pt x="749" y="500"/>
                    <a:pt x="749" y="500"/>
                  </a:cubicBezTo>
                  <a:cubicBezTo>
                    <a:pt x="755" y="500"/>
                    <a:pt x="768" y="486"/>
                    <a:pt x="774" y="486"/>
                  </a:cubicBezTo>
                  <a:cubicBezTo>
                    <a:pt x="774" y="486"/>
                    <a:pt x="774" y="486"/>
                    <a:pt x="774" y="486"/>
                  </a:cubicBezTo>
                  <a:cubicBezTo>
                    <a:pt x="774" y="486"/>
                    <a:pt x="774" y="486"/>
                    <a:pt x="774" y="486"/>
                  </a:cubicBezTo>
                  <a:cubicBezTo>
                    <a:pt x="774" y="486"/>
                    <a:pt x="774" y="486"/>
                    <a:pt x="774" y="486"/>
                  </a:cubicBezTo>
                  <a:cubicBezTo>
                    <a:pt x="774" y="486"/>
                    <a:pt x="775" y="486"/>
                    <a:pt x="775" y="487"/>
                  </a:cubicBezTo>
                  <a:cubicBezTo>
                    <a:pt x="774" y="484"/>
                    <a:pt x="772" y="482"/>
                    <a:pt x="771" y="480"/>
                  </a:cubicBezTo>
                  <a:cubicBezTo>
                    <a:pt x="765" y="470"/>
                    <a:pt x="762" y="462"/>
                    <a:pt x="760" y="452"/>
                  </a:cubicBezTo>
                  <a:cubicBezTo>
                    <a:pt x="757" y="440"/>
                    <a:pt x="754" y="434"/>
                    <a:pt x="747" y="425"/>
                  </a:cubicBezTo>
                  <a:cubicBezTo>
                    <a:pt x="741" y="417"/>
                    <a:pt x="743" y="399"/>
                    <a:pt x="740" y="392"/>
                  </a:cubicBezTo>
                  <a:cubicBezTo>
                    <a:pt x="737" y="385"/>
                    <a:pt x="727" y="378"/>
                    <a:pt x="718" y="378"/>
                  </a:cubicBezTo>
                  <a:cubicBezTo>
                    <a:pt x="704" y="378"/>
                    <a:pt x="702" y="375"/>
                    <a:pt x="691" y="369"/>
                  </a:cubicBezTo>
                  <a:cubicBezTo>
                    <a:pt x="677" y="360"/>
                    <a:pt x="669" y="352"/>
                    <a:pt x="658" y="347"/>
                  </a:cubicBezTo>
                  <a:cubicBezTo>
                    <a:pt x="648" y="342"/>
                    <a:pt x="646" y="335"/>
                    <a:pt x="640" y="329"/>
                  </a:cubicBezTo>
                  <a:cubicBezTo>
                    <a:pt x="635" y="324"/>
                    <a:pt x="629" y="314"/>
                    <a:pt x="625" y="307"/>
                  </a:cubicBezTo>
                  <a:cubicBezTo>
                    <a:pt x="618" y="292"/>
                    <a:pt x="608" y="294"/>
                    <a:pt x="605" y="277"/>
                  </a:cubicBezTo>
                  <a:cubicBezTo>
                    <a:pt x="604" y="271"/>
                    <a:pt x="623" y="274"/>
                    <a:pt x="623" y="267"/>
                  </a:cubicBezTo>
                  <a:cubicBezTo>
                    <a:pt x="623" y="256"/>
                    <a:pt x="611" y="248"/>
                    <a:pt x="605" y="241"/>
                  </a:cubicBezTo>
                  <a:cubicBezTo>
                    <a:pt x="597" y="230"/>
                    <a:pt x="594" y="223"/>
                    <a:pt x="594" y="208"/>
                  </a:cubicBezTo>
                  <a:cubicBezTo>
                    <a:pt x="594" y="192"/>
                    <a:pt x="582" y="195"/>
                    <a:pt x="571" y="192"/>
                  </a:cubicBezTo>
                  <a:cubicBezTo>
                    <a:pt x="560" y="189"/>
                    <a:pt x="548" y="190"/>
                    <a:pt x="541" y="186"/>
                  </a:cubicBezTo>
                  <a:cubicBezTo>
                    <a:pt x="531" y="181"/>
                    <a:pt x="530" y="168"/>
                    <a:pt x="519" y="163"/>
                  </a:cubicBezTo>
                  <a:cubicBezTo>
                    <a:pt x="510" y="158"/>
                    <a:pt x="512" y="149"/>
                    <a:pt x="510" y="139"/>
                  </a:cubicBezTo>
                  <a:cubicBezTo>
                    <a:pt x="508" y="127"/>
                    <a:pt x="510" y="118"/>
                    <a:pt x="510" y="106"/>
                  </a:cubicBezTo>
                  <a:cubicBezTo>
                    <a:pt x="510" y="95"/>
                    <a:pt x="502" y="90"/>
                    <a:pt x="498" y="81"/>
                  </a:cubicBezTo>
                  <a:cubicBezTo>
                    <a:pt x="494" y="73"/>
                    <a:pt x="489" y="72"/>
                    <a:pt x="483" y="72"/>
                  </a:cubicBezTo>
                  <a:cubicBezTo>
                    <a:pt x="482" y="72"/>
                    <a:pt x="481" y="72"/>
                    <a:pt x="480" y="72"/>
                  </a:cubicBezTo>
                  <a:cubicBezTo>
                    <a:pt x="479" y="72"/>
                    <a:pt x="478" y="72"/>
                    <a:pt x="476" y="72"/>
                  </a:cubicBezTo>
                  <a:cubicBezTo>
                    <a:pt x="474" y="72"/>
                    <a:pt x="471" y="72"/>
                    <a:pt x="468" y="71"/>
                  </a:cubicBezTo>
                  <a:cubicBezTo>
                    <a:pt x="456" y="69"/>
                    <a:pt x="454" y="61"/>
                    <a:pt x="448" y="48"/>
                  </a:cubicBezTo>
                  <a:cubicBezTo>
                    <a:pt x="442" y="33"/>
                    <a:pt x="449" y="30"/>
                    <a:pt x="434" y="19"/>
                  </a:cubicBezTo>
                  <a:cubicBezTo>
                    <a:pt x="428" y="15"/>
                    <a:pt x="427" y="10"/>
                    <a:pt x="425" y="6"/>
                  </a:cubicBezTo>
                  <a:cubicBezTo>
                    <a:pt x="425" y="6"/>
                    <a:pt x="425" y="6"/>
                    <a:pt x="425" y="6"/>
                  </a:cubicBezTo>
                  <a:cubicBezTo>
                    <a:pt x="424" y="4"/>
                    <a:pt x="420" y="0"/>
                    <a:pt x="420" y="0"/>
                  </a:cubicBezTo>
                  <a:cubicBezTo>
                    <a:pt x="420" y="0"/>
                    <a:pt x="420" y="0"/>
                    <a:pt x="420" y="0"/>
                  </a:cubicBezTo>
                  <a:cubicBezTo>
                    <a:pt x="419" y="0"/>
                    <a:pt x="417" y="0"/>
                    <a:pt x="416" y="0"/>
                  </a:cubicBezTo>
                </a:path>
              </a:pathLst>
            </a:custGeom>
            <a:solidFill>
              <a:srgbClr val="8FAADC"/>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4" name="Freeform 232"/>
            <p:cNvSpPr>
              <a:spLocks noEditPoints="1"/>
            </p:cNvSpPr>
            <p:nvPr/>
          </p:nvSpPr>
          <p:spPr bwMode="auto">
            <a:xfrm>
              <a:off x="5689415" y="1149666"/>
              <a:ext cx="394215" cy="284786"/>
            </a:xfrm>
            <a:custGeom>
              <a:avLst/>
              <a:gdLst>
                <a:gd name="T0" fmla="*/ 254 w 307"/>
                <a:gd name="T1" fmla="*/ 213 h 215"/>
                <a:gd name="T2" fmla="*/ 254 w 307"/>
                <a:gd name="T3" fmla="*/ 215 h 215"/>
                <a:gd name="T4" fmla="*/ 254 w 307"/>
                <a:gd name="T5" fmla="*/ 215 h 215"/>
                <a:gd name="T6" fmla="*/ 256 w 307"/>
                <a:gd name="T7" fmla="*/ 215 h 215"/>
                <a:gd name="T8" fmla="*/ 254 w 307"/>
                <a:gd name="T9" fmla="*/ 213 h 215"/>
                <a:gd name="T10" fmla="*/ 241 w 307"/>
                <a:gd name="T11" fmla="*/ 194 h 215"/>
                <a:gd name="T12" fmla="*/ 242 w 307"/>
                <a:gd name="T13" fmla="*/ 201 h 215"/>
                <a:gd name="T14" fmla="*/ 243 w 307"/>
                <a:gd name="T15" fmla="*/ 201 h 215"/>
                <a:gd name="T16" fmla="*/ 241 w 307"/>
                <a:gd name="T17" fmla="*/ 194 h 215"/>
                <a:gd name="T18" fmla="*/ 261 w 307"/>
                <a:gd name="T19" fmla="*/ 165 h 215"/>
                <a:gd name="T20" fmla="*/ 256 w 307"/>
                <a:gd name="T21" fmla="*/ 167 h 215"/>
                <a:gd name="T22" fmla="*/ 256 w 307"/>
                <a:gd name="T23" fmla="*/ 167 h 215"/>
                <a:gd name="T24" fmla="*/ 263 w 307"/>
                <a:gd name="T25" fmla="*/ 165 h 215"/>
                <a:gd name="T26" fmla="*/ 261 w 307"/>
                <a:gd name="T27" fmla="*/ 165 h 215"/>
                <a:gd name="T28" fmla="*/ 303 w 307"/>
                <a:gd name="T29" fmla="*/ 149 h 215"/>
                <a:gd name="T30" fmla="*/ 303 w 307"/>
                <a:gd name="T31" fmla="*/ 150 h 215"/>
                <a:gd name="T32" fmla="*/ 307 w 307"/>
                <a:gd name="T33" fmla="*/ 157 h 215"/>
                <a:gd name="T34" fmla="*/ 303 w 307"/>
                <a:gd name="T35" fmla="*/ 149 h 215"/>
                <a:gd name="T36" fmla="*/ 291 w 307"/>
                <a:gd name="T37" fmla="*/ 129 h 215"/>
                <a:gd name="T38" fmla="*/ 297 w 307"/>
                <a:gd name="T39" fmla="*/ 138 h 215"/>
                <a:gd name="T40" fmla="*/ 300 w 307"/>
                <a:gd name="T41" fmla="*/ 144 h 215"/>
                <a:gd name="T42" fmla="*/ 297 w 307"/>
                <a:gd name="T43" fmla="*/ 136 h 215"/>
                <a:gd name="T44" fmla="*/ 291 w 307"/>
                <a:gd name="T45" fmla="*/ 129 h 215"/>
                <a:gd name="T46" fmla="*/ 199 w 307"/>
                <a:gd name="T47" fmla="*/ 108 h 215"/>
                <a:gd name="T48" fmla="*/ 194 w 307"/>
                <a:gd name="T49" fmla="*/ 116 h 215"/>
                <a:gd name="T50" fmla="*/ 194 w 307"/>
                <a:gd name="T51" fmla="*/ 116 h 215"/>
                <a:gd name="T52" fmla="*/ 199 w 307"/>
                <a:gd name="T53" fmla="*/ 108 h 215"/>
                <a:gd name="T54" fmla="*/ 255 w 307"/>
                <a:gd name="T55" fmla="*/ 83 h 215"/>
                <a:gd name="T56" fmla="*/ 256 w 307"/>
                <a:gd name="T57" fmla="*/ 87 h 215"/>
                <a:gd name="T58" fmla="*/ 262 w 307"/>
                <a:gd name="T59" fmla="*/ 96 h 215"/>
                <a:gd name="T60" fmla="*/ 264 w 307"/>
                <a:gd name="T61" fmla="*/ 99 h 215"/>
                <a:gd name="T62" fmla="*/ 264 w 307"/>
                <a:gd name="T63" fmla="*/ 100 h 215"/>
                <a:gd name="T64" fmla="*/ 255 w 307"/>
                <a:gd name="T65" fmla="*/ 83 h 215"/>
                <a:gd name="T66" fmla="*/ 235 w 307"/>
                <a:gd name="T67" fmla="*/ 63 h 215"/>
                <a:gd name="T68" fmla="*/ 217 w 307"/>
                <a:gd name="T69" fmla="*/ 85 h 215"/>
                <a:gd name="T70" fmla="*/ 199 w 307"/>
                <a:gd name="T71" fmla="*/ 107 h 215"/>
                <a:gd name="T72" fmla="*/ 217 w 307"/>
                <a:gd name="T73" fmla="*/ 85 h 215"/>
                <a:gd name="T74" fmla="*/ 235 w 307"/>
                <a:gd name="T75" fmla="*/ 63 h 215"/>
                <a:gd name="T76" fmla="*/ 235 w 307"/>
                <a:gd name="T77" fmla="*/ 63 h 215"/>
                <a:gd name="T78" fmla="*/ 3 w 307"/>
                <a:gd name="T79" fmla="*/ 0 h 215"/>
                <a:gd name="T80" fmla="*/ 0 w 307"/>
                <a:gd name="T81" fmla="*/ 36 h 215"/>
                <a:gd name="T82" fmla="*/ 0 w 307"/>
                <a:gd name="T83" fmla="*/ 42 h 215"/>
                <a:gd name="T84" fmla="*/ 0 w 307"/>
                <a:gd name="T85" fmla="*/ 36 h 215"/>
                <a:gd name="T86" fmla="*/ 3 w 307"/>
                <a:gd name="T87" fmla="*/ 0 h 215"/>
                <a:gd name="T88" fmla="*/ 3 w 307"/>
                <a:gd name="T89"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 h="215">
                  <a:moveTo>
                    <a:pt x="254" y="213"/>
                  </a:moveTo>
                  <a:cubicBezTo>
                    <a:pt x="254" y="214"/>
                    <a:pt x="254" y="215"/>
                    <a:pt x="254" y="215"/>
                  </a:cubicBezTo>
                  <a:cubicBezTo>
                    <a:pt x="254" y="215"/>
                    <a:pt x="254" y="215"/>
                    <a:pt x="254" y="215"/>
                  </a:cubicBezTo>
                  <a:cubicBezTo>
                    <a:pt x="255" y="215"/>
                    <a:pt x="255" y="215"/>
                    <a:pt x="256" y="215"/>
                  </a:cubicBezTo>
                  <a:cubicBezTo>
                    <a:pt x="255" y="214"/>
                    <a:pt x="255" y="214"/>
                    <a:pt x="254" y="213"/>
                  </a:cubicBezTo>
                  <a:moveTo>
                    <a:pt x="241" y="194"/>
                  </a:moveTo>
                  <a:cubicBezTo>
                    <a:pt x="240" y="197"/>
                    <a:pt x="241" y="200"/>
                    <a:pt x="242" y="201"/>
                  </a:cubicBezTo>
                  <a:cubicBezTo>
                    <a:pt x="243" y="201"/>
                    <a:pt x="243" y="201"/>
                    <a:pt x="243" y="201"/>
                  </a:cubicBezTo>
                  <a:cubicBezTo>
                    <a:pt x="242" y="199"/>
                    <a:pt x="241" y="197"/>
                    <a:pt x="241" y="194"/>
                  </a:cubicBezTo>
                  <a:moveTo>
                    <a:pt x="261" y="165"/>
                  </a:moveTo>
                  <a:cubicBezTo>
                    <a:pt x="259" y="165"/>
                    <a:pt x="257" y="165"/>
                    <a:pt x="256" y="167"/>
                  </a:cubicBezTo>
                  <a:cubicBezTo>
                    <a:pt x="256" y="167"/>
                    <a:pt x="256" y="167"/>
                    <a:pt x="256" y="167"/>
                  </a:cubicBezTo>
                  <a:cubicBezTo>
                    <a:pt x="258" y="166"/>
                    <a:pt x="260" y="166"/>
                    <a:pt x="263" y="165"/>
                  </a:cubicBezTo>
                  <a:cubicBezTo>
                    <a:pt x="262" y="165"/>
                    <a:pt x="262" y="165"/>
                    <a:pt x="261" y="165"/>
                  </a:cubicBezTo>
                  <a:moveTo>
                    <a:pt x="303" y="149"/>
                  </a:moveTo>
                  <a:cubicBezTo>
                    <a:pt x="303" y="149"/>
                    <a:pt x="303" y="149"/>
                    <a:pt x="303" y="150"/>
                  </a:cubicBezTo>
                  <a:cubicBezTo>
                    <a:pt x="304" y="152"/>
                    <a:pt x="306" y="155"/>
                    <a:pt x="307" y="157"/>
                  </a:cubicBezTo>
                  <a:cubicBezTo>
                    <a:pt x="306" y="155"/>
                    <a:pt x="305" y="152"/>
                    <a:pt x="303" y="149"/>
                  </a:cubicBezTo>
                  <a:moveTo>
                    <a:pt x="291" y="129"/>
                  </a:moveTo>
                  <a:cubicBezTo>
                    <a:pt x="294" y="131"/>
                    <a:pt x="296" y="134"/>
                    <a:pt x="297" y="138"/>
                  </a:cubicBezTo>
                  <a:cubicBezTo>
                    <a:pt x="297" y="140"/>
                    <a:pt x="299" y="142"/>
                    <a:pt x="300" y="144"/>
                  </a:cubicBezTo>
                  <a:cubicBezTo>
                    <a:pt x="299" y="141"/>
                    <a:pt x="297" y="139"/>
                    <a:pt x="297" y="136"/>
                  </a:cubicBezTo>
                  <a:cubicBezTo>
                    <a:pt x="296" y="134"/>
                    <a:pt x="294" y="131"/>
                    <a:pt x="291" y="129"/>
                  </a:cubicBezTo>
                  <a:moveTo>
                    <a:pt x="199" y="108"/>
                  </a:moveTo>
                  <a:cubicBezTo>
                    <a:pt x="198" y="113"/>
                    <a:pt x="196" y="116"/>
                    <a:pt x="194" y="116"/>
                  </a:cubicBezTo>
                  <a:cubicBezTo>
                    <a:pt x="194" y="116"/>
                    <a:pt x="194" y="116"/>
                    <a:pt x="194" y="116"/>
                  </a:cubicBezTo>
                  <a:cubicBezTo>
                    <a:pt x="196" y="116"/>
                    <a:pt x="198" y="113"/>
                    <a:pt x="199" y="108"/>
                  </a:cubicBezTo>
                  <a:moveTo>
                    <a:pt x="255" y="83"/>
                  </a:moveTo>
                  <a:cubicBezTo>
                    <a:pt x="255" y="85"/>
                    <a:pt x="256" y="86"/>
                    <a:pt x="256" y="87"/>
                  </a:cubicBezTo>
                  <a:cubicBezTo>
                    <a:pt x="258" y="91"/>
                    <a:pt x="260" y="93"/>
                    <a:pt x="262" y="96"/>
                  </a:cubicBezTo>
                  <a:cubicBezTo>
                    <a:pt x="263" y="97"/>
                    <a:pt x="263" y="98"/>
                    <a:pt x="264" y="99"/>
                  </a:cubicBezTo>
                  <a:cubicBezTo>
                    <a:pt x="264" y="100"/>
                    <a:pt x="264" y="100"/>
                    <a:pt x="264" y="100"/>
                  </a:cubicBezTo>
                  <a:cubicBezTo>
                    <a:pt x="261" y="94"/>
                    <a:pt x="258" y="89"/>
                    <a:pt x="255" y="83"/>
                  </a:cubicBezTo>
                  <a:moveTo>
                    <a:pt x="235" y="63"/>
                  </a:moveTo>
                  <a:cubicBezTo>
                    <a:pt x="226" y="63"/>
                    <a:pt x="219" y="78"/>
                    <a:pt x="217" y="85"/>
                  </a:cubicBezTo>
                  <a:cubicBezTo>
                    <a:pt x="215" y="95"/>
                    <a:pt x="202" y="95"/>
                    <a:pt x="199" y="107"/>
                  </a:cubicBezTo>
                  <a:cubicBezTo>
                    <a:pt x="202" y="95"/>
                    <a:pt x="215" y="95"/>
                    <a:pt x="217" y="85"/>
                  </a:cubicBezTo>
                  <a:cubicBezTo>
                    <a:pt x="219" y="78"/>
                    <a:pt x="226" y="63"/>
                    <a:pt x="235" y="63"/>
                  </a:cubicBezTo>
                  <a:cubicBezTo>
                    <a:pt x="235" y="63"/>
                    <a:pt x="235" y="63"/>
                    <a:pt x="235" y="63"/>
                  </a:cubicBezTo>
                  <a:moveTo>
                    <a:pt x="3" y="0"/>
                  </a:moveTo>
                  <a:cubicBezTo>
                    <a:pt x="3" y="12"/>
                    <a:pt x="0" y="26"/>
                    <a:pt x="0" y="36"/>
                  </a:cubicBezTo>
                  <a:cubicBezTo>
                    <a:pt x="0" y="38"/>
                    <a:pt x="0" y="40"/>
                    <a:pt x="0" y="42"/>
                  </a:cubicBezTo>
                  <a:cubicBezTo>
                    <a:pt x="0" y="40"/>
                    <a:pt x="0" y="38"/>
                    <a:pt x="0" y="36"/>
                  </a:cubicBezTo>
                  <a:cubicBezTo>
                    <a:pt x="0" y="26"/>
                    <a:pt x="3" y="12"/>
                    <a:pt x="3" y="0"/>
                  </a:cubicBezTo>
                  <a:cubicBezTo>
                    <a:pt x="3" y="0"/>
                    <a:pt x="3" y="0"/>
                    <a:pt x="3"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5" name="Freeform 233"/>
            <p:cNvSpPr>
              <a:spLocks noEditPoints="1"/>
            </p:cNvSpPr>
            <p:nvPr/>
          </p:nvSpPr>
          <p:spPr bwMode="auto">
            <a:xfrm>
              <a:off x="6017927" y="1337365"/>
              <a:ext cx="403601" cy="101940"/>
            </a:xfrm>
            <a:custGeom>
              <a:avLst/>
              <a:gdLst>
                <a:gd name="T0" fmla="*/ 0 w 315"/>
                <a:gd name="T1" fmla="*/ 73 h 77"/>
                <a:gd name="T2" fmla="*/ 81 w 315"/>
                <a:gd name="T3" fmla="*/ 72 h 77"/>
                <a:gd name="T4" fmla="*/ 81 w 315"/>
                <a:gd name="T5" fmla="*/ 72 h 77"/>
                <a:gd name="T6" fmla="*/ 61 w 315"/>
                <a:gd name="T7" fmla="*/ 72 h 77"/>
                <a:gd name="T8" fmla="*/ 62 w 315"/>
                <a:gd name="T9" fmla="*/ 72 h 77"/>
                <a:gd name="T10" fmla="*/ 62 w 315"/>
                <a:gd name="T11" fmla="*/ 71 h 77"/>
                <a:gd name="T12" fmla="*/ 62 w 315"/>
                <a:gd name="T13" fmla="*/ 71 h 77"/>
                <a:gd name="T14" fmla="*/ 82 w 315"/>
                <a:gd name="T15" fmla="*/ 71 h 77"/>
                <a:gd name="T16" fmla="*/ 62 w 315"/>
                <a:gd name="T17" fmla="*/ 71 h 77"/>
                <a:gd name="T18" fmla="*/ 64 w 315"/>
                <a:gd name="T19" fmla="*/ 71 h 77"/>
                <a:gd name="T20" fmla="*/ 64 w 315"/>
                <a:gd name="T21" fmla="*/ 71 h 77"/>
                <a:gd name="T22" fmla="*/ 7 w 315"/>
                <a:gd name="T23" fmla="*/ 69 h 77"/>
                <a:gd name="T24" fmla="*/ 7 w 315"/>
                <a:gd name="T25" fmla="*/ 69 h 77"/>
                <a:gd name="T26" fmla="*/ 7 w 315"/>
                <a:gd name="T27" fmla="*/ 69 h 77"/>
                <a:gd name="T28" fmla="*/ 287 w 315"/>
                <a:gd name="T29" fmla="*/ 56 h 77"/>
                <a:gd name="T30" fmla="*/ 315 w 315"/>
                <a:gd name="T31" fmla="*/ 55 h 77"/>
                <a:gd name="T32" fmla="*/ 190 w 315"/>
                <a:gd name="T33" fmla="*/ 49 h 77"/>
                <a:gd name="T34" fmla="*/ 190 w 315"/>
                <a:gd name="T35" fmla="*/ 49 h 77"/>
                <a:gd name="T36" fmla="*/ 191 w 315"/>
                <a:gd name="T37" fmla="*/ 49 h 77"/>
                <a:gd name="T38" fmla="*/ 192 w 315"/>
                <a:gd name="T39" fmla="*/ 49 h 77"/>
                <a:gd name="T40" fmla="*/ 226 w 315"/>
                <a:gd name="T41" fmla="*/ 48 h 77"/>
                <a:gd name="T42" fmla="*/ 200 w 315"/>
                <a:gd name="T43" fmla="*/ 48 h 77"/>
                <a:gd name="T44" fmla="*/ 204 w 315"/>
                <a:gd name="T45" fmla="*/ 48 h 77"/>
                <a:gd name="T46" fmla="*/ 223 w 315"/>
                <a:gd name="T47" fmla="*/ 48 h 77"/>
                <a:gd name="T48" fmla="*/ 222 w 315"/>
                <a:gd name="T49" fmla="*/ 48 h 77"/>
                <a:gd name="T50" fmla="*/ 207 w 315"/>
                <a:gd name="T51" fmla="*/ 48 h 77"/>
                <a:gd name="T52" fmla="*/ 209 w 315"/>
                <a:gd name="T53" fmla="*/ 47 h 77"/>
                <a:gd name="T54" fmla="*/ 217 w 315"/>
                <a:gd name="T55" fmla="*/ 47 h 77"/>
                <a:gd name="T56" fmla="*/ 217 w 315"/>
                <a:gd name="T57" fmla="*/ 47 h 77"/>
                <a:gd name="T58" fmla="*/ 217 w 315"/>
                <a:gd name="T59" fmla="*/ 47 h 77"/>
                <a:gd name="T60" fmla="*/ 266 w 315"/>
                <a:gd name="T61" fmla="*/ 44 h 77"/>
                <a:gd name="T62" fmla="*/ 239 w 315"/>
                <a:gd name="T63" fmla="*/ 40 h 77"/>
                <a:gd name="T64" fmla="*/ 308 w 315"/>
                <a:gd name="T65" fmla="*/ 25 h 77"/>
                <a:gd name="T66" fmla="*/ 308 w 315"/>
                <a:gd name="T67" fmla="*/ 25 h 77"/>
                <a:gd name="T68" fmla="*/ 213 w 315"/>
                <a:gd name="T69" fmla="*/ 26 h 77"/>
                <a:gd name="T70" fmla="*/ 239 w 315"/>
                <a:gd name="T71" fmla="*/ 40 h 77"/>
                <a:gd name="T72" fmla="*/ 229 w 315"/>
                <a:gd name="T73" fmla="*/ 6 h 77"/>
                <a:gd name="T74" fmla="*/ 229 w 315"/>
                <a:gd name="T75" fmla="*/ 5 h 77"/>
                <a:gd name="T76" fmla="*/ 205 w 315"/>
                <a:gd name="T77" fmla="*/ 5 h 77"/>
                <a:gd name="T78" fmla="*/ 229 w 315"/>
                <a:gd name="T79" fmla="*/ 5 h 77"/>
                <a:gd name="T80" fmla="*/ 228 w 315"/>
                <a:gd name="T81" fmla="*/ 5 h 77"/>
                <a:gd name="T82" fmla="*/ 227 w 315"/>
                <a:gd name="T83" fmla="*/ 5 h 77"/>
                <a:gd name="T84" fmla="*/ 227 w 315"/>
                <a:gd name="T85" fmla="*/ 4 h 77"/>
                <a:gd name="T86" fmla="*/ 226 w 315"/>
                <a:gd name="T87" fmla="*/ 4 h 77"/>
                <a:gd name="T88" fmla="*/ 226 w 315"/>
                <a:gd name="T89" fmla="*/ 4 h 77"/>
                <a:gd name="T90" fmla="*/ 214 w 315"/>
                <a:gd name="T91" fmla="*/ 0 h 77"/>
                <a:gd name="T92" fmla="*/ 214 w 315"/>
                <a:gd name="T93" fmla="*/ 0 h 77"/>
                <a:gd name="T94" fmla="*/ 214 w 315"/>
                <a:gd name="T9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5" h="77">
                  <a:moveTo>
                    <a:pt x="2" y="72"/>
                  </a:moveTo>
                  <a:cubicBezTo>
                    <a:pt x="1" y="72"/>
                    <a:pt x="1" y="73"/>
                    <a:pt x="0" y="73"/>
                  </a:cubicBezTo>
                  <a:cubicBezTo>
                    <a:pt x="0" y="73"/>
                    <a:pt x="0" y="73"/>
                    <a:pt x="0" y="73"/>
                  </a:cubicBezTo>
                  <a:cubicBezTo>
                    <a:pt x="1" y="73"/>
                    <a:pt x="1" y="72"/>
                    <a:pt x="2" y="72"/>
                  </a:cubicBezTo>
                  <a:moveTo>
                    <a:pt x="81" y="72"/>
                  </a:moveTo>
                  <a:cubicBezTo>
                    <a:pt x="81" y="72"/>
                    <a:pt x="81" y="72"/>
                    <a:pt x="81" y="72"/>
                  </a:cubicBezTo>
                  <a:cubicBezTo>
                    <a:pt x="81" y="72"/>
                    <a:pt x="81" y="72"/>
                    <a:pt x="81" y="72"/>
                  </a:cubicBezTo>
                  <a:moveTo>
                    <a:pt x="81" y="72"/>
                  </a:moveTo>
                  <a:cubicBezTo>
                    <a:pt x="81" y="72"/>
                    <a:pt x="81" y="72"/>
                    <a:pt x="81" y="72"/>
                  </a:cubicBezTo>
                  <a:cubicBezTo>
                    <a:pt x="81" y="72"/>
                    <a:pt x="81" y="72"/>
                    <a:pt x="81" y="72"/>
                  </a:cubicBezTo>
                  <a:moveTo>
                    <a:pt x="62" y="72"/>
                  </a:moveTo>
                  <a:cubicBezTo>
                    <a:pt x="61" y="72"/>
                    <a:pt x="61" y="72"/>
                    <a:pt x="61" y="72"/>
                  </a:cubicBezTo>
                  <a:cubicBezTo>
                    <a:pt x="61" y="72"/>
                    <a:pt x="61" y="72"/>
                    <a:pt x="62" y="72"/>
                  </a:cubicBezTo>
                  <a:moveTo>
                    <a:pt x="62" y="71"/>
                  </a:moveTo>
                  <a:cubicBezTo>
                    <a:pt x="62" y="71"/>
                    <a:pt x="62" y="71"/>
                    <a:pt x="62" y="72"/>
                  </a:cubicBezTo>
                  <a:cubicBezTo>
                    <a:pt x="62" y="71"/>
                    <a:pt x="62" y="71"/>
                    <a:pt x="62" y="71"/>
                  </a:cubicBezTo>
                  <a:moveTo>
                    <a:pt x="62" y="71"/>
                  </a:moveTo>
                  <a:cubicBezTo>
                    <a:pt x="62" y="71"/>
                    <a:pt x="62" y="71"/>
                    <a:pt x="62" y="71"/>
                  </a:cubicBezTo>
                  <a:cubicBezTo>
                    <a:pt x="62" y="71"/>
                    <a:pt x="62" y="71"/>
                    <a:pt x="62" y="71"/>
                  </a:cubicBezTo>
                  <a:moveTo>
                    <a:pt x="62" y="71"/>
                  </a:moveTo>
                  <a:cubicBezTo>
                    <a:pt x="62" y="71"/>
                    <a:pt x="62" y="71"/>
                    <a:pt x="62" y="71"/>
                  </a:cubicBezTo>
                  <a:cubicBezTo>
                    <a:pt x="62" y="71"/>
                    <a:pt x="62" y="71"/>
                    <a:pt x="62" y="71"/>
                  </a:cubicBezTo>
                  <a:moveTo>
                    <a:pt x="82" y="71"/>
                  </a:moveTo>
                  <a:cubicBezTo>
                    <a:pt x="82" y="71"/>
                    <a:pt x="82" y="71"/>
                    <a:pt x="82" y="71"/>
                  </a:cubicBezTo>
                  <a:cubicBezTo>
                    <a:pt x="82" y="71"/>
                    <a:pt x="82" y="71"/>
                    <a:pt x="82" y="71"/>
                  </a:cubicBezTo>
                  <a:moveTo>
                    <a:pt x="62" y="71"/>
                  </a:moveTo>
                  <a:cubicBezTo>
                    <a:pt x="62" y="71"/>
                    <a:pt x="62" y="71"/>
                    <a:pt x="62" y="71"/>
                  </a:cubicBezTo>
                  <a:cubicBezTo>
                    <a:pt x="62" y="71"/>
                    <a:pt x="62" y="71"/>
                    <a:pt x="62" y="71"/>
                  </a:cubicBezTo>
                  <a:moveTo>
                    <a:pt x="64" y="71"/>
                  </a:moveTo>
                  <a:cubicBezTo>
                    <a:pt x="64" y="71"/>
                    <a:pt x="64" y="71"/>
                    <a:pt x="64" y="71"/>
                  </a:cubicBezTo>
                  <a:cubicBezTo>
                    <a:pt x="64" y="71"/>
                    <a:pt x="64" y="71"/>
                    <a:pt x="64" y="71"/>
                  </a:cubicBezTo>
                  <a:moveTo>
                    <a:pt x="64" y="71"/>
                  </a:moveTo>
                  <a:cubicBezTo>
                    <a:pt x="64" y="71"/>
                    <a:pt x="64" y="71"/>
                    <a:pt x="64" y="71"/>
                  </a:cubicBezTo>
                  <a:cubicBezTo>
                    <a:pt x="64" y="71"/>
                    <a:pt x="64" y="71"/>
                    <a:pt x="64" y="71"/>
                  </a:cubicBezTo>
                  <a:cubicBezTo>
                    <a:pt x="64" y="71"/>
                    <a:pt x="64" y="71"/>
                    <a:pt x="64" y="71"/>
                  </a:cubicBezTo>
                  <a:moveTo>
                    <a:pt x="7" y="69"/>
                  </a:moveTo>
                  <a:cubicBezTo>
                    <a:pt x="7" y="69"/>
                    <a:pt x="7" y="69"/>
                    <a:pt x="7" y="70"/>
                  </a:cubicBezTo>
                  <a:cubicBezTo>
                    <a:pt x="7" y="69"/>
                    <a:pt x="7" y="69"/>
                    <a:pt x="7" y="69"/>
                  </a:cubicBezTo>
                  <a:moveTo>
                    <a:pt x="7" y="69"/>
                  </a:moveTo>
                  <a:cubicBezTo>
                    <a:pt x="7" y="69"/>
                    <a:pt x="7" y="69"/>
                    <a:pt x="7" y="69"/>
                  </a:cubicBezTo>
                  <a:cubicBezTo>
                    <a:pt x="7" y="69"/>
                    <a:pt x="7" y="69"/>
                    <a:pt x="7" y="69"/>
                  </a:cubicBezTo>
                  <a:cubicBezTo>
                    <a:pt x="7" y="69"/>
                    <a:pt x="7" y="69"/>
                    <a:pt x="7" y="69"/>
                  </a:cubicBezTo>
                  <a:moveTo>
                    <a:pt x="287" y="56"/>
                  </a:moveTo>
                  <a:cubicBezTo>
                    <a:pt x="287" y="60"/>
                    <a:pt x="289" y="64"/>
                    <a:pt x="289" y="69"/>
                  </a:cubicBezTo>
                  <a:cubicBezTo>
                    <a:pt x="289" y="64"/>
                    <a:pt x="287" y="60"/>
                    <a:pt x="287" y="56"/>
                  </a:cubicBezTo>
                  <a:moveTo>
                    <a:pt x="315" y="55"/>
                  </a:moveTo>
                  <a:cubicBezTo>
                    <a:pt x="315" y="58"/>
                    <a:pt x="315" y="64"/>
                    <a:pt x="315" y="70"/>
                  </a:cubicBezTo>
                  <a:cubicBezTo>
                    <a:pt x="315" y="64"/>
                    <a:pt x="315" y="58"/>
                    <a:pt x="315" y="55"/>
                  </a:cubicBezTo>
                  <a:cubicBezTo>
                    <a:pt x="315" y="55"/>
                    <a:pt x="315" y="55"/>
                    <a:pt x="315" y="55"/>
                  </a:cubicBezTo>
                  <a:moveTo>
                    <a:pt x="190" y="49"/>
                  </a:moveTo>
                  <a:cubicBezTo>
                    <a:pt x="190" y="49"/>
                    <a:pt x="190" y="49"/>
                    <a:pt x="190" y="49"/>
                  </a:cubicBezTo>
                  <a:cubicBezTo>
                    <a:pt x="190" y="49"/>
                    <a:pt x="190" y="49"/>
                    <a:pt x="190" y="49"/>
                  </a:cubicBezTo>
                  <a:moveTo>
                    <a:pt x="191" y="49"/>
                  </a:moveTo>
                  <a:cubicBezTo>
                    <a:pt x="191" y="49"/>
                    <a:pt x="190" y="49"/>
                    <a:pt x="190" y="49"/>
                  </a:cubicBezTo>
                  <a:cubicBezTo>
                    <a:pt x="190" y="49"/>
                    <a:pt x="191" y="49"/>
                    <a:pt x="191" y="49"/>
                  </a:cubicBezTo>
                  <a:moveTo>
                    <a:pt x="192" y="49"/>
                  </a:moveTo>
                  <a:cubicBezTo>
                    <a:pt x="191" y="49"/>
                    <a:pt x="191" y="49"/>
                    <a:pt x="191" y="49"/>
                  </a:cubicBezTo>
                  <a:cubicBezTo>
                    <a:pt x="191" y="49"/>
                    <a:pt x="191" y="49"/>
                    <a:pt x="192" y="49"/>
                  </a:cubicBezTo>
                  <a:moveTo>
                    <a:pt x="192" y="49"/>
                  </a:moveTo>
                  <a:cubicBezTo>
                    <a:pt x="192" y="49"/>
                    <a:pt x="192" y="49"/>
                    <a:pt x="192" y="49"/>
                  </a:cubicBezTo>
                  <a:cubicBezTo>
                    <a:pt x="192" y="49"/>
                    <a:pt x="192" y="49"/>
                    <a:pt x="192" y="49"/>
                  </a:cubicBezTo>
                  <a:moveTo>
                    <a:pt x="227" y="48"/>
                  </a:moveTo>
                  <a:cubicBezTo>
                    <a:pt x="226" y="48"/>
                    <a:pt x="226" y="48"/>
                    <a:pt x="226" y="48"/>
                  </a:cubicBezTo>
                  <a:cubicBezTo>
                    <a:pt x="226" y="48"/>
                    <a:pt x="226" y="48"/>
                    <a:pt x="226" y="48"/>
                  </a:cubicBezTo>
                  <a:cubicBezTo>
                    <a:pt x="226" y="48"/>
                    <a:pt x="226" y="48"/>
                    <a:pt x="227" y="48"/>
                  </a:cubicBezTo>
                  <a:moveTo>
                    <a:pt x="200" y="48"/>
                  </a:moveTo>
                  <a:cubicBezTo>
                    <a:pt x="199" y="48"/>
                    <a:pt x="199" y="48"/>
                    <a:pt x="199" y="48"/>
                  </a:cubicBezTo>
                  <a:cubicBezTo>
                    <a:pt x="199" y="48"/>
                    <a:pt x="199" y="48"/>
                    <a:pt x="200" y="48"/>
                  </a:cubicBezTo>
                  <a:moveTo>
                    <a:pt x="204" y="48"/>
                  </a:moveTo>
                  <a:cubicBezTo>
                    <a:pt x="204" y="48"/>
                    <a:pt x="203" y="48"/>
                    <a:pt x="202" y="48"/>
                  </a:cubicBezTo>
                  <a:cubicBezTo>
                    <a:pt x="203" y="48"/>
                    <a:pt x="204" y="48"/>
                    <a:pt x="204" y="48"/>
                  </a:cubicBezTo>
                  <a:moveTo>
                    <a:pt x="223" y="48"/>
                  </a:moveTo>
                  <a:cubicBezTo>
                    <a:pt x="223" y="48"/>
                    <a:pt x="225" y="48"/>
                    <a:pt x="226" y="48"/>
                  </a:cubicBezTo>
                  <a:cubicBezTo>
                    <a:pt x="225" y="48"/>
                    <a:pt x="223" y="48"/>
                    <a:pt x="223" y="48"/>
                  </a:cubicBezTo>
                  <a:moveTo>
                    <a:pt x="222" y="48"/>
                  </a:moveTo>
                  <a:cubicBezTo>
                    <a:pt x="222" y="48"/>
                    <a:pt x="222" y="48"/>
                    <a:pt x="222" y="48"/>
                  </a:cubicBezTo>
                  <a:cubicBezTo>
                    <a:pt x="222" y="48"/>
                    <a:pt x="222" y="48"/>
                    <a:pt x="222" y="48"/>
                  </a:cubicBezTo>
                  <a:moveTo>
                    <a:pt x="207" y="48"/>
                  </a:moveTo>
                  <a:cubicBezTo>
                    <a:pt x="206" y="48"/>
                    <a:pt x="206" y="48"/>
                    <a:pt x="205" y="48"/>
                  </a:cubicBezTo>
                  <a:cubicBezTo>
                    <a:pt x="206" y="48"/>
                    <a:pt x="206" y="48"/>
                    <a:pt x="207" y="48"/>
                  </a:cubicBezTo>
                  <a:moveTo>
                    <a:pt x="209" y="47"/>
                  </a:moveTo>
                  <a:cubicBezTo>
                    <a:pt x="208" y="47"/>
                    <a:pt x="208" y="47"/>
                    <a:pt x="207" y="48"/>
                  </a:cubicBezTo>
                  <a:cubicBezTo>
                    <a:pt x="208" y="47"/>
                    <a:pt x="208" y="47"/>
                    <a:pt x="209" y="47"/>
                  </a:cubicBezTo>
                  <a:moveTo>
                    <a:pt x="217" y="47"/>
                  </a:moveTo>
                  <a:cubicBezTo>
                    <a:pt x="220" y="47"/>
                    <a:pt x="222" y="47"/>
                    <a:pt x="222" y="48"/>
                  </a:cubicBezTo>
                  <a:cubicBezTo>
                    <a:pt x="222" y="47"/>
                    <a:pt x="220" y="47"/>
                    <a:pt x="217" y="47"/>
                  </a:cubicBezTo>
                  <a:moveTo>
                    <a:pt x="217" y="47"/>
                  </a:moveTo>
                  <a:cubicBezTo>
                    <a:pt x="215" y="47"/>
                    <a:pt x="212" y="47"/>
                    <a:pt x="209" y="47"/>
                  </a:cubicBezTo>
                  <a:cubicBezTo>
                    <a:pt x="212" y="47"/>
                    <a:pt x="215" y="47"/>
                    <a:pt x="217" y="47"/>
                  </a:cubicBezTo>
                  <a:cubicBezTo>
                    <a:pt x="217" y="47"/>
                    <a:pt x="217" y="47"/>
                    <a:pt x="217" y="47"/>
                  </a:cubicBezTo>
                  <a:moveTo>
                    <a:pt x="266" y="44"/>
                  </a:moveTo>
                  <a:cubicBezTo>
                    <a:pt x="266" y="48"/>
                    <a:pt x="275" y="77"/>
                    <a:pt x="282" y="77"/>
                  </a:cubicBezTo>
                  <a:cubicBezTo>
                    <a:pt x="275" y="77"/>
                    <a:pt x="266" y="48"/>
                    <a:pt x="266" y="44"/>
                  </a:cubicBezTo>
                  <a:moveTo>
                    <a:pt x="239" y="40"/>
                  </a:moveTo>
                  <a:cubicBezTo>
                    <a:pt x="239" y="40"/>
                    <a:pt x="239" y="40"/>
                    <a:pt x="239" y="40"/>
                  </a:cubicBezTo>
                  <a:cubicBezTo>
                    <a:pt x="239" y="40"/>
                    <a:pt x="239" y="40"/>
                    <a:pt x="239" y="40"/>
                  </a:cubicBezTo>
                  <a:moveTo>
                    <a:pt x="308" y="25"/>
                  </a:moveTo>
                  <a:cubicBezTo>
                    <a:pt x="308" y="25"/>
                    <a:pt x="308" y="25"/>
                    <a:pt x="308" y="26"/>
                  </a:cubicBezTo>
                  <a:cubicBezTo>
                    <a:pt x="308" y="25"/>
                    <a:pt x="308" y="25"/>
                    <a:pt x="308" y="25"/>
                  </a:cubicBezTo>
                  <a:moveTo>
                    <a:pt x="308" y="25"/>
                  </a:moveTo>
                  <a:cubicBezTo>
                    <a:pt x="304" y="25"/>
                    <a:pt x="291" y="47"/>
                    <a:pt x="290" y="48"/>
                  </a:cubicBezTo>
                  <a:cubicBezTo>
                    <a:pt x="291" y="47"/>
                    <a:pt x="304" y="25"/>
                    <a:pt x="308" y="25"/>
                  </a:cubicBezTo>
                  <a:cubicBezTo>
                    <a:pt x="308" y="25"/>
                    <a:pt x="308" y="25"/>
                    <a:pt x="308" y="25"/>
                  </a:cubicBezTo>
                  <a:moveTo>
                    <a:pt x="201" y="15"/>
                  </a:moveTo>
                  <a:cubicBezTo>
                    <a:pt x="201" y="21"/>
                    <a:pt x="206" y="26"/>
                    <a:pt x="213" y="26"/>
                  </a:cubicBezTo>
                  <a:cubicBezTo>
                    <a:pt x="216" y="26"/>
                    <a:pt x="237" y="39"/>
                    <a:pt x="239" y="40"/>
                  </a:cubicBezTo>
                  <a:cubicBezTo>
                    <a:pt x="239" y="40"/>
                    <a:pt x="239" y="40"/>
                    <a:pt x="239" y="40"/>
                  </a:cubicBezTo>
                  <a:cubicBezTo>
                    <a:pt x="239" y="40"/>
                    <a:pt x="239" y="40"/>
                    <a:pt x="239" y="40"/>
                  </a:cubicBezTo>
                  <a:cubicBezTo>
                    <a:pt x="237" y="39"/>
                    <a:pt x="216" y="26"/>
                    <a:pt x="213" y="26"/>
                  </a:cubicBezTo>
                  <a:cubicBezTo>
                    <a:pt x="206" y="26"/>
                    <a:pt x="201" y="21"/>
                    <a:pt x="201" y="15"/>
                  </a:cubicBezTo>
                  <a:moveTo>
                    <a:pt x="229" y="6"/>
                  </a:moveTo>
                  <a:cubicBezTo>
                    <a:pt x="230" y="6"/>
                    <a:pt x="230" y="6"/>
                    <a:pt x="230" y="6"/>
                  </a:cubicBezTo>
                  <a:cubicBezTo>
                    <a:pt x="230" y="6"/>
                    <a:pt x="230" y="6"/>
                    <a:pt x="229" y="6"/>
                  </a:cubicBezTo>
                  <a:moveTo>
                    <a:pt x="229" y="5"/>
                  </a:moveTo>
                  <a:cubicBezTo>
                    <a:pt x="229" y="5"/>
                    <a:pt x="229" y="5"/>
                    <a:pt x="229" y="5"/>
                  </a:cubicBezTo>
                  <a:cubicBezTo>
                    <a:pt x="229" y="5"/>
                    <a:pt x="229" y="5"/>
                    <a:pt x="229" y="5"/>
                  </a:cubicBezTo>
                  <a:moveTo>
                    <a:pt x="205" y="5"/>
                  </a:moveTo>
                  <a:cubicBezTo>
                    <a:pt x="205" y="5"/>
                    <a:pt x="204" y="6"/>
                    <a:pt x="204" y="6"/>
                  </a:cubicBezTo>
                  <a:cubicBezTo>
                    <a:pt x="204" y="6"/>
                    <a:pt x="205" y="5"/>
                    <a:pt x="205" y="5"/>
                  </a:cubicBezTo>
                  <a:moveTo>
                    <a:pt x="229" y="5"/>
                  </a:moveTo>
                  <a:cubicBezTo>
                    <a:pt x="229" y="5"/>
                    <a:pt x="229" y="5"/>
                    <a:pt x="229" y="5"/>
                  </a:cubicBezTo>
                  <a:cubicBezTo>
                    <a:pt x="229" y="5"/>
                    <a:pt x="229" y="5"/>
                    <a:pt x="229" y="5"/>
                  </a:cubicBezTo>
                  <a:moveTo>
                    <a:pt x="228" y="5"/>
                  </a:moveTo>
                  <a:cubicBezTo>
                    <a:pt x="228" y="5"/>
                    <a:pt x="228" y="5"/>
                    <a:pt x="228" y="5"/>
                  </a:cubicBezTo>
                  <a:cubicBezTo>
                    <a:pt x="228" y="5"/>
                    <a:pt x="228" y="5"/>
                    <a:pt x="228" y="5"/>
                  </a:cubicBezTo>
                  <a:moveTo>
                    <a:pt x="227" y="5"/>
                  </a:moveTo>
                  <a:cubicBezTo>
                    <a:pt x="227" y="5"/>
                    <a:pt x="227" y="5"/>
                    <a:pt x="227" y="5"/>
                  </a:cubicBezTo>
                  <a:cubicBezTo>
                    <a:pt x="227" y="5"/>
                    <a:pt x="227" y="5"/>
                    <a:pt x="227" y="5"/>
                  </a:cubicBezTo>
                  <a:moveTo>
                    <a:pt x="227" y="4"/>
                  </a:moveTo>
                  <a:cubicBezTo>
                    <a:pt x="227" y="4"/>
                    <a:pt x="227" y="4"/>
                    <a:pt x="227" y="4"/>
                  </a:cubicBezTo>
                  <a:cubicBezTo>
                    <a:pt x="227" y="4"/>
                    <a:pt x="227" y="4"/>
                    <a:pt x="227" y="4"/>
                  </a:cubicBezTo>
                  <a:moveTo>
                    <a:pt x="226" y="4"/>
                  </a:moveTo>
                  <a:cubicBezTo>
                    <a:pt x="226" y="4"/>
                    <a:pt x="226" y="4"/>
                    <a:pt x="226" y="4"/>
                  </a:cubicBezTo>
                  <a:cubicBezTo>
                    <a:pt x="226" y="4"/>
                    <a:pt x="226" y="4"/>
                    <a:pt x="226" y="4"/>
                  </a:cubicBezTo>
                  <a:moveTo>
                    <a:pt x="226" y="4"/>
                  </a:moveTo>
                  <a:cubicBezTo>
                    <a:pt x="226" y="4"/>
                    <a:pt x="226" y="4"/>
                    <a:pt x="226" y="4"/>
                  </a:cubicBezTo>
                  <a:cubicBezTo>
                    <a:pt x="226" y="4"/>
                    <a:pt x="226" y="4"/>
                    <a:pt x="226" y="4"/>
                  </a:cubicBezTo>
                  <a:moveTo>
                    <a:pt x="214" y="0"/>
                  </a:moveTo>
                  <a:cubicBezTo>
                    <a:pt x="217" y="0"/>
                    <a:pt x="221" y="2"/>
                    <a:pt x="226" y="4"/>
                  </a:cubicBezTo>
                  <a:cubicBezTo>
                    <a:pt x="221" y="2"/>
                    <a:pt x="217" y="0"/>
                    <a:pt x="214" y="0"/>
                  </a:cubicBezTo>
                  <a:moveTo>
                    <a:pt x="214" y="0"/>
                  </a:moveTo>
                  <a:cubicBezTo>
                    <a:pt x="214" y="0"/>
                    <a:pt x="214" y="0"/>
                    <a:pt x="214" y="0"/>
                  </a:cubicBezTo>
                  <a:cubicBezTo>
                    <a:pt x="214" y="0"/>
                    <a:pt x="214" y="0"/>
                    <a:pt x="214" y="0"/>
                  </a:cubicBezTo>
                  <a:cubicBezTo>
                    <a:pt x="214" y="0"/>
                    <a:pt x="214" y="0"/>
                    <a:pt x="214"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6" name="Freeform 234"/>
            <p:cNvSpPr>
              <a:spLocks/>
            </p:cNvSpPr>
            <p:nvPr/>
          </p:nvSpPr>
          <p:spPr bwMode="auto">
            <a:xfrm>
              <a:off x="6014798" y="1434451"/>
              <a:ext cx="3129"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cubicBezTo>
                    <a:pt x="1" y="0"/>
                    <a:pt x="1" y="0"/>
                    <a:pt x="0" y="0"/>
                  </a:cubicBezTo>
                  <a:cubicBezTo>
                    <a:pt x="1" y="0"/>
                    <a:pt x="1" y="0"/>
                    <a:pt x="2" y="0"/>
                  </a:cubicBezTo>
                  <a:cubicBezTo>
                    <a:pt x="2" y="0"/>
                    <a:pt x="2" y="0"/>
                    <a:pt x="2"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7" name="Freeform 235"/>
            <p:cNvSpPr>
              <a:spLocks noEditPoints="1"/>
            </p:cNvSpPr>
            <p:nvPr/>
          </p:nvSpPr>
          <p:spPr bwMode="auto">
            <a:xfrm>
              <a:off x="6067986" y="1432833"/>
              <a:ext cx="539699" cy="33980"/>
            </a:xfrm>
            <a:custGeom>
              <a:avLst/>
              <a:gdLst>
                <a:gd name="T0" fmla="*/ 382 w 421"/>
                <a:gd name="T1" fmla="*/ 25 h 25"/>
                <a:gd name="T2" fmla="*/ 382 w 421"/>
                <a:gd name="T3" fmla="*/ 25 h 25"/>
                <a:gd name="T4" fmla="*/ 385 w 421"/>
                <a:gd name="T5" fmla="*/ 25 h 25"/>
                <a:gd name="T6" fmla="*/ 366 w 421"/>
                <a:gd name="T7" fmla="*/ 18 h 25"/>
                <a:gd name="T8" fmla="*/ 366 w 421"/>
                <a:gd name="T9" fmla="*/ 18 h 25"/>
                <a:gd name="T10" fmla="*/ 366 w 421"/>
                <a:gd name="T11" fmla="*/ 17 h 25"/>
                <a:gd name="T12" fmla="*/ 366 w 421"/>
                <a:gd name="T13" fmla="*/ 17 h 25"/>
                <a:gd name="T14" fmla="*/ 366 w 421"/>
                <a:gd name="T15" fmla="*/ 17 h 25"/>
                <a:gd name="T16" fmla="*/ 421 w 421"/>
                <a:gd name="T17" fmla="*/ 14 h 25"/>
                <a:gd name="T18" fmla="*/ 419 w 421"/>
                <a:gd name="T19" fmla="*/ 12 h 25"/>
                <a:gd name="T20" fmla="*/ 419 w 421"/>
                <a:gd name="T21" fmla="*/ 12 h 25"/>
                <a:gd name="T22" fmla="*/ 418 w 421"/>
                <a:gd name="T23" fmla="*/ 11 h 25"/>
                <a:gd name="T24" fmla="*/ 393 w 421"/>
                <a:gd name="T25" fmla="*/ 25 h 25"/>
                <a:gd name="T26" fmla="*/ 418 w 421"/>
                <a:gd name="T27" fmla="*/ 11 h 25"/>
                <a:gd name="T28" fmla="*/ 9 w 421"/>
                <a:gd name="T29" fmla="*/ 8 h 25"/>
                <a:gd name="T30" fmla="*/ 9 w 421"/>
                <a:gd name="T31" fmla="*/ 8 h 25"/>
                <a:gd name="T32" fmla="*/ 9 w 421"/>
                <a:gd name="T33" fmla="*/ 8 h 25"/>
                <a:gd name="T34" fmla="*/ 243 w 421"/>
                <a:gd name="T35" fmla="*/ 5 h 25"/>
                <a:gd name="T36" fmla="*/ 243 w 421"/>
                <a:gd name="T37" fmla="*/ 5 h 25"/>
                <a:gd name="T38" fmla="*/ 244 w 421"/>
                <a:gd name="T39" fmla="*/ 5 h 25"/>
                <a:gd name="T40" fmla="*/ 244 w 421"/>
                <a:gd name="T41" fmla="*/ 5 h 25"/>
                <a:gd name="T42" fmla="*/ 366 w 421"/>
                <a:gd name="T43" fmla="*/ 17 h 25"/>
                <a:gd name="T44" fmla="*/ 347 w 421"/>
                <a:gd name="T45" fmla="*/ 1 h 25"/>
                <a:gd name="T46" fmla="*/ 347 w 421"/>
                <a:gd name="T47" fmla="*/ 1 h 25"/>
                <a:gd name="T48" fmla="*/ 21 w 421"/>
                <a:gd name="T49" fmla="*/ 0 h 25"/>
                <a:gd name="T50" fmla="*/ 21 w 421"/>
                <a:gd name="T51" fmla="*/ 0 h 25"/>
                <a:gd name="T52" fmla="*/ 36 w 421"/>
                <a:gd name="T53" fmla="*/ 0 h 25"/>
                <a:gd name="T54" fmla="*/ 36 w 421"/>
                <a:gd name="T55" fmla="*/ 0 h 25"/>
                <a:gd name="T56" fmla="*/ 36 w 421"/>
                <a:gd name="T57" fmla="*/ 0 h 25"/>
                <a:gd name="T58" fmla="*/ 31 w 421"/>
                <a:gd name="T59" fmla="*/ 0 h 25"/>
                <a:gd name="T60" fmla="*/ 31 w 421"/>
                <a:gd name="T61" fmla="*/ 0 h 25"/>
                <a:gd name="T62" fmla="*/ 31 w 421"/>
                <a:gd name="T63" fmla="*/ 0 h 25"/>
                <a:gd name="T64" fmla="*/ 22 w 421"/>
                <a:gd name="T65" fmla="*/ 0 h 25"/>
                <a:gd name="T66" fmla="*/ 22 w 421"/>
                <a:gd name="T6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1" h="25">
                  <a:moveTo>
                    <a:pt x="382" y="25"/>
                  </a:moveTo>
                  <a:cubicBezTo>
                    <a:pt x="382" y="25"/>
                    <a:pt x="382" y="25"/>
                    <a:pt x="382" y="25"/>
                  </a:cubicBezTo>
                  <a:cubicBezTo>
                    <a:pt x="382" y="25"/>
                    <a:pt x="382" y="25"/>
                    <a:pt x="382" y="25"/>
                  </a:cubicBezTo>
                  <a:cubicBezTo>
                    <a:pt x="382" y="25"/>
                    <a:pt x="382" y="25"/>
                    <a:pt x="382" y="25"/>
                  </a:cubicBezTo>
                  <a:moveTo>
                    <a:pt x="393" y="25"/>
                  </a:moveTo>
                  <a:cubicBezTo>
                    <a:pt x="390" y="25"/>
                    <a:pt x="387" y="25"/>
                    <a:pt x="385" y="25"/>
                  </a:cubicBezTo>
                  <a:cubicBezTo>
                    <a:pt x="387" y="25"/>
                    <a:pt x="390" y="25"/>
                    <a:pt x="393" y="25"/>
                  </a:cubicBezTo>
                  <a:moveTo>
                    <a:pt x="366" y="18"/>
                  </a:moveTo>
                  <a:cubicBezTo>
                    <a:pt x="372" y="24"/>
                    <a:pt x="376" y="25"/>
                    <a:pt x="382" y="25"/>
                  </a:cubicBezTo>
                  <a:cubicBezTo>
                    <a:pt x="376" y="25"/>
                    <a:pt x="372" y="24"/>
                    <a:pt x="366" y="18"/>
                  </a:cubicBezTo>
                  <a:moveTo>
                    <a:pt x="366" y="17"/>
                  </a:moveTo>
                  <a:cubicBezTo>
                    <a:pt x="366" y="17"/>
                    <a:pt x="366" y="17"/>
                    <a:pt x="366" y="17"/>
                  </a:cubicBezTo>
                  <a:cubicBezTo>
                    <a:pt x="366" y="17"/>
                    <a:pt x="366" y="17"/>
                    <a:pt x="366" y="17"/>
                  </a:cubicBezTo>
                  <a:moveTo>
                    <a:pt x="366" y="17"/>
                  </a:moveTo>
                  <a:cubicBezTo>
                    <a:pt x="366" y="17"/>
                    <a:pt x="366" y="17"/>
                    <a:pt x="366" y="17"/>
                  </a:cubicBezTo>
                  <a:cubicBezTo>
                    <a:pt x="366" y="17"/>
                    <a:pt x="366" y="17"/>
                    <a:pt x="366" y="17"/>
                  </a:cubicBezTo>
                  <a:moveTo>
                    <a:pt x="419" y="12"/>
                  </a:moveTo>
                  <a:cubicBezTo>
                    <a:pt x="420" y="13"/>
                    <a:pt x="420" y="13"/>
                    <a:pt x="421" y="14"/>
                  </a:cubicBezTo>
                  <a:cubicBezTo>
                    <a:pt x="421" y="14"/>
                    <a:pt x="421" y="14"/>
                    <a:pt x="421" y="14"/>
                  </a:cubicBezTo>
                  <a:cubicBezTo>
                    <a:pt x="420" y="13"/>
                    <a:pt x="420" y="12"/>
                    <a:pt x="419" y="12"/>
                  </a:cubicBezTo>
                  <a:moveTo>
                    <a:pt x="418" y="11"/>
                  </a:moveTo>
                  <a:cubicBezTo>
                    <a:pt x="418" y="11"/>
                    <a:pt x="419" y="11"/>
                    <a:pt x="419" y="12"/>
                  </a:cubicBezTo>
                  <a:cubicBezTo>
                    <a:pt x="419" y="12"/>
                    <a:pt x="419" y="12"/>
                    <a:pt x="419" y="12"/>
                  </a:cubicBezTo>
                  <a:cubicBezTo>
                    <a:pt x="419" y="11"/>
                    <a:pt x="418" y="11"/>
                    <a:pt x="418" y="11"/>
                  </a:cubicBezTo>
                  <a:moveTo>
                    <a:pt x="418" y="11"/>
                  </a:moveTo>
                  <a:cubicBezTo>
                    <a:pt x="412" y="11"/>
                    <a:pt x="399" y="25"/>
                    <a:pt x="393" y="25"/>
                  </a:cubicBezTo>
                  <a:cubicBezTo>
                    <a:pt x="399" y="25"/>
                    <a:pt x="412" y="11"/>
                    <a:pt x="418" y="11"/>
                  </a:cubicBezTo>
                  <a:cubicBezTo>
                    <a:pt x="418" y="11"/>
                    <a:pt x="418" y="11"/>
                    <a:pt x="418" y="11"/>
                  </a:cubicBezTo>
                  <a:moveTo>
                    <a:pt x="9" y="8"/>
                  </a:moveTo>
                  <a:cubicBezTo>
                    <a:pt x="9" y="8"/>
                    <a:pt x="9" y="8"/>
                    <a:pt x="9" y="8"/>
                  </a:cubicBezTo>
                  <a:cubicBezTo>
                    <a:pt x="9" y="8"/>
                    <a:pt x="9" y="8"/>
                    <a:pt x="9" y="8"/>
                  </a:cubicBezTo>
                  <a:cubicBezTo>
                    <a:pt x="9" y="8"/>
                    <a:pt x="9" y="8"/>
                    <a:pt x="9" y="8"/>
                  </a:cubicBezTo>
                  <a:moveTo>
                    <a:pt x="0" y="7"/>
                  </a:moveTo>
                  <a:cubicBezTo>
                    <a:pt x="4" y="8"/>
                    <a:pt x="6" y="8"/>
                    <a:pt x="9" y="8"/>
                  </a:cubicBezTo>
                  <a:cubicBezTo>
                    <a:pt x="6" y="8"/>
                    <a:pt x="4" y="8"/>
                    <a:pt x="0" y="7"/>
                  </a:cubicBezTo>
                  <a:moveTo>
                    <a:pt x="243" y="5"/>
                  </a:moveTo>
                  <a:cubicBezTo>
                    <a:pt x="243" y="5"/>
                    <a:pt x="243" y="5"/>
                    <a:pt x="243" y="5"/>
                  </a:cubicBezTo>
                  <a:cubicBezTo>
                    <a:pt x="243" y="5"/>
                    <a:pt x="243" y="5"/>
                    <a:pt x="243" y="5"/>
                  </a:cubicBezTo>
                  <a:cubicBezTo>
                    <a:pt x="243" y="5"/>
                    <a:pt x="243" y="5"/>
                    <a:pt x="243" y="5"/>
                  </a:cubicBezTo>
                  <a:moveTo>
                    <a:pt x="244" y="5"/>
                  </a:moveTo>
                  <a:cubicBezTo>
                    <a:pt x="244" y="5"/>
                    <a:pt x="244" y="5"/>
                    <a:pt x="244" y="5"/>
                  </a:cubicBezTo>
                  <a:cubicBezTo>
                    <a:pt x="244" y="5"/>
                    <a:pt x="244" y="5"/>
                    <a:pt x="244" y="5"/>
                  </a:cubicBezTo>
                  <a:moveTo>
                    <a:pt x="347" y="1"/>
                  </a:moveTo>
                  <a:cubicBezTo>
                    <a:pt x="356" y="1"/>
                    <a:pt x="361" y="12"/>
                    <a:pt x="366" y="17"/>
                  </a:cubicBezTo>
                  <a:cubicBezTo>
                    <a:pt x="361" y="12"/>
                    <a:pt x="356" y="1"/>
                    <a:pt x="347" y="1"/>
                  </a:cubicBezTo>
                  <a:moveTo>
                    <a:pt x="347" y="1"/>
                  </a:moveTo>
                  <a:cubicBezTo>
                    <a:pt x="347" y="1"/>
                    <a:pt x="347" y="1"/>
                    <a:pt x="347" y="1"/>
                  </a:cubicBezTo>
                  <a:cubicBezTo>
                    <a:pt x="347" y="1"/>
                    <a:pt x="347" y="1"/>
                    <a:pt x="347" y="1"/>
                  </a:cubicBezTo>
                  <a:cubicBezTo>
                    <a:pt x="347" y="1"/>
                    <a:pt x="347" y="1"/>
                    <a:pt x="347" y="1"/>
                  </a:cubicBezTo>
                  <a:moveTo>
                    <a:pt x="21" y="0"/>
                  </a:moveTo>
                  <a:cubicBezTo>
                    <a:pt x="20" y="0"/>
                    <a:pt x="20" y="0"/>
                    <a:pt x="20" y="0"/>
                  </a:cubicBezTo>
                  <a:cubicBezTo>
                    <a:pt x="20" y="0"/>
                    <a:pt x="20" y="0"/>
                    <a:pt x="21" y="0"/>
                  </a:cubicBezTo>
                  <a:moveTo>
                    <a:pt x="36" y="0"/>
                  </a:moveTo>
                  <a:cubicBezTo>
                    <a:pt x="36" y="0"/>
                    <a:pt x="36" y="0"/>
                    <a:pt x="36" y="0"/>
                  </a:cubicBezTo>
                  <a:cubicBezTo>
                    <a:pt x="36" y="0"/>
                    <a:pt x="36" y="0"/>
                    <a:pt x="36" y="0"/>
                  </a:cubicBezTo>
                  <a:cubicBezTo>
                    <a:pt x="36" y="0"/>
                    <a:pt x="36" y="0"/>
                    <a:pt x="36" y="0"/>
                  </a:cubicBezTo>
                  <a:moveTo>
                    <a:pt x="31" y="0"/>
                  </a:moveTo>
                  <a:cubicBezTo>
                    <a:pt x="33" y="0"/>
                    <a:pt x="34" y="0"/>
                    <a:pt x="36" y="0"/>
                  </a:cubicBezTo>
                  <a:cubicBezTo>
                    <a:pt x="34" y="0"/>
                    <a:pt x="33" y="0"/>
                    <a:pt x="31" y="0"/>
                  </a:cubicBezTo>
                  <a:moveTo>
                    <a:pt x="31" y="0"/>
                  </a:moveTo>
                  <a:cubicBezTo>
                    <a:pt x="31" y="0"/>
                    <a:pt x="31" y="0"/>
                    <a:pt x="31" y="0"/>
                  </a:cubicBezTo>
                  <a:cubicBezTo>
                    <a:pt x="31" y="0"/>
                    <a:pt x="31" y="0"/>
                    <a:pt x="31" y="0"/>
                  </a:cubicBezTo>
                  <a:moveTo>
                    <a:pt x="30" y="0"/>
                  </a:moveTo>
                  <a:cubicBezTo>
                    <a:pt x="30" y="0"/>
                    <a:pt x="31" y="0"/>
                    <a:pt x="31" y="0"/>
                  </a:cubicBezTo>
                  <a:cubicBezTo>
                    <a:pt x="31" y="0"/>
                    <a:pt x="30" y="0"/>
                    <a:pt x="30" y="0"/>
                  </a:cubicBezTo>
                  <a:moveTo>
                    <a:pt x="22" y="0"/>
                  </a:moveTo>
                  <a:cubicBezTo>
                    <a:pt x="22" y="0"/>
                    <a:pt x="21" y="0"/>
                    <a:pt x="21" y="0"/>
                  </a:cubicBezTo>
                  <a:cubicBezTo>
                    <a:pt x="21" y="0"/>
                    <a:pt x="22" y="0"/>
                    <a:pt x="22"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8" name="Freeform 236"/>
            <p:cNvSpPr>
              <a:spLocks/>
            </p:cNvSpPr>
            <p:nvPr/>
          </p:nvSpPr>
          <p:spPr bwMode="auto">
            <a:xfrm>
              <a:off x="4683542" y="458737"/>
              <a:ext cx="1082526" cy="818759"/>
            </a:xfrm>
            <a:custGeom>
              <a:avLst/>
              <a:gdLst>
                <a:gd name="T0" fmla="*/ 396 w 845"/>
                <a:gd name="T1" fmla="*/ 13 h 617"/>
                <a:gd name="T2" fmla="*/ 287 w 845"/>
                <a:gd name="T3" fmla="*/ 26 h 617"/>
                <a:gd name="T4" fmla="*/ 196 w 845"/>
                <a:gd name="T5" fmla="*/ 40 h 617"/>
                <a:gd name="T6" fmla="*/ 116 w 845"/>
                <a:gd name="T7" fmla="*/ 112 h 617"/>
                <a:gd name="T8" fmla="*/ 67 w 845"/>
                <a:gd name="T9" fmla="*/ 176 h 617"/>
                <a:gd name="T10" fmla="*/ 31 w 845"/>
                <a:gd name="T11" fmla="*/ 197 h 617"/>
                <a:gd name="T12" fmla="*/ 15 w 845"/>
                <a:gd name="T13" fmla="*/ 212 h 617"/>
                <a:gd name="T14" fmla="*/ 3 w 845"/>
                <a:gd name="T15" fmla="*/ 224 h 617"/>
                <a:gd name="T16" fmla="*/ 13 w 845"/>
                <a:gd name="T17" fmla="*/ 266 h 617"/>
                <a:gd name="T18" fmla="*/ 17 w 845"/>
                <a:gd name="T19" fmla="*/ 288 h 617"/>
                <a:gd name="T20" fmla="*/ 42 w 845"/>
                <a:gd name="T21" fmla="*/ 299 h 617"/>
                <a:gd name="T22" fmla="*/ 62 w 845"/>
                <a:gd name="T23" fmla="*/ 293 h 617"/>
                <a:gd name="T24" fmla="*/ 58 w 845"/>
                <a:gd name="T25" fmla="*/ 323 h 617"/>
                <a:gd name="T26" fmla="*/ 62 w 845"/>
                <a:gd name="T27" fmla="*/ 354 h 617"/>
                <a:gd name="T28" fmla="*/ 60 w 845"/>
                <a:gd name="T29" fmla="*/ 363 h 617"/>
                <a:gd name="T30" fmla="*/ 31 w 845"/>
                <a:gd name="T31" fmla="*/ 367 h 617"/>
                <a:gd name="T32" fmla="*/ 46 w 845"/>
                <a:gd name="T33" fmla="*/ 414 h 617"/>
                <a:gd name="T34" fmla="*/ 30 w 845"/>
                <a:gd name="T35" fmla="*/ 448 h 617"/>
                <a:gd name="T36" fmla="*/ 36 w 845"/>
                <a:gd name="T37" fmla="*/ 493 h 617"/>
                <a:gd name="T38" fmla="*/ 32 w 845"/>
                <a:gd name="T39" fmla="*/ 561 h 617"/>
                <a:gd name="T40" fmla="*/ 51 w 845"/>
                <a:gd name="T41" fmla="*/ 579 h 617"/>
                <a:gd name="T42" fmla="*/ 69 w 845"/>
                <a:gd name="T43" fmla="*/ 585 h 617"/>
                <a:gd name="T44" fmla="*/ 109 w 845"/>
                <a:gd name="T45" fmla="*/ 585 h 617"/>
                <a:gd name="T46" fmla="*/ 123 w 845"/>
                <a:gd name="T47" fmla="*/ 595 h 617"/>
                <a:gd name="T48" fmla="*/ 156 w 845"/>
                <a:gd name="T49" fmla="*/ 580 h 617"/>
                <a:gd name="T50" fmla="*/ 170 w 845"/>
                <a:gd name="T51" fmla="*/ 543 h 617"/>
                <a:gd name="T52" fmla="*/ 204 w 845"/>
                <a:gd name="T53" fmla="*/ 547 h 617"/>
                <a:gd name="T54" fmla="*/ 234 w 845"/>
                <a:gd name="T55" fmla="*/ 577 h 617"/>
                <a:gd name="T56" fmla="*/ 281 w 845"/>
                <a:gd name="T57" fmla="*/ 591 h 617"/>
                <a:gd name="T58" fmla="*/ 302 w 845"/>
                <a:gd name="T59" fmla="*/ 616 h 617"/>
                <a:gd name="T60" fmla="*/ 342 w 845"/>
                <a:gd name="T61" fmla="*/ 605 h 617"/>
                <a:gd name="T62" fmla="*/ 344 w 845"/>
                <a:gd name="T63" fmla="*/ 598 h 617"/>
                <a:gd name="T64" fmla="*/ 370 w 845"/>
                <a:gd name="T65" fmla="*/ 533 h 617"/>
                <a:gd name="T66" fmla="*/ 403 w 845"/>
                <a:gd name="T67" fmla="*/ 492 h 617"/>
                <a:gd name="T68" fmla="*/ 378 w 845"/>
                <a:gd name="T69" fmla="*/ 453 h 617"/>
                <a:gd name="T70" fmla="*/ 379 w 845"/>
                <a:gd name="T71" fmla="*/ 452 h 617"/>
                <a:gd name="T72" fmla="*/ 393 w 845"/>
                <a:gd name="T73" fmla="*/ 445 h 617"/>
                <a:gd name="T74" fmla="*/ 437 w 845"/>
                <a:gd name="T75" fmla="*/ 476 h 617"/>
                <a:gd name="T76" fmla="*/ 460 w 845"/>
                <a:gd name="T77" fmla="*/ 480 h 617"/>
                <a:gd name="T78" fmla="*/ 506 w 845"/>
                <a:gd name="T79" fmla="*/ 483 h 617"/>
                <a:gd name="T80" fmla="*/ 556 w 845"/>
                <a:gd name="T81" fmla="*/ 468 h 617"/>
                <a:gd name="T82" fmla="*/ 565 w 845"/>
                <a:gd name="T83" fmla="*/ 466 h 617"/>
                <a:gd name="T84" fmla="*/ 582 w 845"/>
                <a:gd name="T85" fmla="*/ 471 h 617"/>
                <a:gd name="T86" fmla="*/ 608 w 845"/>
                <a:gd name="T87" fmla="*/ 472 h 617"/>
                <a:gd name="T88" fmla="*/ 644 w 845"/>
                <a:gd name="T89" fmla="*/ 448 h 617"/>
                <a:gd name="T90" fmla="*/ 683 w 845"/>
                <a:gd name="T91" fmla="*/ 437 h 617"/>
                <a:gd name="T92" fmla="*/ 684 w 845"/>
                <a:gd name="T93" fmla="*/ 437 h 617"/>
                <a:gd name="T94" fmla="*/ 696 w 845"/>
                <a:gd name="T95" fmla="*/ 434 h 617"/>
                <a:gd name="T96" fmla="*/ 739 w 845"/>
                <a:gd name="T97" fmla="*/ 460 h 617"/>
                <a:gd name="T98" fmla="*/ 751 w 845"/>
                <a:gd name="T99" fmla="*/ 428 h 617"/>
                <a:gd name="T100" fmla="*/ 726 w 845"/>
                <a:gd name="T101" fmla="*/ 407 h 617"/>
                <a:gd name="T102" fmla="*/ 739 w 845"/>
                <a:gd name="T103" fmla="*/ 384 h 617"/>
                <a:gd name="T104" fmla="*/ 803 w 845"/>
                <a:gd name="T105" fmla="*/ 404 h 617"/>
                <a:gd name="T106" fmla="*/ 807 w 845"/>
                <a:gd name="T107" fmla="*/ 368 h 617"/>
                <a:gd name="T108" fmla="*/ 828 w 845"/>
                <a:gd name="T109" fmla="*/ 375 h 617"/>
                <a:gd name="T110" fmla="*/ 818 w 845"/>
                <a:gd name="T111" fmla="*/ 332 h 617"/>
                <a:gd name="T112" fmla="*/ 796 w 845"/>
                <a:gd name="T113" fmla="*/ 332 h 617"/>
                <a:gd name="T114" fmla="*/ 770 w 845"/>
                <a:gd name="T115" fmla="*/ 321 h 617"/>
                <a:gd name="T116" fmla="*/ 735 w 845"/>
                <a:gd name="T117" fmla="*/ 204 h 617"/>
                <a:gd name="T118" fmla="*/ 639 w 845"/>
                <a:gd name="T119" fmla="*/ 95 h 617"/>
                <a:gd name="T120" fmla="*/ 581 w 845"/>
                <a:gd name="T121" fmla="*/ 40 h 617"/>
                <a:gd name="T122" fmla="*/ 552 w 845"/>
                <a:gd name="T123" fmla="*/ 22 h 617"/>
                <a:gd name="T124" fmla="*/ 521 w 845"/>
                <a:gd name="T125" fmla="*/ 2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5" h="617">
                  <a:moveTo>
                    <a:pt x="504" y="0"/>
                  </a:moveTo>
                  <a:cubicBezTo>
                    <a:pt x="495" y="0"/>
                    <a:pt x="485" y="0"/>
                    <a:pt x="475" y="0"/>
                  </a:cubicBezTo>
                  <a:cubicBezTo>
                    <a:pt x="465" y="0"/>
                    <a:pt x="457" y="2"/>
                    <a:pt x="448" y="2"/>
                  </a:cubicBezTo>
                  <a:cubicBezTo>
                    <a:pt x="437" y="2"/>
                    <a:pt x="429" y="8"/>
                    <a:pt x="421" y="8"/>
                  </a:cubicBezTo>
                  <a:cubicBezTo>
                    <a:pt x="411" y="8"/>
                    <a:pt x="405" y="11"/>
                    <a:pt x="396" y="13"/>
                  </a:cubicBezTo>
                  <a:cubicBezTo>
                    <a:pt x="394" y="14"/>
                    <a:pt x="393" y="14"/>
                    <a:pt x="391" y="14"/>
                  </a:cubicBezTo>
                  <a:cubicBezTo>
                    <a:pt x="385" y="16"/>
                    <a:pt x="379" y="18"/>
                    <a:pt x="373" y="21"/>
                  </a:cubicBezTo>
                  <a:cubicBezTo>
                    <a:pt x="366" y="24"/>
                    <a:pt x="362" y="26"/>
                    <a:pt x="352" y="26"/>
                  </a:cubicBezTo>
                  <a:cubicBezTo>
                    <a:pt x="344" y="26"/>
                    <a:pt x="336" y="26"/>
                    <a:pt x="328" y="26"/>
                  </a:cubicBezTo>
                  <a:cubicBezTo>
                    <a:pt x="314" y="26"/>
                    <a:pt x="300" y="26"/>
                    <a:pt x="287" y="26"/>
                  </a:cubicBezTo>
                  <a:cubicBezTo>
                    <a:pt x="276" y="26"/>
                    <a:pt x="266" y="26"/>
                    <a:pt x="256" y="26"/>
                  </a:cubicBezTo>
                  <a:cubicBezTo>
                    <a:pt x="246" y="26"/>
                    <a:pt x="241" y="23"/>
                    <a:pt x="232" y="23"/>
                  </a:cubicBezTo>
                  <a:cubicBezTo>
                    <a:pt x="229" y="23"/>
                    <a:pt x="225" y="23"/>
                    <a:pt x="221" y="23"/>
                  </a:cubicBezTo>
                  <a:cubicBezTo>
                    <a:pt x="218" y="23"/>
                    <a:pt x="215" y="23"/>
                    <a:pt x="212" y="25"/>
                  </a:cubicBezTo>
                  <a:cubicBezTo>
                    <a:pt x="205" y="28"/>
                    <a:pt x="204" y="36"/>
                    <a:pt x="196" y="40"/>
                  </a:cubicBezTo>
                  <a:cubicBezTo>
                    <a:pt x="190" y="43"/>
                    <a:pt x="187" y="43"/>
                    <a:pt x="182" y="49"/>
                  </a:cubicBezTo>
                  <a:cubicBezTo>
                    <a:pt x="178" y="55"/>
                    <a:pt x="175" y="58"/>
                    <a:pt x="172" y="63"/>
                  </a:cubicBezTo>
                  <a:cubicBezTo>
                    <a:pt x="168" y="71"/>
                    <a:pt x="161" y="70"/>
                    <a:pt x="155" y="76"/>
                  </a:cubicBezTo>
                  <a:cubicBezTo>
                    <a:pt x="148" y="84"/>
                    <a:pt x="144" y="87"/>
                    <a:pt x="137" y="94"/>
                  </a:cubicBezTo>
                  <a:cubicBezTo>
                    <a:pt x="131" y="100"/>
                    <a:pt x="122" y="106"/>
                    <a:pt x="116" y="112"/>
                  </a:cubicBezTo>
                  <a:cubicBezTo>
                    <a:pt x="111" y="118"/>
                    <a:pt x="109" y="123"/>
                    <a:pt x="104" y="130"/>
                  </a:cubicBezTo>
                  <a:cubicBezTo>
                    <a:pt x="99" y="136"/>
                    <a:pt x="95" y="144"/>
                    <a:pt x="89" y="150"/>
                  </a:cubicBezTo>
                  <a:cubicBezTo>
                    <a:pt x="83" y="156"/>
                    <a:pt x="81" y="163"/>
                    <a:pt x="75" y="168"/>
                  </a:cubicBezTo>
                  <a:cubicBezTo>
                    <a:pt x="75" y="169"/>
                    <a:pt x="74" y="170"/>
                    <a:pt x="73" y="170"/>
                  </a:cubicBezTo>
                  <a:cubicBezTo>
                    <a:pt x="71" y="173"/>
                    <a:pt x="69" y="174"/>
                    <a:pt x="67" y="176"/>
                  </a:cubicBezTo>
                  <a:cubicBezTo>
                    <a:pt x="65" y="178"/>
                    <a:pt x="59" y="179"/>
                    <a:pt x="56" y="179"/>
                  </a:cubicBezTo>
                  <a:cubicBezTo>
                    <a:pt x="53" y="179"/>
                    <a:pt x="50" y="179"/>
                    <a:pt x="47" y="179"/>
                  </a:cubicBezTo>
                  <a:cubicBezTo>
                    <a:pt x="42" y="179"/>
                    <a:pt x="41" y="181"/>
                    <a:pt x="38" y="184"/>
                  </a:cubicBezTo>
                  <a:cubicBezTo>
                    <a:pt x="37" y="184"/>
                    <a:pt x="37" y="185"/>
                    <a:pt x="37" y="185"/>
                  </a:cubicBezTo>
                  <a:cubicBezTo>
                    <a:pt x="40" y="186"/>
                    <a:pt x="36" y="192"/>
                    <a:pt x="31" y="197"/>
                  </a:cubicBezTo>
                  <a:cubicBezTo>
                    <a:pt x="31" y="198"/>
                    <a:pt x="31" y="198"/>
                    <a:pt x="30" y="199"/>
                  </a:cubicBezTo>
                  <a:cubicBezTo>
                    <a:pt x="27" y="202"/>
                    <a:pt x="27" y="202"/>
                    <a:pt x="27" y="202"/>
                  </a:cubicBezTo>
                  <a:cubicBezTo>
                    <a:pt x="25" y="204"/>
                    <a:pt x="23" y="206"/>
                    <a:pt x="21" y="207"/>
                  </a:cubicBezTo>
                  <a:cubicBezTo>
                    <a:pt x="16" y="212"/>
                    <a:pt x="16" y="212"/>
                    <a:pt x="16" y="212"/>
                  </a:cubicBezTo>
                  <a:cubicBezTo>
                    <a:pt x="15" y="212"/>
                    <a:pt x="15" y="212"/>
                    <a:pt x="15" y="212"/>
                  </a:cubicBezTo>
                  <a:cubicBezTo>
                    <a:pt x="15" y="213"/>
                    <a:pt x="15" y="213"/>
                    <a:pt x="15" y="213"/>
                  </a:cubicBezTo>
                  <a:cubicBezTo>
                    <a:pt x="14" y="213"/>
                    <a:pt x="14" y="213"/>
                    <a:pt x="14" y="214"/>
                  </a:cubicBezTo>
                  <a:cubicBezTo>
                    <a:pt x="10" y="215"/>
                    <a:pt x="10" y="215"/>
                    <a:pt x="10" y="215"/>
                  </a:cubicBezTo>
                  <a:cubicBezTo>
                    <a:pt x="9" y="216"/>
                    <a:pt x="8" y="217"/>
                    <a:pt x="7" y="218"/>
                  </a:cubicBezTo>
                  <a:cubicBezTo>
                    <a:pt x="3" y="224"/>
                    <a:pt x="3" y="224"/>
                    <a:pt x="3" y="224"/>
                  </a:cubicBezTo>
                  <a:cubicBezTo>
                    <a:pt x="0" y="231"/>
                    <a:pt x="0" y="231"/>
                    <a:pt x="0" y="231"/>
                  </a:cubicBezTo>
                  <a:cubicBezTo>
                    <a:pt x="0" y="239"/>
                    <a:pt x="0" y="239"/>
                    <a:pt x="0" y="239"/>
                  </a:cubicBezTo>
                  <a:cubicBezTo>
                    <a:pt x="0" y="248"/>
                    <a:pt x="0" y="248"/>
                    <a:pt x="0" y="248"/>
                  </a:cubicBezTo>
                  <a:cubicBezTo>
                    <a:pt x="4" y="257"/>
                    <a:pt x="4" y="257"/>
                    <a:pt x="4" y="257"/>
                  </a:cubicBezTo>
                  <a:cubicBezTo>
                    <a:pt x="13" y="266"/>
                    <a:pt x="13" y="266"/>
                    <a:pt x="13" y="266"/>
                  </a:cubicBezTo>
                  <a:cubicBezTo>
                    <a:pt x="21" y="268"/>
                    <a:pt x="21" y="268"/>
                    <a:pt x="21" y="268"/>
                  </a:cubicBezTo>
                  <a:cubicBezTo>
                    <a:pt x="27" y="269"/>
                    <a:pt x="27" y="269"/>
                    <a:pt x="27" y="269"/>
                  </a:cubicBezTo>
                  <a:cubicBezTo>
                    <a:pt x="27" y="274"/>
                    <a:pt x="27" y="274"/>
                    <a:pt x="27" y="274"/>
                  </a:cubicBezTo>
                  <a:cubicBezTo>
                    <a:pt x="26" y="274"/>
                    <a:pt x="26" y="274"/>
                    <a:pt x="26" y="274"/>
                  </a:cubicBezTo>
                  <a:cubicBezTo>
                    <a:pt x="26" y="279"/>
                    <a:pt x="19" y="286"/>
                    <a:pt x="17" y="288"/>
                  </a:cubicBezTo>
                  <a:cubicBezTo>
                    <a:pt x="18" y="290"/>
                    <a:pt x="18" y="290"/>
                    <a:pt x="18" y="290"/>
                  </a:cubicBezTo>
                  <a:cubicBezTo>
                    <a:pt x="29" y="296"/>
                    <a:pt x="29" y="296"/>
                    <a:pt x="29" y="296"/>
                  </a:cubicBezTo>
                  <a:cubicBezTo>
                    <a:pt x="33" y="297"/>
                    <a:pt x="36" y="297"/>
                    <a:pt x="37" y="298"/>
                  </a:cubicBezTo>
                  <a:cubicBezTo>
                    <a:pt x="37" y="298"/>
                    <a:pt x="37" y="298"/>
                    <a:pt x="37" y="298"/>
                  </a:cubicBezTo>
                  <a:cubicBezTo>
                    <a:pt x="42" y="299"/>
                    <a:pt x="42" y="299"/>
                    <a:pt x="42" y="299"/>
                  </a:cubicBezTo>
                  <a:cubicBezTo>
                    <a:pt x="49" y="294"/>
                    <a:pt x="49" y="294"/>
                    <a:pt x="49" y="294"/>
                  </a:cubicBezTo>
                  <a:cubicBezTo>
                    <a:pt x="53" y="291"/>
                    <a:pt x="53" y="291"/>
                    <a:pt x="53" y="291"/>
                  </a:cubicBezTo>
                  <a:cubicBezTo>
                    <a:pt x="54" y="289"/>
                    <a:pt x="56" y="288"/>
                    <a:pt x="57" y="287"/>
                  </a:cubicBezTo>
                  <a:cubicBezTo>
                    <a:pt x="58" y="286"/>
                    <a:pt x="58" y="286"/>
                    <a:pt x="59" y="286"/>
                  </a:cubicBezTo>
                  <a:cubicBezTo>
                    <a:pt x="61" y="286"/>
                    <a:pt x="62" y="289"/>
                    <a:pt x="62" y="293"/>
                  </a:cubicBezTo>
                  <a:cubicBezTo>
                    <a:pt x="64" y="296"/>
                    <a:pt x="64" y="296"/>
                    <a:pt x="64" y="296"/>
                  </a:cubicBezTo>
                  <a:cubicBezTo>
                    <a:pt x="64" y="303"/>
                    <a:pt x="64" y="303"/>
                    <a:pt x="64" y="303"/>
                  </a:cubicBezTo>
                  <a:cubicBezTo>
                    <a:pt x="62" y="315"/>
                    <a:pt x="62" y="315"/>
                    <a:pt x="62" y="315"/>
                  </a:cubicBezTo>
                  <a:cubicBezTo>
                    <a:pt x="58" y="322"/>
                    <a:pt x="58" y="322"/>
                    <a:pt x="58" y="322"/>
                  </a:cubicBezTo>
                  <a:cubicBezTo>
                    <a:pt x="58" y="323"/>
                    <a:pt x="58" y="323"/>
                    <a:pt x="58" y="323"/>
                  </a:cubicBezTo>
                  <a:cubicBezTo>
                    <a:pt x="57" y="325"/>
                    <a:pt x="56" y="327"/>
                    <a:pt x="55" y="329"/>
                  </a:cubicBezTo>
                  <a:cubicBezTo>
                    <a:pt x="54" y="335"/>
                    <a:pt x="54" y="335"/>
                    <a:pt x="54" y="335"/>
                  </a:cubicBezTo>
                  <a:cubicBezTo>
                    <a:pt x="54" y="342"/>
                    <a:pt x="54" y="342"/>
                    <a:pt x="54" y="342"/>
                  </a:cubicBezTo>
                  <a:cubicBezTo>
                    <a:pt x="62" y="353"/>
                    <a:pt x="62" y="353"/>
                    <a:pt x="62" y="353"/>
                  </a:cubicBezTo>
                  <a:cubicBezTo>
                    <a:pt x="62" y="354"/>
                    <a:pt x="62" y="354"/>
                    <a:pt x="62" y="354"/>
                  </a:cubicBezTo>
                  <a:cubicBezTo>
                    <a:pt x="62" y="355"/>
                    <a:pt x="62" y="357"/>
                    <a:pt x="62" y="358"/>
                  </a:cubicBezTo>
                  <a:cubicBezTo>
                    <a:pt x="62" y="358"/>
                    <a:pt x="62" y="359"/>
                    <a:pt x="62" y="359"/>
                  </a:cubicBezTo>
                  <a:cubicBezTo>
                    <a:pt x="62" y="361"/>
                    <a:pt x="62" y="361"/>
                    <a:pt x="62" y="361"/>
                  </a:cubicBezTo>
                  <a:cubicBezTo>
                    <a:pt x="60" y="363"/>
                    <a:pt x="60" y="363"/>
                    <a:pt x="60" y="363"/>
                  </a:cubicBezTo>
                  <a:cubicBezTo>
                    <a:pt x="60" y="363"/>
                    <a:pt x="60" y="363"/>
                    <a:pt x="60" y="363"/>
                  </a:cubicBezTo>
                  <a:cubicBezTo>
                    <a:pt x="56" y="366"/>
                    <a:pt x="56" y="366"/>
                    <a:pt x="56" y="366"/>
                  </a:cubicBezTo>
                  <a:cubicBezTo>
                    <a:pt x="47" y="366"/>
                    <a:pt x="47" y="366"/>
                    <a:pt x="47" y="366"/>
                  </a:cubicBezTo>
                  <a:cubicBezTo>
                    <a:pt x="39" y="365"/>
                    <a:pt x="39" y="365"/>
                    <a:pt x="39" y="365"/>
                  </a:cubicBezTo>
                  <a:cubicBezTo>
                    <a:pt x="38" y="365"/>
                    <a:pt x="38" y="365"/>
                    <a:pt x="37" y="365"/>
                  </a:cubicBezTo>
                  <a:cubicBezTo>
                    <a:pt x="31" y="367"/>
                    <a:pt x="31" y="367"/>
                    <a:pt x="31" y="367"/>
                  </a:cubicBezTo>
                  <a:cubicBezTo>
                    <a:pt x="28" y="369"/>
                    <a:pt x="31" y="373"/>
                    <a:pt x="33" y="378"/>
                  </a:cubicBezTo>
                  <a:cubicBezTo>
                    <a:pt x="36" y="383"/>
                    <a:pt x="37" y="385"/>
                    <a:pt x="38" y="388"/>
                  </a:cubicBezTo>
                  <a:cubicBezTo>
                    <a:pt x="39" y="388"/>
                    <a:pt x="39" y="388"/>
                    <a:pt x="39" y="388"/>
                  </a:cubicBezTo>
                  <a:cubicBezTo>
                    <a:pt x="40" y="391"/>
                    <a:pt x="41" y="391"/>
                    <a:pt x="42" y="393"/>
                  </a:cubicBezTo>
                  <a:cubicBezTo>
                    <a:pt x="44" y="398"/>
                    <a:pt x="44" y="406"/>
                    <a:pt x="46" y="414"/>
                  </a:cubicBezTo>
                  <a:cubicBezTo>
                    <a:pt x="46" y="415"/>
                    <a:pt x="46" y="416"/>
                    <a:pt x="46" y="418"/>
                  </a:cubicBezTo>
                  <a:cubicBezTo>
                    <a:pt x="46" y="418"/>
                    <a:pt x="46" y="418"/>
                    <a:pt x="46" y="418"/>
                  </a:cubicBezTo>
                  <a:cubicBezTo>
                    <a:pt x="47" y="426"/>
                    <a:pt x="43" y="427"/>
                    <a:pt x="36" y="432"/>
                  </a:cubicBezTo>
                  <a:cubicBezTo>
                    <a:pt x="33" y="435"/>
                    <a:pt x="31" y="437"/>
                    <a:pt x="31" y="441"/>
                  </a:cubicBezTo>
                  <a:cubicBezTo>
                    <a:pt x="31" y="444"/>
                    <a:pt x="30" y="446"/>
                    <a:pt x="30" y="448"/>
                  </a:cubicBezTo>
                  <a:cubicBezTo>
                    <a:pt x="30" y="449"/>
                    <a:pt x="30" y="450"/>
                    <a:pt x="30" y="451"/>
                  </a:cubicBezTo>
                  <a:cubicBezTo>
                    <a:pt x="30" y="458"/>
                    <a:pt x="23" y="469"/>
                    <a:pt x="24" y="472"/>
                  </a:cubicBezTo>
                  <a:cubicBezTo>
                    <a:pt x="25" y="478"/>
                    <a:pt x="28" y="480"/>
                    <a:pt x="31" y="482"/>
                  </a:cubicBezTo>
                  <a:cubicBezTo>
                    <a:pt x="33" y="483"/>
                    <a:pt x="36" y="485"/>
                    <a:pt x="36" y="490"/>
                  </a:cubicBezTo>
                  <a:cubicBezTo>
                    <a:pt x="36" y="493"/>
                    <a:pt x="36" y="493"/>
                    <a:pt x="36" y="493"/>
                  </a:cubicBezTo>
                  <a:cubicBezTo>
                    <a:pt x="36" y="495"/>
                    <a:pt x="36" y="498"/>
                    <a:pt x="36" y="500"/>
                  </a:cubicBezTo>
                  <a:cubicBezTo>
                    <a:pt x="35" y="537"/>
                    <a:pt x="35" y="537"/>
                    <a:pt x="35" y="537"/>
                  </a:cubicBezTo>
                  <a:cubicBezTo>
                    <a:pt x="34" y="544"/>
                    <a:pt x="34" y="544"/>
                    <a:pt x="34" y="544"/>
                  </a:cubicBezTo>
                  <a:cubicBezTo>
                    <a:pt x="34" y="545"/>
                    <a:pt x="34" y="546"/>
                    <a:pt x="34" y="547"/>
                  </a:cubicBezTo>
                  <a:cubicBezTo>
                    <a:pt x="34" y="552"/>
                    <a:pt x="34" y="557"/>
                    <a:pt x="32" y="561"/>
                  </a:cubicBezTo>
                  <a:cubicBezTo>
                    <a:pt x="33" y="562"/>
                    <a:pt x="34" y="563"/>
                    <a:pt x="35" y="564"/>
                  </a:cubicBezTo>
                  <a:cubicBezTo>
                    <a:pt x="36" y="564"/>
                    <a:pt x="36" y="564"/>
                    <a:pt x="37" y="564"/>
                  </a:cubicBezTo>
                  <a:cubicBezTo>
                    <a:pt x="38" y="565"/>
                    <a:pt x="40" y="565"/>
                    <a:pt x="41" y="567"/>
                  </a:cubicBezTo>
                  <a:cubicBezTo>
                    <a:pt x="43" y="568"/>
                    <a:pt x="45" y="569"/>
                    <a:pt x="46" y="571"/>
                  </a:cubicBezTo>
                  <a:cubicBezTo>
                    <a:pt x="47" y="574"/>
                    <a:pt x="50" y="575"/>
                    <a:pt x="51" y="579"/>
                  </a:cubicBezTo>
                  <a:cubicBezTo>
                    <a:pt x="52" y="581"/>
                    <a:pt x="52" y="582"/>
                    <a:pt x="53" y="584"/>
                  </a:cubicBezTo>
                  <a:cubicBezTo>
                    <a:pt x="53" y="584"/>
                    <a:pt x="53" y="584"/>
                    <a:pt x="53" y="584"/>
                  </a:cubicBezTo>
                  <a:cubicBezTo>
                    <a:pt x="55" y="585"/>
                    <a:pt x="58" y="586"/>
                    <a:pt x="62" y="586"/>
                  </a:cubicBezTo>
                  <a:cubicBezTo>
                    <a:pt x="64" y="586"/>
                    <a:pt x="66" y="586"/>
                    <a:pt x="68" y="586"/>
                  </a:cubicBezTo>
                  <a:cubicBezTo>
                    <a:pt x="68" y="586"/>
                    <a:pt x="68" y="586"/>
                    <a:pt x="69" y="585"/>
                  </a:cubicBezTo>
                  <a:cubicBezTo>
                    <a:pt x="73" y="584"/>
                    <a:pt x="75" y="584"/>
                    <a:pt x="80" y="584"/>
                  </a:cubicBezTo>
                  <a:cubicBezTo>
                    <a:pt x="83" y="584"/>
                    <a:pt x="87" y="584"/>
                    <a:pt x="90" y="584"/>
                  </a:cubicBezTo>
                  <a:cubicBezTo>
                    <a:pt x="93" y="584"/>
                    <a:pt x="97" y="585"/>
                    <a:pt x="100" y="585"/>
                  </a:cubicBezTo>
                  <a:cubicBezTo>
                    <a:pt x="102" y="585"/>
                    <a:pt x="104" y="586"/>
                    <a:pt x="107" y="586"/>
                  </a:cubicBezTo>
                  <a:cubicBezTo>
                    <a:pt x="107" y="586"/>
                    <a:pt x="108" y="586"/>
                    <a:pt x="109" y="585"/>
                  </a:cubicBezTo>
                  <a:cubicBezTo>
                    <a:pt x="110" y="585"/>
                    <a:pt x="110" y="585"/>
                    <a:pt x="111" y="585"/>
                  </a:cubicBezTo>
                  <a:cubicBezTo>
                    <a:pt x="112" y="586"/>
                    <a:pt x="113" y="587"/>
                    <a:pt x="114" y="588"/>
                  </a:cubicBezTo>
                  <a:cubicBezTo>
                    <a:pt x="116" y="589"/>
                    <a:pt x="117" y="590"/>
                    <a:pt x="118" y="591"/>
                  </a:cubicBezTo>
                  <a:cubicBezTo>
                    <a:pt x="119" y="591"/>
                    <a:pt x="119" y="591"/>
                    <a:pt x="119" y="592"/>
                  </a:cubicBezTo>
                  <a:cubicBezTo>
                    <a:pt x="120" y="592"/>
                    <a:pt x="122" y="593"/>
                    <a:pt x="123" y="595"/>
                  </a:cubicBezTo>
                  <a:cubicBezTo>
                    <a:pt x="125" y="599"/>
                    <a:pt x="124" y="603"/>
                    <a:pt x="124" y="606"/>
                  </a:cubicBezTo>
                  <a:cubicBezTo>
                    <a:pt x="124" y="607"/>
                    <a:pt x="124" y="607"/>
                    <a:pt x="124" y="607"/>
                  </a:cubicBezTo>
                  <a:cubicBezTo>
                    <a:pt x="125" y="608"/>
                    <a:pt x="125" y="608"/>
                    <a:pt x="126" y="608"/>
                  </a:cubicBezTo>
                  <a:cubicBezTo>
                    <a:pt x="130" y="605"/>
                    <a:pt x="134" y="602"/>
                    <a:pt x="139" y="598"/>
                  </a:cubicBezTo>
                  <a:cubicBezTo>
                    <a:pt x="146" y="593"/>
                    <a:pt x="151" y="587"/>
                    <a:pt x="156" y="580"/>
                  </a:cubicBezTo>
                  <a:cubicBezTo>
                    <a:pt x="160" y="573"/>
                    <a:pt x="163" y="565"/>
                    <a:pt x="166" y="558"/>
                  </a:cubicBezTo>
                  <a:cubicBezTo>
                    <a:pt x="167" y="556"/>
                    <a:pt x="167" y="553"/>
                    <a:pt x="168" y="551"/>
                  </a:cubicBezTo>
                  <a:cubicBezTo>
                    <a:pt x="168" y="551"/>
                    <a:pt x="168" y="550"/>
                    <a:pt x="168" y="550"/>
                  </a:cubicBezTo>
                  <a:cubicBezTo>
                    <a:pt x="168" y="549"/>
                    <a:pt x="168" y="549"/>
                    <a:pt x="169" y="548"/>
                  </a:cubicBezTo>
                  <a:cubicBezTo>
                    <a:pt x="169" y="546"/>
                    <a:pt x="169" y="544"/>
                    <a:pt x="170" y="543"/>
                  </a:cubicBezTo>
                  <a:cubicBezTo>
                    <a:pt x="171" y="542"/>
                    <a:pt x="172" y="541"/>
                    <a:pt x="174" y="541"/>
                  </a:cubicBezTo>
                  <a:cubicBezTo>
                    <a:pt x="174" y="541"/>
                    <a:pt x="175" y="541"/>
                    <a:pt x="175" y="541"/>
                  </a:cubicBezTo>
                  <a:cubicBezTo>
                    <a:pt x="175" y="541"/>
                    <a:pt x="175" y="541"/>
                    <a:pt x="176" y="541"/>
                  </a:cubicBezTo>
                  <a:cubicBezTo>
                    <a:pt x="176" y="541"/>
                    <a:pt x="177" y="541"/>
                    <a:pt x="178" y="541"/>
                  </a:cubicBezTo>
                  <a:cubicBezTo>
                    <a:pt x="184" y="541"/>
                    <a:pt x="192" y="544"/>
                    <a:pt x="204" y="547"/>
                  </a:cubicBezTo>
                  <a:cubicBezTo>
                    <a:pt x="204" y="547"/>
                    <a:pt x="205" y="547"/>
                    <a:pt x="205" y="547"/>
                  </a:cubicBezTo>
                  <a:cubicBezTo>
                    <a:pt x="208" y="548"/>
                    <a:pt x="213" y="549"/>
                    <a:pt x="214" y="550"/>
                  </a:cubicBezTo>
                  <a:cubicBezTo>
                    <a:pt x="216" y="552"/>
                    <a:pt x="217" y="553"/>
                    <a:pt x="218" y="555"/>
                  </a:cubicBezTo>
                  <a:cubicBezTo>
                    <a:pt x="219" y="557"/>
                    <a:pt x="220" y="560"/>
                    <a:pt x="221" y="562"/>
                  </a:cubicBezTo>
                  <a:cubicBezTo>
                    <a:pt x="223" y="567"/>
                    <a:pt x="226" y="573"/>
                    <a:pt x="234" y="577"/>
                  </a:cubicBezTo>
                  <a:cubicBezTo>
                    <a:pt x="238" y="579"/>
                    <a:pt x="242" y="580"/>
                    <a:pt x="246" y="582"/>
                  </a:cubicBezTo>
                  <a:cubicBezTo>
                    <a:pt x="248" y="582"/>
                    <a:pt x="249" y="582"/>
                    <a:pt x="250" y="582"/>
                  </a:cubicBezTo>
                  <a:cubicBezTo>
                    <a:pt x="255" y="584"/>
                    <a:pt x="260" y="584"/>
                    <a:pt x="265" y="586"/>
                  </a:cubicBezTo>
                  <a:cubicBezTo>
                    <a:pt x="268" y="587"/>
                    <a:pt x="271" y="588"/>
                    <a:pt x="274" y="589"/>
                  </a:cubicBezTo>
                  <a:cubicBezTo>
                    <a:pt x="276" y="590"/>
                    <a:pt x="279" y="591"/>
                    <a:pt x="281" y="591"/>
                  </a:cubicBezTo>
                  <a:cubicBezTo>
                    <a:pt x="286" y="592"/>
                    <a:pt x="287" y="595"/>
                    <a:pt x="288" y="599"/>
                  </a:cubicBezTo>
                  <a:cubicBezTo>
                    <a:pt x="290" y="601"/>
                    <a:pt x="289" y="603"/>
                    <a:pt x="289" y="607"/>
                  </a:cubicBezTo>
                  <a:cubicBezTo>
                    <a:pt x="290" y="608"/>
                    <a:pt x="291" y="610"/>
                    <a:pt x="292" y="611"/>
                  </a:cubicBezTo>
                  <a:cubicBezTo>
                    <a:pt x="293" y="612"/>
                    <a:pt x="294" y="613"/>
                    <a:pt x="295" y="613"/>
                  </a:cubicBezTo>
                  <a:cubicBezTo>
                    <a:pt x="297" y="614"/>
                    <a:pt x="300" y="615"/>
                    <a:pt x="302" y="616"/>
                  </a:cubicBezTo>
                  <a:cubicBezTo>
                    <a:pt x="304" y="617"/>
                    <a:pt x="307" y="617"/>
                    <a:pt x="310" y="617"/>
                  </a:cubicBezTo>
                  <a:cubicBezTo>
                    <a:pt x="319" y="617"/>
                    <a:pt x="325" y="612"/>
                    <a:pt x="332" y="609"/>
                  </a:cubicBezTo>
                  <a:cubicBezTo>
                    <a:pt x="333" y="608"/>
                    <a:pt x="333" y="608"/>
                    <a:pt x="334" y="607"/>
                  </a:cubicBezTo>
                  <a:cubicBezTo>
                    <a:pt x="335" y="607"/>
                    <a:pt x="335" y="607"/>
                    <a:pt x="336" y="607"/>
                  </a:cubicBezTo>
                  <a:cubicBezTo>
                    <a:pt x="338" y="606"/>
                    <a:pt x="340" y="606"/>
                    <a:pt x="342" y="605"/>
                  </a:cubicBezTo>
                  <a:cubicBezTo>
                    <a:pt x="343" y="605"/>
                    <a:pt x="344" y="604"/>
                    <a:pt x="344" y="603"/>
                  </a:cubicBezTo>
                  <a:cubicBezTo>
                    <a:pt x="344" y="603"/>
                    <a:pt x="344" y="603"/>
                    <a:pt x="344" y="602"/>
                  </a:cubicBezTo>
                  <a:cubicBezTo>
                    <a:pt x="343" y="602"/>
                    <a:pt x="341" y="601"/>
                    <a:pt x="339" y="600"/>
                  </a:cubicBezTo>
                  <a:cubicBezTo>
                    <a:pt x="344" y="602"/>
                    <a:pt x="344" y="602"/>
                    <a:pt x="344" y="602"/>
                  </a:cubicBezTo>
                  <a:cubicBezTo>
                    <a:pt x="345" y="601"/>
                    <a:pt x="345" y="599"/>
                    <a:pt x="344" y="598"/>
                  </a:cubicBezTo>
                  <a:cubicBezTo>
                    <a:pt x="344" y="597"/>
                    <a:pt x="343" y="596"/>
                    <a:pt x="342" y="594"/>
                  </a:cubicBezTo>
                  <a:cubicBezTo>
                    <a:pt x="342" y="593"/>
                    <a:pt x="342" y="593"/>
                    <a:pt x="342" y="592"/>
                  </a:cubicBezTo>
                  <a:cubicBezTo>
                    <a:pt x="342" y="592"/>
                    <a:pt x="342" y="592"/>
                    <a:pt x="342" y="592"/>
                  </a:cubicBezTo>
                  <a:cubicBezTo>
                    <a:pt x="339" y="582"/>
                    <a:pt x="334" y="560"/>
                    <a:pt x="347" y="553"/>
                  </a:cubicBezTo>
                  <a:cubicBezTo>
                    <a:pt x="356" y="549"/>
                    <a:pt x="362" y="543"/>
                    <a:pt x="370" y="533"/>
                  </a:cubicBezTo>
                  <a:cubicBezTo>
                    <a:pt x="370" y="533"/>
                    <a:pt x="370" y="533"/>
                    <a:pt x="370" y="533"/>
                  </a:cubicBezTo>
                  <a:cubicBezTo>
                    <a:pt x="370" y="533"/>
                    <a:pt x="370" y="533"/>
                    <a:pt x="370" y="533"/>
                  </a:cubicBezTo>
                  <a:cubicBezTo>
                    <a:pt x="375" y="526"/>
                    <a:pt x="393" y="518"/>
                    <a:pt x="398" y="507"/>
                  </a:cubicBezTo>
                  <a:cubicBezTo>
                    <a:pt x="398" y="507"/>
                    <a:pt x="399" y="507"/>
                    <a:pt x="399" y="507"/>
                  </a:cubicBezTo>
                  <a:cubicBezTo>
                    <a:pt x="402" y="501"/>
                    <a:pt x="403" y="496"/>
                    <a:pt x="403" y="492"/>
                  </a:cubicBezTo>
                  <a:cubicBezTo>
                    <a:pt x="403" y="487"/>
                    <a:pt x="401" y="483"/>
                    <a:pt x="396" y="478"/>
                  </a:cubicBezTo>
                  <a:cubicBezTo>
                    <a:pt x="394" y="477"/>
                    <a:pt x="377" y="464"/>
                    <a:pt x="377" y="456"/>
                  </a:cubicBezTo>
                  <a:cubicBezTo>
                    <a:pt x="377" y="455"/>
                    <a:pt x="377" y="454"/>
                    <a:pt x="378" y="453"/>
                  </a:cubicBezTo>
                  <a:cubicBezTo>
                    <a:pt x="378" y="453"/>
                    <a:pt x="378" y="453"/>
                    <a:pt x="378" y="453"/>
                  </a:cubicBezTo>
                  <a:cubicBezTo>
                    <a:pt x="378" y="453"/>
                    <a:pt x="378" y="453"/>
                    <a:pt x="378" y="453"/>
                  </a:cubicBezTo>
                  <a:cubicBezTo>
                    <a:pt x="378" y="453"/>
                    <a:pt x="378" y="452"/>
                    <a:pt x="378" y="452"/>
                  </a:cubicBezTo>
                  <a:cubicBezTo>
                    <a:pt x="378" y="452"/>
                    <a:pt x="378" y="452"/>
                    <a:pt x="378" y="452"/>
                  </a:cubicBezTo>
                  <a:cubicBezTo>
                    <a:pt x="378" y="452"/>
                    <a:pt x="378" y="452"/>
                    <a:pt x="378" y="452"/>
                  </a:cubicBezTo>
                  <a:cubicBezTo>
                    <a:pt x="378" y="452"/>
                    <a:pt x="378" y="452"/>
                    <a:pt x="378" y="452"/>
                  </a:cubicBezTo>
                  <a:cubicBezTo>
                    <a:pt x="379" y="452"/>
                    <a:pt x="379" y="452"/>
                    <a:pt x="379" y="452"/>
                  </a:cubicBezTo>
                  <a:cubicBezTo>
                    <a:pt x="383" y="448"/>
                    <a:pt x="387" y="445"/>
                    <a:pt x="393" y="445"/>
                  </a:cubicBezTo>
                  <a:cubicBezTo>
                    <a:pt x="393" y="445"/>
                    <a:pt x="393" y="445"/>
                    <a:pt x="393" y="445"/>
                  </a:cubicBezTo>
                  <a:cubicBezTo>
                    <a:pt x="393" y="445"/>
                    <a:pt x="393" y="445"/>
                    <a:pt x="393" y="445"/>
                  </a:cubicBezTo>
                  <a:cubicBezTo>
                    <a:pt x="393" y="445"/>
                    <a:pt x="393" y="445"/>
                    <a:pt x="393" y="445"/>
                  </a:cubicBezTo>
                  <a:cubicBezTo>
                    <a:pt x="393" y="445"/>
                    <a:pt x="393" y="445"/>
                    <a:pt x="393" y="445"/>
                  </a:cubicBezTo>
                  <a:cubicBezTo>
                    <a:pt x="397" y="445"/>
                    <a:pt x="401" y="446"/>
                    <a:pt x="406" y="450"/>
                  </a:cubicBezTo>
                  <a:cubicBezTo>
                    <a:pt x="406" y="450"/>
                    <a:pt x="406" y="450"/>
                    <a:pt x="406" y="450"/>
                  </a:cubicBezTo>
                  <a:cubicBezTo>
                    <a:pt x="406" y="450"/>
                    <a:pt x="406" y="450"/>
                    <a:pt x="406" y="450"/>
                  </a:cubicBezTo>
                  <a:cubicBezTo>
                    <a:pt x="416" y="458"/>
                    <a:pt x="426" y="468"/>
                    <a:pt x="437" y="476"/>
                  </a:cubicBezTo>
                  <a:cubicBezTo>
                    <a:pt x="437" y="476"/>
                    <a:pt x="437" y="476"/>
                    <a:pt x="437" y="476"/>
                  </a:cubicBezTo>
                  <a:cubicBezTo>
                    <a:pt x="437" y="476"/>
                    <a:pt x="437" y="476"/>
                    <a:pt x="437" y="476"/>
                  </a:cubicBezTo>
                  <a:cubicBezTo>
                    <a:pt x="437" y="476"/>
                    <a:pt x="437" y="476"/>
                    <a:pt x="437" y="476"/>
                  </a:cubicBezTo>
                  <a:cubicBezTo>
                    <a:pt x="438" y="476"/>
                    <a:pt x="438" y="476"/>
                    <a:pt x="438" y="476"/>
                  </a:cubicBezTo>
                  <a:cubicBezTo>
                    <a:pt x="443" y="480"/>
                    <a:pt x="447" y="481"/>
                    <a:pt x="451" y="481"/>
                  </a:cubicBezTo>
                  <a:cubicBezTo>
                    <a:pt x="454" y="481"/>
                    <a:pt x="457" y="480"/>
                    <a:pt x="460" y="480"/>
                  </a:cubicBezTo>
                  <a:cubicBezTo>
                    <a:pt x="463" y="479"/>
                    <a:pt x="466" y="478"/>
                    <a:pt x="470" y="478"/>
                  </a:cubicBezTo>
                  <a:cubicBezTo>
                    <a:pt x="470" y="478"/>
                    <a:pt x="470" y="478"/>
                    <a:pt x="470" y="478"/>
                  </a:cubicBezTo>
                  <a:cubicBezTo>
                    <a:pt x="470" y="478"/>
                    <a:pt x="470" y="478"/>
                    <a:pt x="470" y="478"/>
                  </a:cubicBezTo>
                  <a:cubicBezTo>
                    <a:pt x="472" y="478"/>
                    <a:pt x="474" y="478"/>
                    <a:pt x="476" y="478"/>
                  </a:cubicBezTo>
                  <a:cubicBezTo>
                    <a:pt x="482" y="480"/>
                    <a:pt x="496" y="483"/>
                    <a:pt x="506" y="483"/>
                  </a:cubicBezTo>
                  <a:cubicBezTo>
                    <a:pt x="511" y="483"/>
                    <a:pt x="515" y="482"/>
                    <a:pt x="517" y="481"/>
                  </a:cubicBezTo>
                  <a:cubicBezTo>
                    <a:pt x="517" y="481"/>
                    <a:pt x="517" y="481"/>
                    <a:pt x="517" y="481"/>
                  </a:cubicBezTo>
                  <a:cubicBezTo>
                    <a:pt x="530" y="475"/>
                    <a:pt x="543" y="474"/>
                    <a:pt x="556" y="468"/>
                  </a:cubicBezTo>
                  <a:cubicBezTo>
                    <a:pt x="556" y="468"/>
                    <a:pt x="556" y="468"/>
                    <a:pt x="556" y="468"/>
                  </a:cubicBezTo>
                  <a:cubicBezTo>
                    <a:pt x="556" y="468"/>
                    <a:pt x="556" y="468"/>
                    <a:pt x="556" y="468"/>
                  </a:cubicBezTo>
                  <a:cubicBezTo>
                    <a:pt x="556" y="468"/>
                    <a:pt x="556" y="468"/>
                    <a:pt x="556" y="468"/>
                  </a:cubicBezTo>
                  <a:cubicBezTo>
                    <a:pt x="556" y="468"/>
                    <a:pt x="556" y="468"/>
                    <a:pt x="556" y="468"/>
                  </a:cubicBezTo>
                  <a:cubicBezTo>
                    <a:pt x="557" y="468"/>
                    <a:pt x="557" y="468"/>
                    <a:pt x="557" y="468"/>
                  </a:cubicBezTo>
                  <a:cubicBezTo>
                    <a:pt x="560" y="466"/>
                    <a:pt x="563" y="466"/>
                    <a:pt x="565" y="466"/>
                  </a:cubicBezTo>
                  <a:cubicBezTo>
                    <a:pt x="565" y="466"/>
                    <a:pt x="565" y="466"/>
                    <a:pt x="565" y="466"/>
                  </a:cubicBezTo>
                  <a:cubicBezTo>
                    <a:pt x="565" y="466"/>
                    <a:pt x="565" y="466"/>
                    <a:pt x="565" y="466"/>
                  </a:cubicBezTo>
                  <a:cubicBezTo>
                    <a:pt x="565" y="466"/>
                    <a:pt x="565" y="466"/>
                    <a:pt x="565" y="466"/>
                  </a:cubicBezTo>
                  <a:cubicBezTo>
                    <a:pt x="565" y="466"/>
                    <a:pt x="565" y="466"/>
                    <a:pt x="565" y="466"/>
                  </a:cubicBezTo>
                  <a:cubicBezTo>
                    <a:pt x="568" y="466"/>
                    <a:pt x="570" y="467"/>
                    <a:pt x="573" y="469"/>
                  </a:cubicBezTo>
                  <a:cubicBezTo>
                    <a:pt x="575" y="470"/>
                    <a:pt x="578" y="471"/>
                    <a:pt x="582" y="471"/>
                  </a:cubicBezTo>
                  <a:cubicBezTo>
                    <a:pt x="582" y="471"/>
                    <a:pt x="582" y="471"/>
                    <a:pt x="582" y="471"/>
                  </a:cubicBezTo>
                  <a:cubicBezTo>
                    <a:pt x="582" y="471"/>
                    <a:pt x="582" y="471"/>
                    <a:pt x="582" y="471"/>
                  </a:cubicBezTo>
                  <a:cubicBezTo>
                    <a:pt x="586" y="471"/>
                    <a:pt x="590" y="471"/>
                    <a:pt x="595" y="471"/>
                  </a:cubicBezTo>
                  <a:cubicBezTo>
                    <a:pt x="599" y="472"/>
                    <a:pt x="604" y="472"/>
                    <a:pt x="608" y="472"/>
                  </a:cubicBezTo>
                  <a:cubicBezTo>
                    <a:pt x="608" y="472"/>
                    <a:pt x="608" y="472"/>
                    <a:pt x="608" y="472"/>
                  </a:cubicBezTo>
                  <a:cubicBezTo>
                    <a:pt x="608" y="472"/>
                    <a:pt x="608" y="472"/>
                    <a:pt x="608" y="472"/>
                  </a:cubicBezTo>
                  <a:cubicBezTo>
                    <a:pt x="612" y="472"/>
                    <a:pt x="617" y="472"/>
                    <a:pt x="620" y="471"/>
                  </a:cubicBezTo>
                  <a:cubicBezTo>
                    <a:pt x="620" y="471"/>
                    <a:pt x="620" y="471"/>
                    <a:pt x="620" y="471"/>
                  </a:cubicBezTo>
                  <a:cubicBezTo>
                    <a:pt x="621" y="471"/>
                    <a:pt x="621" y="471"/>
                    <a:pt x="621" y="471"/>
                  </a:cubicBezTo>
                  <a:cubicBezTo>
                    <a:pt x="635" y="467"/>
                    <a:pt x="628" y="451"/>
                    <a:pt x="644" y="448"/>
                  </a:cubicBezTo>
                  <a:cubicBezTo>
                    <a:pt x="644" y="448"/>
                    <a:pt x="644" y="448"/>
                    <a:pt x="644" y="448"/>
                  </a:cubicBezTo>
                  <a:cubicBezTo>
                    <a:pt x="658" y="445"/>
                    <a:pt x="669" y="441"/>
                    <a:pt x="682" y="437"/>
                  </a:cubicBezTo>
                  <a:cubicBezTo>
                    <a:pt x="682" y="437"/>
                    <a:pt x="682" y="437"/>
                    <a:pt x="682" y="437"/>
                  </a:cubicBezTo>
                  <a:cubicBezTo>
                    <a:pt x="682" y="437"/>
                    <a:pt x="682" y="437"/>
                    <a:pt x="683" y="437"/>
                  </a:cubicBezTo>
                  <a:cubicBezTo>
                    <a:pt x="683" y="437"/>
                    <a:pt x="683" y="437"/>
                    <a:pt x="683" y="437"/>
                  </a:cubicBezTo>
                  <a:cubicBezTo>
                    <a:pt x="683" y="437"/>
                    <a:pt x="684" y="437"/>
                    <a:pt x="684" y="437"/>
                  </a:cubicBezTo>
                  <a:cubicBezTo>
                    <a:pt x="684" y="437"/>
                    <a:pt x="684" y="437"/>
                    <a:pt x="684" y="437"/>
                  </a:cubicBezTo>
                  <a:cubicBezTo>
                    <a:pt x="684" y="437"/>
                    <a:pt x="684" y="437"/>
                    <a:pt x="684" y="437"/>
                  </a:cubicBezTo>
                  <a:cubicBezTo>
                    <a:pt x="684" y="437"/>
                    <a:pt x="684" y="437"/>
                    <a:pt x="684" y="437"/>
                  </a:cubicBezTo>
                  <a:cubicBezTo>
                    <a:pt x="684" y="437"/>
                    <a:pt x="684" y="437"/>
                    <a:pt x="684" y="437"/>
                  </a:cubicBezTo>
                  <a:cubicBezTo>
                    <a:pt x="684" y="437"/>
                    <a:pt x="684" y="437"/>
                    <a:pt x="684" y="437"/>
                  </a:cubicBezTo>
                  <a:cubicBezTo>
                    <a:pt x="684" y="437"/>
                    <a:pt x="684" y="437"/>
                    <a:pt x="684" y="437"/>
                  </a:cubicBezTo>
                  <a:cubicBezTo>
                    <a:pt x="684" y="437"/>
                    <a:pt x="684" y="437"/>
                    <a:pt x="684" y="437"/>
                  </a:cubicBezTo>
                  <a:cubicBezTo>
                    <a:pt x="690" y="435"/>
                    <a:pt x="693" y="434"/>
                    <a:pt x="696" y="434"/>
                  </a:cubicBezTo>
                  <a:cubicBezTo>
                    <a:pt x="696" y="434"/>
                    <a:pt x="696" y="434"/>
                    <a:pt x="696" y="434"/>
                  </a:cubicBezTo>
                  <a:cubicBezTo>
                    <a:pt x="696" y="434"/>
                    <a:pt x="696" y="434"/>
                    <a:pt x="696" y="434"/>
                  </a:cubicBezTo>
                  <a:cubicBezTo>
                    <a:pt x="696" y="434"/>
                    <a:pt x="696" y="434"/>
                    <a:pt x="696" y="434"/>
                  </a:cubicBezTo>
                  <a:cubicBezTo>
                    <a:pt x="696" y="434"/>
                    <a:pt x="696" y="434"/>
                    <a:pt x="696" y="434"/>
                  </a:cubicBezTo>
                  <a:cubicBezTo>
                    <a:pt x="700" y="434"/>
                    <a:pt x="703" y="436"/>
                    <a:pt x="711" y="440"/>
                  </a:cubicBezTo>
                  <a:cubicBezTo>
                    <a:pt x="720" y="444"/>
                    <a:pt x="731" y="453"/>
                    <a:pt x="739" y="460"/>
                  </a:cubicBezTo>
                  <a:cubicBezTo>
                    <a:pt x="739" y="460"/>
                    <a:pt x="739" y="460"/>
                    <a:pt x="739" y="460"/>
                  </a:cubicBezTo>
                  <a:cubicBezTo>
                    <a:pt x="743" y="457"/>
                    <a:pt x="748" y="454"/>
                    <a:pt x="752" y="450"/>
                  </a:cubicBezTo>
                  <a:cubicBezTo>
                    <a:pt x="755" y="447"/>
                    <a:pt x="757" y="444"/>
                    <a:pt x="757" y="441"/>
                  </a:cubicBezTo>
                  <a:cubicBezTo>
                    <a:pt x="757" y="439"/>
                    <a:pt x="756" y="436"/>
                    <a:pt x="756" y="434"/>
                  </a:cubicBezTo>
                  <a:cubicBezTo>
                    <a:pt x="755" y="432"/>
                    <a:pt x="753" y="430"/>
                    <a:pt x="751" y="428"/>
                  </a:cubicBezTo>
                  <a:cubicBezTo>
                    <a:pt x="750" y="427"/>
                    <a:pt x="750" y="427"/>
                    <a:pt x="749" y="426"/>
                  </a:cubicBezTo>
                  <a:cubicBezTo>
                    <a:pt x="749" y="425"/>
                    <a:pt x="748" y="425"/>
                    <a:pt x="747" y="424"/>
                  </a:cubicBezTo>
                  <a:cubicBezTo>
                    <a:pt x="743" y="422"/>
                    <a:pt x="740" y="420"/>
                    <a:pt x="737" y="417"/>
                  </a:cubicBezTo>
                  <a:cubicBezTo>
                    <a:pt x="737" y="417"/>
                    <a:pt x="737" y="417"/>
                    <a:pt x="736" y="417"/>
                  </a:cubicBezTo>
                  <a:cubicBezTo>
                    <a:pt x="730" y="414"/>
                    <a:pt x="727" y="410"/>
                    <a:pt x="726" y="407"/>
                  </a:cubicBezTo>
                  <a:cubicBezTo>
                    <a:pt x="725" y="407"/>
                    <a:pt x="725" y="407"/>
                    <a:pt x="725" y="406"/>
                  </a:cubicBezTo>
                  <a:cubicBezTo>
                    <a:pt x="724" y="405"/>
                    <a:pt x="724" y="403"/>
                    <a:pt x="725" y="402"/>
                  </a:cubicBezTo>
                  <a:cubicBezTo>
                    <a:pt x="725" y="399"/>
                    <a:pt x="727" y="396"/>
                    <a:pt x="729" y="393"/>
                  </a:cubicBezTo>
                  <a:cubicBezTo>
                    <a:pt x="731" y="390"/>
                    <a:pt x="733" y="387"/>
                    <a:pt x="735" y="385"/>
                  </a:cubicBezTo>
                  <a:cubicBezTo>
                    <a:pt x="736" y="384"/>
                    <a:pt x="738" y="384"/>
                    <a:pt x="739" y="384"/>
                  </a:cubicBezTo>
                  <a:cubicBezTo>
                    <a:pt x="745" y="384"/>
                    <a:pt x="752" y="388"/>
                    <a:pt x="757" y="391"/>
                  </a:cubicBezTo>
                  <a:cubicBezTo>
                    <a:pt x="762" y="394"/>
                    <a:pt x="767" y="395"/>
                    <a:pt x="771" y="398"/>
                  </a:cubicBezTo>
                  <a:cubicBezTo>
                    <a:pt x="776" y="405"/>
                    <a:pt x="784" y="404"/>
                    <a:pt x="791" y="405"/>
                  </a:cubicBezTo>
                  <a:cubicBezTo>
                    <a:pt x="791" y="405"/>
                    <a:pt x="791" y="405"/>
                    <a:pt x="791" y="405"/>
                  </a:cubicBezTo>
                  <a:cubicBezTo>
                    <a:pt x="796" y="405"/>
                    <a:pt x="800" y="405"/>
                    <a:pt x="803" y="404"/>
                  </a:cubicBezTo>
                  <a:cubicBezTo>
                    <a:pt x="804" y="403"/>
                    <a:pt x="806" y="402"/>
                    <a:pt x="807" y="401"/>
                  </a:cubicBezTo>
                  <a:cubicBezTo>
                    <a:pt x="808" y="399"/>
                    <a:pt x="808" y="396"/>
                    <a:pt x="807" y="393"/>
                  </a:cubicBezTo>
                  <a:cubicBezTo>
                    <a:pt x="807" y="392"/>
                    <a:pt x="807" y="392"/>
                    <a:pt x="807" y="391"/>
                  </a:cubicBezTo>
                  <a:cubicBezTo>
                    <a:pt x="805" y="384"/>
                    <a:pt x="803" y="376"/>
                    <a:pt x="806" y="371"/>
                  </a:cubicBezTo>
                  <a:cubicBezTo>
                    <a:pt x="806" y="370"/>
                    <a:pt x="806" y="369"/>
                    <a:pt x="807" y="368"/>
                  </a:cubicBezTo>
                  <a:cubicBezTo>
                    <a:pt x="807" y="367"/>
                    <a:pt x="808" y="367"/>
                    <a:pt x="809" y="367"/>
                  </a:cubicBezTo>
                  <a:cubicBezTo>
                    <a:pt x="811" y="367"/>
                    <a:pt x="815" y="369"/>
                    <a:pt x="817" y="370"/>
                  </a:cubicBezTo>
                  <a:cubicBezTo>
                    <a:pt x="817" y="370"/>
                    <a:pt x="818" y="370"/>
                    <a:pt x="818" y="370"/>
                  </a:cubicBezTo>
                  <a:cubicBezTo>
                    <a:pt x="819" y="371"/>
                    <a:pt x="820" y="371"/>
                    <a:pt x="822" y="372"/>
                  </a:cubicBezTo>
                  <a:cubicBezTo>
                    <a:pt x="824" y="373"/>
                    <a:pt x="826" y="374"/>
                    <a:pt x="828" y="375"/>
                  </a:cubicBezTo>
                  <a:cubicBezTo>
                    <a:pt x="829" y="375"/>
                    <a:pt x="829" y="375"/>
                    <a:pt x="830" y="375"/>
                  </a:cubicBezTo>
                  <a:cubicBezTo>
                    <a:pt x="831" y="375"/>
                    <a:pt x="832" y="375"/>
                    <a:pt x="834" y="375"/>
                  </a:cubicBezTo>
                  <a:cubicBezTo>
                    <a:pt x="836" y="374"/>
                    <a:pt x="837" y="374"/>
                    <a:pt x="839" y="374"/>
                  </a:cubicBezTo>
                  <a:cubicBezTo>
                    <a:pt x="845" y="369"/>
                    <a:pt x="831" y="356"/>
                    <a:pt x="826" y="344"/>
                  </a:cubicBezTo>
                  <a:cubicBezTo>
                    <a:pt x="823" y="340"/>
                    <a:pt x="822" y="336"/>
                    <a:pt x="818" y="332"/>
                  </a:cubicBezTo>
                  <a:cubicBezTo>
                    <a:pt x="817" y="332"/>
                    <a:pt x="816" y="331"/>
                    <a:pt x="816" y="331"/>
                  </a:cubicBezTo>
                  <a:cubicBezTo>
                    <a:pt x="815" y="330"/>
                    <a:pt x="813" y="329"/>
                    <a:pt x="812" y="329"/>
                  </a:cubicBezTo>
                  <a:cubicBezTo>
                    <a:pt x="809" y="329"/>
                    <a:pt x="806" y="331"/>
                    <a:pt x="804" y="332"/>
                  </a:cubicBezTo>
                  <a:cubicBezTo>
                    <a:pt x="802" y="333"/>
                    <a:pt x="801" y="333"/>
                    <a:pt x="800" y="333"/>
                  </a:cubicBezTo>
                  <a:cubicBezTo>
                    <a:pt x="799" y="333"/>
                    <a:pt x="798" y="333"/>
                    <a:pt x="796" y="332"/>
                  </a:cubicBezTo>
                  <a:cubicBezTo>
                    <a:pt x="796" y="331"/>
                    <a:pt x="795" y="331"/>
                    <a:pt x="795" y="330"/>
                  </a:cubicBezTo>
                  <a:cubicBezTo>
                    <a:pt x="794" y="330"/>
                    <a:pt x="793" y="329"/>
                    <a:pt x="792" y="329"/>
                  </a:cubicBezTo>
                  <a:cubicBezTo>
                    <a:pt x="790" y="328"/>
                    <a:pt x="790" y="325"/>
                    <a:pt x="789" y="323"/>
                  </a:cubicBezTo>
                  <a:cubicBezTo>
                    <a:pt x="787" y="322"/>
                    <a:pt x="784" y="321"/>
                    <a:pt x="781" y="321"/>
                  </a:cubicBezTo>
                  <a:cubicBezTo>
                    <a:pt x="777" y="321"/>
                    <a:pt x="774" y="321"/>
                    <a:pt x="770" y="321"/>
                  </a:cubicBezTo>
                  <a:cubicBezTo>
                    <a:pt x="767" y="321"/>
                    <a:pt x="759" y="306"/>
                    <a:pt x="758" y="303"/>
                  </a:cubicBezTo>
                  <a:cubicBezTo>
                    <a:pt x="755" y="265"/>
                    <a:pt x="755" y="265"/>
                    <a:pt x="755" y="265"/>
                  </a:cubicBezTo>
                  <a:cubicBezTo>
                    <a:pt x="749" y="237"/>
                    <a:pt x="749" y="237"/>
                    <a:pt x="749" y="237"/>
                  </a:cubicBezTo>
                  <a:cubicBezTo>
                    <a:pt x="735" y="205"/>
                    <a:pt x="735" y="205"/>
                    <a:pt x="735" y="205"/>
                  </a:cubicBezTo>
                  <a:cubicBezTo>
                    <a:pt x="735" y="204"/>
                    <a:pt x="735" y="204"/>
                    <a:pt x="735" y="204"/>
                  </a:cubicBezTo>
                  <a:cubicBezTo>
                    <a:pt x="722" y="185"/>
                    <a:pt x="708" y="166"/>
                    <a:pt x="693" y="149"/>
                  </a:cubicBezTo>
                  <a:cubicBezTo>
                    <a:pt x="692" y="146"/>
                    <a:pt x="690" y="144"/>
                    <a:pt x="689" y="142"/>
                  </a:cubicBezTo>
                  <a:cubicBezTo>
                    <a:pt x="685" y="136"/>
                    <a:pt x="685" y="136"/>
                    <a:pt x="685" y="136"/>
                  </a:cubicBezTo>
                  <a:cubicBezTo>
                    <a:pt x="652" y="114"/>
                    <a:pt x="652" y="114"/>
                    <a:pt x="652" y="114"/>
                  </a:cubicBezTo>
                  <a:cubicBezTo>
                    <a:pt x="639" y="95"/>
                    <a:pt x="639" y="95"/>
                    <a:pt x="639" y="95"/>
                  </a:cubicBezTo>
                  <a:cubicBezTo>
                    <a:pt x="638" y="94"/>
                    <a:pt x="638" y="94"/>
                    <a:pt x="637" y="93"/>
                  </a:cubicBezTo>
                  <a:cubicBezTo>
                    <a:pt x="632" y="88"/>
                    <a:pt x="630" y="86"/>
                    <a:pt x="626" y="82"/>
                  </a:cubicBezTo>
                  <a:cubicBezTo>
                    <a:pt x="609" y="69"/>
                    <a:pt x="609" y="69"/>
                    <a:pt x="609" y="69"/>
                  </a:cubicBezTo>
                  <a:cubicBezTo>
                    <a:pt x="600" y="62"/>
                    <a:pt x="600" y="62"/>
                    <a:pt x="600" y="62"/>
                  </a:cubicBezTo>
                  <a:cubicBezTo>
                    <a:pt x="581" y="40"/>
                    <a:pt x="581" y="40"/>
                    <a:pt x="581" y="40"/>
                  </a:cubicBezTo>
                  <a:cubicBezTo>
                    <a:pt x="579" y="39"/>
                    <a:pt x="578" y="38"/>
                    <a:pt x="576" y="37"/>
                  </a:cubicBezTo>
                  <a:cubicBezTo>
                    <a:pt x="575" y="37"/>
                    <a:pt x="574" y="37"/>
                    <a:pt x="573" y="36"/>
                  </a:cubicBezTo>
                  <a:cubicBezTo>
                    <a:pt x="568" y="35"/>
                    <a:pt x="564" y="33"/>
                    <a:pt x="560" y="31"/>
                  </a:cubicBezTo>
                  <a:cubicBezTo>
                    <a:pt x="558" y="29"/>
                    <a:pt x="555" y="27"/>
                    <a:pt x="553" y="25"/>
                  </a:cubicBezTo>
                  <a:cubicBezTo>
                    <a:pt x="552" y="24"/>
                    <a:pt x="552" y="23"/>
                    <a:pt x="552" y="22"/>
                  </a:cubicBezTo>
                  <a:cubicBezTo>
                    <a:pt x="551" y="19"/>
                    <a:pt x="550" y="15"/>
                    <a:pt x="549" y="11"/>
                  </a:cubicBezTo>
                  <a:cubicBezTo>
                    <a:pt x="548" y="9"/>
                    <a:pt x="546" y="5"/>
                    <a:pt x="547" y="4"/>
                  </a:cubicBezTo>
                  <a:cubicBezTo>
                    <a:pt x="544" y="1"/>
                    <a:pt x="539" y="1"/>
                    <a:pt x="534" y="1"/>
                  </a:cubicBezTo>
                  <a:cubicBezTo>
                    <a:pt x="530" y="1"/>
                    <a:pt x="526" y="1"/>
                    <a:pt x="525" y="2"/>
                  </a:cubicBezTo>
                  <a:cubicBezTo>
                    <a:pt x="524" y="2"/>
                    <a:pt x="523" y="2"/>
                    <a:pt x="521" y="2"/>
                  </a:cubicBezTo>
                  <a:cubicBezTo>
                    <a:pt x="516" y="2"/>
                    <a:pt x="509" y="0"/>
                    <a:pt x="504" y="0"/>
                  </a:cubicBezTo>
                </a:path>
              </a:pathLst>
            </a:custGeom>
            <a:solidFill>
              <a:srgbClr val="B4C7E7"/>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9" name="Freeform 237"/>
            <p:cNvSpPr>
              <a:spLocks noEditPoints="1"/>
            </p:cNvSpPr>
            <p:nvPr/>
          </p:nvSpPr>
          <p:spPr bwMode="auto">
            <a:xfrm>
              <a:off x="5110608" y="1034781"/>
              <a:ext cx="464611" cy="223298"/>
            </a:xfrm>
            <a:custGeom>
              <a:avLst/>
              <a:gdLst>
                <a:gd name="T0" fmla="*/ 10 w 362"/>
                <a:gd name="T1" fmla="*/ 168 h 168"/>
                <a:gd name="T2" fmla="*/ 5 w 362"/>
                <a:gd name="T3" fmla="*/ 166 h 168"/>
                <a:gd name="T4" fmla="*/ 13 w 362"/>
                <a:gd name="T5" fmla="*/ 119 h 168"/>
                <a:gd name="T6" fmla="*/ 8 w 362"/>
                <a:gd name="T7" fmla="*/ 158 h 168"/>
                <a:gd name="T8" fmla="*/ 13 w 362"/>
                <a:gd name="T9" fmla="*/ 119 h 168"/>
                <a:gd name="T10" fmla="*/ 64 w 362"/>
                <a:gd name="T11" fmla="*/ 73 h 168"/>
                <a:gd name="T12" fmla="*/ 64 w 362"/>
                <a:gd name="T13" fmla="*/ 73 h 168"/>
                <a:gd name="T14" fmla="*/ 172 w 362"/>
                <a:gd name="T15" fmla="*/ 49 h 168"/>
                <a:gd name="T16" fmla="*/ 183 w 362"/>
                <a:gd name="T17" fmla="*/ 47 h 168"/>
                <a:gd name="T18" fmla="*/ 126 w 362"/>
                <a:gd name="T19" fmla="*/ 46 h 168"/>
                <a:gd name="T20" fmla="*/ 117 w 362"/>
                <a:gd name="T21" fmla="*/ 47 h 168"/>
                <a:gd name="T22" fmla="*/ 136 w 362"/>
                <a:gd name="T23" fmla="*/ 44 h 168"/>
                <a:gd name="T24" fmla="*/ 103 w 362"/>
                <a:gd name="T25" fmla="*/ 42 h 168"/>
                <a:gd name="T26" fmla="*/ 103 w 362"/>
                <a:gd name="T27" fmla="*/ 42 h 168"/>
                <a:gd name="T28" fmla="*/ 103 w 362"/>
                <a:gd name="T29" fmla="*/ 42 h 168"/>
                <a:gd name="T30" fmla="*/ 274 w 362"/>
                <a:gd name="T31" fmla="*/ 38 h 168"/>
                <a:gd name="T32" fmla="*/ 274 w 362"/>
                <a:gd name="T33" fmla="*/ 38 h 168"/>
                <a:gd name="T34" fmla="*/ 248 w 362"/>
                <a:gd name="T35" fmla="*/ 37 h 168"/>
                <a:gd name="T36" fmla="*/ 248 w 362"/>
                <a:gd name="T37" fmla="*/ 37 h 168"/>
                <a:gd name="T38" fmla="*/ 274 w 362"/>
                <a:gd name="T39" fmla="*/ 38 h 168"/>
                <a:gd name="T40" fmla="*/ 239 w 362"/>
                <a:gd name="T41" fmla="*/ 35 h 168"/>
                <a:gd name="T42" fmla="*/ 239 w 362"/>
                <a:gd name="T43" fmla="*/ 35 h 168"/>
                <a:gd name="T44" fmla="*/ 222 w 362"/>
                <a:gd name="T45" fmla="*/ 34 h 168"/>
                <a:gd name="T46" fmla="*/ 222 w 362"/>
                <a:gd name="T47" fmla="*/ 34 h 168"/>
                <a:gd name="T48" fmla="*/ 222 w 362"/>
                <a:gd name="T49" fmla="*/ 34 h 168"/>
                <a:gd name="T50" fmla="*/ 223 w 362"/>
                <a:gd name="T51" fmla="*/ 34 h 168"/>
                <a:gd name="T52" fmla="*/ 231 w 362"/>
                <a:gd name="T53" fmla="*/ 32 h 168"/>
                <a:gd name="T54" fmla="*/ 231 w 362"/>
                <a:gd name="T55" fmla="*/ 32 h 168"/>
                <a:gd name="T56" fmla="*/ 43 w 362"/>
                <a:gd name="T57" fmla="*/ 22 h 168"/>
                <a:gd name="T58" fmla="*/ 69 w 362"/>
                <a:gd name="T59" fmla="*/ 58 h 168"/>
                <a:gd name="T60" fmla="*/ 43 w 362"/>
                <a:gd name="T61" fmla="*/ 22 h 168"/>
                <a:gd name="T62" fmla="*/ 44 w 362"/>
                <a:gd name="T63" fmla="*/ 19 h 168"/>
                <a:gd name="T64" fmla="*/ 44 w 362"/>
                <a:gd name="T65" fmla="*/ 18 h 168"/>
                <a:gd name="T66" fmla="*/ 44 w 362"/>
                <a:gd name="T67" fmla="*/ 18 h 168"/>
                <a:gd name="T68" fmla="*/ 44 w 362"/>
                <a:gd name="T69" fmla="*/ 18 h 168"/>
                <a:gd name="T70" fmla="*/ 72 w 362"/>
                <a:gd name="T71" fmla="*/ 16 h 168"/>
                <a:gd name="T72" fmla="*/ 72 w 362"/>
                <a:gd name="T73" fmla="*/ 16 h 168"/>
                <a:gd name="T74" fmla="*/ 287 w 362"/>
                <a:gd name="T75" fmla="*/ 37 h 168"/>
                <a:gd name="T76" fmla="*/ 59 w 362"/>
                <a:gd name="T77" fmla="*/ 11 h 168"/>
                <a:gd name="T78" fmla="*/ 59 w 362"/>
                <a:gd name="T79" fmla="*/ 11 h 168"/>
                <a:gd name="T80" fmla="*/ 59 w 362"/>
                <a:gd name="T81" fmla="*/ 11 h 168"/>
                <a:gd name="T82" fmla="*/ 59 w 362"/>
                <a:gd name="T83" fmla="*/ 11 h 168"/>
                <a:gd name="T84" fmla="*/ 348 w 362"/>
                <a:gd name="T85" fmla="*/ 3 h 168"/>
                <a:gd name="T86" fmla="*/ 350 w 362"/>
                <a:gd name="T87" fmla="*/ 3 h 168"/>
                <a:gd name="T88" fmla="*/ 350 w 362"/>
                <a:gd name="T89" fmla="*/ 3 h 168"/>
                <a:gd name="T90" fmla="*/ 350 w 362"/>
                <a:gd name="T91" fmla="*/ 3 h 168"/>
                <a:gd name="T92" fmla="*/ 350 w 362"/>
                <a:gd name="T93" fmla="*/ 3 h 168"/>
                <a:gd name="T94" fmla="*/ 350 w 362"/>
                <a:gd name="T95" fmla="*/ 3 h 168"/>
                <a:gd name="T96" fmla="*/ 350 w 362"/>
                <a:gd name="T97" fmla="*/ 3 h 168"/>
                <a:gd name="T98" fmla="*/ 362 w 362"/>
                <a:gd name="T99" fmla="*/ 0 h 168"/>
                <a:gd name="T100" fmla="*/ 362 w 362"/>
                <a:gd name="T101" fmla="*/ 0 h 168"/>
                <a:gd name="T102" fmla="*/ 362 w 362"/>
                <a:gd name="T103" fmla="*/ 0 h 168"/>
                <a:gd name="T104" fmla="*/ 362 w 362"/>
                <a:gd name="T10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2" h="168">
                  <a:moveTo>
                    <a:pt x="5" y="166"/>
                  </a:moveTo>
                  <a:cubicBezTo>
                    <a:pt x="7" y="167"/>
                    <a:pt x="9" y="168"/>
                    <a:pt x="10" y="168"/>
                  </a:cubicBezTo>
                  <a:cubicBezTo>
                    <a:pt x="10" y="168"/>
                    <a:pt x="10" y="168"/>
                    <a:pt x="10" y="168"/>
                  </a:cubicBezTo>
                  <a:cubicBezTo>
                    <a:pt x="5" y="166"/>
                    <a:pt x="5" y="166"/>
                    <a:pt x="5" y="166"/>
                  </a:cubicBezTo>
                  <a:moveTo>
                    <a:pt x="36" y="99"/>
                  </a:moveTo>
                  <a:cubicBezTo>
                    <a:pt x="28" y="109"/>
                    <a:pt x="22" y="115"/>
                    <a:pt x="13" y="119"/>
                  </a:cubicBezTo>
                  <a:cubicBezTo>
                    <a:pt x="0" y="126"/>
                    <a:pt x="5" y="148"/>
                    <a:pt x="8" y="158"/>
                  </a:cubicBezTo>
                  <a:cubicBezTo>
                    <a:pt x="8" y="158"/>
                    <a:pt x="8" y="158"/>
                    <a:pt x="8" y="158"/>
                  </a:cubicBezTo>
                  <a:cubicBezTo>
                    <a:pt x="8" y="158"/>
                    <a:pt x="8" y="158"/>
                    <a:pt x="8" y="158"/>
                  </a:cubicBezTo>
                  <a:cubicBezTo>
                    <a:pt x="5" y="148"/>
                    <a:pt x="0" y="126"/>
                    <a:pt x="13" y="119"/>
                  </a:cubicBezTo>
                  <a:cubicBezTo>
                    <a:pt x="22" y="115"/>
                    <a:pt x="28" y="109"/>
                    <a:pt x="36" y="99"/>
                  </a:cubicBezTo>
                  <a:moveTo>
                    <a:pt x="64" y="73"/>
                  </a:moveTo>
                  <a:cubicBezTo>
                    <a:pt x="59" y="84"/>
                    <a:pt x="41" y="92"/>
                    <a:pt x="36" y="99"/>
                  </a:cubicBezTo>
                  <a:cubicBezTo>
                    <a:pt x="41" y="92"/>
                    <a:pt x="59" y="84"/>
                    <a:pt x="64" y="73"/>
                  </a:cubicBezTo>
                  <a:moveTo>
                    <a:pt x="183" y="47"/>
                  </a:moveTo>
                  <a:cubicBezTo>
                    <a:pt x="181" y="48"/>
                    <a:pt x="177" y="49"/>
                    <a:pt x="172" y="49"/>
                  </a:cubicBezTo>
                  <a:cubicBezTo>
                    <a:pt x="172" y="49"/>
                    <a:pt x="172" y="49"/>
                    <a:pt x="172" y="49"/>
                  </a:cubicBezTo>
                  <a:cubicBezTo>
                    <a:pt x="177" y="49"/>
                    <a:pt x="181" y="48"/>
                    <a:pt x="183" y="47"/>
                  </a:cubicBezTo>
                  <a:moveTo>
                    <a:pt x="136" y="44"/>
                  </a:moveTo>
                  <a:cubicBezTo>
                    <a:pt x="132" y="44"/>
                    <a:pt x="129" y="45"/>
                    <a:pt x="126" y="46"/>
                  </a:cubicBezTo>
                  <a:cubicBezTo>
                    <a:pt x="123" y="46"/>
                    <a:pt x="120" y="47"/>
                    <a:pt x="117" y="47"/>
                  </a:cubicBezTo>
                  <a:cubicBezTo>
                    <a:pt x="117" y="47"/>
                    <a:pt x="117" y="47"/>
                    <a:pt x="117" y="47"/>
                  </a:cubicBezTo>
                  <a:cubicBezTo>
                    <a:pt x="120" y="47"/>
                    <a:pt x="123" y="46"/>
                    <a:pt x="126" y="46"/>
                  </a:cubicBezTo>
                  <a:cubicBezTo>
                    <a:pt x="129" y="45"/>
                    <a:pt x="132" y="44"/>
                    <a:pt x="136" y="44"/>
                  </a:cubicBezTo>
                  <a:cubicBezTo>
                    <a:pt x="136" y="44"/>
                    <a:pt x="136" y="44"/>
                    <a:pt x="136" y="44"/>
                  </a:cubicBezTo>
                  <a:moveTo>
                    <a:pt x="103" y="42"/>
                  </a:moveTo>
                  <a:cubicBezTo>
                    <a:pt x="104" y="42"/>
                    <a:pt x="104" y="42"/>
                    <a:pt x="104" y="42"/>
                  </a:cubicBezTo>
                  <a:cubicBezTo>
                    <a:pt x="104" y="42"/>
                    <a:pt x="104" y="42"/>
                    <a:pt x="103" y="42"/>
                  </a:cubicBezTo>
                  <a:moveTo>
                    <a:pt x="103" y="42"/>
                  </a:moveTo>
                  <a:cubicBezTo>
                    <a:pt x="103" y="42"/>
                    <a:pt x="103" y="42"/>
                    <a:pt x="103" y="42"/>
                  </a:cubicBezTo>
                  <a:cubicBezTo>
                    <a:pt x="103" y="42"/>
                    <a:pt x="103" y="42"/>
                    <a:pt x="103" y="42"/>
                  </a:cubicBezTo>
                  <a:moveTo>
                    <a:pt x="274" y="38"/>
                  </a:moveTo>
                  <a:cubicBezTo>
                    <a:pt x="274" y="38"/>
                    <a:pt x="274" y="38"/>
                    <a:pt x="274" y="38"/>
                  </a:cubicBezTo>
                  <a:cubicBezTo>
                    <a:pt x="274" y="38"/>
                    <a:pt x="274" y="38"/>
                    <a:pt x="274" y="38"/>
                  </a:cubicBezTo>
                  <a:cubicBezTo>
                    <a:pt x="274" y="38"/>
                    <a:pt x="274" y="38"/>
                    <a:pt x="274" y="38"/>
                  </a:cubicBezTo>
                  <a:moveTo>
                    <a:pt x="248" y="37"/>
                  </a:moveTo>
                  <a:cubicBezTo>
                    <a:pt x="252" y="37"/>
                    <a:pt x="256" y="37"/>
                    <a:pt x="261" y="37"/>
                  </a:cubicBezTo>
                  <a:cubicBezTo>
                    <a:pt x="256" y="37"/>
                    <a:pt x="252" y="37"/>
                    <a:pt x="248" y="37"/>
                  </a:cubicBezTo>
                  <a:moveTo>
                    <a:pt x="286" y="37"/>
                  </a:moveTo>
                  <a:cubicBezTo>
                    <a:pt x="283" y="38"/>
                    <a:pt x="278" y="38"/>
                    <a:pt x="274" y="38"/>
                  </a:cubicBezTo>
                  <a:cubicBezTo>
                    <a:pt x="278" y="38"/>
                    <a:pt x="283" y="38"/>
                    <a:pt x="286" y="37"/>
                  </a:cubicBezTo>
                  <a:moveTo>
                    <a:pt x="239" y="35"/>
                  </a:moveTo>
                  <a:cubicBezTo>
                    <a:pt x="241" y="36"/>
                    <a:pt x="244" y="37"/>
                    <a:pt x="248" y="37"/>
                  </a:cubicBezTo>
                  <a:cubicBezTo>
                    <a:pt x="244" y="37"/>
                    <a:pt x="241" y="36"/>
                    <a:pt x="239" y="35"/>
                  </a:cubicBezTo>
                  <a:moveTo>
                    <a:pt x="222" y="34"/>
                  </a:moveTo>
                  <a:cubicBezTo>
                    <a:pt x="222" y="34"/>
                    <a:pt x="222" y="34"/>
                    <a:pt x="222" y="34"/>
                  </a:cubicBezTo>
                  <a:cubicBezTo>
                    <a:pt x="222" y="34"/>
                    <a:pt x="222" y="34"/>
                    <a:pt x="222" y="34"/>
                  </a:cubicBezTo>
                  <a:moveTo>
                    <a:pt x="222" y="34"/>
                  </a:moveTo>
                  <a:cubicBezTo>
                    <a:pt x="222" y="34"/>
                    <a:pt x="222" y="34"/>
                    <a:pt x="222" y="34"/>
                  </a:cubicBezTo>
                  <a:cubicBezTo>
                    <a:pt x="222" y="34"/>
                    <a:pt x="222" y="34"/>
                    <a:pt x="222" y="34"/>
                  </a:cubicBezTo>
                  <a:moveTo>
                    <a:pt x="231" y="32"/>
                  </a:moveTo>
                  <a:cubicBezTo>
                    <a:pt x="229" y="32"/>
                    <a:pt x="226" y="32"/>
                    <a:pt x="223" y="34"/>
                  </a:cubicBezTo>
                  <a:cubicBezTo>
                    <a:pt x="226" y="32"/>
                    <a:pt x="229" y="32"/>
                    <a:pt x="231" y="32"/>
                  </a:cubicBezTo>
                  <a:moveTo>
                    <a:pt x="231" y="32"/>
                  </a:moveTo>
                  <a:cubicBezTo>
                    <a:pt x="231" y="32"/>
                    <a:pt x="231" y="32"/>
                    <a:pt x="231" y="32"/>
                  </a:cubicBezTo>
                  <a:cubicBezTo>
                    <a:pt x="231" y="32"/>
                    <a:pt x="231" y="32"/>
                    <a:pt x="231" y="32"/>
                  </a:cubicBezTo>
                  <a:cubicBezTo>
                    <a:pt x="231" y="32"/>
                    <a:pt x="231" y="32"/>
                    <a:pt x="231" y="32"/>
                  </a:cubicBezTo>
                  <a:moveTo>
                    <a:pt x="43" y="22"/>
                  </a:moveTo>
                  <a:cubicBezTo>
                    <a:pt x="43" y="30"/>
                    <a:pt x="60" y="43"/>
                    <a:pt x="62" y="44"/>
                  </a:cubicBezTo>
                  <a:cubicBezTo>
                    <a:pt x="67" y="49"/>
                    <a:pt x="69" y="53"/>
                    <a:pt x="69" y="58"/>
                  </a:cubicBezTo>
                  <a:cubicBezTo>
                    <a:pt x="69" y="53"/>
                    <a:pt x="67" y="49"/>
                    <a:pt x="62" y="44"/>
                  </a:cubicBezTo>
                  <a:cubicBezTo>
                    <a:pt x="60" y="43"/>
                    <a:pt x="43" y="30"/>
                    <a:pt x="43" y="22"/>
                  </a:cubicBezTo>
                  <a:moveTo>
                    <a:pt x="44" y="19"/>
                  </a:moveTo>
                  <a:cubicBezTo>
                    <a:pt x="44" y="19"/>
                    <a:pt x="44" y="19"/>
                    <a:pt x="44" y="19"/>
                  </a:cubicBezTo>
                  <a:cubicBezTo>
                    <a:pt x="44" y="19"/>
                    <a:pt x="44" y="19"/>
                    <a:pt x="44" y="19"/>
                  </a:cubicBezTo>
                  <a:moveTo>
                    <a:pt x="44" y="18"/>
                  </a:moveTo>
                  <a:cubicBezTo>
                    <a:pt x="44" y="18"/>
                    <a:pt x="44" y="18"/>
                    <a:pt x="44" y="18"/>
                  </a:cubicBezTo>
                  <a:cubicBezTo>
                    <a:pt x="44" y="18"/>
                    <a:pt x="44" y="18"/>
                    <a:pt x="44" y="18"/>
                  </a:cubicBezTo>
                  <a:moveTo>
                    <a:pt x="44" y="18"/>
                  </a:moveTo>
                  <a:cubicBezTo>
                    <a:pt x="44" y="18"/>
                    <a:pt x="44" y="18"/>
                    <a:pt x="44" y="18"/>
                  </a:cubicBezTo>
                  <a:cubicBezTo>
                    <a:pt x="44" y="18"/>
                    <a:pt x="44" y="18"/>
                    <a:pt x="44" y="18"/>
                  </a:cubicBezTo>
                  <a:moveTo>
                    <a:pt x="72" y="16"/>
                  </a:moveTo>
                  <a:cubicBezTo>
                    <a:pt x="72" y="16"/>
                    <a:pt x="72" y="16"/>
                    <a:pt x="72" y="16"/>
                  </a:cubicBezTo>
                  <a:cubicBezTo>
                    <a:pt x="72" y="16"/>
                    <a:pt x="72" y="16"/>
                    <a:pt x="72" y="16"/>
                  </a:cubicBezTo>
                  <a:moveTo>
                    <a:pt x="310" y="14"/>
                  </a:moveTo>
                  <a:cubicBezTo>
                    <a:pt x="294" y="17"/>
                    <a:pt x="301" y="33"/>
                    <a:pt x="287" y="37"/>
                  </a:cubicBezTo>
                  <a:cubicBezTo>
                    <a:pt x="301" y="33"/>
                    <a:pt x="294" y="17"/>
                    <a:pt x="310" y="14"/>
                  </a:cubicBezTo>
                  <a:moveTo>
                    <a:pt x="59" y="11"/>
                  </a:moveTo>
                  <a:cubicBezTo>
                    <a:pt x="53" y="11"/>
                    <a:pt x="49" y="14"/>
                    <a:pt x="45" y="18"/>
                  </a:cubicBezTo>
                  <a:cubicBezTo>
                    <a:pt x="49" y="14"/>
                    <a:pt x="53" y="11"/>
                    <a:pt x="59" y="11"/>
                  </a:cubicBezTo>
                  <a:moveTo>
                    <a:pt x="59" y="11"/>
                  </a:moveTo>
                  <a:cubicBezTo>
                    <a:pt x="59" y="11"/>
                    <a:pt x="59" y="11"/>
                    <a:pt x="59" y="11"/>
                  </a:cubicBezTo>
                  <a:cubicBezTo>
                    <a:pt x="59" y="11"/>
                    <a:pt x="59" y="11"/>
                    <a:pt x="59" y="11"/>
                  </a:cubicBezTo>
                  <a:cubicBezTo>
                    <a:pt x="59" y="11"/>
                    <a:pt x="59" y="11"/>
                    <a:pt x="59" y="11"/>
                  </a:cubicBezTo>
                  <a:moveTo>
                    <a:pt x="349" y="3"/>
                  </a:moveTo>
                  <a:cubicBezTo>
                    <a:pt x="348" y="3"/>
                    <a:pt x="348" y="3"/>
                    <a:pt x="348" y="3"/>
                  </a:cubicBezTo>
                  <a:cubicBezTo>
                    <a:pt x="348" y="3"/>
                    <a:pt x="348" y="3"/>
                    <a:pt x="349" y="3"/>
                  </a:cubicBezTo>
                  <a:moveTo>
                    <a:pt x="350" y="3"/>
                  </a:moveTo>
                  <a:cubicBezTo>
                    <a:pt x="350" y="3"/>
                    <a:pt x="349" y="3"/>
                    <a:pt x="349" y="3"/>
                  </a:cubicBezTo>
                  <a:cubicBezTo>
                    <a:pt x="349" y="3"/>
                    <a:pt x="350" y="3"/>
                    <a:pt x="350" y="3"/>
                  </a:cubicBezTo>
                  <a:moveTo>
                    <a:pt x="350" y="3"/>
                  </a:moveTo>
                  <a:cubicBezTo>
                    <a:pt x="350" y="3"/>
                    <a:pt x="350" y="3"/>
                    <a:pt x="350" y="3"/>
                  </a:cubicBezTo>
                  <a:cubicBezTo>
                    <a:pt x="350" y="3"/>
                    <a:pt x="350" y="3"/>
                    <a:pt x="350" y="3"/>
                  </a:cubicBezTo>
                  <a:moveTo>
                    <a:pt x="350" y="3"/>
                  </a:moveTo>
                  <a:cubicBezTo>
                    <a:pt x="350" y="3"/>
                    <a:pt x="350" y="3"/>
                    <a:pt x="350" y="3"/>
                  </a:cubicBezTo>
                  <a:cubicBezTo>
                    <a:pt x="350" y="3"/>
                    <a:pt x="350" y="3"/>
                    <a:pt x="350" y="3"/>
                  </a:cubicBezTo>
                  <a:moveTo>
                    <a:pt x="350" y="3"/>
                  </a:moveTo>
                  <a:cubicBezTo>
                    <a:pt x="350" y="3"/>
                    <a:pt x="350" y="3"/>
                    <a:pt x="350" y="3"/>
                  </a:cubicBezTo>
                  <a:cubicBezTo>
                    <a:pt x="350" y="3"/>
                    <a:pt x="350" y="3"/>
                    <a:pt x="350" y="3"/>
                  </a:cubicBezTo>
                  <a:moveTo>
                    <a:pt x="362" y="0"/>
                  </a:moveTo>
                  <a:cubicBezTo>
                    <a:pt x="359" y="0"/>
                    <a:pt x="356" y="1"/>
                    <a:pt x="350" y="3"/>
                  </a:cubicBezTo>
                  <a:cubicBezTo>
                    <a:pt x="356" y="1"/>
                    <a:pt x="359" y="0"/>
                    <a:pt x="362" y="0"/>
                  </a:cubicBezTo>
                  <a:moveTo>
                    <a:pt x="362" y="0"/>
                  </a:moveTo>
                  <a:cubicBezTo>
                    <a:pt x="362" y="0"/>
                    <a:pt x="362" y="0"/>
                    <a:pt x="362" y="0"/>
                  </a:cubicBezTo>
                  <a:cubicBezTo>
                    <a:pt x="362" y="0"/>
                    <a:pt x="362" y="0"/>
                    <a:pt x="362" y="0"/>
                  </a:cubicBezTo>
                  <a:cubicBezTo>
                    <a:pt x="362" y="0"/>
                    <a:pt x="362" y="0"/>
                    <a:pt x="362"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 name="Freeform 238"/>
            <p:cNvSpPr>
              <a:spLocks noEditPoints="1"/>
            </p:cNvSpPr>
            <p:nvPr/>
          </p:nvSpPr>
          <p:spPr bwMode="auto">
            <a:xfrm>
              <a:off x="5612762" y="915042"/>
              <a:ext cx="153306" cy="153719"/>
            </a:xfrm>
            <a:custGeom>
              <a:avLst/>
              <a:gdLst>
                <a:gd name="T0" fmla="*/ 32 w 120"/>
                <a:gd name="T1" fmla="*/ 97 h 116"/>
                <a:gd name="T2" fmla="*/ 27 w 120"/>
                <a:gd name="T3" fmla="*/ 106 h 116"/>
                <a:gd name="T4" fmla="*/ 14 w 120"/>
                <a:gd name="T5" fmla="*/ 116 h 116"/>
                <a:gd name="T6" fmla="*/ 17 w 120"/>
                <a:gd name="T7" fmla="*/ 115 h 116"/>
                <a:gd name="T8" fmla="*/ 32 w 120"/>
                <a:gd name="T9" fmla="*/ 102 h 116"/>
                <a:gd name="T10" fmla="*/ 32 w 120"/>
                <a:gd name="T11" fmla="*/ 97 h 116"/>
                <a:gd name="T12" fmla="*/ 26 w 120"/>
                <a:gd name="T13" fmla="*/ 84 h 116"/>
                <a:gd name="T14" fmla="*/ 31 w 120"/>
                <a:gd name="T15" fmla="*/ 90 h 116"/>
                <a:gd name="T16" fmla="*/ 31 w 120"/>
                <a:gd name="T17" fmla="*/ 90 h 116"/>
                <a:gd name="T18" fmla="*/ 26 w 120"/>
                <a:gd name="T19" fmla="*/ 84 h 116"/>
                <a:gd name="T20" fmla="*/ 22 w 120"/>
                <a:gd name="T21" fmla="*/ 80 h 116"/>
                <a:gd name="T22" fmla="*/ 24 w 120"/>
                <a:gd name="T23" fmla="*/ 82 h 116"/>
                <a:gd name="T24" fmla="*/ 24 w 120"/>
                <a:gd name="T25" fmla="*/ 80 h 116"/>
                <a:gd name="T26" fmla="*/ 22 w 120"/>
                <a:gd name="T27" fmla="*/ 80 h 116"/>
                <a:gd name="T28" fmla="*/ 1 w 120"/>
                <a:gd name="T29" fmla="*/ 63 h 116"/>
                <a:gd name="T30" fmla="*/ 11 w 120"/>
                <a:gd name="T31" fmla="*/ 73 h 116"/>
                <a:gd name="T32" fmla="*/ 12 w 120"/>
                <a:gd name="T33" fmla="*/ 73 h 116"/>
                <a:gd name="T34" fmla="*/ 6 w 120"/>
                <a:gd name="T35" fmla="*/ 69 h 116"/>
                <a:gd name="T36" fmla="*/ 1 w 120"/>
                <a:gd name="T37" fmla="*/ 63 h 116"/>
                <a:gd name="T38" fmla="*/ 78 w 120"/>
                <a:gd name="T39" fmla="*/ 60 h 116"/>
                <a:gd name="T40" fmla="*/ 66 w 120"/>
                <a:gd name="T41" fmla="*/ 61 h 116"/>
                <a:gd name="T42" fmla="*/ 66 w 120"/>
                <a:gd name="T43" fmla="*/ 61 h 116"/>
                <a:gd name="T44" fmla="*/ 71 w 120"/>
                <a:gd name="T45" fmla="*/ 62 h 116"/>
                <a:gd name="T46" fmla="*/ 78 w 120"/>
                <a:gd name="T47" fmla="*/ 60 h 116"/>
                <a:gd name="T48" fmla="*/ 82 w 120"/>
                <a:gd name="T49" fmla="*/ 49 h 116"/>
                <a:gd name="T50" fmla="*/ 82 w 120"/>
                <a:gd name="T51" fmla="*/ 57 h 116"/>
                <a:gd name="T52" fmla="*/ 82 w 120"/>
                <a:gd name="T53" fmla="*/ 57 h 116"/>
                <a:gd name="T54" fmla="*/ 82 w 120"/>
                <a:gd name="T55" fmla="*/ 49 h 116"/>
                <a:gd name="T56" fmla="*/ 4 w 120"/>
                <a:gd name="T57" fmla="*/ 49 h 116"/>
                <a:gd name="T58" fmla="*/ 0 w 120"/>
                <a:gd name="T59" fmla="*/ 58 h 116"/>
                <a:gd name="T60" fmla="*/ 4 w 120"/>
                <a:gd name="T61" fmla="*/ 49 h 116"/>
                <a:gd name="T62" fmla="*/ 81 w 120"/>
                <a:gd name="T63" fmla="*/ 27 h 116"/>
                <a:gd name="T64" fmla="*/ 82 w 120"/>
                <a:gd name="T65" fmla="*/ 47 h 116"/>
                <a:gd name="T66" fmla="*/ 82 w 120"/>
                <a:gd name="T67" fmla="*/ 47 h 116"/>
                <a:gd name="T68" fmla="*/ 81 w 120"/>
                <a:gd name="T69" fmla="*/ 27 h 116"/>
                <a:gd name="T70" fmla="*/ 93 w 120"/>
                <a:gd name="T71" fmla="*/ 26 h 116"/>
                <a:gd name="T72" fmla="*/ 103 w 120"/>
                <a:gd name="T73" fmla="*/ 31 h 116"/>
                <a:gd name="T74" fmla="*/ 97 w 120"/>
                <a:gd name="T75" fmla="*/ 28 h 116"/>
                <a:gd name="T76" fmla="*/ 93 w 120"/>
                <a:gd name="T77" fmla="*/ 26 h 116"/>
                <a:gd name="T78" fmla="*/ 101 w 120"/>
                <a:gd name="T79" fmla="*/ 0 h 116"/>
                <a:gd name="T80" fmla="*/ 114 w 120"/>
                <a:gd name="T81" fmla="*/ 30 h 116"/>
                <a:gd name="T82" fmla="*/ 117 w 120"/>
                <a:gd name="T83" fmla="*/ 26 h 116"/>
                <a:gd name="T84" fmla="*/ 104 w 120"/>
                <a:gd name="T85" fmla="*/ 5 h 116"/>
                <a:gd name="T86" fmla="*/ 101 w 120"/>
                <a:gd name="T8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116">
                  <a:moveTo>
                    <a:pt x="32" y="97"/>
                  </a:moveTo>
                  <a:cubicBezTo>
                    <a:pt x="32" y="100"/>
                    <a:pt x="30" y="103"/>
                    <a:pt x="27" y="106"/>
                  </a:cubicBezTo>
                  <a:cubicBezTo>
                    <a:pt x="23" y="110"/>
                    <a:pt x="18" y="113"/>
                    <a:pt x="14" y="116"/>
                  </a:cubicBezTo>
                  <a:cubicBezTo>
                    <a:pt x="15" y="116"/>
                    <a:pt x="16" y="115"/>
                    <a:pt x="17" y="115"/>
                  </a:cubicBezTo>
                  <a:cubicBezTo>
                    <a:pt x="22" y="110"/>
                    <a:pt x="28" y="108"/>
                    <a:pt x="32" y="102"/>
                  </a:cubicBezTo>
                  <a:cubicBezTo>
                    <a:pt x="33" y="101"/>
                    <a:pt x="33" y="99"/>
                    <a:pt x="32" y="97"/>
                  </a:cubicBezTo>
                  <a:moveTo>
                    <a:pt x="26" y="84"/>
                  </a:moveTo>
                  <a:cubicBezTo>
                    <a:pt x="28" y="86"/>
                    <a:pt x="30" y="88"/>
                    <a:pt x="31" y="90"/>
                  </a:cubicBezTo>
                  <a:cubicBezTo>
                    <a:pt x="31" y="90"/>
                    <a:pt x="31" y="90"/>
                    <a:pt x="31" y="90"/>
                  </a:cubicBezTo>
                  <a:cubicBezTo>
                    <a:pt x="31" y="87"/>
                    <a:pt x="28" y="85"/>
                    <a:pt x="26" y="84"/>
                  </a:cubicBezTo>
                  <a:moveTo>
                    <a:pt x="22" y="80"/>
                  </a:moveTo>
                  <a:cubicBezTo>
                    <a:pt x="23" y="81"/>
                    <a:pt x="24" y="81"/>
                    <a:pt x="24" y="82"/>
                  </a:cubicBezTo>
                  <a:cubicBezTo>
                    <a:pt x="24" y="81"/>
                    <a:pt x="24" y="81"/>
                    <a:pt x="24" y="80"/>
                  </a:cubicBezTo>
                  <a:cubicBezTo>
                    <a:pt x="23" y="80"/>
                    <a:pt x="23" y="80"/>
                    <a:pt x="22" y="80"/>
                  </a:cubicBezTo>
                  <a:moveTo>
                    <a:pt x="1" y="63"/>
                  </a:moveTo>
                  <a:cubicBezTo>
                    <a:pt x="2" y="66"/>
                    <a:pt x="5" y="70"/>
                    <a:pt x="11" y="73"/>
                  </a:cubicBezTo>
                  <a:cubicBezTo>
                    <a:pt x="12" y="73"/>
                    <a:pt x="12" y="73"/>
                    <a:pt x="12" y="73"/>
                  </a:cubicBezTo>
                  <a:cubicBezTo>
                    <a:pt x="10" y="71"/>
                    <a:pt x="8" y="70"/>
                    <a:pt x="6" y="69"/>
                  </a:cubicBezTo>
                  <a:cubicBezTo>
                    <a:pt x="4" y="67"/>
                    <a:pt x="2" y="65"/>
                    <a:pt x="1" y="63"/>
                  </a:cubicBezTo>
                  <a:moveTo>
                    <a:pt x="78" y="60"/>
                  </a:moveTo>
                  <a:cubicBezTo>
                    <a:pt x="75" y="61"/>
                    <a:pt x="71" y="61"/>
                    <a:pt x="66" y="61"/>
                  </a:cubicBezTo>
                  <a:cubicBezTo>
                    <a:pt x="66" y="61"/>
                    <a:pt x="66" y="61"/>
                    <a:pt x="66" y="61"/>
                  </a:cubicBezTo>
                  <a:cubicBezTo>
                    <a:pt x="68" y="61"/>
                    <a:pt x="70" y="62"/>
                    <a:pt x="71" y="62"/>
                  </a:cubicBezTo>
                  <a:cubicBezTo>
                    <a:pt x="74" y="62"/>
                    <a:pt x="76" y="61"/>
                    <a:pt x="78" y="60"/>
                  </a:cubicBezTo>
                  <a:moveTo>
                    <a:pt x="82" y="49"/>
                  </a:moveTo>
                  <a:cubicBezTo>
                    <a:pt x="83" y="52"/>
                    <a:pt x="83" y="55"/>
                    <a:pt x="82" y="57"/>
                  </a:cubicBezTo>
                  <a:cubicBezTo>
                    <a:pt x="82" y="57"/>
                    <a:pt x="82" y="57"/>
                    <a:pt x="82" y="57"/>
                  </a:cubicBezTo>
                  <a:cubicBezTo>
                    <a:pt x="84" y="55"/>
                    <a:pt x="83" y="51"/>
                    <a:pt x="82" y="49"/>
                  </a:cubicBezTo>
                  <a:moveTo>
                    <a:pt x="4" y="49"/>
                  </a:moveTo>
                  <a:cubicBezTo>
                    <a:pt x="2" y="52"/>
                    <a:pt x="0" y="55"/>
                    <a:pt x="0" y="58"/>
                  </a:cubicBezTo>
                  <a:cubicBezTo>
                    <a:pt x="0" y="55"/>
                    <a:pt x="2" y="51"/>
                    <a:pt x="4" y="49"/>
                  </a:cubicBezTo>
                  <a:moveTo>
                    <a:pt x="81" y="27"/>
                  </a:moveTo>
                  <a:cubicBezTo>
                    <a:pt x="78" y="32"/>
                    <a:pt x="80" y="40"/>
                    <a:pt x="82" y="47"/>
                  </a:cubicBezTo>
                  <a:cubicBezTo>
                    <a:pt x="82" y="47"/>
                    <a:pt x="82" y="47"/>
                    <a:pt x="82" y="47"/>
                  </a:cubicBezTo>
                  <a:cubicBezTo>
                    <a:pt x="80" y="41"/>
                    <a:pt x="79" y="33"/>
                    <a:pt x="81" y="27"/>
                  </a:cubicBezTo>
                  <a:moveTo>
                    <a:pt x="93" y="26"/>
                  </a:moveTo>
                  <a:cubicBezTo>
                    <a:pt x="97" y="29"/>
                    <a:pt x="100" y="31"/>
                    <a:pt x="103" y="31"/>
                  </a:cubicBezTo>
                  <a:cubicBezTo>
                    <a:pt x="101" y="30"/>
                    <a:pt x="99" y="29"/>
                    <a:pt x="97" y="28"/>
                  </a:cubicBezTo>
                  <a:cubicBezTo>
                    <a:pt x="95" y="27"/>
                    <a:pt x="94" y="27"/>
                    <a:pt x="93" y="26"/>
                  </a:cubicBezTo>
                  <a:moveTo>
                    <a:pt x="101" y="0"/>
                  </a:moveTo>
                  <a:cubicBezTo>
                    <a:pt x="106" y="12"/>
                    <a:pt x="120" y="25"/>
                    <a:pt x="114" y="30"/>
                  </a:cubicBezTo>
                  <a:cubicBezTo>
                    <a:pt x="116" y="30"/>
                    <a:pt x="117" y="30"/>
                    <a:pt x="117" y="26"/>
                  </a:cubicBezTo>
                  <a:cubicBezTo>
                    <a:pt x="114" y="19"/>
                    <a:pt x="109" y="12"/>
                    <a:pt x="104" y="5"/>
                  </a:cubicBezTo>
                  <a:cubicBezTo>
                    <a:pt x="103" y="3"/>
                    <a:pt x="102" y="2"/>
                    <a:pt x="101"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1" name="Freeform 239"/>
            <p:cNvSpPr>
              <a:spLocks/>
            </p:cNvSpPr>
            <p:nvPr/>
          </p:nvSpPr>
          <p:spPr bwMode="auto">
            <a:xfrm>
              <a:off x="4728908" y="1107595"/>
              <a:ext cx="0" cy="3236"/>
            </a:xfrm>
            <a:custGeom>
              <a:avLst/>
              <a:gdLst>
                <a:gd name="T0" fmla="*/ 0 h 2"/>
                <a:gd name="T1" fmla="*/ 2 h 2"/>
                <a:gd name="T2" fmla="*/ 2 h 2"/>
                <a:gd name="T3" fmla="*/ 1 h 2"/>
                <a:gd name="T4" fmla="*/ 0 h 2"/>
              </a:gdLst>
              <a:ahLst/>
              <a:cxnLst>
                <a:cxn ang="0">
                  <a:pos x="0" y="T0"/>
                </a:cxn>
                <a:cxn ang="0">
                  <a:pos x="0" y="T1"/>
                </a:cxn>
                <a:cxn ang="0">
                  <a:pos x="0" y="T2"/>
                </a:cxn>
                <a:cxn ang="0">
                  <a:pos x="0" y="T3"/>
                </a:cxn>
                <a:cxn ang="0">
                  <a:pos x="0" y="T4"/>
                </a:cxn>
              </a:cxnLst>
              <a:rect l="0" t="0" r="r" b="b"/>
              <a:pathLst>
                <a:path h="2">
                  <a:moveTo>
                    <a:pt x="0" y="0"/>
                  </a:moveTo>
                  <a:cubicBezTo>
                    <a:pt x="0" y="2"/>
                    <a:pt x="0" y="2"/>
                    <a:pt x="0" y="2"/>
                  </a:cubicBezTo>
                  <a:cubicBezTo>
                    <a:pt x="0" y="2"/>
                    <a:pt x="0" y="2"/>
                    <a:pt x="0" y="2"/>
                  </a:cubicBezTo>
                  <a:cubicBezTo>
                    <a:pt x="0" y="1"/>
                    <a:pt x="0" y="1"/>
                    <a:pt x="0" y="1"/>
                  </a:cubicBezTo>
                  <a:cubicBezTo>
                    <a:pt x="0" y="0"/>
                    <a:pt x="0"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2" name="Freeform 240"/>
            <p:cNvSpPr>
              <a:spLocks/>
            </p:cNvSpPr>
            <p:nvPr/>
          </p:nvSpPr>
          <p:spPr bwMode="auto">
            <a:xfrm>
              <a:off x="5384368" y="209550"/>
              <a:ext cx="758707" cy="710345"/>
            </a:xfrm>
            <a:custGeom>
              <a:avLst/>
              <a:gdLst>
                <a:gd name="T0" fmla="*/ 273 w 592"/>
                <a:gd name="T1" fmla="*/ 10 h 535"/>
                <a:gd name="T2" fmla="*/ 243 w 592"/>
                <a:gd name="T3" fmla="*/ 4 h 535"/>
                <a:gd name="T4" fmla="*/ 197 w 592"/>
                <a:gd name="T5" fmla="*/ 23 h 535"/>
                <a:gd name="T6" fmla="*/ 166 w 592"/>
                <a:gd name="T7" fmla="*/ 22 h 535"/>
                <a:gd name="T8" fmla="*/ 130 w 592"/>
                <a:gd name="T9" fmla="*/ 30 h 535"/>
                <a:gd name="T10" fmla="*/ 88 w 592"/>
                <a:gd name="T11" fmla="*/ 72 h 535"/>
                <a:gd name="T12" fmla="*/ 61 w 592"/>
                <a:gd name="T13" fmla="*/ 137 h 535"/>
                <a:gd name="T14" fmla="*/ 23 w 592"/>
                <a:gd name="T15" fmla="*/ 182 h 535"/>
                <a:gd name="T16" fmla="*/ 0 w 592"/>
                <a:gd name="T17" fmla="*/ 191 h 535"/>
                <a:gd name="T18" fmla="*/ 2 w 592"/>
                <a:gd name="T19" fmla="*/ 199 h 535"/>
                <a:gd name="T20" fmla="*/ 9 w 592"/>
                <a:gd name="T21" fmla="*/ 215 h 535"/>
                <a:gd name="T22" fmla="*/ 44 w 592"/>
                <a:gd name="T23" fmla="*/ 237 h 535"/>
                <a:gd name="T24" fmla="*/ 79 w 592"/>
                <a:gd name="T25" fmla="*/ 270 h 535"/>
                <a:gd name="T26" fmla="*/ 106 w 592"/>
                <a:gd name="T27" fmla="*/ 299 h 535"/>
                <a:gd name="T28" fmla="*/ 142 w 592"/>
                <a:gd name="T29" fmla="*/ 330 h 535"/>
                <a:gd name="T30" fmla="*/ 188 w 592"/>
                <a:gd name="T31" fmla="*/ 392 h 535"/>
                <a:gd name="T32" fmla="*/ 218 w 592"/>
                <a:gd name="T33" fmla="*/ 500 h 535"/>
                <a:gd name="T34" fmla="*/ 237 w 592"/>
                <a:gd name="T35" fmla="*/ 507 h 535"/>
                <a:gd name="T36" fmla="*/ 248 w 592"/>
                <a:gd name="T37" fmla="*/ 518 h 535"/>
                <a:gd name="T38" fmla="*/ 264 w 592"/>
                <a:gd name="T39" fmla="*/ 517 h 535"/>
                <a:gd name="T40" fmla="*/ 277 w 592"/>
                <a:gd name="T41" fmla="*/ 522 h 535"/>
                <a:gd name="T42" fmla="*/ 277 w 592"/>
                <a:gd name="T43" fmla="*/ 522 h 535"/>
                <a:gd name="T44" fmla="*/ 291 w 592"/>
                <a:gd name="T45" fmla="*/ 506 h 535"/>
                <a:gd name="T46" fmla="*/ 293 w 592"/>
                <a:gd name="T47" fmla="*/ 506 h 535"/>
                <a:gd name="T48" fmla="*/ 345 w 592"/>
                <a:gd name="T49" fmla="*/ 501 h 535"/>
                <a:gd name="T50" fmla="*/ 345 w 592"/>
                <a:gd name="T51" fmla="*/ 501 h 535"/>
                <a:gd name="T52" fmla="*/ 368 w 592"/>
                <a:gd name="T53" fmla="*/ 517 h 535"/>
                <a:gd name="T54" fmla="*/ 414 w 592"/>
                <a:gd name="T55" fmla="*/ 527 h 535"/>
                <a:gd name="T56" fmla="*/ 465 w 592"/>
                <a:gd name="T57" fmla="*/ 502 h 535"/>
                <a:gd name="T58" fmla="*/ 472 w 592"/>
                <a:gd name="T59" fmla="*/ 483 h 535"/>
                <a:gd name="T60" fmla="*/ 472 w 592"/>
                <a:gd name="T61" fmla="*/ 483 h 535"/>
                <a:gd name="T62" fmla="*/ 480 w 592"/>
                <a:gd name="T63" fmla="*/ 485 h 535"/>
                <a:gd name="T64" fmla="*/ 481 w 592"/>
                <a:gd name="T65" fmla="*/ 486 h 535"/>
                <a:gd name="T66" fmla="*/ 483 w 592"/>
                <a:gd name="T67" fmla="*/ 486 h 535"/>
                <a:gd name="T68" fmla="*/ 483 w 592"/>
                <a:gd name="T69" fmla="*/ 486 h 535"/>
                <a:gd name="T70" fmla="*/ 550 w 592"/>
                <a:gd name="T71" fmla="*/ 460 h 535"/>
                <a:gd name="T72" fmla="*/ 575 w 592"/>
                <a:gd name="T73" fmla="*/ 457 h 535"/>
                <a:gd name="T74" fmla="*/ 591 w 592"/>
                <a:gd name="T75" fmla="*/ 448 h 535"/>
                <a:gd name="T76" fmla="*/ 588 w 592"/>
                <a:gd name="T77" fmla="*/ 442 h 535"/>
                <a:gd name="T78" fmla="*/ 543 w 592"/>
                <a:gd name="T79" fmla="*/ 392 h 535"/>
                <a:gd name="T80" fmla="*/ 552 w 592"/>
                <a:gd name="T81" fmla="*/ 337 h 535"/>
                <a:gd name="T82" fmla="*/ 512 w 592"/>
                <a:gd name="T83" fmla="*/ 288 h 535"/>
                <a:gd name="T84" fmla="*/ 510 w 592"/>
                <a:gd name="T85" fmla="*/ 220 h 535"/>
                <a:gd name="T86" fmla="*/ 456 w 592"/>
                <a:gd name="T87" fmla="*/ 170 h 535"/>
                <a:gd name="T88" fmla="*/ 423 w 592"/>
                <a:gd name="T89" fmla="*/ 107 h 535"/>
                <a:gd name="T90" fmla="*/ 391 w 592"/>
                <a:gd name="T91" fmla="*/ 49 h 535"/>
                <a:gd name="T92" fmla="*/ 357 w 592"/>
                <a:gd name="T93" fmla="*/ 40 h 535"/>
                <a:gd name="T94" fmla="*/ 306 w 592"/>
                <a:gd name="T95"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2" h="535">
                  <a:moveTo>
                    <a:pt x="306" y="0"/>
                  </a:moveTo>
                  <a:cubicBezTo>
                    <a:pt x="305" y="0"/>
                    <a:pt x="303" y="0"/>
                    <a:pt x="300" y="0"/>
                  </a:cubicBezTo>
                  <a:cubicBezTo>
                    <a:pt x="290" y="0"/>
                    <a:pt x="283" y="5"/>
                    <a:pt x="273" y="10"/>
                  </a:cubicBezTo>
                  <a:cubicBezTo>
                    <a:pt x="272" y="11"/>
                    <a:pt x="270" y="11"/>
                    <a:pt x="268" y="11"/>
                  </a:cubicBezTo>
                  <a:cubicBezTo>
                    <a:pt x="262" y="11"/>
                    <a:pt x="255" y="9"/>
                    <a:pt x="251" y="8"/>
                  </a:cubicBezTo>
                  <a:cubicBezTo>
                    <a:pt x="245" y="6"/>
                    <a:pt x="246" y="4"/>
                    <a:pt x="243" y="4"/>
                  </a:cubicBezTo>
                  <a:cubicBezTo>
                    <a:pt x="242" y="4"/>
                    <a:pt x="240" y="5"/>
                    <a:pt x="237" y="5"/>
                  </a:cubicBezTo>
                  <a:cubicBezTo>
                    <a:pt x="224" y="8"/>
                    <a:pt x="228" y="6"/>
                    <a:pt x="218" y="14"/>
                  </a:cubicBezTo>
                  <a:cubicBezTo>
                    <a:pt x="210" y="20"/>
                    <a:pt x="210" y="23"/>
                    <a:pt x="197" y="23"/>
                  </a:cubicBezTo>
                  <a:cubicBezTo>
                    <a:pt x="189" y="23"/>
                    <a:pt x="185" y="20"/>
                    <a:pt x="179" y="20"/>
                  </a:cubicBezTo>
                  <a:cubicBezTo>
                    <a:pt x="178" y="20"/>
                    <a:pt x="177" y="20"/>
                    <a:pt x="175" y="21"/>
                  </a:cubicBezTo>
                  <a:cubicBezTo>
                    <a:pt x="172" y="21"/>
                    <a:pt x="169" y="22"/>
                    <a:pt x="166" y="22"/>
                  </a:cubicBezTo>
                  <a:cubicBezTo>
                    <a:pt x="161" y="22"/>
                    <a:pt x="155" y="21"/>
                    <a:pt x="149" y="19"/>
                  </a:cubicBezTo>
                  <a:cubicBezTo>
                    <a:pt x="149" y="19"/>
                    <a:pt x="148" y="19"/>
                    <a:pt x="148" y="19"/>
                  </a:cubicBezTo>
                  <a:cubicBezTo>
                    <a:pt x="141" y="19"/>
                    <a:pt x="134" y="25"/>
                    <a:pt x="130" y="30"/>
                  </a:cubicBezTo>
                  <a:cubicBezTo>
                    <a:pt x="125" y="36"/>
                    <a:pt x="119" y="39"/>
                    <a:pt x="117" y="46"/>
                  </a:cubicBezTo>
                  <a:cubicBezTo>
                    <a:pt x="117" y="47"/>
                    <a:pt x="107" y="56"/>
                    <a:pt x="103" y="58"/>
                  </a:cubicBezTo>
                  <a:cubicBezTo>
                    <a:pt x="96" y="62"/>
                    <a:pt x="92" y="68"/>
                    <a:pt x="88" y="72"/>
                  </a:cubicBezTo>
                  <a:cubicBezTo>
                    <a:pt x="82" y="78"/>
                    <a:pt x="79" y="85"/>
                    <a:pt x="73" y="90"/>
                  </a:cubicBezTo>
                  <a:cubicBezTo>
                    <a:pt x="67" y="96"/>
                    <a:pt x="69" y="106"/>
                    <a:pt x="66" y="114"/>
                  </a:cubicBezTo>
                  <a:cubicBezTo>
                    <a:pt x="63" y="121"/>
                    <a:pt x="63" y="130"/>
                    <a:pt x="61" y="137"/>
                  </a:cubicBezTo>
                  <a:cubicBezTo>
                    <a:pt x="58" y="143"/>
                    <a:pt x="50" y="149"/>
                    <a:pt x="46" y="152"/>
                  </a:cubicBezTo>
                  <a:cubicBezTo>
                    <a:pt x="42" y="156"/>
                    <a:pt x="43" y="167"/>
                    <a:pt x="40" y="173"/>
                  </a:cubicBezTo>
                  <a:cubicBezTo>
                    <a:pt x="37" y="180"/>
                    <a:pt x="29" y="182"/>
                    <a:pt x="23" y="182"/>
                  </a:cubicBezTo>
                  <a:cubicBezTo>
                    <a:pt x="16" y="182"/>
                    <a:pt x="9" y="184"/>
                    <a:pt x="4" y="187"/>
                  </a:cubicBezTo>
                  <a:cubicBezTo>
                    <a:pt x="3" y="187"/>
                    <a:pt x="2" y="188"/>
                    <a:pt x="1" y="188"/>
                  </a:cubicBezTo>
                  <a:cubicBezTo>
                    <a:pt x="1" y="189"/>
                    <a:pt x="0" y="190"/>
                    <a:pt x="0" y="191"/>
                  </a:cubicBezTo>
                  <a:cubicBezTo>
                    <a:pt x="0" y="191"/>
                    <a:pt x="0" y="192"/>
                    <a:pt x="0" y="192"/>
                  </a:cubicBezTo>
                  <a:cubicBezTo>
                    <a:pt x="1" y="192"/>
                    <a:pt x="1" y="193"/>
                    <a:pt x="1" y="193"/>
                  </a:cubicBezTo>
                  <a:cubicBezTo>
                    <a:pt x="2" y="195"/>
                    <a:pt x="2" y="197"/>
                    <a:pt x="2" y="199"/>
                  </a:cubicBezTo>
                  <a:cubicBezTo>
                    <a:pt x="3" y="200"/>
                    <a:pt x="3" y="201"/>
                    <a:pt x="4" y="202"/>
                  </a:cubicBezTo>
                  <a:cubicBezTo>
                    <a:pt x="5" y="204"/>
                    <a:pt x="5" y="207"/>
                    <a:pt x="5" y="210"/>
                  </a:cubicBezTo>
                  <a:cubicBezTo>
                    <a:pt x="6" y="212"/>
                    <a:pt x="7" y="214"/>
                    <a:pt x="9" y="215"/>
                  </a:cubicBezTo>
                  <a:cubicBezTo>
                    <a:pt x="10" y="216"/>
                    <a:pt x="12" y="217"/>
                    <a:pt x="13" y="219"/>
                  </a:cubicBezTo>
                  <a:cubicBezTo>
                    <a:pt x="18" y="221"/>
                    <a:pt x="24" y="223"/>
                    <a:pt x="29" y="225"/>
                  </a:cubicBezTo>
                  <a:cubicBezTo>
                    <a:pt x="37" y="228"/>
                    <a:pt x="37" y="231"/>
                    <a:pt x="44" y="237"/>
                  </a:cubicBezTo>
                  <a:cubicBezTo>
                    <a:pt x="48" y="241"/>
                    <a:pt x="53" y="250"/>
                    <a:pt x="59" y="253"/>
                  </a:cubicBezTo>
                  <a:cubicBezTo>
                    <a:pt x="65" y="256"/>
                    <a:pt x="70" y="261"/>
                    <a:pt x="75" y="266"/>
                  </a:cubicBezTo>
                  <a:cubicBezTo>
                    <a:pt x="76" y="267"/>
                    <a:pt x="78" y="269"/>
                    <a:pt x="79" y="270"/>
                  </a:cubicBezTo>
                  <a:cubicBezTo>
                    <a:pt x="87" y="276"/>
                    <a:pt x="87" y="276"/>
                    <a:pt x="87" y="276"/>
                  </a:cubicBezTo>
                  <a:cubicBezTo>
                    <a:pt x="92" y="283"/>
                    <a:pt x="92" y="283"/>
                    <a:pt x="92" y="283"/>
                  </a:cubicBezTo>
                  <a:cubicBezTo>
                    <a:pt x="96" y="287"/>
                    <a:pt x="101" y="295"/>
                    <a:pt x="106" y="299"/>
                  </a:cubicBezTo>
                  <a:cubicBezTo>
                    <a:pt x="111" y="304"/>
                    <a:pt x="118" y="307"/>
                    <a:pt x="124" y="313"/>
                  </a:cubicBezTo>
                  <a:cubicBezTo>
                    <a:pt x="128" y="318"/>
                    <a:pt x="138" y="322"/>
                    <a:pt x="142" y="329"/>
                  </a:cubicBezTo>
                  <a:cubicBezTo>
                    <a:pt x="142" y="329"/>
                    <a:pt x="142" y="330"/>
                    <a:pt x="142" y="330"/>
                  </a:cubicBezTo>
                  <a:cubicBezTo>
                    <a:pt x="160" y="353"/>
                    <a:pt x="160" y="353"/>
                    <a:pt x="160" y="353"/>
                  </a:cubicBezTo>
                  <a:cubicBezTo>
                    <a:pt x="176" y="373"/>
                    <a:pt x="176" y="373"/>
                    <a:pt x="176" y="373"/>
                  </a:cubicBezTo>
                  <a:cubicBezTo>
                    <a:pt x="188" y="392"/>
                    <a:pt x="188" y="392"/>
                    <a:pt x="188" y="392"/>
                  </a:cubicBezTo>
                  <a:cubicBezTo>
                    <a:pt x="188" y="393"/>
                    <a:pt x="189" y="394"/>
                    <a:pt x="189" y="395"/>
                  </a:cubicBezTo>
                  <a:cubicBezTo>
                    <a:pt x="194" y="402"/>
                    <a:pt x="198" y="410"/>
                    <a:pt x="201" y="418"/>
                  </a:cubicBezTo>
                  <a:cubicBezTo>
                    <a:pt x="212" y="445"/>
                    <a:pt x="206" y="474"/>
                    <a:pt x="218" y="500"/>
                  </a:cubicBezTo>
                  <a:cubicBezTo>
                    <a:pt x="219" y="504"/>
                    <a:pt x="219" y="508"/>
                    <a:pt x="224" y="508"/>
                  </a:cubicBezTo>
                  <a:cubicBezTo>
                    <a:pt x="227" y="508"/>
                    <a:pt x="231" y="507"/>
                    <a:pt x="235" y="507"/>
                  </a:cubicBezTo>
                  <a:cubicBezTo>
                    <a:pt x="236" y="507"/>
                    <a:pt x="236" y="507"/>
                    <a:pt x="237" y="507"/>
                  </a:cubicBezTo>
                  <a:cubicBezTo>
                    <a:pt x="240" y="508"/>
                    <a:pt x="241" y="509"/>
                    <a:pt x="242" y="511"/>
                  </a:cubicBezTo>
                  <a:cubicBezTo>
                    <a:pt x="242" y="512"/>
                    <a:pt x="243" y="512"/>
                    <a:pt x="244" y="513"/>
                  </a:cubicBezTo>
                  <a:cubicBezTo>
                    <a:pt x="245" y="514"/>
                    <a:pt x="246" y="517"/>
                    <a:pt x="248" y="518"/>
                  </a:cubicBezTo>
                  <a:cubicBezTo>
                    <a:pt x="249" y="519"/>
                    <a:pt x="251" y="520"/>
                    <a:pt x="252" y="520"/>
                  </a:cubicBezTo>
                  <a:cubicBezTo>
                    <a:pt x="254" y="520"/>
                    <a:pt x="255" y="519"/>
                    <a:pt x="258" y="518"/>
                  </a:cubicBezTo>
                  <a:cubicBezTo>
                    <a:pt x="260" y="517"/>
                    <a:pt x="262" y="517"/>
                    <a:pt x="264" y="517"/>
                  </a:cubicBezTo>
                  <a:cubicBezTo>
                    <a:pt x="266" y="517"/>
                    <a:pt x="268" y="518"/>
                    <a:pt x="271" y="520"/>
                  </a:cubicBezTo>
                  <a:cubicBezTo>
                    <a:pt x="271" y="520"/>
                    <a:pt x="271" y="520"/>
                    <a:pt x="271" y="520"/>
                  </a:cubicBezTo>
                  <a:cubicBezTo>
                    <a:pt x="273" y="521"/>
                    <a:pt x="276" y="522"/>
                    <a:pt x="277" y="522"/>
                  </a:cubicBezTo>
                  <a:cubicBezTo>
                    <a:pt x="277" y="522"/>
                    <a:pt x="277" y="522"/>
                    <a:pt x="277" y="522"/>
                  </a:cubicBezTo>
                  <a:cubicBezTo>
                    <a:pt x="277" y="522"/>
                    <a:pt x="277" y="522"/>
                    <a:pt x="277" y="522"/>
                  </a:cubicBezTo>
                  <a:cubicBezTo>
                    <a:pt x="277" y="522"/>
                    <a:pt x="277" y="522"/>
                    <a:pt x="277" y="522"/>
                  </a:cubicBezTo>
                  <a:cubicBezTo>
                    <a:pt x="281" y="508"/>
                    <a:pt x="284" y="506"/>
                    <a:pt x="291" y="506"/>
                  </a:cubicBezTo>
                  <a:cubicBezTo>
                    <a:pt x="291" y="506"/>
                    <a:pt x="291" y="506"/>
                    <a:pt x="291" y="506"/>
                  </a:cubicBezTo>
                  <a:cubicBezTo>
                    <a:pt x="291" y="506"/>
                    <a:pt x="291" y="506"/>
                    <a:pt x="291" y="506"/>
                  </a:cubicBezTo>
                  <a:cubicBezTo>
                    <a:pt x="291" y="506"/>
                    <a:pt x="291" y="506"/>
                    <a:pt x="291" y="506"/>
                  </a:cubicBezTo>
                  <a:cubicBezTo>
                    <a:pt x="291" y="506"/>
                    <a:pt x="291" y="506"/>
                    <a:pt x="291" y="506"/>
                  </a:cubicBezTo>
                  <a:cubicBezTo>
                    <a:pt x="292" y="506"/>
                    <a:pt x="293" y="506"/>
                    <a:pt x="293" y="506"/>
                  </a:cubicBezTo>
                  <a:cubicBezTo>
                    <a:pt x="297" y="506"/>
                    <a:pt x="301" y="507"/>
                    <a:pt x="305" y="507"/>
                  </a:cubicBezTo>
                  <a:cubicBezTo>
                    <a:pt x="322" y="507"/>
                    <a:pt x="334" y="503"/>
                    <a:pt x="342" y="502"/>
                  </a:cubicBezTo>
                  <a:cubicBezTo>
                    <a:pt x="343" y="501"/>
                    <a:pt x="344" y="501"/>
                    <a:pt x="345" y="501"/>
                  </a:cubicBezTo>
                  <a:cubicBezTo>
                    <a:pt x="345" y="501"/>
                    <a:pt x="345" y="501"/>
                    <a:pt x="345" y="501"/>
                  </a:cubicBezTo>
                  <a:cubicBezTo>
                    <a:pt x="345" y="501"/>
                    <a:pt x="345" y="501"/>
                    <a:pt x="345" y="501"/>
                  </a:cubicBezTo>
                  <a:cubicBezTo>
                    <a:pt x="345" y="501"/>
                    <a:pt x="345" y="501"/>
                    <a:pt x="345" y="501"/>
                  </a:cubicBezTo>
                  <a:cubicBezTo>
                    <a:pt x="345" y="501"/>
                    <a:pt x="345" y="501"/>
                    <a:pt x="345" y="501"/>
                  </a:cubicBezTo>
                  <a:cubicBezTo>
                    <a:pt x="353" y="501"/>
                    <a:pt x="360" y="511"/>
                    <a:pt x="368" y="517"/>
                  </a:cubicBezTo>
                  <a:cubicBezTo>
                    <a:pt x="368" y="517"/>
                    <a:pt x="368" y="517"/>
                    <a:pt x="368" y="517"/>
                  </a:cubicBezTo>
                  <a:cubicBezTo>
                    <a:pt x="368" y="517"/>
                    <a:pt x="368" y="517"/>
                    <a:pt x="368" y="517"/>
                  </a:cubicBezTo>
                  <a:cubicBezTo>
                    <a:pt x="370" y="519"/>
                    <a:pt x="373" y="521"/>
                    <a:pt x="375" y="522"/>
                  </a:cubicBezTo>
                  <a:cubicBezTo>
                    <a:pt x="385" y="527"/>
                    <a:pt x="409" y="526"/>
                    <a:pt x="414" y="527"/>
                  </a:cubicBezTo>
                  <a:cubicBezTo>
                    <a:pt x="430" y="531"/>
                    <a:pt x="435" y="535"/>
                    <a:pt x="458" y="535"/>
                  </a:cubicBezTo>
                  <a:cubicBezTo>
                    <a:pt x="465" y="535"/>
                    <a:pt x="466" y="527"/>
                    <a:pt x="466" y="519"/>
                  </a:cubicBezTo>
                  <a:cubicBezTo>
                    <a:pt x="466" y="513"/>
                    <a:pt x="465" y="506"/>
                    <a:pt x="465" y="502"/>
                  </a:cubicBezTo>
                  <a:cubicBezTo>
                    <a:pt x="465" y="502"/>
                    <a:pt x="465" y="502"/>
                    <a:pt x="465" y="502"/>
                  </a:cubicBezTo>
                  <a:cubicBezTo>
                    <a:pt x="465" y="502"/>
                    <a:pt x="465" y="502"/>
                    <a:pt x="465" y="502"/>
                  </a:cubicBezTo>
                  <a:cubicBezTo>
                    <a:pt x="465" y="487"/>
                    <a:pt x="468" y="484"/>
                    <a:pt x="472" y="483"/>
                  </a:cubicBezTo>
                  <a:cubicBezTo>
                    <a:pt x="472" y="483"/>
                    <a:pt x="472" y="483"/>
                    <a:pt x="472" y="483"/>
                  </a:cubicBezTo>
                  <a:cubicBezTo>
                    <a:pt x="472" y="483"/>
                    <a:pt x="472" y="483"/>
                    <a:pt x="472" y="483"/>
                  </a:cubicBezTo>
                  <a:cubicBezTo>
                    <a:pt x="472" y="483"/>
                    <a:pt x="472" y="483"/>
                    <a:pt x="472" y="483"/>
                  </a:cubicBezTo>
                  <a:cubicBezTo>
                    <a:pt x="472" y="483"/>
                    <a:pt x="472" y="483"/>
                    <a:pt x="472" y="483"/>
                  </a:cubicBezTo>
                  <a:cubicBezTo>
                    <a:pt x="474" y="484"/>
                    <a:pt x="476" y="484"/>
                    <a:pt x="479" y="485"/>
                  </a:cubicBezTo>
                  <a:cubicBezTo>
                    <a:pt x="480" y="485"/>
                    <a:pt x="480" y="485"/>
                    <a:pt x="480" y="485"/>
                  </a:cubicBezTo>
                  <a:cubicBezTo>
                    <a:pt x="480" y="485"/>
                    <a:pt x="480" y="485"/>
                    <a:pt x="480" y="485"/>
                  </a:cubicBezTo>
                  <a:cubicBezTo>
                    <a:pt x="481" y="485"/>
                    <a:pt x="481" y="485"/>
                    <a:pt x="481" y="486"/>
                  </a:cubicBezTo>
                  <a:cubicBezTo>
                    <a:pt x="481" y="486"/>
                    <a:pt x="481" y="486"/>
                    <a:pt x="481" y="486"/>
                  </a:cubicBezTo>
                  <a:cubicBezTo>
                    <a:pt x="482" y="486"/>
                    <a:pt x="482" y="486"/>
                    <a:pt x="482" y="486"/>
                  </a:cubicBezTo>
                  <a:cubicBezTo>
                    <a:pt x="482" y="486"/>
                    <a:pt x="482" y="486"/>
                    <a:pt x="482" y="486"/>
                  </a:cubicBezTo>
                  <a:cubicBezTo>
                    <a:pt x="482" y="486"/>
                    <a:pt x="482" y="486"/>
                    <a:pt x="483" y="486"/>
                  </a:cubicBezTo>
                  <a:cubicBezTo>
                    <a:pt x="483" y="486"/>
                    <a:pt x="483" y="486"/>
                    <a:pt x="483" y="486"/>
                  </a:cubicBezTo>
                  <a:cubicBezTo>
                    <a:pt x="483" y="486"/>
                    <a:pt x="483" y="486"/>
                    <a:pt x="483" y="486"/>
                  </a:cubicBezTo>
                  <a:cubicBezTo>
                    <a:pt x="483" y="486"/>
                    <a:pt x="483" y="486"/>
                    <a:pt x="483" y="486"/>
                  </a:cubicBezTo>
                  <a:cubicBezTo>
                    <a:pt x="483" y="486"/>
                    <a:pt x="483" y="486"/>
                    <a:pt x="483" y="486"/>
                  </a:cubicBezTo>
                  <a:cubicBezTo>
                    <a:pt x="487" y="487"/>
                    <a:pt x="506" y="489"/>
                    <a:pt x="522" y="489"/>
                  </a:cubicBezTo>
                  <a:cubicBezTo>
                    <a:pt x="529" y="489"/>
                    <a:pt x="540" y="465"/>
                    <a:pt x="550" y="460"/>
                  </a:cubicBezTo>
                  <a:cubicBezTo>
                    <a:pt x="557" y="457"/>
                    <a:pt x="562" y="456"/>
                    <a:pt x="566" y="456"/>
                  </a:cubicBezTo>
                  <a:cubicBezTo>
                    <a:pt x="568" y="456"/>
                    <a:pt x="569" y="457"/>
                    <a:pt x="571" y="457"/>
                  </a:cubicBezTo>
                  <a:cubicBezTo>
                    <a:pt x="572" y="457"/>
                    <a:pt x="573" y="457"/>
                    <a:pt x="575" y="457"/>
                  </a:cubicBezTo>
                  <a:cubicBezTo>
                    <a:pt x="580" y="457"/>
                    <a:pt x="585" y="456"/>
                    <a:pt x="591" y="448"/>
                  </a:cubicBezTo>
                  <a:cubicBezTo>
                    <a:pt x="591" y="448"/>
                    <a:pt x="591" y="448"/>
                    <a:pt x="591" y="448"/>
                  </a:cubicBezTo>
                  <a:cubicBezTo>
                    <a:pt x="591" y="448"/>
                    <a:pt x="591" y="448"/>
                    <a:pt x="591" y="448"/>
                  </a:cubicBezTo>
                  <a:cubicBezTo>
                    <a:pt x="591" y="448"/>
                    <a:pt x="591" y="447"/>
                    <a:pt x="592" y="447"/>
                  </a:cubicBezTo>
                  <a:cubicBezTo>
                    <a:pt x="592" y="447"/>
                    <a:pt x="592" y="447"/>
                    <a:pt x="592" y="447"/>
                  </a:cubicBezTo>
                  <a:cubicBezTo>
                    <a:pt x="590" y="446"/>
                    <a:pt x="589" y="444"/>
                    <a:pt x="588" y="442"/>
                  </a:cubicBezTo>
                  <a:cubicBezTo>
                    <a:pt x="583" y="435"/>
                    <a:pt x="580" y="431"/>
                    <a:pt x="574" y="423"/>
                  </a:cubicBezTo>
                  <a:cubicBezTo>
                    <a:pt x="569" y="417"/>
                    <a:pt x="565" y="413"/>
                    <a:pt x="562" y="407"/>
                  </a:cubicBezTo>
                  <a:cubicBezTo>
                    <a:pt x="559" y="401"/>
                    <a:pt x="548" y="396"/>
                    <a:pt x="543" y="392"/>
                  </a:cubicBezTo>
                  <a:cubicBezTo>
                    <a:pt x="539" y="389"/>
                    <a:pt x="536" y="378"/>
                    <a:pt x="534" y="373"/>
                  </a:cubicBezTo>
                  <a:cubicBezTo>
                    <a:pt x="532" y="370"/>
                    <a:pt x="548" y="358"/>
                    <a:pt x="549" y="357"/>
                  </a:cubicBezTo>
                  <a:cubicBezTo>
                    <a:pt x="556" y="350"/>
                    <a:pt x="553" y="344"/>
                    <a:pt x="552" y="337"/>
                  </a:cubicBezTo>
                  <a:cubicBezTo>
                    <a:pt x="550" y="330"/>
                    <a:pt x="534" y="325"/>
                    <a:pt x="530" y="322"/>
                  </a:cubicBezTo>
                  <a:cubicBezTo>
                    <a:pt x="522" y="318"/>
                    <a:pt x="515" y="316"/>
                    <a:pt x="513" y="307"/>
                  </a:cubicBezTo>
                  <a:cubicBezTo>
                    <a:pt x="511" y="300"/>
                    <a:pt x="510" y="293"/>
                    <a:pt x="512" y="288"/>
                  </a:cubicBezTo>
                  <a:cubicBezTo>
                    <a:pt x="514" y="280"/>
                    <a:pt x="516" y="274"/>
                    <a:pt x="516" y="264"/>
                  </a:cubicBezTo>
                  <a:cubicBezTo>
                    <a:pt x="516" y="256"/>
                    <a:pt x="516" y="247"/>
                    <a:pt x="514" y="240"/>
                  </a:cubicBezTo>
                  <a:cubicBezTo>
                    <a:pt x="513" y="233"/>
                    <a:pt x="512" y="226"/>
                    <a:pt x="510" y="220"/>
                  </a:cubicBezTo>
                  <a:cubicBezTo>
                    <a:pt x="508" y="213"/>
                    <a:pt x="496" y="206"/>
                    <a:pt x="492" y="202"/>
                  </a:cubicBezTo>
                  <a:cubicBezTo>
                    <a:pt x="487" y="198"/>
                    <a:pt x="478" y="191"/>
                    <a:pt x="473" y="188"/>
                  </a:cubicBezTo>
                  <a:cubicBezTo>
                    <a:pt x="466" y="185"/>
                    <a:pt x="463" y="177"/>
                    <a:pt x="456" y="170"/>
                  </a:cubicBezTo>
                  <a:cubicBezTo>
                    <a:pt x="448" y="162"/>
                    <a:pt x="444" y="154"/>
                    <a:pt x="437" y="147"/>
                  </a:cubicBezTo>
                  <a:cubicBezTo>
                    <a:pt x="432" y="142"/>
                    <a:pt x="426" y="138"/>
                    <a:pt x="424" y="129"/>
                  </a:cubicBezTo>
                  <a:cubicBezTo>
                    <a:pt x="422" y="122"/>
                    <a:pt x="423" y="115"/>
                    <a:pt x="423" y="107"/>
                  </a:cubicBezTo>
                  <a:cubicBezTo>
                    <a:pt x="423" y="98"/>
                    <a:pt x="422" y="91"/>
                    <a:pt x="420" y="84"/>
                  </a:cubicBezTo>
                  <a:cubicBezTo>
                    <a:pt x="419" y="81"/>
                    <a:pt x="400" y="71"/>
                    <a:pt x="400" y="71"/>
                  </a:cubicBezTo>
                  <a:cubicBezTo>
                    <a:pt x="392" y="67"/>
                    <a:pt x="391" y="58"/>
                    <a:pt x="391" y="49"/>
                  </a:cubicBezTo>
                  <a:cubicBezTo>
                    <a:pt x="391" y="38"/>
                    <a:pt x="387" y="34"/>
                    <a:pt x="381" y="31"/>
                  </a:cubicBezTo>
                  <a:cubicBezTo>
                    <a:pt x="381" y="31"/>
                    <a:pt x="381" y="31"/>
                    <a:pt x="381" y="31"/>
                  </a:cubicBezTo>
                  <a:cubicBezTo>
                    <a:pt x="377" y="31"/>
                    <a:pt x="362" y="40"/>
                    <a:pt x="357" y="40"/>
                  </a:cubicBezTo>
                  <a:cubicBezTo>
                    <a:pt x="350" y="40"/>
                    <a:pt x="343" y="26"/>
                    <a:pt x="340" y="22"/>
                  </a:cubicBezTo>
                  <a:cubicBezTo>
                    <a:pt x="334" y="14"/>
                    <a:pt x="330" y="8"/>
                    <a:pt x="322" y="4"/>
                  </a:cubicBezTo>
                  <a:cubicBezTo>
                    <a:pt x="315" y="0"/>
                    <a:pt x="312" y="0"/>
                    <a:pt x="306" y="0"/>
                  </a:cubicBezTo>
                </a:path>
              </a:pathLst>
            </a:custGeom>
            <a:solidFill>
              <a:srgbClr val="DAE3F3"/>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 name="Freeform 241"/>
            <p:cNvSpPr>
              <a:spLocks noEditPoints="1"/>
            </p:cNvSpPr>
            <p:nvPr/>
          </p:nvSpPr>
          <p:spPr bwMode="auto">
            <a:xfrm>
              <a:off x="5739474" y="803392"/>
              <a:ext cx="403601" cy="98704"/>
            </a:xfrm>
            <a:custGeom>
              <a:avLst/>
              <a:gdLst>
                <a:gd name="T0" fmla="*/ 0 w 315"/>
                <a:gd name="T1" fmla="*/ 75 h 75"/>
                <a:gd name="T2" fmla="*/ 0 w 315"/>
                <a:gd name="T3" fmla="*/ 75 h 75"/>
                <a:gd name="T4" fmla="*/ 0 w 315"/>
                <a:gd name="T5" fmla="*/ 75 h 75"/>
                <a:gd name="T6" fmla="*/ 0 w 315"/>
                <a:gd name="T7" fmla="*/ 75 h 75"/>
                <a:gd name="T8" fmla="*/ 0 w 315"/>
                <a:gd name="T9" fmla="*/ 75 h 75"/>
                <a:gd name="T10" fmla="*/ 0 w 315"/>
                <a:gd name="T11" fmla="*/ 75 h 75"/>
                <a:gd name="T12" fmla="*/ 0 w 315"/>
                <a:gd name="T13" fmla="*/ 75 h 75"/>
                <a:gd name="T14" fmla="*/ 91 w 315"/>
                <a:gd name="T15" fmla="*/ 70 h 75"/>
                <a:gd name="T16" fmla="*/ 91 w 315"/>
                <a:gd name="T17" fmla="*/ 70 h 75"/>
                <a:gd name="T18" fmla="*/ 91 w 315"/>
                <a:gd name="T19" fmla="*/ 70 h 75"/>
                <a:gd name="T20" fmla="*/ 14 w 315"/>
                <a:gd name="T21" fmla="*/ 59 h 75"/>
                <a:gd name="T22" fmla="*/ 16 w 315"/>
                <a:gd name="T23" fmla="*/ 59 h 75"/>
                <a:gd name="T24" fmla="*/ 14 w 315"/>
                <a:gd name="T25" fmla="*/ 59 h 75"/>
                <a:gd name="T26" fmla="*/ 14 w 315"/>
                <a:gd name="T27" fmla="*/ 59 h 75"/>
                <a:gd name="T28" fmla="*/ 14 w 315"/>
                <a:gd name="T29" fmla="*/ 59 h 75"/>
                <a:gd name="T30" fmla="*/ 14 w 315"/>
                <a:gd name="T31" fmla="*/ 59 h 75"/>
                <a:gd name="T32" fmla="*/ 14 w 315"/>
                <a:gd name="T33" fmla="*/ 59 h 75"/>
                <a:gd name="T34" fmla="*/ 188 w 315"/>
                <a:gd name="T35" fmla="*/ 55 h 75"/>
                <a:gd name="T36" fmla="*/ 188 w 315"/>
                <a:gd name="T37" fmla="*/ 55 h 75"/>
                <a:gd name="T38" fmla="*/ 189 w 315"/>
                <a:gd name="T39" fmla="*/ 72 h 75"/>
                <a:gd name="T40" fmla="*/ 188 w 315"/>
                <a:gd name="T41" fmla="*/ 55 h 75"/>
                <a:gd name="T42" fmla="*/ 68 w 315"/>
                <a:gd name="T43" fmla="*/ 54 h 75"/>
                <a:gd name="T44" fmla="*/ 91 w 315"/>
                <a:gd name="T45" fmla="*/ 70 h 75"/>
                <a:gd name="T46" fmla="*/ 68 w 315"/>
                <a:gd name="T47" fmla="*/ 54 h 75"/>
                <a:gd name="T48" fmla="*/ 68 w 315"/>
                <a:gd name="T49" fmla="*/ 54 h 75"/>
                <a:gd name="T50" fmla="*/ 68 w 315"/>
                <a:gd name="T51" fmla="*/ 54 h 75"/>
                <a:gd name="T52" fmla="*/ 68 w 315"/>
                <a:gd name="T53" fmla="*/ 54 h 75"/>
                <a:gd name="T54" fmla="*/ 68 w 315"/>
                <a:gd name="T55" fmla="*/ 54 h 75"/>
                <a:gd name="T56" fmla="*/ 206 w 315"/>
                <a:gd name="T57" fmla="*/ 39 h 75"/>
                <a:gd name="T58" fmla="*/ 206 w 315"/>
                <a:gd name="T59" fmla="*/ 39 h 75"/>
                <a:gd name="T60" fmla="*/ 206 w 315"/>
                <a:gd name="T61" fmla="*/ 39 h 75"/>
                <a:gd name="T62" fmla="*/ 206 w 315"/>
                <a:gd name="T63" fmla="*/ 39 h 75"/>
                <a:gd name="T64" fmla="*/ 206 w 315"/>
                <a:gd name="T65" fmla="*/ 39 h 75"/>
                <a:gd name="T66" fmla="*/ 206 w 315"/>
                <a:gd name="T67" fmla="*/ 39 h 75"/>
                <a:gd name="T68" fmla="*/ 205 w 315"/>
                <a:gd name="T69" fmla="*/ 39 h 75"/>
                <a:gd name="T70" fmla="*/ 205 w 315"/>
                <a:gd name="T71" fmla="*/ 39 h 75"/>
                <a:gd name="T72" fmla="*/ 205 w 315"/>
                <a:gd name="T73" fmla="*/ 39 h 75"/>
                <a:gd name="T74" fmla="*/ 204 w 315"/>
                <a:gd name="T75" fmla="*/ 39 h 75"/>
                <a:gd name="T76" fmla="*/ 204 w 315"/>
                <a:gd name="T77" fmla="*/ 39 h 75"/>
                <a:gd name="T78" fmla="*/ 204 w 315"/>
                <a:gd name="T79" fmla="*/ 39 h 75"/>
                <a:gd name="T80" fmla="*/ 203 w 315"/>
                <a:gd name="T81" fmla="*/ 38 h 75"/>
                <a:gd name="T82" fmla="*/ 203 w 315"/>
                <a:gd name="T83" fmla="*/ 38 h 75"/>
                <a:gd name="T84" fmla="*/ 203 w 315"/>
                <a:gd name="T85" fmla="*/ 38 h 75"/>
                <a:gd name="T86" fmla="*/ 195 w 315"/>
                <a:gd name="T87" fmla="*/ 36 h 75"/>
                <a:gd name="T88" fmla="*/ 202 w 315"/>
                <a:gd name="T89" fmla="*/ 38 h 75"/>
                <a:gd name="T90" fmla="*/ 195 w 315"/>
                <a:gd name="T91" fmla="*/ 36 h 75"/>
                <a:gd name="T92" fmla="*/ 195 w 315"/>
                <a:gd name="T93" fmla="*/ 36 h 75"/>
                <a:gd name="T94" fmla="*/ 195 w 315"/>
                <a:gd name="T95" fmla="*/ 36 h 75"/>
                <a:gd name="T96" fmla="*/ 195 w 315"/>
                <a:gd name="T97" fmla="*/ 36 h 75"/>
                <a:gd name="T98" fmla="*/ 195 w 315"/>
                <a:gd name="T99" fmla="*/ 36 h 75"/>
                <a:gd name="T100" fmla="*/ 314 w 315"/>
                <a:gd name="T101" fmla="*/ 1 h 75"/>
                <a:gd name="T102" fmla="*/ 314 w 315"/>
                <a:gd name="T103" fmla="*/ 1 h 75"/>
                <a:gd name="T104" fmla="*/ 314 w 315"/>
                <a:gd name="T105" fmla="*/ 1 h 75"/>
                <a:gd name="T106" fmla="*/ 315 w 315"/>
                <a:gd name="T107" fmla="*/ 0 h 75"/>
                <a:gd name="T108" fmla="*/ 314 w 315"/>
                <a:gd name="T109" fmla="*/ 1 h 75"/>
                <a:gd name="T110" fmla="*/ 315 w 315"/>
                <a:gd name="T11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5" h="75">
                  <a:moveTo>
                    <a:pt x="0" y="75"/>
                  </a:moveTo>
                  <a:cubicBezTo>
                    <a:pt x="0" y="75"/>
                    <a:pt x="0" y="75"/>
                    <a:pt x="0" y="75"/>
                  </a:cubicBezTo>
                  <a:cubicBezTo>
                    <a:pt x="0" y="75"/>
                    <a:pt x="0" y="75"/>
                    <a:pt x="0" y="75"/>
                  </a:cubicBezTo>
                  <a:cubicBezTo>
                    <a:pt x="0" y="75"/>
                    <a:pt x="0" y="75"/>
                    <a:pt x="0" y="75"/>
                  </a:cubicBezTo>
                  <a:moveTo>
                    <a:pt x="0" y="75"/>
                  </a:moveTo>
                  <a:cubicBezTo>
                    <a:pt x="0" y="75"/>
                    <a:pt x="0" y="75"/>
                    <a:pt x="0" y="75"/>
                  </a:cubicBezTo>
                  <a:cubicBezTo>
                    <a:pt x="0" y="75"/>
                    <a:pt x="0" y="75"/>
                    <a:pt x="0" y="75"/>
                  </a:cubicBezTo>
                  <a:moveTo>
                    <a:pt x="91" y="70"/>
                  </a:moveTo>
                  <a:cubicBezTo>
                    <a:pt x="91" y="70"/>
                    <a:pt x="91" y="70"/>
                    <a:pt x="91" y="70"/>
                  </a:cubicBezTo>
                  <a:cubicBezTo>
                    <a:pt x="91" y="70"/>
                    <a:pt x="91" y="70"/>
                    <a:pt x="91" y="70"/>
                  </a:cubicBezTo>
                  <a:moveTo>
                    <a:pt x="14" y="59"/>
                  </a:moveTo>
                  <a:cubicBezTo>
                    <a:pt x="15" y="59"/>
                    <a:pt x="16" y="59"/>
                    <a:pt x="16" y="59"/>
                  </a:cubicBezTo>
                  <a:cubicBezTo>
                    <a:pt x="16" y="59"/>
                    <a:pt x="15" y="59"/>
                    <a:pt x="14" y="59"/>
                  </a:cubicBezTo>
                  <a:moveTo>
                    <a:pt x="14" y="59"/>
                  </a:moveTo>
                  <a:cubicBezTo>
                    <a:pt x="14" y="59"/>
                    <a:pt x="14" y="59"/>
                    <a:pt x="14" y="59"/>
                  </a:cubicBezTo>
                  <a:cubicBezTo>
                    <a:pt x="14" y="59"/>
                    <a:pt x="14" y="59"/>
                    <a:pt x="14" y="59"/>
                  </a:cubicBezTo>
                  <a:cubicBezTo>
                    <a:pt x="14" y="59"/>
                    <a:pt x="14" y="59"/>
                    <a:pt x="14" y="59"/>
                  </a:cubicBezTo>
                  <a:moveTo>
                    <a:pt x="188" y="55"/>
                  </a:moveTo>
                  <a:cubicBezTo>
                    <a:pt x="188" y="55"/>
                    <a:pt x="188" y="55"/>
                    <a:pt x="188" y="55"/>
                  </a:cubicBezTo>
                  <a:cubicBezTo>
                    <a:pt x="188" y="59"/>
                    <a:pt x="189" y="66"/>
                    <a:pt x="189" y="72"/>
                  </a:cubicBezTo>
                  <a:cubicBezTo>
                    <a:pt x="189" y="66"/>
                    <a:pt x="188" y="59"/>
                    <a:pt x="188" y="55"/>
                  </a:cubicBezTo>
                  <a:moveTo>
                    <a:pt x="68" y="54"/>
                  </a:moveTo>
                  <a:cubicBezTo>
                    <a:pt x="76" y="54"/>
                    <a:pt x="83" y="64"/>
                    <a:pt x="91" y="70"/>
                  </a:cubicBezTo>
                  <a:cubicBezTo>
                    <a:pt x="83" y="64"/>
                    <a:pt x="76" y="54"/>
                    <a:pt x="68" y="54"/>
                  </a:cubicBezTo>
                  <a:moveTo>
                    <a:pt x="68" y="54"/>
                  </a:moveTo>
                  <a:cubicBezTo>
                    <a:pt x="68" y="54"/>
                    <a:pt x="68" y="54"/>
                    <a:pt x="68" y="54"/>
                  </a:cubicBezTo>
                  <a:cubicBezTo>
                    <a:pt x="68" y="54"/>
                    <a:pt x="68" y="54"/>
                    <a:pt x="68" y="54"/>
                  </a:cubicBezTo>
                  <a:cubicBezTo>
                    <a:pt x="68" y="54"/>
                    <a:pt x="68" y="54"/>
                    <a:pt x="68" y="54"/>
                  </a:cubicBezTo>
                  <a:moveTo>
                    <a:pt x="206" y="39"/>
                  </a:moveTo>
                  <a:cubicBezTo>
                    <a:pt x="206" y="39"/>
                    <a:pt x="206" y="39"/>
                    <a:pt x="206" y="39"/>
                  </a:cubicBezTo>
                  <a:cubicBezTo>
                    <a:pt x="206" y="39"/>
                    <a:pt x="206" y="39"/>
                    <a:pt x="206" y="39"/>
                  </a:cubicBezTo>
                  <a:moveTo>
                    <a:pt x="206" y="39"/>
                  </a:moveTo>
                  <a:cubicBezTo>
                    <a:pt x="206" y="39"/>
                    <a:pt x="206" y="39"/>
                    <a:pt x="206" y="39"/>
                  </a:cubicBezTo>
                  <a:cubicBezTo>
                    <a:pt x="206" y="39"/>
                    <a:pt x="206" y="39"/>
                    <a:pt x="206" y="39"/>
                  </a:cubicBezTo>
                  <a:moveTo>
                    <a:pt x="205" y="39"/>
                  </a:moveTo>
                  <a:cubicBezTo>
                    <a:pt x="205" y="39"/>
                    <a:pt x="205" y="39"/>
                    <a:pt x="205" y="39"/>
                  </a:cubicBezTo>
                  <a:cubicBezTo>
                    <a:pt x="205" y="39"/>
                    <a:pt x="205" y="39"/>
                    <a:pt x="205" y="39"/>
                  </a:cubicBezTo>
                  <a:moveTo>
                    <a:pt x="204" y="39"/>
                  </a:moveTo>
                  <a:cubicBezTo>
                    <a:pt x="204" y="39"/>
                    <a:pt x="204" y="39"/>
                    <a:pt x="204" y="39"/>
                  </a:cubicBezTo>
                  <a:cubicBezTo>
                    <a:pt x="204" y="39"/>
                    <a:pt x="204" y="39"/>
                    <a:pt x="204" y="39"/>
                  </a:cubicBezTo>
                  <a:moveTo>
                    <a:pt x="203" y="38"/>
                  </a:moveTo>
                  <a:cubicBezTo>
                    <a:pt x="203" y="38"/>
                    <a:pt x="203" y="38"/>
                    <a:pt x="203" y="38"/>
                  </a:cubicBezTo>
                  <a:cubicBezTo>
                    <a:pt x="203" y="38"/>
                    <a:pt x="203" y="38"/>
                    <a:pt x="203" y="38"/>
                  </a:cubicBezTo>
                  <a:moveTo>
                    <a:pt x="195" y="36"/>
                  </a:moveTo>
                  <a:cubicBezTo>
                    <a:pt x="197" y="37"/>
                    <a:pt x="199" y="37"/>
                    <a:pt x="202" y="38"/>
                  </a:cubicBezTo>
                  <a:cubicBezTo>
                    <a:pt x="199" y="37"/>
                    <a:pt x="197" y="37"/>
                    <a:pt x="195" y="36"/>
                  </a:cubicBezTo>
                  <a:moveTo>
                    <a:pt x="195" y="36"/>
                  </a:moveTo>
                  <a:cubicBezTo>
                    <a:pt x="195" y="36"/>
                    <a:pt x="195" y="36"/>
                    <a:pt x="195" y="36"/>
                  </a:cubicBezTo>
                  <a:cubicBezTo>
                    <a:pt x="195" y="36"/>
                    <a:pt x="195" y="36"/>
                    <a:pt x="195" y="36"/>
                  </a:cubicBezTo>
                  <a:cubicBezTo>
                    <a:pt x="195" y="36"/>
                    <a:pt x="195" y="36"/>
                    <a:pt x="195" y="36"/>
                  </a:cubicBezTo>
                  <a:moveTo>
                    <a:pt x="314" y="1"/>
                  </a:moveTo>
                  <a:cubicBezTo>
                    <a:pt x="314" y="1"/>
                    <a:pt x="314" y="1"/>
                    <a:pt x="314" y="1"/>
                  </a:cubicBezTo>
                  <a:cubicBezTo>
                    <a:pt x="314" y="1"/>
                    <a:pt x="314" y="1"/>
                    <a:pt x="314" y="1"/>
                  </a:cubicBezTo>
                  <a:moveTo>
                    <a:pt x="315" y="0"/>
                  </a:moveTo>
                  <a:cubicBezTo>
                    <a:pt x="314" y="0"/>
                    <a:pt x="314" y="1"/>
                    <a:pt x="314" y="1"/>
                  </a:cubicBezTo>
                  <a:cubicBezTo>
                    <a:pt x="314" y="1"/>
                    <a:pt x="314" y="0"/>
                    <a:pt x="315"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 name="Freeform 242"/>
            <p:cNvSpPr>
              <a:spLocks noEditPoints="1"/>
            </p:cNvSpPr>
            <p:nvPr/>
          </p:nvSpPr>
          <p:spPr bwMode="auto">
            <a:xfrm>
              <a:off x="5382803" y="463591"/>
              <a:ext cx="348849" cy="436887"/>
            </a:xfrm>
            <a:custGeom>
              <a:avLst/>
              <a:gdLst>
                <a:gd name="T0" fmla="*/ 265 w 272"/>
                <a:gd name="T1" fmla="*/ 325 h 329"/>
                <a:gd name="T2" fmla="*/ 259 w 272"/>
                <a:gd name="T3" fmla="*/ 326 h 329"/>
                <a:gd name="T4" fmla="*/ 253 w 272"/>
                <a:gd name="T5" fmla="*/ 328 h 329"/>
                <a:gd name="T6" fmla="*/ 249 w 272"/>
                <a:gd name="T7" fmla="*/ 326 h 329"/>
                <a:gd name="T8" fmla="*/ 250 w 272"/>
                <a:gd name="T9" fmla="*/ 328 h 329"/>
                <a:gd name="T10" fmla="*/ 254 w 272"/>
                <a:gd name="T11" fmla="*/ 329 h 329"/>
                <a:gd name="T12" fmla="*/ 258 w 272"/>
                <a:gd name="T13" fmla="*/ 328 h 329"/>
                <a:gd name="T14" fmla="*/ 266 w 272"/>
                <a:gd name="T15" fmla="*/ 325 h 329"/>
                <a:gd name="T16" fmla="*/ 270 w 272"/>
                <a:gd name="T17" fmla="*/ 327 h 329"/>
                <a:gd name="T18" fmla="*/ 272 w 272"/>
                <a:gd name="T19" fmla="*/ 328 h 329"/>
                <a:gd name="T20" fmla="*/ 272 w 272"/>
                <a:gd name="T21" fmla="*/ 328 h 329"/>
                <a:gd name="T22" fmla="*/ 265 w 272"/>
                <a:gd name="T23" fmla="*/ 325 h 329"/>
                <a:gd name="T24" fmla="*/ 189 w 272"/>
                <a:gd name="T25" fmla="*/ 200 h 329"/>
                <a:gd name="T26" fmla="*/ 189 w 272"/>
                <a:gd name="T27" fmla="*/ 201 h 329"/>
                <a:gd name="T28" fmla="*/ 203 w 272"/>
                <a:gd name="T29" fmla="*/ 233 h 329"/>
                <a:gd name="T30" fmla="*/ 209 w 272"/>
                <a:gd name="T31" fmla="*/ 261 h 329"/>
                <a:gd name="T32" fmla="*/ 212 w 272"/>
                <a:gd name="T33" fmla="*/ 299 h 329"/>
                <a:gd name="T34" fmla="*/ 224 w 272"/>
                <a:gd name="T35" fmla="*/ 317 h 329"/>
                <a:gd name="T36" fmla="*/ 235 w 272"/>
                <a:gd name="T37" fmla="*/ 317 h 329"/>
                <a:gd name="T38" fmla="*/ 243 w 272"/>
                <a:gd name="T39" fmla="*/ 319 h 329"/>
                <a:gd name="T40" fmla="*/ 238 w 272"/>
                <a:gd name="T41" fmla="*/ 315 h 329"/>
                <a:gd name="T42" fmla="*/ 236 w 272"/>
                <a:gd name="T43" fmla="*/ 315 h 329"/>
                <a:gd name="T44" fmla="*/ 225 w 272"/>
                <a:gd name="T45" fmla="*/ 316 h 329"/>
                <a:gd name="T46" fmla="*/ 219 w 272"/>
                <a:gd name="T47" fmla="*/ 308 h 329"/>
                <a:gd name="T48" fmla="*/ 202 w 272"/>
                <a:gd name="T49" fmla="*/ 226 h 329"/>
                <a:gd name="T50" fmla="*/ 190 w 272"/>
                <a:gd name="T51" fmla="*/ 203 h 329"/>
                <a:gd name="T52" fmla="*/ 189 w 272"/>
                <a:gd name="T53" fmla="*/ 200 h 329"/>
                <a:gd name="T54" fmla="*/ 93 w 272"/>
                <a:gd name="T55" fmla="*/ 91 h 329"/>
                <a:gd name="T56" fmla="*/ 106 w 272"/>
                <a:gd name="T57" fmla="*/ 110 h 329"/>
                <a:gd name="T58" fmla="*/ 139 w 272"/>
                <a:gd name="T59" fmla="*/ 132 h 329"/>
                <a:gd name="T60" fmla="*/ 143 w 272"/>
                <a:gd name="T61" fmla="*/ 138 h 329"/>
                <a:gd name="T62" fmla="*/ 143 w 272"/>
                <a:gd name="T63" fmla="*/ 137 h 329"/>
                <a:gd name="T64" fmla="*/ 125 w 272"/>
                <a:gd name="T65" fmla="*/ 121 h 329"/>
                <a:gd name="T66" fmla="*/ 107 w 272"/>
                <a:gd name="T67" fmla="*/ 107 h 329"/>
                <a:gd name="T68" fmla="*/ 93 w 272"/>
                <a:gd name="T69" fmla="*/ 91 h 329"/>
                <a:gd name="T70" fmla="*/ 30 w 272"/>
                <a:gd name="T71" fmla="*/ 33 h 329"/>
                <a:gd name="T72" fmla="*/ 35 w 272"/>
                <a:gd name="T73" fmla="*/ 36 h 329"/>
                <a:gd name="T74" fmla="*/ 54 w 272"/>
                <a:gd name="T75" fmla="*/ 58 h 329"/>
                <a:gd name="T76" fmla="*/ 63 w 272"/>
                <a:gd name="T77" fmla="*/ 65 h 329"/>
                <a:gd name="T78" fmla="*/ 80 w 272"/>
                <a:gd name="T79" fmla="*/ 78 h 329"/>
                <a:gd name="T80" fmla="*/ 76 w 272"/>
                <a:gd name="T81" fmla="*/ 74 h 329"/>
                <a:gd name="T82" fmla="*/ 60 w 272"/>
                <a:gd name="T83" fmla="*/ 61 h 329"/>
                <a:gd name="T84" fmla="*/ 45 w 272"/>
                <a:gd name="T85" fmla="*/ 45 h 329"/>
                <a:gd name="T86" fmla="*/ 30 w 272"/>
                <a:gd name="T87" fmla="*/ 33 h 329"/>
                <a:gd name="T88" fmla="*/ 6 w 272"/>
                <a:gd name="T89" fmla="*/ 18 h 329"/>
                <a:gd name="T90" fmla="*/ 7 w 272"/>
                <a:gd name="T91" fmla="*/ 21 h 329"/>
                <a:gd name="T92" fmla="*/ 14 w 272"/>
                <a:gd name="T93" fmla="*/ 27 h 329"/>
                <a:gd name="T94" fmla="*/ 10 w 272"/>
                <a:gd name="T95" fmla="*/ 23 h 329"/>
                <a:gd name="T96" fmla="*/ 6 w 272"/>
                <a:gd name="T97" fmla="*/ 18 h 329"/>
                <a:gd name="T98" fmla="*/ 1 w 272"/>
                <a:gd name="T99" fmla="*/ 0 h 329"/>
                <a:gd name="T100" fmla="*/ 3 w 272"/>
                <a:gd name="T101" fmla="*/ 7 h 329"/>
                <a:gd name="T102" fmla="*/ 2 w 272"/>
                <a:gd name="T103" fmla="*/ 1 h 329"/>
                <a:gd name="T104" fmla="*/ 1 w 272"/>
                <a:gd name="T10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2" h="329">
                  <a:moveTo>
                    <a:pt x="265" y="325"/>
                  </a:moveTo>
                  <a:cubicBezTo>
                    <a:pt x="263" y="325"/>
                    <a:pt x="261" y="325"/>
                    <a:pt x="259" y="326"/>
                  </a:cubicBezTo>
                  <a:cubicBezTo>
                    <a:pt x="256" y="327"/>
                    <a:pt x="255" y="328"/>
                    <a:pt x="253" y="328"/>
                  </a:cubicBezTo>
                  <a:cubicBezTo>
                    <a:pt x="252" y="328"/>
                    <a:pt x="250" y="327"/>
                    <a:pt x="249" y="326"/>
                  </a:cubicBezTo>
                  <a:cubicBezTo>
                    <a:pt x="249" y="327"/>
                    <a:pt x="250" y="327"/>
                    <a:pt x="250" y="328"/>
                  </a:cubicBezTo>
                  <a:cubicBezTo>
                    <a:pt x="252" y="329"/>
                    <a:pt x="253" y="329"/>
                    <a:pt x="254" y="329"/>
                  </a:cubicBezTo>
                  <a:cubicBezTo>
                    <a:pt x="255" y="329"/>
                    <a:pt x="256" y="329"/>
                    <a:pt x="258" y="328"/>
                  </a:cubicBezTo>
                  <a:cubicBezTo>
                    <a:pt x="260" y="327"/>
                    <a:pt x="263" y="325"/>
                    <a:pt x="266" y="325"/>
                  </a:cubicBezTo>
                  <a:cubicBezTo>
                    <a:pt x="267" y="325"/>
                    <a:pt x="269" y="326"/>
                    <a:pt x="270" y="327"/>
                  </a:cubicBezTo>
                  <a:cubicBezTo>
                    <a:pt x="270" y="327"/>
                    <a:pt x="271" y="328"/>
                    <a:pt x="272" y="328"/>
                  </a:cubicBezTo>
                  <a:cubicBezTo>
                    <a:pt x="272" y="328"/>
                    <a:pt x="272" y="328"/>
                    <a:pt x="272" y="328"/>
                  </a:cubicBezTo>
                  <a:cubicBezTo>
                    <a:pt x="269" y="326"/>
                    <a:pt x="267" y="325"/>
                    <a:pt x="265" y="325"/>
                  </a:cubicBezTo>
                  <a:moveTo>
                    <a:pt x="189" y="200"/>
                  </a:moveTo>
                  <a:cubicBezTo>
                    <a:pt x="189" y="201"/>
                    <a:pt x="189" y="201"/>
                    <a:pt x="189" y="201"/>
                  </a:cubicBezTo>
                  <a:cubicBezTo>
                    <a:pt x="203" y="233"/>
                    <a:pt x="203" y="233"/>
                    <a:pt x="203" y="233"/>
                  </a:cubicBezTo>
                  <a:cubicBezTo>
                    <a:pt x="209" y="261"/>
                    <a:pt x="209" y="261"/>
                    <a:pt x="209" y="261"/>
                  </a:cubicBezTo>
                  <a:cubicBezTo>
                    <a:pt x="212" y="299"/>
                    <a:pt x="212" y="299"/>
                    <a:pt x="212" y="299"/>
                  </a:cubicBezTo>
                  <a:cubicBezTo>
                    <a:pt x="213" y="302"/>
                    <a:pt x="221" y="317"/>
                    <a:pt x="224" y="317"/>
                  </a:cubicBezTo>
                  <a:cubicBezTo>
                    <a:pt x="228" y="317"/>
                    <a:pt x="231" y="317"/>
                    <a:pt x="235" y="317"/>
                  </a:cubicBezTo>
                  <a:cubicBezTo>
                    <a:pt x="238" y="317"/>
                    <a:pt x="241" y="318"/>
                    <a:pt x="243" y="319"/>
                  </a:cubicBezTo>
                  <a:cubicBezTo>
                    <a:pt x="242" y="317"/>
                    <a:pt x="241" y="316"/>
                    <a:pt x="238" y="315"/>
                  </a:cubicBezTo>
                  <a:cubicBezTo>
                    <a:pt x="237" y="315"/>
                    <a:pt x="237" y="315"/>
                    <a:pt x="236" y="315"/>
                  </a:cubicBezTo>
                  <a:cubicBezTo>
                    <a:pt x="232" y="315"/>
                    <a:pt x="228" y="316"/>
                    <a:pt x="225" y="316"/>
                  </a:cubicBezTo>
                  <a:cubicBezTo>
                    <a:pt x="220" y="316"/>
                    <a:pt x="220" y="312"/>
                    <a:pt x="219" y="308"/>
                  </a:cubicBezTo>
                  <a:cubicBezTo>
                    <a:pt x="207" y="282"/>
                    <a:pt x="213" y="253"/>
                    <a:pt x="202" y="226"/>
                  </a:cubicBezTo>
                  <a:cubicBezTo>
                    <a:pt x="199" y="218"/>
                    <a:pt x="195" y="210"/>
                    <a:pt x="190" y="203"/>
                  </a:cubicBezTo>
                  <a:cubicBezTo>
                    <a:pt x="190" y="202"/>
                    <a:pt x="189" y="201"/>
                    <a:pt x="189" y="200"/>
                  </a:cubicBezTo>
                  <a:moveTo>
                    <a:pt x="93" y="91"/>
                  </a:moveTo>
                  <a:cubicBezTo>
                    <a:pt x="106" y="110"/>
                    <a:pt x="106" y="110"/>
                    <a:pt x="106" y="110"/>
                  </a:cubicBezTo>
                  <a:cubicBezTo>
                    <a:pt x="139" y="132"/>
                    <a:pt x="139" y="132"/>
                    <a:pt x="139" y="132"/>
                  </a:cubicBezTo>
                  <a:cubicBezTo>
                    <a:pt x="143" y="138"/>
                    <a:pt x="143" y="138"/>
                    <a:pt x="143" y="138"/>
                  </a:cubicBezTo>
                  <a:cubicBezTo>
                    <a:pt x="143" y="138"/>
                    <a:pt x="143" y="137"/>
                    <a:pt x="143" y="137"/>
                  </a:cubicBezTo>
                  <a:cubicBezTo>
                    <a:pt x="139" y="130"/>
                    <a:pt x="129" y="126"/>
                    <a:pt x="125" y="121"/>
                  </a:cubicBezTo>
                  <a:cubicBezTo>
                    <a:pt x="119" y="115"/>
                    <a:pt x="112" y="112"/>
                    <a:pt x="107" y="107"/>
                  </a:cubicBezTo>
                  <a:cubicBezTo>
                    <a:pt x="102" y="103"/>
                    <a:pt x="97" y="95"/>
                    <a:pt x="93" y="91"/>
                  </a:cubicBezTo>
                  <a:moveTo>
                    <a:pt x="30" y="33"/>
                  </a:moveTo>
                  <a:cubicBezTo>
                    <a:pt x="32" y="34"/>
                    <a:pt x="33" y="35"/>
                    <a:pt x="35" y="36"/>
                  </a:cubicBezTo>
                  <a:cubicBezTo>
                    <a:pt x="54" y="58"/>
                    <a:pt x="54" y="58"/>
                    <a:pt x="54" y="58"/>
                  </a:cubicBezTo>
                  <a:cubicBezTo>
                    <a:pt x="63" y="65"/>
                    <a:pt x="63" y="65"/>
                    <a:pt x="63" y="65"/>
                  </a:cubicBezTo>
                  <a:cubicBezTo>
                    <a:pt x="80" y="78"/>
                    <a:pt x="80" y="78"/>
                    <a:pt x="80" y="78"/>
                  </a:cubicBezTo>
                  <a:cubicBezTo>
                    <a:pt x="79" y="77"/>
                    <a:pt x="77" y="75"/>
                    <a:pt x="76" y="74"/>
                  </a:cubicBezTo>
                  <a:cubicBezTo>
                    <a:pt x="71" y="69"/>
                    <a:pt x="66" y="64"/>
                    <a:pt x="60" y="61"/>
                  </a:cubicBezTo>
                  <a:cubicBezTo>
                    <a:pt x="54" y="58"/>
                    <a:pt x="49" y="49"/>
                    <a:pt x="45" y="45"/>
                  </a:cubicBezTo>
                  <a:cubicBezTo>
                    <a:pt x="38" y="39"/>
                    <a:pt x="38" y="36"/>
                    <a:pt x="30" y="33"/>
                  </a:cubicBezTo>
                  <a:moveTo>
                    <a:pt x="6" y="18"/>
                  </a:moveTo>
                  <a:cubicBezTo>
                    <a:pt x="6" y="19"/>
                    <a:pt x="6" y="20"/>
                    <a:pt x="7" y="21"/>
                  </a:cubicBezTo>
                  <a:cubicBezTo>
                    <a:pt x="9" y="23"/>
                    <a:pt x="12" y="25"/>
                    <a:pt x="14" y="27"/>
                  </a:cubicBezTo>
                  <a:cubicBezTo>
                    <a:pt x="13" y="25"/>
                    <a:pt x="11" y="24"/>
                    <a:pt x="10" y="23"/>
                  </a:cubicBezTo>
                  <a:cubicBezTo>
                    <a:pt x="8" y="22"/>
                    <a:pt x="7" y="20"/>
                    <a:pt x="6" y="18"/>
                  </a:cubicBezTo>
                  <a:moveTo>
                    <a:pt x="1" y="0"/>
                  </a:moveTo>
                  <a:cubicBezTo>
                    <a:pt x="0" y="1"/>
                    <a:pt x="2" y="5"/>
                    <a:pt x="3" y="7"/>
                  </a:cubicBezTo>
                  <a:cubicBezTo>
                    <a:pt x="3" y="5"/>
                    <a:pt x="3" y="3"/>
                    <a:pt x="2" y="1"/>
                  </a:cubicBezTo>
                  <a:cubicBezTo>
                    <a:pt x="2" y="1"/>
                    <a:pt x="2" y="0"/>
                    <a:pt x="1"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5" name="Freeform 243"/>
            <p:cNvSpPr>
              <a:spLocks/>
            </p:cNvSpPr>
            <p:nvPr/>
          </p:nvSpPr>
          <p:spPr bwMode="auto">
            <a:xfrm>
              <a:off x="5739474" y="902097"/>
              <a:ext cx="1565"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0" y="0"/>
                  </a:cubicBezTo>
                  <a:cubicBezTo>
                    <a:pt x="1" y="0"/>
                    <a:pt x="1"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6" name="Freeform 244"/>
            <p:cNvSpPr>
              <a:spLocks noEditPoints="1"/>
            </p:cNvSpPr>
            <p:nvPr/>
          </p:nvSpPr>
          <p:spPr bwMode="auto">
            <a:xfrm>
              <a:off x="3823153" y="1997550"/>
              <a:ext cx="866646" cy="697401"/>
            </a:xfrm>
            <a:custGeom>
              <a:avLst/>
              <a:gdLst>
                <a:gd name="T0" fmla="*/ 16 w 676"/>
                <a:gd name="T1" fmla="*/ 409 h 526"/>
                <a:gd name="T2" fmla="*/ 429 w 676"/>
                <a:gd name="T3" fmla="*/ 13 h 526"/>
                <a:gd name="T4" fmla="*/ 363 w 676"/>
                <a:gd name="T5" fmla="*/ 21 h 526"/>
                <a:gd name="T6" fmla="*/ 315 w 676"/>
                <a:gd name="T7" fmla="*/ 6 h 526"/>
                <a:gd name="T8" fmla="*/ 303 w 676"/>
                <a:gd name="T9" fmla="*/ 32 h 526"/>
                <a:gd name="T10" fmla="*/ 270 w 676"/>
                <a:gd name="T11" fmla="*/ 81 h 526"/>
                <a:gd name="T12" fmla="*/ 216 w 676"/>
                <a:gd name="T13" fmla="*/ 139 h 526"/>
                <a:gd name="T14" fmla="*/ 199 w 676"/>
                <a:gd name="T15" fmla="*/ 176 h 526"/>
                <a:gd name="T16" fmla="*/ 172 w 676"/>
                <a:gd name="T17" fmla="*/ 154 h 526"/>
                <a:gd name="T18" fmla="*/ 172 w 676"/>
                <a:gd name="T19" fmla="*/ 154 h 526"/>
                <a:gd name="T20" fmla="*/ 172 w 676"/>
                <a:gd name="T21" fmla="*/ 154 h 526"/>
                <a:gd name="T22" fmla="*/ 172 w 676"/>
                <a:gd name="T23" fmla="*/ 154 h 526"/>
                <a:gd name="T24" fmla="*/ 143 w 676"/>
                <a:gd name="T25" fmla="*/ 160 h 526"/>
                <a:gd name="T26" fmla="*/ 133 w 676"/>
                <a:gd name="T27" fmla="*/ 222 h 526"/>
                <a:gd name="T28" fmla="*/ 98 w 676"/>
                <a:gd name="T29" fmla="*/ 258 h 526"/>
                <a:gd name="T30" fmla="*/ 31 w 676"/>
                <a:gd name="T31" fmla="*/ 312 h 526"/>
                <a:gd name="T32" fmla="*/ 22 w 676"/>
                <a:gd name="T33" fmla="*/ 352 h 526"/>
                <a:gd name="T34" fmla="*/ 25 w 676"/>
                <a:gd name="T35" fmla="*/ 426 h 526"/>
                <a:gd name="T36" fmla="*/ 23 w 676"/>
                <a:gd name="T37" fmla="*/ 469 h 526"/>
                <a:gd name="T38" fmla="*/ 26 w 676"/>
                <a:gd name="T39" fmla="*/ 496 h 526"/>
                <a:gd name="T40" fmla="*/ 41 w 676"/>
                <a:gd name="T41" fmla="*/ 521 h 526"/>
                <a:gd name="T42" fmla="*/ 58 w 676"/>
                <a:gd name="T43" fmla="*/ 525 h 526"/>
                <a:gd name="T44" fmla="*/ 91 w 676"/>
                <a:gd name="T45" fmla="*/ 507 h 526"/>
                <a:gd name="T46" fmla="*/ 165 w 676"/>
                <a:gd name="T47" fmla="*/ 514 h 526"/>
                <a:gd name="T48" fmla="*/ 269 w 676"/>
                <a:gd name="T49" fmla="*/ 522 h 526"/>
                <a:gd name="T50" fmla="*/ 325 w 676"/>
                <a:gd name="T51" fmla="*/ 502 h 526"/>
                <a:gd name="T52" fmla="*/ 338 w 676"/>
                <a:gd name="T53" fmla="*/ 489 h 526"/>
                <a:gd name="T54" fmla="*/ 348 w 676"/>
                <a:gd name="T55" fmla="*/ 491 h 526"/>
                <a:gd name="T56" fmla="*/ 369 w 676"/>
                <a:gd name="T57" fmla="*/ 484 h 526"/>
                <a:gd name="T58" fmla="*/ 397 w 676"/>
                <a:gd name="T59" fmla="*/ 480 h 526"/>
                <a:gd name="T60" fmla="*/ 417 w 676"/>
                <a:gd name="T61" fmla="*/ 478 h 526"/>
                <a:gd name="T62" fmla="*/ 428 w 676"/>
                <a:gd name="T63" fmla="*/ 477 h 526"/>
                <a:gd name="T64" fmla="*/ 450 w 676"/>
                <a:gd name="T65" fmla="*/ 474 h 526"/>
                <a:gd name="T66" fmla="*/ 471 w 676"/>
                <a:gd name="T67" fmla="*/ 470 h 526"/>
                <a:gd name="T68" fmla="*/ 520 w 676"/>
                <a:gd name="T69" fmla="*/ 463 h 526"/>
                <a:gd name="T70" fmla="*/ 537 w 676"/>
                <a:gd name="T71" fmla="*/ 450 h 526"/>
                <a:gd name="T72" fmla="*/ 534 w 676"/>
                <a:gd name="T73" fmla="*/ 424 h 526"/>
                <a:gd name="T74" fmla="*/ 531 w 676"/>
                <a:gd name="T75" fmla="*/ 384 h 526"/>
                <a:gd name="T76" fmla="*/ 513 w 676"/>
                <a:gd name="T77" fmla="*/ 321 h 526"/>
                <a:gd name="T78" fmla="*/ 525 w 676"/>
                <a:gd name="T79" fmla="*/ 304 h 526"/>
                <a:gd name="T80" fmla="*/ 542 w 676"/>
                <a:gd name="T81" fmla="*/ 311 h 526"/>
                <a:gd name="T82" fmla="*/ 542 w 676"/>
                <a:gd name="T83" fmla="*/ 311 h 526"/>
                <a:gd name="T84" fmla="*/ 543 w 676"/>
                <a:gd name="T85" fmla="*/ 311 h 526"/>
                <a:gd name="T86" fmla="*/ 543 w 676"/>
                <a:gd name="T87" fmla="*/ 311 h 526"/>
                <a:gd name="T88" fmla="*/ 544 w 676"/>
                <a:gd name="T89" fmla="*/ 311 h 526"/>
                <a:gd name="T90" fmla="*/ 549 w 676"/>
                <a:gd name="T91" fmla="*/ 313 h 526"/>
                <a:gd name="T92" fmla="*/ 551 w 676"/>
                <a:gd name="T93" fmla="*/ 314 h 526"/>
                <a:gd name="T94" fmla="*/ 555 w 676"/>
                <a:gd name="T95" fmla="*/ 312 h 526"/>
                <a:gd name="T96" fmla="*/ 555 w 676"/>
                <a:gd name="T97" fmla="*/ 312 h 526"/>
                <a:gd name="T98" fmla="*/ 557 w 676"/>
                <a:gd name="T99" fmla="*/ 311 h 526"/>
                <a:gd name="T100" fmla="*/ 557 w 676"/>
                <a:gd name="T101" fmla="*/ 311 h 526"/>
                <a:gd name="T102" fmla="*/ 558 w 676"/>
                <a:gd name="T103" fmla="*/ 311 h 526"/>
                <a:gd name="T104" fmla="*/ 562 w 676"/>
                <a:gd name="T105" fmla="*/ 297 h 526"/>
                <a:gd name="T106" fmla="*/ 545 w 676"/>
                <a:gd name="T107" fmla="*/ 244 h 526"/>
                <a:gd name="T108" fmla="*/ 588 w 676"/>
                <a:gd name="T109" fmla="*/ 214 h 526"/>
                <a:gd name="T110" fmla="*/ 613 w 676"/>
                <a:gd name="T111" fmla="*/ 172 h 526"/>
                <a:gd name="T112" fmla="*/ 673 w 676"/>
                <a:gd name="T113" fmla="*/ 133 h 526"/>
                <a:gd name="T114" fmla="*/ 656 w 676"/>
                <a:gd name="T115" fmla="*/ 123 h 526"/>
                <a:gd name="T116" fmla="*/ 608 w 676"/>
                <a:gd name="T117" fmla="*/ 111 h 526"/>
                <a:gd name="T118" fmla="*/ 551 w 676"/>
                <a:gd name="T119" fmla="*/ 126 h 526"/>
                <a:gd name="T120" fmla="*/ 545 w 676"/>
                <a:gd name="T121" fmla="*/ 3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6" h="526">
                  <a:moveTo>
                    <a:pt x="12" y="369"/>
                  </a:moveTo>
                  <a:cubicBezTo>
                    <a:pt x="7" y="375"/>
                    <a:pt x="2" y="374"/>
                    <a:pt x="0" y="382"/>
                  </a:cubicBezTo>
                  <a:cubicBezTo>
                    <a:pt x="0" y="382"/>
                    <a:pt x="0" y="383"/>
                    <a:pt x="0" y="384"/>
                  </a:cubicBezTo>
                  <a:cubicBezTo>
                    <a:pt x="0" y="391"/>
                    <a:pt x="8" y="399"/>
                    <a:pt x="11" y="404"/>
                  </a:cubicBezTo>
                  <a:cubicBezTo>
                    <a:pt x="13" y="406"/>
                    <a:pt x="15" y="408"/>
                    <a:pt x="16" y="409"/>
                  </a:cubicBezTo>
                  <a:cubicBezTo>
                    <a:pt x="12" y="369"/>
                    <a:pt x="12" y="369"/>
                    <a:pt x="12" y="369"/>
                  </a:cubicBezTo>
                  <a:moveTo>
                    <a:pt x="518" y="0"/>
                  </a:moveTo>
                  <a:cubicBezTo>
                    <a:pt x="511" y="0"/>
                    <a:pt x="506" y="7"/>
                    <a:pt x="503" y="13"/>
                  </a:cubicBezTo>
                  <a:cubicBezTo>
                    <a:pt x="501" y="17"/>
                    <a:pt x="469" y="22"/>
                    <a:pt x="463" y="22"/>
                  </a:cubicBezTo>
                  <a:cubicBezTo>
                    <a:pt x="450" y="22"/>
                    <a:pt x="442" y="14"/>
                    <a:pt x="429" y="13"/>
                  </a:cubicBezTo>
                  <a:cubicBezTo>
                    <a:pt x="424" y="14"/>
                    <a:pt x="419" y="17"/>
                    <a:pt x="416" y="18"/>
                  </a:cubicBezTo>
                  <a:cubicBezTo>
                    <a:pt x="413" y="20"/>
                    <a:pt x="409" y="21"/>
                    <a:pt x="405" y="21"/>
                  </a:cubicBezTo>
                  <a:cubicBezTo>
                    <a:pt x="403" y="22"/>
                    <a:pt x="401" y="22"/>
                    <a:pt x="397" y="22"/>
                  </a:cubicBezTo>
                  <a:cubicBezTo>
                    <a:pt x="395" y="22"/>
                    <a:pt x="392" y="22"/>
                    <a:pt x="389" y="22"/>
                  </a:cubicBezTo>
                  <a:cubicBezTo>
                    <a:pt x="380" y="22"/>
                    <a:pt x="372" y="21"/>
                    <a:pt x="363" y="21"/>
                  </a:cubicBezTo>
                  <a:cubicBezTo>
                    <a:pt x="356" y="21"/>
                    <a:pt x="346" y="20"/>
                    <a:pt x="339" y="18"/>
                  </a:cubicBezTo>
                  <a:cubicBezTo>
                    <a:pt x="328" y="18"/>
                    <a:pt x="326" y="14"/>
                    <a:pt x="323" y="11"/>
                  </a:cubicBezTo>
                  <a:cubicBezTo>
                    <a:pt x="321" y="9"/>
                    <a:pt x="319" y="8"/>
                    <a:pt x="317" y="7"/>
                  </a:cubicBezTo>
                  <a:cubicBezTo>
                    <a:pt x="317" y="6"/>
                    <a:pt x="316" y="6"/>
                    <a:pt x="316" y="6"/>
                  </a:cubicBezTo>
                  <a:cubicBezTo>
                    <a:pt x="316" y="6"/>
                    <a:pt x="316" y="6"/>
                    <a:pt x="315" y="6"/>
                  </a:cubicBezTo>
                  <a:cubicBezTo>
                    <a:pt x="315" y="6"/>
                    <a:pt x="315" y="6"/>
                    <a:pt x="315" y="6"/>
                  </a:cubicBezTo>
                  <a:cubicBezTo>
                    <a:pt x="315" y="6"/>
                    <a:pt x="315" y="6"/>
                    <a:pt x="314" y="6"/>
                  </a:cubicBezTo>
                  <a:cubicBezTo>
                    <a:pt x="314" y="6"/>
                    <a:pt x="314" y="5"/>
                    <a:pt x="314" y="5"/>
                  </a:cubicBezTo>
                  <a:cubicBezTo>
                    <a:pt x="307" y="5"/>
                    <a:pt x="305" y="20"/>
                    <a:pt x="304" y="25"/>
                  </a:cubicBezTo>
                  <a:cubicBezTo>
                    <a:pt x="304" y="27"/>
                    <a:pt x="303" y="29"/>
                    <a:pt x="303" y="32"/>
                  </a:cubicBezTo>
                  <a:cubicBezTo>
                    <a:pt x="303" y="37"/>
                    <a:pt x="304" y="43"/>
                    <a:pt x="304" y="48"/>
                  </a:cubicBezTo>
                  <a:cubicBezTo>
                    <a:pt x="304" y="48"/>
                    <a:pt x="304" y="48"/>
                    <a:pt x="304" y="48"/>
                  </a:cubicBezTo>
                  <a:cubicBezTo>
                    <a:pt x="304" y="48"/>
                    <a:pt x="304" y="48"/>
                    <a:pt x="304" y="48"/>
                  </a:cubicBezTo>
                  <a:cubicBezTo>
                    <a:pt x="304" y="57"/>
                    <a:pt x="301" y="60"/>
                    <a:pt x="295" y="66"/>
                  </a:cubicBezTo>
                  <a:cubicBezTo>
                    <a:pt x="289" y="72"/>
                    <a:pt x="278" y="77"/>
                    <a:pt x="270" y="81"/>
                  </a:cubicBezTo>
                  <a:cubicBezTo>
                    <a:pt x="265" y="85"/>
                    <a:pt x="261" y="85"/>
                    <a:pt x="255" y="90"/>
                  </a:cubicBezTo>
                  <a:cubicBezTo>
                    <a:pt x="249" y="96"/>
                    <a:pt x="247" y="101"/>
                    <a:pt x="238" y="103"/>
                  </a:cubicBezTo>
                  <a:cubicBezTo>
                    <a:pt x="232" y="105"/>
                    <a:pt x="227" y="109"/>
                    <a:pt x="222" y="116"/>
                  </a:cubicBezTo>
                  <a:cubicBezTo>
                    <a:pt x="216" y="123"/>
                    <a:pt x="216" y="130"/>
                    <a:pt x="216" y="139"/>
                  </a:cubicBezTo>
                  <a:cubicBezTo>
                    <a:pt x="216" y="139"/>
                    <a:pt x="216" y="139"/>
                    <a:pt x="216" y="139"/>
                  </a:cubicBezTo>
                  <a:cubicBezTo>
                    <a:pt x="216" y="139"/>
                    <a:pt x="216" y="139"/>
                    <a:pt x="216" y="139"/>
                  </a:cubicBezTo>
                  <a:cubicBezTo>
                    <a:pt x="216" y="139"/>
                    <a:pt x="216" y="139"/>
                    <a:pt x="216" y="139"/>
                  </a:cubicBezTo>
                  <a:cubicBezTo>
                    <a:pt x="216" y="147"/>
                    <a:pt x="216" y="152"/>
                    <a:pt x="214" y="159"/>
                  </a:cubicBezTo>
                  <a:cubicBezTo>
                    <a:pt x="212" y="166"/>
                    <a:pt x="208" y="171"/>
                    <a:pt x="202" y="175"/>
                  </a:cubicBezTo>
                  <a:cubicBezTo>
                    <a:pt x="201" y="176"/>
                    <a:pt x="200" y="176"/>
                    <a:pt x="199" y="176"/>
                  </a:cubicBezTo>
                  <a:cubicBezTo>
                    <a:pt x="194" y="176"/>
                    <a:pt x="186" y="172"/>
                    <a:pt x="183" y="172"/>
                  </a:cubicBezTo>
                  <a:cubicBezTo>
                    <a:pt x="179" y="171"/>
                    <a:pt x="174" y="159"/>
                    <a:pt x="173" y="155"/>
                  </a:cubicBezTo>
                  <a:cubicBezTo>
                    <a:pt x="173" y="155"/>
                    <a:pt x="173" y="155"/>
                    <a:pt x="172" y="155"/>
                  </a:cubicBezTo>
                  <a:cubicBezTo>
                    <a:pt x="172" y="155"/>
                    <a:pt x="172" y="154"/>
                    <a:pt x="172" y="154"/>
                  </a:cubicBezTo>
                  <a:cubicBezTo>
                    <a:pt x="172" y="154"/>
                    <a:pt x="172" y="154"/>
                    <a:pt x="172" y="154"/>
                  </a:cubicBezTo>
                  <a:cubicBezTo>
                    <a:pt x="172" y="154"/>
                    <a:pt x="172" y="154"/>
                    <a:pt x="172" y="154"/>
                  </a:cubicBezTo>
                  <a:cubicBezTo>
                    <a:pt x="172" y="154"/>
                    <a:pt x="172" y="154"/>
                    <a:pt x="172" y="154"/>
                  </a:cubicBezTo>
                  <a:cubicBezTo>
                    <a:pt x="172" y="154"/>
                    <a:pt x="172" y="154"/>
                    <a:pt x="172" y="154"/>
                  </a:cubicBezTo>
                  <a:cubicBezTo>
                    <a:pt x="172" y="154"/>
                    <a:pt x="172" y="154"/>
                    <a:pt x="172" y="154"/>
                  </a:cubicBezTo>
                  <a:cubicBezTo>
                    <a:pt x="172" y="154"/>
                    <a:pt x="172" y="154"/>
                    <a:pt x="172" y="154"/>
                  </a:cubicBezTo>
                  <a:cubicBezTo>
                    <a:pt x="172" y="154"/>
                    <a:pt x="172" y="154"/>
                    <a:pt x="172" y="154"/>
                  </a:cubicBezTo>
                  <a:cubicBezTo>
                    <a:pt x="172" y="154"/>
                    <a:pt x="172" y="154"/>
                    <a:pt x="172" y="154"/>
                  </a:cubicBezTo>
                  <a:cubicBezTo>
                    <a:pt x="172" y="154"/>
                    <a:pt x="172" y="154"/>
                    <a:pt x="172" y="154"/>
                  </a:cubicBezTo>
                  <a:cubicBezTo>
                    <a:pt x="172" y="154"/>
                    <a:pt x="172" y="154"/>
                    <a:pt x="172" y="154"/>
                  </a:cubicBezTo>
                  <a:cubicBezTo>
                    <a:pt x="172" y="154"/>
                    <a:pt x="172" y="154"/>
                    <a:pt x="172" y="154"/>
                  </a:cubicBezTo>
                  <a:cubicBezTo>
                    <a:pt x="172" y="154"/>
                    <a:pt x="172" y="154"/>
                    <a:pt x="172" y="154"/>
                  </a:cubicBezTo>
                  <a:cubicBezTo>
                    <a:pt x="172" y="154"/>
                    <a:pt x="172" y="154"/>
                    <a:pt x="172" y="154"/>
                  </a:cubicBezTo>
                  <a:cubicBezTo>
                    <a:pt x="172" y="154"/>
                    <a:pt x="172" y="154"/>
                    <a:pt x="172" y="154"/>
                  </a:cubicBezTo>
                  <a:cubicBezTo>
                    <a:pt x="172" y="154"/>
                    <a:pt x="172" y="154"/>
                    <a:pt x="172" y="154"/>
                  </a:cubicBezTo>
                  <a:cubicBezTo>
                    <a:pt x="172" y="154"/>
                    <a:pt x="172" y="154"/>
                    <a:pt x="172" y="154"/>
                  </a:cubicBezTo>
                  <a:cubicBezTo>
                    <a:pt x="172" y="154"/>
                    <a:pt x="172" y="154"/>
                    <a:pt x="172" y="154"/>
                  </a:cubicBezTo>
                  <a:cubicBezTo>
                    <a:pt x="172" y="154"/>
                    <a:pt x="172" y="154"/>
                    <a:pt x="172" y="154"/>
                  </a:cubicBezTo>
                  <a:cubicBezTo>
                    <a:pt x="170" y="149"/>
                    <a:pt x="165" y="148"/>
                    <a:pt x="160" y="148"/>
                  </a:cubicBezTo>
                  <a:cubicBezTo>
                    <a:pt x="159" y="148"/>
                    <a:pt x="157" y="148"/>
                    <a:pt x="156" y="148"/>
                  </a:cubicBezTo>
                  <a:cubicBezTo>
                    <a:pt x="152" y="148"/>
                    <a:pt x="145" y="156"/>
                    <a:pt x="143" y="160"/>
                  </a:cubicBezTo>
                  <a:cubicBezTo>
                    <a:pt x="140" y="166"/>
                    <a:pt x="138" y="167"/>
                    <a:pt x="138" y="178"/>
                  </a:cubicBezTo>
                  <a:cubicBezTo>
                    <a:pt x="138" y="186"/>
                    <a:pt x="138" y="193"/>
                    <a:pt x="138" y="201"/>
                  </a:cubicBezTo>
                  <a:cubicBezTo>
                    <a:pt x="138" y="201"/>
                    <a:pt x="138" y="201"/>
                    <a:pt x="138" y="201"/>
                  </a:cubicBezTo>
                  <a:cubicBezTo>
                    <a:pt x="138" y="201"/>
                    <a:pt x="138" y="201"/>
                    <a:pt x="138" y="201"/>
                  </a:cubicBezTo>
                  <a:cubicBezTo>
                    <a:pt x="138" y="210"/>
                    <a:pt x="137" y="217"/>
                    <a:pt x="133" y="222"/>
                  </a:cubicBezTo>
                  <a:cubicBezTo>
                    <a:pt x="130" y="224"/>
                    <a:pt x="127" y="225"/>
                    <a:pt x="124" y="225"/>
                  </a:cubicBezTo>
                  <a:cubicBezTo>
                    <a:pt x="121" y="225"/>
                    <a:pt x="118" y="224"/>
                    <a:pt x="113" y="223"/>
                  </a:cubicBezTo>
                  <a:cubicBezTo>
                    <a:pt x="113" y="223"/>
                    <a:pt x="112" y="223"/>
                    <a:pt x="111" y="223"/>
                  </a:cubicBezTo>
                  <a:cubicBezTo>
                    <a:pt x="106" y="223"/>
                    <a:pt x="104" y="231"/>
                    <a:pt x="103" y="236"/>
                  </a:cubicBezTo>
                  <a:cubicBezTo>
                    <a:pt x="101" y="244"/>
                    <a:pt x="98" y="250"/>
                    <a:pt x="98" y="258"/>
                  </a:cubicBezTo>
                  <a:cubicBezTo>
                    <a:pt x="98" y="265"/>
                    <a:pt x="87" y="269"/>
                    <a:pt x="87" y="277"/>
                  </a:cubicBezTo>
                  <a:cubicBezTo>
                    <a:pt x="87" y="282"/>
                    <a:pt x="81" y="292"/>
                    <a:pt x="80" y="294"/>
                  </a:cubicBezTo>
                  <a:cubicBezTo>
                    <a:pt x="76" y="298"/>
                    <a:pt x="67" y="298"/>
                    <a:pt x="62" y="299"/>
                  </a:cubicBezTo>
                  <a:cubicBezTo>
                    <a:pt x="55" y="301"/>
                    <a:pt x="51" y="302"/>
                    <a:pt x="44" y="302"/>
                  </a:cubicBezTo>
                  <a:cubicBezTo>
                    <a:pt x="37" y="302"/>
                    <a:pt x="33" y="305"/>
                    <a:pt x="31" y="312"/>
                  </a:cubicBezTo>
                  <a:cubicBezTo>
                    <a:pt x="30" y="317"/>
                    <a:pt x="29" y="322"/>
                    <a:pt x="29" y="326"/>
                  </a:cubicBezTo>
                  <a:cubicBezTo>
                    <a:pt x="29" y="329"/>
                    <a:pt x="29" y="331"/>
                    <a:pt x="29" y="334"/>
                  </a:cubicBezTo>
                  <a:cubicBezTo>
                    <a:pt x="29" y="334"/>
                    <a:pt x="29" y="334"/>
                    <a:pt x="29" y="334"/>
                  </a:cubicBezTo>
                  <a:cubicBezTo>
                    <a:pt x="29" y="334"/>
                    <a:pt x="29" y="334"/>
                    <a:pt x="29" y="334"/>
                  </a:cubicBezTo>
                  <a:cubicBezTo>
                    <a:pt x="29" y="344"/>
                    <a:pt x="27" y="346"/>
                    <a:pt x="22" y="352"/>
                  </a:cubicBezTo>
                  <a:cubicBezTo>
                    <a:pt x="18" y="355"/>
                    <a:pt x="15" y="363"/>
                    <a:pt x="14" y="366"/>
                  </a:cubicBezTo>
                  <a:cubicBezTo>
                    <a:pt x="13" y="367"/>
                    <a:pt x="13" y="369"/>
                    <a:pt x="12" y="369"/>
                  </a:cubicBezTo>
                  <a:cubicBezTo>
                    <a:pt x="16" y="409"/>
                    <a:pt x="16" y="409"/>
                    <a:pt x="16" y="409"/>
                  </a:cubicBezTo>
                  <a:cubicBezTo>
                    <a:pt x="19" y="413"/>
                    <a:pt x="22" y="416"/>
                    <a:pt x="24" y="420"/>
                  </a:cubicBezTo>
                  <a:cubicBezTo>
                    <a:pt x="25" y="422"/>
                    <a:pt x="25" y="424"/>
                    <a:pt x="25" y="426"/>
                  </a:cubicBezTo>
                  <a:cubicBezTo>
                    <a:pt x="25" y="433"/>
                    <a:pt x="24" y="441"/>
                    <a:pt x="23" y="445"/>
                  </a:cubicBezTo>
                  <a:cubicBezTo>
                    <a:pt x="23" y="447"/>
                    <a:pt x="22" y="450"/>
                    <a:pt x="22" y="453"/>
                  </a:cubicBezTo>
                  <a:cubicBezTo>
                    <a:pt x="22" y="458"/>
                    <a:pt x="23" y="464"/>
                    <a:pt x="23" y="469"/>
                  </a:cubicBezTo>
                  <a:cubicBezTo>
                    <a:pt x="23" y="469"/>
                    <a:pt x="23" y="469"/>
                    <a:pt x="23" y="469"/>
                  </a:cubicBezTo>
                  <a:cubicBezTo>
                    <a:pt x="23" y="469"/>
                    <a:pt x="23" y="469"/>
                    <a:pt x="23" y="469"/>
                  </a:cubicBezTo>
                  <a:cubicBezTo>
                    <a:pt x="23" y="469"/>
                    <a:pt x="23" y="469"/>
                    <a:pt x="23" y="469"/>
                  </a:cubicBezTo>
                  <a:cubicBezTo>
                    <a:pt x="23" y="469"/>
                    <a:pt x="23" y="469"/>
                    <a:pt x="23" y="469"/>
                  </a:cubicBezTo>
                  <a:cubicBezTo>
                    <a:pt x="23" y="474"/>
                    <a:pt x="23" y="479"/>
                    <a:pt x="23" y="483"/>
                  </a:cubicBezTo>
                  <a:cubicBezTo>
                    <a:pt x="24" y="484"/>
                    <a:pt x="24" y="485"/>
                    <a:pt x="24" y="487"/>
                  </a:cubicBezTo>
                  <a:cubicBezTo>
                    <a:pt x="25" y="490"/>
                    <a:pt x="26" y="493"/>
                    <a:pt x="26" y="496"/>
                  </a:cubicBezTo>
                  <a:cubicBezTo>
                    <a:pt x="26" y="497"/>
                    <a:pt x="26" y="497"/>
                    <a:pt x="26" y="497"/>
                  </a:cubicBezTo>
                  <a:cubicBezTo>
                    <a:pt x="26" y="499"/>
                    <a:pt x="26" y="500"/>
                    <a:pt x="26" y="501"/>
                  </a:cubicBezTo>
                  <a:cubicBezTo>
                    <a:pt x="27" y="503"/>
                    <a:pt x="27" y="505"/>
                    <a:pt x="27" y="507"/>
                  </a:cubicBezTo>
                  <a:cubicBezTo>
                    <a:pt x="28" y="508"/>
                    <a:pt x="28" y="509"/>
                    <a:pt x="28" y="511"/>
                  </a:cubicBezTo>
                  <a:cubicBezTo>
                    <a:pt x="30" y="518"/>
                    <a:pt x="36" y="520"/>
                    <a:pt x="41" y="521"/>
                  </a:cubicBezTo>
                  <a:cubicBezTo>
                    <a:pt x="42" y="521"/>
                    <a:pt x="42" y="521"/>
                    <a:pt x="43" y="521"/>
                  </a:cubicBezTo>
                  <a:cubicBezTo>
                    <a:pt x="43" y="521"/>
                    <a:pt x="43" y="520"/>
                    <a:pt x="43" y="520"/>
                  </a:cubicBezTo>
                  <a:cubicBezTo>
                    <a:pt x="43" y="521"/>
                    <a:pt x="43" y="521"/>
                    <a:pt x="43" y="521"/>
                  </a:cubicBezTo>
                  <a:cubicBezTo>
                    <a:pt x="47" y="523"/>
                    <a:pt x="48" y="525"/>
                    <a:pt x="53" y="526"/>
                  </a:cubicBezTo>
                  <a:cubicBezTo>
                    <a:pt x="55" y="526"/>
                    <a:pt x="57" y="526"/>
                    <a:pt x="58" y="525"/>
                  </a:cubicBezTo>
                  <a:cubicBezTo>
                    <a:pt x="63" y="523"/>
                    <a:pt x="63" y="514"/>
                    <a:pt x="72" y="514"/>
                  </a:cubicBezTo>
                  <a:cubicBezTo>
                    <a:pt x="74" y="514"/>
                    <a:pt x="78" y="513"/>
                    <a:pt x="82" y="511"/>
                  </a:cubicBezTo>
                  <a:cubicBezTo>
                    <a:pt x="84" y="510"/>
                    <a:pt x="85" y="509"/>
                    <a:pt x="87" y="508"/>
                  </a:cubicBezTo>
                  <a:cubicBezTo>
                    <a:pt x="88" y="508"/>
                    <a:pt x="88" y="508"/>
                    <a:pt x="88" y="508"/>
                  </a:cubicBezTo>
                  <a:cubicBezTo>
                    <a:pt x="89" y="507"/>
                    <a:pt x="90" y="507"/>
                    <a:pt x="91" y="507"/>
                  </a:cubicBezTo>
                  <a:cubicBezTo>
                    <a:pt x="91" y="507"/>
                    <a:pt x="91" y="507"/>
                    <a:pt x="91" y="507"/>
                  </a:cubicBezTo>
                  <a:cubicBezTo>
                    <a:pt x="93" y="506"/>
                    <a:pt x="96" y="506"/>
                    <a:pt x="99" y="506"/>
                  </a:cubicBezTo>
                  <a:cubicBezTo>
                    <a:pt x="105" y="506"/>
                    <a:pt x="113" y="507"/>
                    <a:pt x="118" y="508"/>
                  </a:cubicBezTo>
                  <a:cubicBezTo>
                    <a:pt x="126" y="509"/>
                    <a:pt x="133" y="509"/>
                    <a:pt x="140" y="511"/>
                  </a:cubicBezTo>
                  <a:cubicBezTo>
                    <a:pt x="148" y="513"/>
                    <a:pt x="155" y="514"/>
                    <a:pt x="165" y="514"/>
                  </a:cubicBezTo>
                  <a:cubicBezTo>
                    <a:pt x="171" y="514"/>
                    <a:pt x="179" y="516"/>
                    <a:pt x="185" y="516"/>
                  </a:cubicBezTo>
                  <a:cubicBezTo>
                    <a:pt x="194" y="516"/>
                    <a:pt x="203" y="516"/>
                    <a:pt x="211" y="518"/>
                  </a:cubicBezTo>
                  <a:cubicBezTo>
                    <a:pt x="216" y="519"/>
                    <a:pt x="222" y="520"/>
                    <a:pt x="229" y="520"/>
                  </a:cubicBezTo>
                  <a:cubicBezTo>
                    <a:pt x="233" y="520"/>
                    <a:pt x="237" y="520"/>
                    <a:pt x="241" y="520"/>
                  </a:cubicBezTo>
                  <a:cubicBezTo>
                    <a:pt x="250" y="520"/>
                    <a:pt x="261" y="520"/>
                    <a:pt x="269" y="522"/>
                  </a:cubicBezTo>
                  <a:cubicBezTo>
                    <a:pt x="270" y="522"/>
                    <a:pt x="270" y="522"/>
                    <a:pt x="271" y="522"/>
                  </a:cubicBezTo>
                  <a:cubicBezTo>
                    <a:pt x="277" y="522"/>
                    <a:pt x="289" y="519"/>
                    <a:pt x="294" y="518"/>
                  </a:cubicBezTo>
                  <a:cubicBezTo>
                    <a:pt x="302" y="517"/>
                    <a:pt x="304" y="513"/>
                    <a:pt x="304" y="508"/>
                  </a:cubicBezTo>
                  <a:cubicBezTo>
                    <a:pt x="304" y="508"/>
                    <a:pt x="304" y="508"/>
                    <a:pt x="304" y="508"/>
                  </a:cubicBezTo>
                  <a:cubicBezTo>
                    <a:pt x="304" y="506"/>
                    <a:pt x="323" y="502"/>
                    <a:pt x="325" y="502"/>
                  </a:cubicBezTo>
                  <a:cubicBezTo>
                    <a:pt x="325" y="501"/>
                    <a:pt x="325" y="501"/>
                    <a:pt x="325" y="501"/>
                  </a:cubicBezTo>
                  <a:cubicBezTo>
                    <a:pt x="328" y="500"/>
                    <a:pt x="331" y="498"/>
                    <a:pt x="333" y="494"/>
                  </a:cubicBezTo>
                  <a:cubicBezTo>
                    <a:pt x="333" y="494"/>
                    <a:pt x="334" y="493"/>
                    <a:pt x="334" y="492"/>
                  </a:cubicBezTo>
                  <a:cubicBezTo>
                    <a:pt x="335" y="490"/>
                    <a:pt x="335" y="490"/>
                    <a:pt x="337" y="490"/>
                  </a:cubicBezTo>
                  <a:cubicBezTo>
                    <a:pt x="337" y="490"/>
                    <a:pt x="337" y="489"/>
                    <a:pt x="338" y="489"/>
                  </a:cubicBezTo>
                  <a:cubicBezTo>
                    <a:pt x="338" y="489"/>
                    <a:pt x="339" y="489"/>
                    <a:pt x="339" y="489"/>
                  </a:cubicBezTo>
                  <a:cubicBezTo>
                    <a:pt x="340" y="489"/>
                    <a:pt x="341" y="489"/>
                    <a:pt x="342" y="490"/>
                  </a:cubicBezTo>
                  <a:cubicBezTo>
                    <a:pt x="344" y="490"/>
                    <a:pt x="345" y="490"/>
                    <a:pt x="345" y="491"/>
                  </a:cubicBezTo>
                  <a:cubicBezTo>
                    <a:pt x="346" y="491"/>
                    <a:pt x="346" y="491"/>
                    <a:pt x="347" y="491"/>
                  </a:cubicBezTo>
                  <a:cubicBezTo>
                    <a:pt x="347" y="491"/>
                    <a:pt x="348" y="491"/>
                    <a:pt x="348" y="491"/>
                  </a:cubicBezTo>
                  <a:cubicBezTo>
                    <a:pt x="350" y="491"/>
                    <a:pt x="352" y="491"/>
                    <a:pt x="354" y="490"/>
                  </a:cubicBezTo>
                  <a:cubicBezTo>
                    <a:pt x="357" y="489"/>
                    <a:pt x="358" y="487"/>
                    <a:pt x="361" y="487"/>
                  </a:cubicBezTo>
                  <a:cubicBezTo>
                    <a:pt x="361" y="487"/>
                    <a:pt x="362" y="487"/>
                    <a:pt x="362" y="486"/>
                  </a:cubicBezTo>
                  <a:cubicBezTo>
                    <a:pt x="364" y="486"/>
                    <a:pt x="366" y="485"/>
                    <a:pt x="367" y="485"/>
                  </a:cubicBezTo>
                  <a:cubicBezTo>
                    <a:pt x="368" y="485"/>
                    <a:pt x="368" y="484"/>
                    <a:pt x="369" y="484"/>
                  </a:cubicBezTo>
                  <a:cubicBezTo>
                    <a:pt x="371" y="483"/>
                    <a:pt x="373" y="482"/>
                    <a:pt x="375" y="482"/>
                  </a:cubicBezTo>
                  <a:cubicBezTo>
                    <a:pt x="375" y="482"/>
                    <a:pt x="376" y="482"/>
                    <a:pt x="376" y="482"/>
                  </a:cubicBezTo>
                  <a:cubicBezTo>
                    <a:pt x="378" y="482"/>
                    <a:pt x="381" y="481"/>
                    <a:pt x="384" y="481"/>
                  </a:cubicBezTo>
                  <a:cubicBezTo>
                    <a:pt x="386" y="481"/>
                    <a:pt x="389" y="481"/>
                    <a:pt x="391" y="481"/>
                  </a:cubicBezTo>
                  <a:cubicBezTo>
                    <a:pt x="393" y="481"/>
                    <a:pt x="395" y="480"/>
                    <a:pt x="397" y="480"/>
                  </a:cubicBezTo>
                  <a:cubicBezTo>
                    <a:pt x="400" y="480"/>
                    <a:pt x="402" y="480"/>
                    <a:pt x="404" y="479"/>
                  </a:cubicBezTo>
                  <a:cubicBezTo>
                    <a:pt x="405" y="479"/>
                    <a:pt x="406" y="479"/>
                    <a:pt x="406" y="479"/>
                  </a:cubicBezTo>
                  <a:cubicBezTo>
                    <a:pt x="407" y="479"/>
                    <a:pt x="408" y="479"/>
                    <a:pt x="409" y="479"/>
                  </a:cubicBezTo>
                  <a:cubicBezTo>
                    <a:pt x="411" y="479"/>
                    <a:pt x="412" y="479"/>
                    <a:pt x="414" y="478"/>
                  </a:cubicBezTo>
                  <a:cubicBezTo>
                    <a:pt x="415" y="478"/>
                    <a:pt x="416" y="478"/>
                    <a:pt x="417" y="478"/>
                  </a:cubicBezTo>
                  <a:cubicBezTo>
                    <a:pt x="418" y="477"/>
                    <a:pt x="419" y="477"/>
                    <a:pt x="419" y="477"/>
                  </a:cubicBezTo>
                  <a:cubicBezTo>
                    <a:pt x="420" y="477"/>
                    <a:pt x="421" y="477"/>
                    <a:pt x="421" y="477"/>
                  </a:cubicBezTo>
                  <a:cubicBezTo>
                    <a:pt x="422" y="477"/>
                    <a:pt x="423" y="477"/>
                    <a:pt x="424" y="477"/>
                  </a:cubicBezTo>
                  <a:cubicBezTo>
                    <a:pt x="425" y="477"/>
                    <a:pt x="425" y="477"/>
                    <a:pt x="426" y="477"/>
                  </a:cubicBezTo>
                  <a:cubicBezTo>
                    <a:pt x="427" y="477"/>
                    <a:pt x="427" y="477"/>
                    <a:pt x="428" y="477"/>
                  </a:cubicBezTo>
                  <a:cubicBezTo>
                    <a:pt x="429" y="477"/>
                    <a:pt x="430" y="477"/>
                    <a:pt x="432" y="477"/>
                  </a:cubicBezTo>
                  <a:cubicBezTo>
                    <a:pt x="433" y="477"/>
                    <a:pt x="435" y="477"/>
                    <a:pt x="437" y="477"/>
                  </a:cubicBezTo>
                  <a:cubicBezTo>
                    <a:pt x="437" y="477"/>
                    <a:pt x="438" y="477"/>
                    <a:pt x="438" y="477"/>
                  </a:cubicBezTo>
                  <a:cubicBezTo>
                    <a:pt x="439" y="477"/>
                    <a:pt x="441" y="477"/>
                    <a:pt x="442" y="476"/>
                  </a:cubicBezTo>
                  <a:cubicBezTo>
                    <a:pt x="445" y="476"/>
                    <a:pt x="447" y="475"/>
                    <a:pt x="450" y="474"/>
                  </a:cubicBezTo>
                  <a:cubicBezTo>
                    <a:pt x="451" y="474"/>
                    <a:pt x="451" y="474"/>
                    <a:pt x="452" y="474"/>
                  </a:cubicBezTo>
                  <a:cubicBezTo>
                    <a:pt x="453" y="474"/>
                    <a:pt x="455" y="473"/>
                    <a:pt x="456" y="473"/>
                  </a:cubicBezTo>
                  <a:cubicBezTo>
                    <a:pt x="457" y="473"/>
                    <a:pt x="458" y="473"/>
                    <a:pt x="459" y="473"/>
                  </a:cubicBezTo>
                  <a:cubicBezTo>
                    <a:pt x="459" y="472"/>
                    <a:pt x="459" y="472"/>
                    <a:pt x="459" y="472"/>
                  </a:cubicBezTo>
                  <a:cubicBezTo>
                    <a:pt x="471" y="470"/>
                    <a:pt x="471" y="470"/>
                    <a:pt x="471" y="470"/>
                  </a:cubicBezTo>
                  <a:cubicBezTo>
                    <a:pt x="478" y="465"/>
                    <a:pt x="478" y="465"/>
                    <a:pt x="478" y="465"/>
                  </a:cubicBezTo>
                  <a:cubicBezTo>
                    <a:pt x="479" y="465"/>
                    <a:pt x="479" y="465"/>
                    <a:pt x="479" y="465"/>
                  </a:cubicBezTo>
                  <a:cubicBezTo>
                    <a:pt x="482" y="463"/>
                    <a:pt x="482" y="463"/>
                    <a:pt x="482" y="463"/>
                  </a:cubicBezTo>
                  <a:cubicBezTo>
                    <a:pt x="499" y="463"/>
                    <a:pt x="499" y="463"/>
                    <a:pt x="499" y="463"/>
                  </a:cubicBezTo>
                  <a:cubicBezTo>
                    <a:pt x="520" y="463"/>
                    <a:pt x="520" y="463"/>
                    <a:pt x="520" y="463"/>
                  </a:cubicBezTo>
                  <a:cubicBezTo>
                    <a:pt x="521" y="463"/>
                    <a:pt x="523" y="463"/>
                    <a:pt x="524" y="463"/>
                  </a:cubicBezTo>
                  <a:cubicBezTo>
                    <a:pt x="525" y="463"/>
                    <a:pt x="526" y="463"/>
                    <a:pt x="526" y="463"/>
                  </a:cubicBezTo>
                  <a:cubicBezTo>
                    <a:pt x="534" y="458"/>
                    <a:pt x="534" y="458"/>
                    <a:pt x="534" y="458"/>
                  </a:cubicBezTo>
                  <a:cubicBezTo>
                    <a:pt x="536" y="450"/>
                    <a:pt x="536" y="450"/>
                    <a:pt x="536" y="450"/>
                  </a:cubicBezTo>
                  <a:cubicBezTo>
                    <a:pt x="537" y="450"/>
                    <a:pt x="537" y="450"/>
                    <a:pt x="537" y="450"/>
                  </a:cubicBezTo>
                  <a:cubicBezTo>
                    <a:pt x="537" y="450"/>
                    <a:pt x="537" y="449"/>
                    <a:pt x="537" y="449"/>
                  </a:cubicBezTo>
                  <a:cubicBezTo>
                    <a:pt x="537" y="442"/>
                    <a:pt x="532" y="434"/>
                    <a:pt x="533" y="428"/>
                  </a:cubicBezTo>
                  <a:cubicBezTo>
                    <a:pt x="533" y="428"/>
                    <a:pt x="533" y="427"/>
                    <a:pt x="533" y="427"/>
                  </a:cubicBezTo>
                  <a:cubicBezTo>
                    <a:pt x="533" y="427"/>
                    <a:pt x="533" y="427"/>
                    <a:pt x="533" y="427"/>
                  </a:cubicBezTo>
                  <a:cubicBezTo>
                    <a:pt x="534" y="426"/>
                    <a:pt x="534" y="425"/>
                    <a:pt x="534" y="424"/>
                  </a:cubicBezTo>
                  <a:cubicBezTo>
                    <a:pt x="534" y="418"/>
                    <a:pt x="531" y="412"/>
                    <a:pt x="531" y="407"/>
                  </a:cubicBezTo>
                  <a:cubicBezTo>
                    <a:pt x="531" y="407"/>
                    <a:pt x="531" y="407"/>
                    <a:pt x="531" y="407"/>
                  </a:cubicBezTo>
                  <a:cubicBezTo>
                    <a:pt x="531" y="407"/>
                    <a:pt x="531" y="407"/>
                    <a:pt x="531" y="407"/>
                  </a:cubicBezTo>
                  <a:cubicBezTo>
                    <a:pt x="531" y="402"/>
                    <a:pt x="531" y="396"/>
                    <a:pt x="531" y="391"/>
                  </a:cubicBezTo>
                  <a:cubicBezTo>
                    <a:pt x="531" y="388"/>
                    <a:pt x="531" y="386"/>
                    <a:pt x="531" y="384"/>
                  </a:cubicBezTo>
                  <a:cubicBezTo>
                    <a:pt x="531" y="383"/>
                    <a:pt x="530" y="381"/>
                    <a:pt x="530" y="380"/>
                  </a:cubicBezTo>
                  <a:cubicBezTo>
                    <a:pt x="530" y="375"/>
                    <a:pt x="531" y="369"/>
                    <a:pt x="531" y="365"/>
                  </a:cubicBezTo>
                  <a:cubicBezTo>
                    <a:pt x="531" y="363"/>
                    <a:pt x="531" y="362"/>
                    <a:pt x="531" y="361"/>
                  </a:cubicBezTo>
                  <a:cubicBezTo>
                    <a:pt x="529" y="354"/>
                    <a:pt x="524" y="348"/>
                    <a:pt x="519" y="339"/>
                  </a:cubicBezTo>
                  <a:cubicBezTo>
                    <a:pt x="516" y="333"/>
                    <a:pt x="514" y="326"/>
                    <a:pt x="513" y="321"/>
                  </a:cubicBezTo>
                  <a:cubicBezTo>
                    <a:pt x="512" y="317"/>
                    <a:pt x="511" y="315"/>
                    <a:pt x="511" y="313"/>
                  </a:cubicBezTo>
                  <a:cubicBezTo>
                    <a:pt x="511" y="309"/>
                    <a:pt x="513" y="308"/>
                    <a:pt x="519" y="306"/>
                  </a:cubicBezTo>
                  <a:cubicBezTo>
                    <a:pt x="519" y="306"/>
                    <a:pt x="519" y="306"/>
                    <a:pt x="519" y="306"/>
                  </a:cubicBezTo>
                  <a:cubicBezTo>
                    <a:pt x="521" y="305"/>
                    <a:pt x="523" y="304"/>
                    <a:pt x="525" y="304"/>
                  </a:cubicBezTo>
                  <a:cubicBezTo>
                    <a:pt x="525" y="304"/>
                    <a:pt x="525" y="304"/>
                    <a:pt x="525" y="304"/>
                  </a:cubicBezTo>
                  <a:cubicBezTo>
                    <a:pt x="525" y="304"/>
                    <a:pt x="525" y="304"/>
                    <a:pt x="525" y="304"/>
                  </a:cubicBezTo>
                  <a:cubicBezTo>
                    <a:pt x="525" y="304"/>
                    <a:pt x="525" y="304"/>
                    <a:pt x="525" y="304"/>
                  </a:cubicBezTo>
                  <a:cubicBezTo>
                    <a:pt x="525" y="304"/>
                    <a:pt x="525" y="304"/>
                    <a:pt x="525" y="304"/>
                  </a:cubicBezTo>
                  <a:cubicBezTo>
                    <a:pt x="530" y="304"/>
                    <a:pt x="535" y="307"/>
                    <a:pt x="539" y="309"/>
                  </a:cubicBezTo>
                  <a:cubicBezTo>
                    <a:pt x="540" y="310"/>
                    <a:pt x="541" y="310"/>
                    <a:pt x="542" y="311"/>
                  </a:cubicBezTo>
                  <a:cubicBezTo>
                    <a:pt x="542" y="311"/>
                    <a:pt x="542" y="311"/>
                    <a:pt x="542" y="311"/>
                  </a:cubicBezTo>
                  <a:cubicBezTo>
                    <a:pt x="542" y="311"/>
                    <a:pt x="542" y="311"/>
                    <a:pt x="542" y="311"/>
                  </a:cubicBezTo>
                  <a:cubicBezTo>
                    <a:pt x="542" y="311"/>
                    <a:pt x="542" y="311"/>
                    <a:pt x="542" y="311"/>
                  </a:cubicBezTo>
                  <a:cubicBezTo>
                    <a:pt x="542" y="311"/>
                    <a:pt x="542" y="311"/>
                    <a:pt x="542" y="311"/>
                  </a:cubicBezTo>
                  <a:cubicBezTo>
                    <a:pt x="542" y="311"/>
                    <a:pt x="542" y="311"/>
                    <a:pt x="542" y="311"/>
                  </a:cubicBezTo>
                  <a:cubicBezTo>
                    <a:pt x="542" y="311"/>
                    <a:pt x="542" y="311"/>
                    <a:pt x="542" y="311"/>
                  </a:cubicBezTo>
                  <a:cubicBezTo>
                    <a:pt x="542" y="311"/>
                    <a:pt x="542" y="311"/>
                    <a:pt x="542" y="311"/>
                  </a:cubicBezTo>
                  <a:cubicBezTo>
                    <a:pt x="542" y="311"/>
                    <a:pt x="542" y="311"/>
                    <a:pt x="542" y="311"/>
                  </a:cubicBezTo>
                  <a:cubicBezTo>
                    <a:pt x="542" y="311"/>
                    <a:pt x="542" y="311"/>
                    <a:pt x="542" y="311"/>
                  </a:cubicBezTo>
                  <a:cubicBezTo>
                    <a:pt x="543" y="311"/>
                    <a:pt x="543" y="311"/>
                    <a:pt x="543" y="311"/>
                  </a:cubicBezTo>
                  <a:cubicBezTo>
                    <a:pt x="543" y="311"/>
                    <a:pt x="543" y="311"/>
                    <a:pt x="543" y="311"/>
                  </a:cubicBezTo>
                  <a:cubicBezTo>
                    <a:pt x="543" y="311"/>
                    <a:pt x="543" y="311"/>
                    <a:pt x="543" y="311"/>
                  </a:cubicBezTo>
                  <a:cubicBezTo>
                    <a:pt x="543" y="311"/>
                    <a:pt x="543" y="311"/>
                    <a:pt x="543" y="311"/>
                  </a:cubicBezTo>
                  <a:cubicBezTo>
                    <a:pt x="543" y="311"/>
                    <a:pt x="543" y="311"/>
                    <a:pt x="543" y="311"/>
                  </a:cubicBezTo>
                  <a:cubicBezTo>
                    <a:pt x="543" y="311"/>
                    <a:pt x="543" y="311"/>
                    <a:pt x="543" y="311"/>
                  </a:cubicBezTo>
                  <a:cubicBezTo>
                    <a:pt x="543" y="311"/>
                    <a:pt x="543" y="311"/>
                    <a:pt x="543" y="311"/>
                  </a:cubicBezTo>
                  <a:cubicBezTo>
                    <a:pt x="543" y="311"/>
                    <a:pt x="543" y="311"/>
                    <a:pt x="544" y="311"/>
                  </a:cubicBezTo>
                  <a:cubicBezTo>
                    <a:pt x="544" y="311"/>
                    <a:pt x="544" y="311"/>
                    <a:pt x="544" y="311"/>
                  </a:cubicBezTo>
                  <a:cubicBezTo>
                    <a:pt x="544" y="311"/>
                    <a:pt x="544" y="311"/>
                    <a:pt x="544" y="311"/>
                  </a:cubicBezTo>
                  <a:cubicBezTo>
                    <a:pt x="544" y="311"/>
                    <a:pt x="544" y="311"/>
                    <a:pt x="544" y="311"/>
                  </a:cubicBezTo>
                  <a:cubicBezTo>
                    <a:pt x="544" y="311"/>
                    <a:pt x="544" y="311"/>
                    <a:pt x="544" y="311"/>
                  </a:cubicBezTo>
                  <a:cubicBezTo>
                    <a:pt x="544" y="311"/>
                    <a:pt x="544" y="311"/>
                    <a:pt x="544" y="311"/>
                  </a:cubicBezTo>
                  <a:cubicBezTo>
                    <a:pt x="544" y="311"/>
                    <a:pt x="544" y="311"/>
                    <a:pt x="544" y="311"/>
                  </a:cubicBezTo>
                  <a:cubicBezTo>
                    <a:pt x="544" y="311"/>
                    <a:pt x="544" y="311"/>
                    <a:pt x="544" y="311"/>
                  </a:cubicBezTo>
                  <a:cubicBezTo>
                    <a:pt x="546" y="312"/>
                    <a:pt x="548" y="313"/>
                    <a:pt x="549" y="313"/>
                  </a:cubicBezTo>
                  <a:cubicBezTo>
                    <a:pt x="549" y="313"/>
                    <a:pt x="549" y="313"/>
                    <a:pt x="549" y="313"/>
                  </a:cubicBezTo>
                  <a:cubicBezTo>
                    <a:pt x="549" y="313"/>
                    <a:pt x="549" y="313"/>
                    <a:pt x="549" y="313"/>
                  </a:cubicBezTo>
                  <a:cubicBezTo>
                    <a:pt x="550" y="314"/>
                    <a:pt x="550" y="314"/>
                    <a:pt x="551" y="314"/>
                  </a:cubicBezTo>
                  <a:cubicBezTo>
                    <a:pt x="551" y="314"/>
                    <a:pt x="551" y="314"/>
                    <a:pt x="551" y="314"/>
                  </a:cubicBezTo>
                  <a:cubicBezTo>
                    <a:pt x="551" y="314"/>
                    <a:pt x="551" y="314"/>
                    <a:pt x="551" y="314"/>
                  </a:cubicBezTo>
                  <a:cubicBezTo>
                    <a:pt x="551" y="314"/>
                    <a:pt x="552" y="314"/>
                    <a:pt x="553" y="313"/>
                  </a:cubicBezTo>
                  <a:cubicBezTo>
                    <a:pt x="554" y="313"/>
                    <a:pt x="554" y="313"/>
                    <a:pt x="554" y="313"/>
                  </a:cubicBezTo>
                  <a:cubicBezTo>
                    <a:pt x="554" y="313"/>
                    <a:pt x="554" y="313"/>
                    <a:pt x="554" y="313"/>
                  </a:cubicBezTo>
                  <a:cubicBezTo>
                    <a:pt x="554" y="313"/>
                    <a:pt x="555" y="312"/>
                    <a:pt x="555" y="312"/>
                  </a:cubicBezTo>
                  <a:cubicBezTo>
                    <a:pt x="555" y="312"/>
                    <a:pt x="555" y="312"/>
                    <a:pt x="555" y="312"/>
                  </a:cubicBezTo>
                  <a:cubicBezTo>
                    <a:pt x="555" y="312"/>
                    <a:pt x="555" y="312"/>
                    <a:pt x="555" y="312"/>
                  </a:cubicBezTo>
                  <a:cubicBezTo>
                    <a:pt x="555" y="312"/>
                    <a:pt x="555" y="312"/>
                    <a:pt x="555" y="312"/>
                  </a:cubicBezTo>
                  <a:cubicBezTo>
                    <a:pt x="555" y="312"/>
                    <a:pt x="555" y="312"/>
                    <a:pt x="555" y="312"/>
                  </a:cubicBezTo>
                  <a:cubicBezTo>
                    <a:pt x="555" y="312"/>
                    <a:pt x="555" y="312"/>
                    <a:pt x="555" y="312"/>
                  </a:cubicBezTo>
                  <a:cubicBezTo>
                    <a:pt x="555" y="312"/>
                    <a:pt x="555" y="312"/>
                    <a:pt x="555" y="312"/>
                  </a:cubicBezTo>
                  <a:cubicBezTo>
                    <a:pt x="555" y="312"/>
                    <a:pt x="555" y="312"/>
                    <a:pt x="555" y="312"/>
                  </a:cubicBezTo>
                  <a:cubicBezTo>
                    <a:pt x="555" y="312"/>
                    <a:pt x="556" y="312"/>
                    <a:pt x="556" y="312"/>
                  </a:cubicBezTo>
                  <a:cubicBezTo>
                    <a:pt x="556" y="312"/>
                    <a:pt x="556" y="312"/>
                    <a:pt x="556" y="312"/>
                  </a:cubicBezTo>
                  <a:cubicBezTo>
                    <a:pt x="556" y="312"/>
                    <a:pt x="556" y="312"/>
                    <a:pt x="557" y="311"/>
                  </a:cubicBezTo>
                  <a:cubicBezTo>
                    <a:pt x="557" y="311"/>
                    <a:pt x="557" y="311"/>
                    <a:pt x="557" y="311"/>
                  </a:cubicBezTo>
                  <a:cubicBezTo>
                    <a:pt x="557" y="311"/>
                    <a:pt x="557" y="311"/>
                    <a:pt x="557" y="311"/>
                  </a:cubicBezTo>
                  <a:cubicBezTo>
                    <a:pt x="557" y="311"/>
                    <a:pt x="557" y="311"/>
                    <a:pt x="557" y="311"/>
                  </a:cubicBezTo>
                  <a:cubicBezTo>
                    <a:pt x="557" y="311"/>
                    <a:pt x="557" y="311"/>
                    <a:pt x="557" y="311"/>
                  </a:cubicBezTo>
                  <a:cubicBezTo>
                    <a:pt x="557" y="311"/>
                    <a:pt x="557" y="311"/>
                    <a:pt x="557" y="311"/>
                  </a:cubicBezTo>
                  <a:cubicBezTo>
                    <a:pt x="557" y="311"/>
                    <a:pt x="557" y="311"/>
                    <a:pt x="557" y="311"/>
                  </a:cubicBezTo>
                  <a:cubicBezTo>
                    <a:pt x="557" y="311"/>
                    <a:pt x="557" y="311"/>
                    <a:pt x="557" y="311"/>
                  </a:cubicBezTo>
                  <a:cubicBezTo>
                    <a:pt x="557" y="311"/>
                    <a:pt x="557" y="311"/>
                    <a:pt x="557" y="311"/>
                  </a:cubicBezTo>
                  <a:cubicBezTo>
                    <a:pt x="557" y="311"/>
                    <a:pt x="557" y="311"/>
                    <a:pt x="558" y="311"/>
                  </a:cubicBezTo>
                  <a:cubicBezTo>
                    <a:pt x="558" y="311"/>
                    <a:pt x="558" y="311"/>
                    <a:pt x="558" y="311"/>
                  </a:cubicBezTo>
                  <a:cubicBezTo>
                    <a:pt x="558" y="311"/>
                    <a:pt x="558" y="311"/>
                    <a:pt x="558" y="311"/>
                  </a:cubicBezTo>
                  <a:cubicBezTo>
                    <a:pt x="558" y="311"/>
                    <a:pt x="558" y="311"/>
                    <a:pt x="558" y="311"/>
                  </a:cubicBezTo>
                  <a:cubicBezTo>
                    <a:pt x="561" y="309"/>
                    <a:pt x="562" y="304"/>
                    <a:pt x="562" y="300"/>
                  </a:cubicBezTo>
                  <a:cubicBezTo>
                    <a:pt x="562" y="298"/>
                    <a:pt x="562" y="297"/>
                    <a:pt x="562" y="297"/>
                  </a:cubicBezTo>
                  <a:cubicBezTo>
                    <a:pt x="562" y="297"/>
                    <a:pt x="562" y="297"/>
                    <a:pt x="562" y="297"/>
                  </a:cubicBezTo>
                  <a:cubicBezTo>
                    <a:pt x="562" y="297"/>
                    <a:pt x="562" y="297"/>
                    <a:pt x="562" y="297"/>
                  </a:cubicBezTo>
                  <a:cubicBezTo>
                    <a:pt x="562" y="291"/>
                    <a:pt x="567" y="288"/>
                    <a:pt x="567" y="284"/>
                  </a:cubicBezTo>
                  <a:cubicBezTo>
                    <a:pt x="567" y="282"/>
                    <a:pt x="566" y="280"/>
                    <a:pt x="563" y="277"/>
                  </a:cubicBezTo>
                  <a:cubicBezTo>
                    <a:pt x="556" y="271"/>
                    <a:pt x="553" y="267"/>
                    <a:pt x="548" y="260"/>
                  </a:cubicBezTo>
                  <a:cubicBezTo>
                    <a:pt x="545" y="257"/>
                    <a:pt x="544" y="254"/>
                    <a:pt x="544" y="251"/>
                  </a:cubicBezTo>
                  <a:cubicBezTo>
                    <a:pt x="544" y="249"/>
                    <a:pt x="544" y="247"/>
                    <a:pt x="545" y="244"/>
                  </a:cubicBezTo>
                  <a:cubicBezTo>
                    <a:pt x="547" y="237"/>
                    <a:pt x="553" y="229"/>
                    <a:pt x="555" y="222"/>
                  </a:cubicBezTo>
                  <a:cubicBezTo>
                    <a:pt x="559" y="213"/>
                    <a:pt x="566" y="216"/>
                    <a:pt x="575" y="214"/>
                  </a:cubicBezTo>
                  <a:cubicBezTo>
                    <a:pt x="576" y="214"/>
                    <a:pt x="578" y="214"/>
                    <a:pt x="579" y="214"/>
                  </a:cubicBezTo>
                  <a:cubicBezTo>
                    <a:pt x="581" y="214"/>
                    <a:pt x="583" y="214"/>
                    <a:pt x="584" y="214"/>
                  </a:cubicBezTo>
                  <a:cubicBezTo>
                    <a:pt x="585" y="214"/>
                    <a:pt x="587" y="214"/>
                    <a:pt x="588" y="214"/>
                  </a:cubicBezTo>
                  <a:cubicBezTo>
                    <a:pt x="589" y="214"/>
                    <a:pt x="589" y="214"/>
                    <a:pt x="590" y="214"/>
                  </a:cubicBezTo>
                  <a:cubicBezTo>
                    <a:pt x="592" y="214"/>
                    <a:pt x="594" y="213"/>
                    <a:pt x="597" y="210"/>
                  </a:cubicBezTo>
                  <a:cubicBezTo>
                    <a:pt x="597" y="210"/>
                    <a:pt x="597" y="210"/>
                    <a:pt x="597" y="210"/>
                  </a:cubicBezTo>
                  <a:cubicBezTo>
                    <a:pt x="603" y="204"/>
                    <a:pt x="604" y="199"/>
                    <a:pt x="606" y="191"/>
                  </a:cubicBezTo>
                  <a:cubicBezTo>
                    <a:pt x="608" y="180"/>
                    <a:pt x="607" y="178"/>
                    <a:pt x="613" y="172"/>
                  </a:cubicBezTo>
                  <a:cubicBezTo>
                    <a:pt x="617" y="168"/>
                    <a:pt x="631" y="162"/>
                    <a:pt x="637" y="161"/>
                  </a:cubicBezTo>
                  <a:cubicBezTo>
                    <a:pt x="641" y="160"/>
                    <a:pt x="651" y="149"/>
                    <a:pt x="657" y="146"/>
                  </a:cubicBezTo>
                  <a:cubicBezTo>
                    <a:pt x="657" y="146"/>
                    <a:pt x="657" y="146"/>
                    <a:pt x="657" y="146"/>
                  </a:cubicBezTo>
                  <a:cubicBezTo>
                    <a:pt x="664" y="142"/>
                    <a:pt x="666" y="136"/>
                    <a:pt x="673" y="133"/>
                  </a:cubicBezTo>
                  <a:cubicBezTo>
                    <a:pt x="673" y="133"/>
                    <a:pt x="673" y="133"/>
                    <a:pt x="673" y="133"/>
                  </a:cubicBezTo>
                  <a:cubicBezTo>
                    <a:pt x="673" y="133"/>
                    <a:pt x="673" y="133"/>
                    <a:pt x="673" y="133"/>
                  </a:cubicBezTo>
                  <a:cubicBezTo>
                    <a:pt x="673" y="132"/>
                    <a:pt x="674" y="132"/>
                    <a:pt x="675" y="132"/>
                  </a:cubicBezTo>
                  <a:cubicBezTo>
                    <a:pt x="676" y="130"/>
                    <a:pt x="676" y="129"/>
                    <a:pt x="676" y="127"/>
                  </a:cubicBezTo>
                  <a:cubicBezTo>
                    <a:pt x="673" y="125"/>
                    <a:pt x="667" y="123"/>
                    <a:pt x="662" y="123"/>
                  </a:cubicBezTo>
                  <a:cubicBezTo>
                    <a:pt x="660" y="123"/>
                    <a:pt x="658" y="123"/>
                    <a:pt x="656" y="123"/>
                  </a:cubicBezTo>
                  <a:cubicBezTo>
                    <a:pt x="653" y="123"/>
                    <a:pt x="650" y="123"/>
                    <a:pt x="647" y="124"/>
                  </a:cubicBezTo>
                  <a:cubicBezTo>
                    <a:pt x="646" y="124"/>
                    <a:pt x="645" y="124"/>
                    <a:pt x="644" y="124"/>
                  </a:cubicBezTo>
                  <a:cubicBezTo>
                    <a:pt x="641" y="124"/>
                    <a:pt x="638" y="123"/>
                    <a:pt x="636" y="123"/>
                  </a:cubicBezTo>
                  <a:cubicBezTo>
                    <a:pt x="630" y="122"/>
                    <a:pt x="620" y="116"/>
                    <a:pt x="615" y="114"/>
                  </a:cubicBezTo>
                  <a:cubicBezTo>
                    <a:pt x="612" y="112"/>
                    <a:pt x="610" y="111"/>
                    <a:pt x="608" y="111"/>
                  </a:cubicBezTo>
                  <a:cubicBezTo>
                    <a:pt x="603" y="112"/>
                    <a:pt x="598" y="114"/>
                    <a:pt x="592" y="117"/>
                  </a:cubicBezTo>
                  <a:cubicBezTo>
                    <a:pt x="587" y="121"/>
                    <a:pt x="583" y="123"/>
                    <a:pt x="576" y="126"/>
                  </a:cubicBezTo>
                  <a:cubicBezTo>
                    <a:pt x="572" y="128"/>
                    <a:pt x="569" y="130"/>
                    <a:pt x="565" y="130"/>
                  </a:cubicBezTo>
                  <a:cubicBezTo>
                    <a:pt x="563" y="130"/>
                    <a:pt x="561" y="131"/>
                    <a:pt x="560" y="131"/>
                  </a:cubicBezTo>
                  <a:cubicBezTo>
                    <a:pt x="556" y="131"/>
                    <a:pt x="553" y="129"/>
                    <a:pt x="551" y="126"/>
                  </a:cubicBezTo>
                  <a:cubicBezTo>
                    <a:pt x="547" y="124"/>
                    <a:pt x="545" y="119"/>
                    <a:pt x="546" y="115"/>
                  </a:cubicBezTo>
                  <a:cubicBezTo>
                    <a:pt x="544" y="105"/>
                    <a:pt x="549" y="85"/>
                    <a:pt x="549" y="73"/>
                  </a:cubicBezTo>
                  <a:cubicBezTo>
                    <a:pt x="548" y="69"/>
                    <a:pt x="547" y="64"/>
                    <a:pt x="546" y="61"/>
                  </a:cubicBezTo>
                  <a:cubicBezTo>
                    <a:pt x="545" y="53"/>
                    <a:pt x="545" y="45"/>
                    <a:pt x="545" y="37"/>
                  </a:cubicBezTo>
                  <a:cubicBezTo>
                    <a:pt x="545" y="35"/>
                    <a:pt x="545" y="32"/>
                    <a:pt x="545" y="30"/>
                  </a:cubicBezTo>
                  <a:cubicBezTo>
                    <a:pt x="542" y="20"/>
                    <a:pt x="536" y="13"/>
                    <a:pt x="528" y="5"/>
                  </a:cubicBezTo>
                  <a:cubicBezTo>
                    <a:pt x="524" y="1"/>
                    <a:pt x="521" y="0"/>
                    <a:pt x="518" y="0"/>
                  </a:cubicBezTo>
                </a:path>
              </a:pathLst>
            </a:custGeom>
            <a:solidFill>
              <a:srgbClr val="B4C7E7"/>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7" name="Freeform 245"/>
            <p:cNvSpPr>
              <a:spLocks/>
            </p:cNvSpPr>
            <p:nvPr/>
          </p:nvSpPr>
          <p:spPr bwMode="auto">
            <a:xfrm>
              <a:off x="4478613" y="2088163"/>
              <a:ext cx="904191" cy="708728"/>
            </a:xfrm>
            <a:custGeom>
              <a:avLst/>
              <a:gdLst>
                <a:gd name="T0" fmla="*/ 282 w 706"/>
                <a:gd name="T1" fmla="*/ 25 h 534"/>
                <a:gd name="T2" fmla="*/ 235 w 706"/>
                <a:gd name="T3" fmla="*/ 15 h 534"/>
                <a:gd name="T4" fmla="*/ 205 w 706"/>
                <a:gd name="T5" fmla="*/ 24 h 534"/>
                <a:gd name="T6" fmla="*/ 166 w 706"/>
                <a:gd name="T7" fmla="*/ 34 h 534"/>
                <a:gd name="T8" fmla="*/ 162 w 706"/>
                <a:gd name="T9" fmla="*/ 64 h 534"/>
                <a:gd name="T10" fmla="*/ 102 w 706"/>
                <a:gd name="T11" fmla="*/ 103 h 534"/>
                <a:gd name="T12" fmla="*/ 73 w 706"/>
                <a:gd name="T13" fmla="*/ 145 h 534"/>
                <a:gd name="T14" fmla="*/ 37 w 706"/>
                <a:gd name="T15" fmla="*/ 191 h 534"/>
                <a:gd name="T16" fmla="*/ 47 w 706"/>
                <a:gd name="T17" fmla="*/ 242 h 534"/>
                <a:gd name="T18" fmla="*/ 46 w 706"/>
                <a:gd name="T19" fmla="*/ 242 h 534"/>
                <a:gd name="T20" fmla="*/ 45 w 706"/>
                <a:gd name="T21" fmla="*/ 243 h 534"/>
                <a:gd name="T22" fmla="*/ 44 w 706"/>
                <a:gd name="T23" fmla="*/ 243 h 534"/>
                <a:gd name="T24" fmla="*/ 42 w 706"/>
                <a:gd name="T25" fmla="*/ 244 h 534"/>
                <a:gd name="T26" fmla="*/ 38 w 706"/>
                <a:gd name="T27" fmla="*/ 244 h 534"/>
                <a:gd name="T28" fmla="*/ 33 w 706"/>
                <a:gd name="T29" fmla="*/ 242 h 534"/>
                <a:gd name="T30" fmla="*/ 32 w 706"/>
                <a:gd name="T31" fmla="*/ 242 h 534"/>
                <a:gd name="T32" fmla="*/ 31 w 706"/>
                <a:gd name="T33" fmla="*/ 242 h 534"/>
                <a:gd name="T34" fmla="*/ 31 w 706"/>
                <a:gd name="T35" fmla="*/ 242 h 534"/>
                <a:gd name="T36" fmla="*/ 14 w 706"/>
                <a:gd name="T37" fmla="*/ 235 h 534"/>
                <a:gd name="T38" fmla="*/ 8 w 706"/>
                <a:gd name="T39" fmla="*/ 270 h 534"/>
                <a:gd name="T40" fmla="*/ 20 w 706"/>
                <a:gd name="T41" fmla="*/ 338 h 534"/>
                <a:gd name="T42" fmla="*/ 26 w 706"/>
                <a:gd name="T43" fmla="*/ 380 h 534"/>
                <a:gd name="T44" fmla="*/ 64 w 706"/>
                <a:gd name="T45" fmla="*/ 391 h 534"/>
                <a:gd name="T46" fmla="*/ 114 w 706"/>
                <a:gd name="T47" fmla="*/ 403 h 534"/>
                <a:gd name="T48" fmla="*/ 157 w 706"/>
                <a:gd name="T49" fmla="*/ 407 h 534"/>
                <a:gd name="T50" fmla="*/ 199 w 706"/>
                <a:gd name="T51" fmla="*/ 406 h 534"/>
                <a:gd name="T52" fmla="*/ 246 w 706"/>
                <a:gd name="T53" fmla="*/ 420 h 534"/>
                <a:gd name="T54" fmla="*/ 284 w 706"/>
                <a:gd name="T55" fmla="*/ 462 h 534"/>
                <a:gd name="T56" fmla="*/ 305 w 706"/>
                <a:gd name="T57" fmla="*/ 531 h 534"/>
                <a:gd name="T58" fmla="*/ 357 w 706"/>
                <a:gd name="T59" fmla="*/ 529 h 534"/>
                <a:gd name="T60" fmla="*/ 383 w 706"/>
                <a:gd name="T61" fmla="*/ 503 h 534"/>
                <a:gd name="T62" fmla="*/ 422 w 706"/>
                <a:gd name="T63" fmla="*/ 482 h 534"/>
                <a:gd name="T64" fmla="*/ 472 w 706"/>
                <a:gd name="T65" fmla="*/ 471 h 534"/>
                <a:gd name="T66" fmla="*/ 535 w 706"/>
                <a:gd name="T67" fmla="*/ 463 h 534"/>
                <a:gd name="T68" fmla="*/ 561 w 706"/>
                <a:gd name="T69" fmla="*/ 471 h 534"/>
                <a:gd name="T70" fmla="*/ 593 w 706"/>
                <a:gd name="T71" fmla="*/ 499 h 534"/>
                <a:gd name="T72" fmla="*/ 610 w 706"/>
                <a:gd name="T73" fmla="*/ 472 h 534"/>
                <a:gd name="T74" fmla="*/ 627 w 706"/>
                <a:gd name="T75" fmla="*/ 436 h 534"/>
                <a:gd name="T76" fmla="*/ 662 w 706"/>
                <a:gd name="T77" fmla="*/ 442 h 534"/>
                <a:gd name="T78" fmla="*/ 693 w 706"/>
                <a:gd name="T79" fmla="*/ 459 h 534"/>
                <a:gd name="T80" fmla="*/ 705 w 706"/>
                <a:gd name="T81" fmla="*/ 429 h 534"/>
                <a:gd name="T82" fmla="*/ 704 w 706"/>
                <a:gd name="T83" fmla="*/ 397 h 534"/>
                <a:gd name="T84" fmla="*/ 684 w 706"/>
                <a:gd name="T85" fmla="*/ 369 h 534"/>
                <a:gd name="T86" fmla="*/ 672 w 706"/>
                <a:gd name="T87" fmla="*/ 364 h 534"/>
                <a:gd name="T88" fmla="*/ 662 w 706"/>
                <a:gd name="T89" fmla="*/ 363 h 534"/>
                <a:gd name="T90" fmla="*/ 611 w 706"/>
                <a:gd name="T91" fmla="*/ 326 h 534"/>
                <a:gd name="T92" fmla="*/ 595 w 706"/>
                <a:gd name="T93" fmla="*/ 314 h 534"/>
                <a:gd name="T94" fmla="*/ 582 w 706"/>
                <a:gd name="T95" fmla="*/ 304 h 534"/>
                <a:gd name="T96" fmla="*/ 558 w 706"/>
                <a:gd name="T97" fmla="*/ 283 h 534"/>
                <a:gd name="T98" fmla="*/ 550 w 706"/>
                <a:gd name="T99" fmla="*/ 282 h 534"/>
                <a:gd name="T100" fmla="*/ 544 w 706"/>
                <a:gd name="T101" fmla="*/ 282 h 534"/>
                <a:gd name="T102" fmla="*/ 508 w 706"/>
                <a:gd name="T103" fmla="*/ 295 h 534"/>
                <a:gd name="T104" fmla="*/ 495 w 706"/>
                <a:gd name="T105" fmla="*/ 281 h 534"/>
                <a:gd name="T106" fmla="*/ 472 w 706"/>
                <a:gd name="T107" fmla="*/ 251 h 534"/>
                <a:gd name="T108" fmla="*/ 440 w 706"/>
                <a:gd name="T109" fmla="*/ 217 h 534"/>
                <a:gd name="T110" fmla="*/ 442 w 706"/>
                <a:gd name="T111" fmla="*/ 167 h 534"/>
                <a:gd name="T112" fmla="*/ 446 w 706"/>
                <a:gd name="T113" fmla="*/ 110 h 534"/>
                <a:gd name="T114" fmla="*/ 408 w 706"/>
                <a:gd name="T115" fmla="*/ 97 h 534"/>
                <a:gd name="T116" fmla="*/ 389 w 706"/>
                <a:gd name="T117" fmla="*/ 66 h 534"/>
                <a:gd name="T118" fmla="*/ 383 w 706"/>
                <a:gd name="T119" fmla="*/ 47 h 534"/>
                <a:gd name="T120" fmla="*/ 319 w 706"/>
                <a:gd name="T121" fmla="*/ 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6" h="534">
                  <a:moveTo>
                    <a:pt x="303" y="0"/>
                  </a:moveTo>
                  <a:cubicBezTo>
                    <a:pt x="302" y="1"/>
                    <a:pt x="301" y="3"/>
                    <a:pt x="299" y="7"/>
                  </a:cubicBezTo>
                  <a:cubicBezTo>
                    <a:pt x="295" y="13"/>
                    <a:pt x="296" y="19"/>
                    <a:pt x="293" y="22"/>
                  </a:cubicBezTo>
                  <a:cubicBezTo>
                    <a:pt x="292" y="24"/>
                    <a:pt x="290" y="25"/>
                    <a:pt x="288" y="25"/>
                  </a:cubicBezTo>
                  <a:cubicBezTo>
                    <a:pt x="287" y="25"/>
                    <a:pt x="286" y="25"/>
                    <a:pt x="285" y="25"/>
                  </a:cubicBezTo>
                  <a:cubicBezTo>
                    <a:pt x="284" y="25"/>
                    <a:pt x="283" y="25"/>
                    <a:pt x="282" y="25"/>
                  </a:cubicBezTo>
                  <a:cubicBezTo>
                    <a:pt x="282" y="25"/>
                    <a:pt x="281" y="25"/>
                    <a:pt x="281" y="25"/>
                  </a:cubicBezTo>
                  <a:cubicBezTo>
                    <a:pt x="271" y="25"/>
                    <a:pt x="265" y="13"/>
                    <a:pt x="260" y="8"/>
                  </a:cubicBezTo>
                  <a:cubicBezTo>
                    <a:pt x="258" y="6"/>
                    <a:pt x="256" y="5"/>
                    <a:pt x="255" y="4"/>
                  </a:cubicBezTo>
                  <a:cubicBezTo>
                    <a:pt x="253" y="4"/>
                    <a:pt x="250" y="4"/>
                    <a:pt x="248" y="4"/>
                  </a:cubicBezTo>
                  <a:cubicBezTo>
                    <a:pt x="245" y="4"/>
                    <a:pt x="243" y="4"/>
                    <a:pt x="242" y="5"/>
                  </a:cubicBezTo>
                  <a:cubicBezTo>
                    <a:pt x="240" y="8"/>
                    <a:pt x="236" y="11"/>
                    <a:pt x="235" y="15"/>
                  </a:cubicBezTo>
                  <a:cubicBezTo>
                    <a:pt x="235" y="17"/>
                    <a:pt x="233" y="19"/>
                    <a:pt x="232" y="20"/>
                  </a:cubicBezTo>
                  <a:cubicBezTo>
                    <a:pt x="229" y="24"/>
                    <a:pt x="226" y="27"/>
                    <a:pt x="222" y="27"/>
                  </a:cubicBezTo>
                  <a:cubicBezTo>
                    <a:pt x="221" y="27"/>
                    <a:pt x="220" y="27"/>
                    <a:pt x="218" y="26"/>
                  </a:cubicBezTo>
                  <a:cubicBezTo>
                    <a:pt x="218" y="26"/>
                    <a:pt x="217" y="26"/>
                    <a:pt x="217" y="26"/>
                  </a:cubicBezTo>
                  <a:cubicBezTo>
                    <a:pt x="215" y="26"/>
                    <a:pt x="213" y="25"/>
                    <a:pt x="210" y="25"/>
                  </a:cubicBezTo>
                  <a:cubicBezTo>
                    <a:pt x="209" y="24"/>
                    <a:pt x="207" y="24"/>
                    <a:pt x="205" y="24"/>
                  </a:cubicBezTo>
                  <a:cubicBezTo>
                    <a:pt x="202" y="24"/>
                    <a:pt x="199" y="25"/>
                    <a:pt x="197" y="25"/>
                  </a:cubicBezTo>
                  <a:cubicBezTo>
                    <a:pt x="194" y="25"/>
                    <a:pt x="192" y="25"/>
                    <a:pt x="189" y="25"/>
                  </a:cubicBezTo>
                  <a:cubicBezTo>
                    <a:pt x="186" y="25"/>
                    <a:pt x="183" y="25"/>
                    <a:pt x="180" y="24"/>
                  </a:cubicBezTo>
                  <a:cubicBezTo>
                    <a:pt x="178" y="23"/>
                    <a:pt x="176" y="23"/>
                    <a:pt x="175" y="23"/>
                  </a:cubicBezTo>
                  <a:cubicBezTo>
                    <a:pt x="169" y="23"/>
                    <a:pt x="169" y="27"/>
                    <a:pt x="167" y="32"/>
                  </a:cubicBezTo>
                  <a:cubicBezTo>
                    <a:pt x="167" y="33"/>
                    <a:pt x="166" y="33"/>
                    <a:pt x="166" y="34"/>
                  </a:cubicBezTo>
                  <a:cubicBezTo>
                    <a:pt x="165" y="36"/>
                    <a:pt x="163" y="39"/>
                    <a:pt x="161" y="42"/>
                  </a:cubicBezTo>
                  <a:cubicBezTo>
                    <a:pt x="161" y="42"/>
                    <a:pt x="161" y="42"/>
                    <a:pt x="161" y="42"/>
                  </a:cubicBezTo>
                  <a:cubicBezTo>
                    <a:pt x="160" y="45"/>
                    <a:pt x="157" y="51"/>
                    <a:pt x="161" y="54"/>
                  </a:cubicBezTo>
                  <a:cubicBezTo>
                    <a:pt x="162" y="55"/>
                    <a:pt x="164" y="57"/>
                    <a:pt x="165" y="58"/>
                  </a:cubicBezTo>
                  <a:cubicBezTo>
                    <a:pt x="166" y="60"/>
                    <a:pt x="166" y="61"/>
                    <a:pt x="164" y="63"/>
                  </a:cubicBezTo>
                  <a:cubicBezTo>
                    <a:pt x="163" y="63"/>
                    <a:pt x="162" y="64"/>
                    <a:pt x="162" y="64"/>
                  </a:cubicBezTo>
                  <a:cubicBezTo>
                    <a:pt x="162" y="64"/>
                    <a:pt x="162" y="64"/>
                    <a:pt x="162" y="64"/>
                  </a:cubicBezTo>
                  <a:cubicBezTo>
                    <a:pt x="162" y="64"/>
                    <a:pt x="162" y="64"/>
                    <a:pt x="162" y="64"/>
                  </a:cubicBezTo>
                  <a:cubicBezTo>
                    <a:pt x="155" y="67"/>
                    <a:pt x="153" y="73"/>
                    <a:pt x="146" y="77"/>
                  </a:cubicBezTo>
                  <a:cubicBezTo>
                    <a:pt x="146" y="77"/>
                    <a:pt x="146" y="77"/>
                    <a:pt x="146" y="77"/>
                  </a:cubicBezTo>
                  <a:cubicBezTo>
                    <a:pt x="140" y="80"/>
                    <a:pt x="130" y="91"/>
                    <a:pt x="126" y="92"/>
                  </a:cubicBezTo>
                  <a:cubicBezTo>
                    <a:pt x="120" y="93"/>
                    <a:pt x="106" y="99"/>
                    <a:pt x="102" y="103"/>
                  </a:cubicBezTo>
                  <a:cubicBezTo>
                    <a:pt x="96" y="109"/>
                    <a:pt x="97" y="111"/>
                    <a:pt x="95" y="122"/>
                  </a:cubicBezTo>
                  <a:cubicBezTo>
                    <a:pt x="93" y="130"/>
                    <a:pt x="92" y="135"/>
                    <a:pt x="86" y="141"/>
                  </a:cubicBezTo>
                  <a:cubicBezTo>
                    <a:pt x="86" y="141"/>
                    <a:pt x="86" y="141"/>
                    <a:pt x="86" y="141"/>
                  </a:cubicBezTo>
                  <a:cubicBezTo>
                    <a:pt x="83" y="144"/>
                    <a:pt x="81" y="145"/>
                    <a:pt x="79" y="145"/>
                  </a:cubicBezTo>
                  <a:cubicBezTo>
                    <a:pt x="78" y="145"/>
                    <a:pt x="78" y="145"/>
                    <a:pt x="77" y="145"/>
                  </a:cubicBezTo>
                  <a:cubicBezTo>
                    <a:pt x="76" y="145"/>
                    <a:pt x="74" y="145"/>
                    <a:pt x="73" y="145"/>
                  </a:cubicBezTo>
                  <a:cubicBezTo>
                    <a:pt x="72" y="145"/>
                    <a:pt x="70" y="145"/>
                    <a:pt x="68" y="145"/>
                  </a:cubicBezTo>
                  <a:cubicBezTo>
                    <a:pt x="67" y="145"/>
                    <a:pt x="65" y="145"/>
                    <a:pt x="64" y="145"/>
                  </a:cubicBezTo>
                  <a:cubicBezTo>
                    <a:pt x="55" y="147"/>
                    <a:pt x="48" y="144"/>
                    <a:pt x="44" y="153"/>
                  </a:cubicBezTo>
                  <a:cubicBezTo>
                    <a:pt x="42" y="160"/>
                    <a:pt x="36" y="168"/>
                    <a:pt x="34" y="175"/>
                  </a:cubicBezTo>
                  <a:cubicBezTo>
                    <a:pt x="33" y="178"/>
                    <a:pt x="33" y="180"/>
                    <a:pt x="33" y="182"/>
                  </a:cubicBezTo>
                  <a:cubicBezTo>
                    <a:pt x="33" y="185"/>
                    <a:pt x="34" y="188"/>
                    <a:pt x="37" y="191"/>
                  </a:cubicBezTo>
                  <a:cubicBezTo>
                    <a:pt x="42" y="198"/>
                    <a:pt x="45" y="202"/>
                    <a:pt x="52" y="208"/>
                  </a:cubicBezTo>
                  <a:cubicBezTo>
                    <a:pt x="55" y="211"/>
                    <a:pt x="56" y="213"/>
                    <a:pt x="56" y="215"/>
                  </a:cubicBezTo>
                  <a:cubicBezTo>
                    <a:pt x="56" y="219"/>
                    <a:pt x="51" y="222"/>
                    <a:pt x="51" y="228"/>
                  </a:cubicBezTo>
                  <a:cubicBezTo>
                    <a:pt x="51" y="228"/>
                    <a:pt x="51" y="229"/>
                    <a:pt x="51" y="231"/>
                  </a:cubicBezTo>
                  <a:cubicBezTo>
                    <a:pt x="51" y="235"/>
                    <a:pt x="50" y="240"/>
                    <a:pt x="47" y="242"/>
                  </a:cubicBezTo>
                  <a:cubicBezTo>
                    <a:pt x="47" y="242"/>
                    <a:pt x="47" y="242"/>
                    <a:pt x="47" y="242"/>
                  </a:cubicBezTo>
                  <a:cubicBezTo>
                    <a:pt x="47" y="242"/>
                    <a:pt x="47" y="242"/>
                    <a:pt x="47" y="242"/>
                  </a:cubicBezTo>
                  <a:cubicBezTo>
                    <a:pt x="47" y="242"/>
                    <a:pt x="47" y="242"/>
                    <a:pt x="47" y="242"/>
                  </a:cubicBezTo>
                  <a:cubicBezTo>
                    <a:pt x="46" y="242"/>
                    <a:pt x="46" y="242"/>
                    <a:pt x="46" y="242"/>
                  </a:cubicBezTo>
                  <a:cubicBezTo>
                    <a:pt x="46" y="242"/>
                    <a:pt x="46" y="242"/>
                    <a:pt x="46" y="242"/>
                  </a:cubicBezTo>
                  <a:cubicBezTo>
                    <a:pt x="46" y="242"/>
                    <a:pt x="46" y="242"/>
                    <a:pt x="46" y="242"/>
                  </a:cubicBezTo>
                  <a:cubicBezTo>
                    <a:pt x="46" y="242"/>
                    <a:pt x="46" y="242"/>
                    <a:pt x="46" y="242"/>
                  </a:cubicBezTo>
                  <a:cubicBezTo>
                    <a:pt x="46" y="242"/>
                    <a:pt x="46" y="242"/>
                    <a:pt x="46" y="242"/>
                  </a:cubicBezTo>
                  <a:cubicBezTo>
                    <a:pt x="46" y="242"/>
                    <a:pt x="46" y="242"/>
                    <a:pt x="46" y="242"/>
                  </a:cubicBezTo>
                  <a:cubicBezTo>
                    <a:pt x="46" y="242"/>
                    <a:pt x="46" y="242"/>
                    <a:pt x="46" y="242"/>
                  </a:cubicBezTo>
                  <a:cubicBezTo>
                    <a:pt x="46" y="242"/>
                    <a:pt x="46" y="242"/>
                    <a:pt x="46" y="242"/>
                  </a:cubicBezTo>
                  <a:cubicBezTo>
                    <a:pt x="46" y="242"/>
                    <a:pt x="46" y="242"/>
                    <a:pt x="46" y="242"/>
                  </a:cubicBezTo>
                  <a:cubicBezTo>
                    <a:pt x="45" y="243"/>
                    <a:pt x="45" y="243"/>
                    <a:pt x="45" y="243"/>
                  </a:cubicBezTo>
                  <a:cubicBezTo>
                    <a:pt x="45" y="243"/>
                    <a:pt x="45" y="243"/>
                    <a:pt x="45" y="243"/>
                  </a:cubicBezTo>
                  <a:cubicBezTo>
                    <a:pt x="45" y="243"/>
                    <a:pt x="44" y="243"/>
                    <a:pt x="44" y="243"/>
                  </a:cubicBezTo>
                  <a:cubicBezTo>
                    <a:pt x="44" y="243"/>
                    <a:pt x="44" y="243"/>
                    <a:pt x="44" y="243"/>
                  </a:cubicBezTo>
                  <a:cubicBezTo>
                    <a:pt x="44" y="243"/>
                    <a:pt x="44" y="243"/>
                    <a:pt x="44" y="243"/>
                  </a:cubicBezTo>
                  <a:cubicBezTo>
                    <a:pt x="44" y="243"/>
                    <a:pt x="44" y="243"/>
                    <a:pt x="44" y="243"/>
                  </a:cubicBezTo>
                  <a:cubicBezTo>
                    <a:pt x="44" y="243"/>
                    <a:pt x="44" y="243"/>
                    <a:pt x="44" y="243"/>
                  </a:cubicBezTo>
                  <a:cubicBezTo>
                    <a:pt x="44" y="243"/>
                    <a:pt x="44" y="243"/>
                    <a:pt x="44" y="243"/>
                  </a:cubicBezTo>
                  <a:cubicBezTo>
                    <a:pt x="44" y="243"/>
                    <a:pt x="44" y="243"/>
                    <a:pt x="44" y="243"/>
                  </a:cubicBezTo>
                  <a:cubicBezTo>
                    <a:pt x="44" y="243"/>
                    <a:pt x="44" y="243"/>
                    <a:pt x="44" y="243"/>
                  </a:cubicBezTo>
                  <a:cubicBezTo>
                    <a:pt x="44" y="243"/>
                    <a:pt x="43" y="244"/>
                    <a:pt x="43" y="244"/>
                  </a:cubicBezTo>
                  <a:cubicBezTo>
                    <a:pt x="43" y="244"/>
                    <a:pt x="43" y="244"/>
                    <a:pt x="43" y="244"/>
                  </a:cubicBezTo>
                  <a:cubicBezTo>
                    <a:pt x="43" y="244"/>
                    <a:pt x="43" y="244"/>
                    <a:pt x="42" y="244"/>
                  </a:cubicBezTo>
                  <a:cubicBezTo>
                    <a:pt x="41" y="245"/>
                    <a:pt x="40" y="245"/>
                    <a:pt x="40" y="245"/>
                  </a:cubicBezTo>
                  <a:cubicBezTo>
                    <a:pt x="40" y="245"/>
                    <a:pt x="40" y="245"/>
                    <a:pt x="40" y="245"/>
                  </a:cubicBezTo>
                  <a:cubicBezTo>
                    <a:pt x="40" y="245"/>
                    <a:pt x="40" y="245"/>
                    <a:pt x="40" y="245"/>
                  </a:cubicBezTo>
                  <a:cubicBezTo>
                    <a:pt x="40" y="245"/>
                    <a:pt x="40" y="245"/>
                    <a:pt x="40" y="245"/>
                  </a:cubicBezTo>
                  <a:cubicBezTo>
                    <a:pt x="40" y="245"/>
                    <a:pt x="40" y="245"/>
                    <a:pt x="40" y="245"/>
                  </a:cubicBezTo>
                  <a:cubicBezTo>
                    <a:pt x="39" y="245"/>
                    <a:pt x="39" y="245"/>
                    <a:pt x="38" y="244"/>
                  </a:cubicBezTo>
                  <a:cubicBezTo>
                    <a:pt x="38" y="244"/>
                    <a:pt x="38" y="244"/>
                    <a:pt x="38" y="244"/>
                  </a:cubicBezTo>
                  <a:cubicBezTo>
                    <a:pt x="38" y="244"/>
                    <a:pt x="38" y="244"/>
                    <a:pt x="38" y="244"/>
                  </a:cubicBezTo>
                  <a:cubicBezTo>
                    <a:pt x="37" y="244"/>
                    <a:pt x="35" y="243"/>
                    <a:pt x="33" y="242"/>
                  </a:cubicBezTo>
                  <a:cubicBezTo>
                    <a:pt x="33" y="242"/>
                    <a:pt x="33" y="242"/>
                    <a:pt x="33" y="242"/>
                  </a:cubicBezTo>
                  <a:cubicBezTo>
                    <a:pt x="33" y="242"/>
                    <a:pt x="33" y="242"/>
                    <a:pt x="33" y="242"/>
                  </a:cubicBezTo>
                  <a:cubicBezTo>
                    <a:pt x="33" y="242"/>
                    <a:pt x="33" y="242"/>
                    <a:pt x="33" y="242"/>
                  </a:cubicBezTo>
                  <a:cubicBezTo>
                    <a:pt x="33" y="242"/>
                    <a:pt x="33" y="242"/>
                    <a:pt x="33" y="242"/>
                  </a:cubicBezTo>
                  <a:cubicBezTo>
                    <a:pt x="33" y="242"/>
                    <a:pt x="33" y="242"/>
                    <a:pt x="33" y="242"/>
                  </a:cubicBezTo>
                  <a:cubicBezTo>
                    <a:pt x="33" y="242"/>
                    <a:pt x="33" y="242"/>
                    <a:pt x="33" y="242"/>
                  </a:cubicBezTo>
                  <a:cubicBezTo>
                    <a:pt x="33" y="242"/>
                    <a:pt x="33" y="242"/>
                    <a:pt x="33" y="242"/>
                  </a:cubicBezTo>
                  <a:cubicBezTo>
                    <a:pt x="32" y="242"/>
                    <a:pt x="32" y="242"/>
                    <a:pt x="32" y="242"/>
                  </a:cubicBezTo>
                  <a:cubicBezTo>
                    <a:pt x="32" y="242"/>
                    <a:pt x="32" y="242"/>
                    <a:pt x="32" y="242"/>
                  </a:cubicBezTo>
                  <a:cubicBezTo>
                    <a:pt x="32" y="242"/>
                    <a:pt x="32" y="242"/>
                    <a:pt x="32" y="242"/>
                  </a:cubicBezTo>
                  <a:cubicBezTo>
                    <a:pt x="32" y="242"/>
                    <a:pt x="32" y="242"/>
                    <a:pt x="32" y="242"/>
                  </a:cubicBezTo>
                  <a:cubicBezTo>
                    <a:pt x="32" y="242"/>
                    <a:pt x="32" y="242"/>
                    <a:pt x="32" y="242"/>
                  </a:cubicBezTo>
                  <a:cubicBezTo>
                    <a:pt x="32" y="242"/>
                    <a:pt x="32" y="242"/>
                    <a:pt x="32" y="242"/>
                  </a:cubicBezTo>
                  <a:cubicBezTo>
                    <a:pt x="32" y="242"/>
                    <a:pt x="32" y="242"/>
                    <a:pt x="32" y="242"/>
                  </a:cubicBezTo>
                  <a:cubicBezTo>
                    <a:pt x="32" y="242"/>
                    <a:pt x="32" y="242"/>
                    <a:pt x="31" y="242"/>
                  </a:cubicBezTo>
                  <a:cubicBezTo>
                    <a:pt x="31" y="242"/>
                    <a:pt x="31" y="242"/>
                    <a:pt x="31" y="242"/>
                  </a:cubicBezTo>
                  <a:cubicBezTo>
                    <a:pt x="31" y="242"/>
                    <a:pt x="31" y="242"/>
                    <a:pt x="31" y="242"/>
                  </a:cubicBezTo>
                  <a:cubicBezTo>
                    <a:pt x="31" y="242"/>
                    <a:pt x="31" y="242"/>
                    <a:pt x="31" y="242"/>
                  </a:cubicBezTo>
                  <a:cubicBezTo>
                    <a:pt x="31" y="242"/>
                    <a:pt x="31" y="242"/>
                    <a:pt x="31" y="242"/>
                  </a:cubicBezTo>
                  <a:cubicBezTo>
                    <a:pt x="31" y="242"/>
                    <a:pt x="31" y="242"/>
                    <a:pt x="31" y="242"/>
                  </a:cubicBezTo>
                  <a:cubicBezTo>
                    <a:pt x="31" y="242"/>
                    <a:pt x="31" y="242"/>
                    <a:pt x="31" y="242"/>
                  </a:cubicBezTo>
                  <a:cubicBezTo>
                    <a:pt x="31" y="242"/>
                    <a:pt x="31" y="242"/>
                    <a:pt x="31" y="242"/>
                  </a:cubicBezTo>
                  <a:cubicBezTo>
                    <a:pt x="31" y="242"/>
                    <a:pt x="31" y="242"/>
                    <a:pt x="31" y="242"/>
                  </a:cubicBezTo>
                  <a:cubicBezTo>
                    <a:pt x="31" y="242"/>
                    <a:pt x="31" y="242"/>
                    <a:pt x="31" y="242"/>
                  </a:cubicBezTo>
                  <a:cubicBezTo>
                    <a:pt x="30" y="241"/>
                    <a:pt x="29" y="241"/>
                    <a:pt x="28" y="240"/>
                  </a:cubicBezTo>
                  <a:cubicBezTo>
                    <a:pt x="24" y="238"/>
                    <a:pt x="19" y="235"/>
                    <a:pt x="14" y="235"/>
                  </a:cubicBezTo>
                  <a:cubicBezTo>
                    <a:pt x="14" y="235"/>
                    <a:pt x="14" y="235"/>
                    <a:pt x="14" y="235"/>
                  </a:cubicBezTo>
                  <a:cubicBezTo>
                    <a:pt x="14" y="235"/>
                    <a:pt x="14" y="235"/>
                    <a:pt x="14" y="235"/>
                  </a:cubicBezTo>
                  <a:cubicBezTo>
                    <a:pt x="12" y="235"/>
                    <a:pt x="10" y="236"/>
                    <a:pt x="8" y="237"/>
                  </a:cubicBezTo>
                  <a:cubicBezTo>
                    <a:pt x="8" y="237"/>
                    <a:pt x="8" y="237"/>
                    <a:pt x="8" y="237"/>
                  </a:cubicBezTo>
                  <a:cubicBezTo>
                    <a:pt x="2" y="239"/>
                    <a:pt x="0" y="240"/>
                    <a:pt x="0" y="244"/>
                  </a:cubicBezTo>
                  <a:cubicBezTo>
                    <a:pt x="0" y="246"/>
                    <a:pt x="1" y="248"/>
                    <a:pt x="2" y="252"/>
                  </a:cubicBezTo>
                  <a:cubicBezTo>
                    <a:pt x="3" y="257"/>
                    <a:pt x="5" y="264"/>
                    <a:pt x="8" y="270"/>
                  </a:cubicBezTo>
                  <a:cubicBezTo>
                    <a:pt x="13" y="279"/>
                    <a:pt x="18" y="285"/>
                    <a:pt x="20" y="292"/>
                  </a:cubicBezTo>
                  <a:cubicBezTo>
                    <a:pt x="20" y="293"/>
                    <a:pt x="20" y="294"/>
                    <a:pt x="20" y="296"/>
                  </a:cubicBezTo>
                  <a:cubicBezTo>
                    <a:pt x="20" y="300"/>
                    <a:pt x="19" y="306"/>
                    <a:pt x="19" y="311"/>
                  </a:cubicBezTo>
                  <a:cubicBezTo>
                    <a:pt x="19" y="312"/>
                    <a:pt x="20" y="314"/>
                    <a:pt x="20" y="315"/>
                  </a:cubicBezTo>
                  <a:cubicBezTo>
                    <a:pt x="20" y="317"/>
                    <a:pt x="20" y="319"/>
                    <a:pt x="20" y="322"/>
                  </a:cubicBezTo>
                  <a:cubicBezTo>
                    <a:pt x="20" y="327"/>
                    <a:pt x="20" y="333"/>
                    <a:pt x="20" y="338"/>
                  </a:cubicBezTo>
                  <a:cubicBezTo>
                    <a:pt x="20" y="343"/>
                    <a:pt x="23" y="349"/>
                    <a:pt x="23" y="355"/>
                  </a:cubicBezTo>
                  <a:cubicBezTo>
                    <a:pt x="23" y="356"/>
                    <a:pt x="23" y="357"/>
                    <a:pt x="22" y="358"/>
                  </a:cubicBezTo>
                  <a:cubicBezTo>
                    <a:pt x="22" y="358"/>
                    <a:pt x="22" y="358"/>
                    <a:pt x="22" y="358"/>
                  </a:cubicBezTo>
                  <a:cubicBezTo>
                    <a:pt x="22" y="358"/>
                    <a:pt x="22" y="359"/>
                    <a:pt x="22" y="359"/>
                  </a:cubicBezTo>
                  <a:cubicBezTo>
                    <a:pt x="21" y="366"/>
                    <a:pt x="28" y="370"/>
                    <a:pt x="26" y="377"/>
                  </a:cubicBezTo>
                  <a:cubicBezTo>
                    <a:pt x="26" y="378"/>
                    <a:pt x="26" y="379"/>
                    <a:pt x="26" y="380"/>
                  </a:cubicBezTo>
                  <a:cubicBezTo>
                    <a:pt x="26" y="380"/>
                    <a:pt x="26" y="381"/>
                    <a:pt x="26" y="381"/>
                  </a:cubicBezTo>
                  <a:cubicBezTo>
                    <a:pt x="27" y="381"/>
                    <a:pt x="27" y="381"/>
                    <a:pt x="27" y="381"/>
                  </a:cubicBezTo>
                  <a:cubicBezTo>
                    <a:pt x="28" y="381"/>
                    <a:pt x="28" y="381"/>
                    <a:pt x="28" y="381"/>
                  </a:cubicBezTo>
                  <a:cubicBezTo>
                    <a:pt x="30" y="382"/>
                    <a:pt x="30" y="382"/>
                    <a:pt x="30" y="382"/>
                  </a:cubicBezTo>
                  <a:cubicBezTo>
                    <a:pt x="32" y="382"/>
                    <a:pt x="33" y="382"/>
                    <a:pt x="34" y="383"/>
                  </a:cubicBezTo>
                  <a:cubicBezTo>
                    <a:pt x="64" y="391"/>
                    <a:pt x="64" y="391"/>
                    <a:pt x="64" y="391"/>
                  </a:cubicBezTo>
                  <a:cubicBezTo>
                    <a:pt x="66" y="391"/>
                    <a:pt x="66" y="391"/>
                    <a:pt x="66" y="391"/>
                  </a:cubicBezTo>
                  <a:cubicBezTo>
                    <a:pt x="66" y="391"/>
                    <a:pt x="66" y="391"/>
                    <a:pt x="66" y="391"/>
                  </a:cubicBezTo>
                  <a:cubicBezTo>
                    <a:pt x="67" y="391"/>
                    <a:pt x="68" y="392"/>
                    <a:pt x="69" y="392"/>
                  </a:cubicBezTo>
                  <a:cubicBezTo>
                    <a:pt x="86" y="399"/>
                    <a:pt x="86" y="399"/>
                    <a:pt x="86" y="399"/>
                  </a:cubicBezTo>
                  <a:cubicBezTo>
                    <a:pt x="89" y="399"/>
                    <a:pt x="92" y="401"/>
                    <a:pt x="95" y="402"/>
                  </a:cubicBezTo>
                  <a:cubicBezTo>
                    <a:pt x="114" y="403"/>
                    <a:pt x="114" y="403"/>
                    <a:pt x="114" y="403"/>
                  </a:cubicBezTo>
                  <a:cubicBezTo>
                    <a:pt x="123" y="405"/>
                    <a:pt x="123" y="405"/>
                    <a:pt x="123" y="405"/>
                  </a:cubicBezTo>
                  <a:cubicBezTo>
                    <a:pt x="124" y="405"/>
                    <a:pt x="126" y="406"/>
                    <a:pt x="127" y="406"/>
                  </a:cubicBezTo>
                  <a:cubicBezTo>
                    <a:pt x="129" y="407"/>
                    <a:pt x="132" y="407"/>
                    <a:pt x="134" y="407"/>
                  </a:cubicBezTo>
                  <a:cubicBezTo>
                    <a:pt x="136" y="407"/>
                    <a:pt x="137" y="407"/>
                    <a:pt x="139" y="407"/>
                  </a:cubicBezTo>
                  <a:cubicBezTo>
                    <a:pt x="144" y="407"/>
                    <a:pt x="148" y="407"/>
                    <a:pt x="153" y="407"/>
                  </a:cubicBezTo>
                  <a:cubicBezTo>
                    <a:pt x="157" y="407"/>
                    <a:pt x="157" y="407"/>
                    <a:pt x="157" y="407"/>
                  </a:cubicBezTo>
                  <a:cubicBezTo>
                    <a:pt x="161" y="406"/>
                    <a:pt x="165" y="405"/>
                    <a:pt x="169" y="405"/>
                  </a:cubicBezTo>
                  <a:cubicBezTo>
                    <a:pt x="174" y="405"/>
                    <a:pt x="177" y="405"/>
                    <a:pt x="180" y="405"/>
                  </a:cubicBezTo>
                  <a:cubicBezTo>
                    <a:pt x="182" y="405"/>
                    <a:pt x="184" y="405"/>
                    <a:pt x="186" y="405"/>
                  </a:cubicBezTo>
                  <a:cubicBezTo>
                    <a:pt x="187" y="406"/>
                    <a:pt x="188" y="406"/>
                    <a:pt x="188" y="406"/>
                  </a:cubicBezTo>
                  <a:cubicBezTo>
                    <a:pt x="196" y="405"/>
                    <a:pt x="196" y="405"/>
                    <a:pt x="196" y="405"/>
                  </a:cubicBezTo>
                  <a:cubicBezTo>
                    <a:pt x="199" y="406"/>
                    <a:pt x="199" y="406"/>
                    <a:pt x="199" y="406"/>
                  </a:cubicBezTo>
                  <a:cubicBezTo>
                    <a:pt x="200" y="406"/>
                    <a:pt x="201" y="406"/>
                    <a:pt x="202" y="406"/>
                  </a:cubicBezTo>
                  <a:cubicBezTo>
                    <a:pt x="205" y="406"/>
                    <a:pt x="207" y="406"/>
                    <a:pt x="209" y="406"/>
                  </a:cubicBezTo>
                  <a:cubicBezTo>
                    <a:pt x="224" y="407"/>
                    <a:pt x="224" y="407"/>
                    <a:pt x="224" y="407"/>
                  </a:cubicBezTo>
                  <a:cubicBezTo>
                    <a:pt x="234" y="413"/>
                    <a:pt x="234" y="413"/>
                    <a:pt x="234" y="413"/>
                  </a:cubicBezTo>
                  <a:cubicBezTo>
                    <a:pt x="237" y="414"/>
                    <a:pt x="239" y="415"/>
                    <a:pt x="241" y="417"/>
                  </a:cubicBezTo>
                  <a:cubicBezTo>
                    <a:pt x="246" y="420"/>
                    <a:pt x="246" y="420"/>
                    <a:pt x="246" y="420"/>
                  </a:cubicBezTo>
                  <a:cubicBezTo>
                    <a:pt x="250" y="421"/>
                    <a:pt x="254" y="423"/>
                    <a:pt x="256" y="425"/>
                  </a:cubicBezTo>
                  <a:cubicBezTo>
                    <a:pt x="257" y="426"/>
                    <a:pt x="258" y="427"/>
                    <a:pt x="259" y="427"/>
                  </a:cubicBezTo>
                  <a:cubicBezTo>
                    <a:pt x="269" y="434"/>
                    <a:pt x="269" y="434"/>
                    <a:pt x="269" y="434"/>
                  </a:cubicBezTo>
                  <a:cubicBezTo>
                    <a:pt x="271" y="437"/>
                    <a:pt x="271" y="437"/>
                    <a:pt x="271" y="437"/>
                  </a:cubicBezTo>
                  <a:cubicBezTo>
                    <a:pt x="273" y="439"/>
                    <a:pt x="274" y="440"/>
                    <a:pt x="275" y="442"/>
                  </a:cubicBezTo>
                  <a:cubicBezTo>
                    <a:pt x="278" y="446"/>
                    <a:pt x="284" y="456"/>
                    <a:pt x="284" y="462"/>
                  </a:cubicBezTo>
                  <a:cubicBezTo>
                    <a:pt x="284" y="465"/>
                    <a:pt x="284" y="467"/>
                    <a:pt x="284" y="469"/>
                  </a:cubicBezTo>
                  <a:cubicBezTo>
                    <a:pt x="286" y="479"/>
                    <a:pt x="286" y="479"/>
                    <a:pt x="286" y="479"/>
                  </a:cubicBezTo>
                  <a:cubicBezTo>
                    <a:pt x="288" y="490"/>
                    <a:pt x="288" y="490"/>
                    <a:pt x="288" y="490"/>
                  </a:cubicBezTo>
                  <a:cubicBezTo>
                    <a:pt x="289" y="497"/>
                    <a:pt x="293" y="503"/>
                    <a:pt x="296" y="510"/>
                  </a:cubicBezTo>
                  <a:cubicBezTo>
                    <a:pt x="299" y="515"/>
                    <a:pt x="300" y="520"/>
                    <a:pt x="302" y="525"/>
                  </a:cubicBezTo>
                  <a:cubicBezTo>
                    <a:pt x="305" y="531"/>
                    <a:pt x="305" y="531"/>
                    <a:pt x="305" y="531"/>
                  </a:cubicBezTo>
                  <a:cubicBezTo>
                    <a:pt x="306" y="532"/>
                    <a:pt x="307" y="532"/>
                    <a:pt x="308" y="532"/>
                  </a:cubicBezTo>
                  <a:cubicBezTo>
                    <a:pt x="311" y="533"/>
                    <a:pt x="314" y="534"/>
                    <a:pt x="316" y="534"/>
                  </a:cubicBezTo>
                  <a:cubicBezTo>
                    <a:pt x="320" y="534"/>
                    <a:pt x="324" y="534"/>
                    <a:pt x="328" y="534"/>
                  </a:cubicBezTo>
                  <a:cubicBezTo>
                    <a:pt x="333" y="534"/>
                    <a:pt x="337" y="534"/>
                    <a:pt x="341" y="534"/>
                  </a:cubicBezTo>
                  <a:cubicBezTo>
                    <a:pt x="345" y="534"/>
                    <a:pt x="351" y="534"/>
                    <a:pt x="353" y="532"/>
                  </a:cubicBezTo>
                  <a:cubicBezTo>
                    <a:pt x="354" y="531"/>
                    <a:pt x="356" y="530"/>
                    <a:pt x="357" y="529"/>
                  </a:cubicBezTo>
                  <a:cubicBezTo>
                    <a:pt x="357" y="528"/>
                    <a:pt x="358" y="527"/>
                    <a:pt x="359" y="526"/>
                  </a:cubicBezTo>
                  <a:cubicBezTo>
                    <a:pt x="361" y="524"/>
                    <a:pt x="365" y="521"/>
                    <a:pt x="367" y="518"/>
                  </a:cubicBezTo>
                  <a:cubicBezTo>
                    <a:pt x="369" y="516"/>
                    <a:pt x="371" y="514"/>
                    <a:pt x="373" y="512"/>
                  </a:cubicBezTo>
                  <a:cubicBezTo>
                    <a:pt x="374" y="510"/>
                    <a:pt x="377" y="509"/>
                    <a:pt x="379" y="508"/>
                  </a:cubicBezTo>
                  <a:cubicBezTo>
                    <a:pt x="380" y="506"/>
                    <a:pt x="382" y="505"/>
                    <a:pt x="383" y="503"/>
                  </a:cubicBezTo>
                  <a:cubicBezTo>
                    <a:pt x="383" y="503"/>
                    <a:pt x="383" y="503"/>
                    <a:pt x="383" y="503"/>
                  </a:cubicBezTo>
                  <a:cubicBezTo>
                    <a:pt x="384" y="499"/>
                    <a:pt x="385" y="497"/>
                    <a:pt x="385" y="494"/>
                  </a:cubicBezTo>
                  <a:cubicBezTo>
                    <a:pt x="386" y="490"/>
                    <a:pt x="390" y="491"/>
                    <a:pt x="394" y="489"/>
                  </a:cubicBezTo>
                  <a:cubicBezTo>
                    <a:pt x="395" y="488"/>
                    <a:pt x="397" y="488"/>
                    <a:pt x="399" y="488"/>
                  </a:cubicBezTo>
                  <a:cubicBezTo>
                    <a:pt x="401" y="488"/>
                    <a:pt x="403" y="488"/>
                    <a:pt x="405" y="488"/>
                  </a:cubicBezTo>
                  <a:cubicBezTo>
                    <a:pt x="410" y="488"/>
                    <a:pt x="410" y="486"/>
                    <a:pt x="413" y="485"/>
                  </a:cubicBezTo>
                  <a:cubicBezTo>
                    <a:pt x="416" y="483"/>
                    <a:pt x="421" y="482"/>
                    <a:pt x="422" y="482"/>
                  </a:cubicBezTo>
                  <a:cubicBezTo>
                    <a:pt x="422" y="482"/>
                    <a:pt x="423" y="482"/>
                    <a:pt x="423" y="482"/>
                  </a:cubicBezTo>
                  <a:cubicBezTo>
                    <a:pt x="425" y="482"/>
                    <a:pt x="426" y="482"/>
                    <a:pt x="428" y="482"/>
                  </a:cubicBezTo>
                  <a:cubicBezTo>
                    <a:pt x="438" y="479"/>
                    <a:pt x="449" y="476"/>
                    <a:pt x="460" y="474"/>
                  </a:cubicBezTo>
                  <a:cubicBezTo>
                    <a:pt x="461" y="473"/>
                    <a:pt x="461" y="473"/>
                    <a:pt x="462" y="473"/>
                  </a:cubicBezTo>
                  <a:cubicBezTo>
                    <a:pt x="464" y="473"/>
                    <a:pt x="466" y="472"/>
                    <a:pt x="468" y="472"/>
                  </a:cubicBezTo>
                  <a:cubicBezTo>
                    <a:pt x="470" y="472"/>
                    <a:pt x="471" y="472"/>
                    <a:pt x="472" y="471"/>
                  </a:cubicBezTo>
                  <a:cubicBezTo>
                    <a:pt x="474" y="471"/>
                    <a:pt x="475" y="471"/>
                    <a:pt x="476" y="471"/>
                  </a:cubicBezTo>
                  <a:cubicBezTo>
                    <a:pt x="480" y="470"/>
                    <a:pt x="483" y="469"/>
                    <a:pt x="487" y="469"/>
                  </a:cubicBezTo>
                  <a:cubicBezTo>
                    <a:pt x="498" y="468"/>
                    <a:pt x="509" y="467"/>
                    <a:pt x="519" y="466"/>
                  </a:cubicBezTo>
                  <a:cubicBezTo>
                    <a:pt x="521" y="466"/>
                    <a:pt x="523" y="465"/>
                    <a:pt x="525" y="465"/>
                  </a:cubicBezTo>
                  <a:cubicBezTo>
                    <a:pt x="526" y="465"/>
                    <a:pt x="528" y="465"/>
                    <a:pt x="530" y="464"/>
                  </a:cubicBezTo>
                  <a:cubicBezTo>
                    <a:pt x="531" y="464"/>
                    <a:pt x="533" y="463"/>
                    <a:pt x="535" y="463"/>
                  </a:cubicBezTo>
                  <a:cubicBezTo>
                    <a:pt x="535" y="463"/>
                    <a:pt x="535" y="463"/>
                    <a:pt x="535" y="463"/>
                  </a:cubicBezTo>
                  <a:cubicBezTo>
                    <a:pt x="537" y="463"/>
                    <a:pt x="538" y="463"/>
                    <a:pt x="540" y="463"/>
                  </a:cubicBezTo>
                  <a:cubicBezTo>
                    <a:pt x="541" y="463"/>
                    <a:pt x="542" y="463"/>
                    <a:pt x="543" y="463"/>
                  </a:cubicBezTo>
                  <a:cubicBezTo>
                    <a:pt x="548" y="463"/>
                    <a:pt x="550" y="465"/>
                    <a:pt x="554" y="467"/>
                  </a:cubicBezTo>
                  <a:cubicBezTo>
                    <a:pt x="555" y="467"/>
                    <a:pt x="556" y="468"/>
                    <a:pt x="557" y="469"/>
                  </a:cubicBezTo>
                  <a:cubicBezTo>
                    <a:pt x="558" y="469"/>
                    <a:pt x="560" y="470"/>
                    <a:pt x="561" y="471"/>
                  </a:cubicBezTo>
                  <a:cubicBezTo>
                    <a:pt x="564" y="475"/>
                    <a:pt x="568" y="480"/>
                    <a:pt x="572" y="485"/>
                  </a:cubicBezTo>
                  <a:cubicBezTo>
                    <a:pt x="572" y="485"/>
                    <a:pt x="573" y="485"/>
                    <a:pt x="573" y="485"/>
                  </a:cubicBezTo>
                  <a:cubicBezTo>
                    <a:pt x="574" y="486"/>
                    <a:pt x="575" y="486"/>
                    <a:pt x="577" y="487"/>
                  </a:cubicBezTo>
                  <a:cubicBezTo>
                    <a:pt x="580" y="487"/>
                    <a:pt x="583" y="491"/>
                    <a:pt x="585" y="493"/>
                  </a:cubicBezTo>
                  <a:cubicBezTo>
                    <a:pt x="587" y="495"/>
                    <a:pt x="589" y="497"/>
                    <a:pt x="592" y="498"/>
                  </a:cubicBezTo>
                  <a:cubicBezTo>
                    <a:pt x="592" y="498"/>
                    <a:pt x="592" y="499"/>
                    <a:pt x="593" y="499"/>
                  </a:cubicBezTo>
                  <a:cubicBezTo>
                    <a:pt x="593" y="498"/>
                    <a:pt x="594" y="498"/>
                    <a:pt x="594" y="498"/>
                  </a:cubicBezTo>
                  <a:cubicBezTo>
                    <a:pt x="596" y="495"/>
                    <a:pt x="600" y="491"/>
                    <a:pt x="603" y="487"/>
                  </a:cubicBezTo>
                  <a:cubicBezTo>
                    <a:pt x="603" y="486"/>
                    <a:pt x="604" y="484"/>
                    <a:pt x="605" y="482"/>
                  </a:cubicBezTo>
                  <a:cubicBezTo>
                    <a:pt x="606" y="479"/>
                    <a:pt x="608" y="476"/>
                    <a:pt x="609" y="473"/>
                  </a:cubicBezTo>
                  <a:cubicBezTo>
                    <a:pt x="609" y="473"/>
                    <a:pt x="610" y="473"/>
                    <a:pt x="610" y="472"/>
                  </a:cubicBezTo>
                  <a:cubicBezTo>
                    <a:pt x="610" y="472"/>
                    <a:pt x="610" y="472"/>
                    <a:pt x="610" y="472"/>
                  </a:cubicBezTo>
                  <a:cubicBezTo>
                    <a:pt x="611" y="471"/>
                    <a:pt x="612" y="471"/>
                    <a:pt x="613" y="470"/>
                  </a:cubicBezTo>
                  <a:cubicBezTo>
                    <a:pt x="613" y="466"/>
                    <a:pt x="614" y="463"/>
                    <a:pt x="613" y="460"/>
                  </a:cubicBezTo>
                  <a:cubicBezTo>
                    <a:pt x="612" y="457"/>
                    <a:pt x="614" y="453"/>
                    <a:pt x="615" y="451"/>
                  </a:cubicBezTo>
                  <a:cubicBezTo>
                    <a:pt x="616" y="449"/>
                    <a:pt x="618" y="447"/>
                    <a:pt x="620" y="445"/>
                  </a:cubicBezTo>
                  <a:cubicBezTo>
                    <a:pt x="622" y="442"/>
                    <a:pt x="623" y="440"/>
                    <a:pt x="625" y="438"/>
                  </a:cubicBezTo>
                  <a:cubicBezTo>
                    <a:pt x="626" y="437"/>
                    <a:pt x="626" y="436"/>
                    <a:pt x="627" y="436"/>
                  </a:cubicBezTo>
                  <a:cubicBezTo>
                    <a:pt x="627" y="436"/>
                    <a:pt x="627" y="435"/>
                    <a:pt x="627" y="435"/>
                  </a:cubicBezTo>
                  <a:cubicBezTo>
                    <a:pt x="628" y="432"/>
                    <a:pt x="630" y="432"/>
                    <a:pt x="632" y="432"/>
                  </a:cubicBezTo>
                  <a:cubicBezTo>
                    <a:pt x="633" y="432"/>
                    <a:pt x="634" y="432"/>
                    <a:pt x="635" y="432"/>
                  </a:cubicBezTo>
                  <a:cubicBezTo>
                    <a:pt x="639" y="432"/>
                    <a:pt x="641" y="432"/>
                    <a:pt x="644" y="434"/>
                  </a:cubicBezTo>
                  <a:cubicBezTo>
                    <a:pt x="648" y="436"/>
                    <a:pt x="649" y="436"/>
                    <a:pt x="653" y="438"/>
                  </a:cubicBezTo>
                  <a:cubicBezTo>
                    <a:pt x="657" y="440"/>
                    <a:pt x="658" y="441"/>
                    <a:pt x="662" y="442"/>
                  </a:cubicBezTo>
                  <a:cubicBezTo>
                    <a:pt x="664" y="443"/>
                    <a:pt x="667" y="443"/>
                    <a:pt x="670" y="443"/>
                  </a:cubicBezTo>
                  <a:cubicBezTo>
                    <a:pt x="671" y="443"/>
                    <a:pt x="671" y="443"/>
                    <a:pt x="672" y="443"/>
                  </a:cubicBezTo>
                  <a:cubicBezTo>
                    <a:pt x="673" y="443"/>
                    <a:pt x="678" y="448"/>
                    <a:pt x="680" y="450"/>
                  </a:cubicBezTo>
                  <a:cubicBezTo>
                    <a:pt x="680" y="450"/>
                    <a:pt x="680" y="450"/>
                    <a:pt x="680" y="450"/>
                  </a:cubicBezTo>
                  <a:cubicBezTo>
                    <a:pt x="683" y="452"/>
                    <a:pt x="685" y="454"/>
                    <a:pt x="688" y="456"/>
                  </a:cubicBezTo>
                  <a:cubicBezTo>
                    <a:pt x="690" y="457"/>
                    <a:pt x="691" y="458"/>
                    <a:pt x="693" y="459"/>
                  </a:cubicBezTo>
                  <a:cubicBezTo>
                    <a:pt x="693" y="459"/>
                    <a:pt x="693" y="459"/>
                    <a:pt x="693" y="459"/>
                  </a:cubicBezTo>
                  <a:cubicBezTo>
                    <a:pt x="696" y="459"/>
                    <a:pt x="699" y="460"/>
                    <a:pt x="700" y="460"/>
                  </a:cubicBezTo>
                  <a:cubicBezTo>
                    <a:pt x="701" y="460"/>
                    <a:pt x="702" y="460"/>
                    <a:pt x="702" y="456"/>
                  </a:cubicBezTo>
                  <a:cubicBezTo>
                    <a:pt x="702" y="452"/>
                    <a:pt x="704" y="449"/>
                    <a:pt x="705" y="445"/>
                  </a:cubicBezTo>
                  <a:cubicBezTo>
                    <a:pt x="706" y="442"/>
                    <a:pt x="706" y="437"/>
                    <a:pt x="706" y="433"/>
                  </a:cubicBezTo>
                  <a:cubicBezTo>
                    <a:pt x="705" y="432"/>
                    <a:pt x="705" y="430"/>
                    <a:pt x="705" y="429"/>
                  </a:cubicBezTo>
                  <a:cubicBezTo>
                    <a:pt x="705" y="425"/>
                    <a:pt x="703" y="421"/>
                    <a:pt x="704" y="418"/>
                  </a:cubicBezTo>
                  <a:cubicBezTo>
                    <a:pt x="705" y="414"/>
                    <a:pt x="705" y="409"/>
                    <a:pt x="705" y="405"/>
                  </a:cubicBezTo>
                  <a:cubicBezTo>
                    <a:pt x="705" y="404"/>
                    <a:pt x="705" y="404"/>
                    <a:pt x="705" y="403"/>
                  </a:cubicBezTo>
                  <a:cubicBezTo>
                    <a:pt x="705" y="404"/>
                    <a:pt x="705" y="404"/>
                    <a:pt x="705" y="405"/>
                  </a:cubicBezTo>
                  <a:cubicBezTo>
                    <a:pt x="703" y="396"/>
                    <a:pt x="703" y="396"/>
                    <a:pt x="703" y="396"/>
                  </a:cubicBezTo>
                  <a:cubicBezTo>
                    <a:pt x="703" y="396"/>
                    <a:pt x="704" y="397"/>
                    <a:pt x="704" y="397"/>
                  </a:cubicBezTo>
                  <a:cubicBezTo>
                    <a:pt x="703" y="396"/>
                    <a:pt x="703" y="396"/>
                    <a:pt x="702" y="396"/>
                  </a:cubicBezTo>
                  <a:cubicBezTo>
                    <a:pt x="702" y="396"/>
                    <a:pt x="702" y="396"/>
                    <a:pt x="702" y="396"/>
                  </a:cubicBezTo>
                  <a:cubicBezTo>
                    <a:pt x="699" y="395"/>
                    <a:pt x="694" y="395"/>
                    <a:pt x="692" y="393"/>
                  </a:cubicBezTo>
                  <a:cubicBezTo>
                    <a:pt x="688" y="389"/>
                    <a:pt x="688" y="387"/>
                    <a:pt x="688" y="382"/>
                  </a:cubicBezTo>
                  <a:cubicBezTo>
                    <a:pt x="688" y="381"/>
                    <a:pt x="688" y="381"/>
                    <a:pt x="688" y="380"/>
                  </a:cubicBezTo>
                  <a:cubicBezTo>
                    <a:pt x="688" y="376"/>
                    <a:pt x="685" y="374"/>
                    <a:pt x="684" y="369"/>
                  </a:cubicBezTo>
                  <a:cubicBezTo>
                    <a:pt x="683" y="365"/>
                    <a:pt x="680" y="364"/>
                    <a:pt x="675" y="364"/>
                  </a:cubicBezTo>
                  <a:cubicBezTo>
                    <a:pt x="675" y="364"/>
                    <a:pt x="675" y="364"/>
                    <a:pt x="675" y="364"/>
                  </a:cubicBezTo>
                  <a:cubicBezTo>
                    <a:pt x="674" y="364"/>
                    <a:pt x="674" y="364"/>
                    <a:pt x="674" y="364"/>
                  </a:cubicBezTo>
                  <a:cubicBezTo>
                    <a:pt x="673" y="364"/>
                    <a:pt x="673" y="364"/>
                    <a:pt x="672" y="364"/>
                  </a:cubicBezTo>
                  <a:cubicBezTo>
                    <a:pt x="672" y="364"/>
                    <a:pt x="672" y="364"/>
                    <a:pt x="672" y="364"/>
                  </a:cubicBezTo>
                  <a:cubicBezTo>
                    <a:pt x="672" y="364"/>
                    <a:pt x="672" y="364"/>
                    <a:pt x="672" y="364"/>
                  </a:cubicBezTo>
                  <a:cubicBezTo>
                    <a:pt x="672" y="364"/>
                    <a:pt x="672" y="364"/>
                    <a:pt x="672" y="364"/>
                  </a:cubicBezTo>
                  <a:cubicBezTo>
                    <a:pt x="672" y="364"/>
                    <a:pt x="672" y="364"/>
                    <a:pt x="672" y="364"/>
                  </a:cubicBezTo>
                  <a:cubicBezTo>
                    <a:pt x="669" y="364"/>
                    <a:pt x="665" y="364"/>
                    <a:pt x="663" y="363"/>
                  </a:cubicBezTo>
                  <a:cubicBezTo>
                    <a:pt x="663" y="363"/>
                    <a:pt x="663" y="363"/>
                    <a:pt x="663" y="363"/>
                  </a:cubicBezTo>
                  <a:cubicBezTo>
                    <a:pt x="663" y="363"/>
                    <a:pt x="662" y="363"/>
                    <a:pt x="662" y="363"/>
                  </a:cubicBezTo>
                  <a:cubicBezTo>
                    <a:pt x="662" y="363"/>
                    <a:pt x="662" y="363"/>
                    <a:pt x="662" y="363"/>
                  </a:cubicBezTo>
                  <a:cubicBezTo>
                    <a:pt x="658" y="361"/>
                    <a:pt x="656" y="360"/>
                    <a:pt x="652" y="356"/>
                  </a:cubicBezTo>
                  <a:cubicBezTo>
                    <a:pt x="651" y="355"/>
                    <a:pt x="651" y="354"/>
                    <a:pt x="650" y="354"/>
                  </a:cubicBezTo>
                  <a:cubicBezTo>
                    <a:pt x="647" y="351"/>
                    <a:pt x="644" y="346"/>
                    <a:pt x="640" y="345"/>
                  </a:cubicBezTo>
                  <a:cubicBezTo>
                    <a:pt x="634" y="342"/>
                    <a:pt x="629" y="337"/>
                    <a:pt x="624" y="334"/>
                  </a:cubicBezTo>
                  <a:cubicBezTo>
                    <a:pt x="621" y="333"/>
                    <a:pt x="614" y="328"/>
                    <a:pt x="612" y="326"/>
                  </a:cubicBezTo>
                  <a:cubicBezTo>
                    <a:pt x="611" y="326"/>
                    <a:pt x="611" y="326"/>
                    <a:pt x="611" y="326"/>
                  </a:cubicBezTo>
                  <a:cubicBezTo>
                    <a:pt x="611" y="326"/>
                    <a:pt x="611" y="325"/>
                    <a:pt x="610" y="325"/>
                  </a:cubicBezTo>
                  <a:cubicBezTo>
                    <a:pt x="610" y="325"/>
                    <a:pt x="610" y="325"/>
                    <a:pt x="610" y="324"/>
                  </a:cubicBezTo>
                  <a:cubicBezTo>
                    <a:pt x="610" y="324"/>
                    <a:pt x="610" y="324"/>
                    <a:pt x="609" y="324"/>
                  </a:cubicBezTo>
                  <a:cubicBezTo>
                    <a:pt x="609" y="324"/>
                    <a:pt x="609" y="324"/>
                    <a:pt x="609" y="324"/>
                  </a:cubicBezTo>
                  <a:cubicBezTo>
                    <a:pt x="609" y="324"/>
                    <a:pt x="609" y="324"/>
                    <a:pt x="609" y="324"/>
                  </a:cubicBezTo>
                  <a:cubicBezTo>
                    <a:pt x="605" y="320"/>
                    <a:pt x="600" y="316"/>
                    <a:pt x="595" y="314"/>
                  </a:cubicBezTo>
                  <a:cubicBezTo>
                    <a:pt x="591" y="312"/>
                    <a:pt x="587" y="309"/>
                    <a:pt x="584" y="306"/>
                  </a:cubicBezTo>
                  <a:cubicBezTo>
                    <a:pt x="584" y="306"/>
                    <a:pt x="584" y="306"/>
                    <a:pt x="584" y="305"/>
                  </a:cubicBezTo>
                  <a:cubicBezTo>
                    <a:pt x="584" y="305"/>
                    <a:pt x="584" y="305"/>
                    <a:pt x="584" y="305"/>
                  </a:cubicBezTo>
                  <a:cubicBezTo>
                    <a:pt x="583" y="305"/>
                    <a:pt x="583" y="305"/>
                    <a:pt x="583" y="305"/>
                  </a:cubicBezTo>
                  <a:cubicBezTo>
                    <a:pt x="583" y="305"/>
                    <a:pt x="583" y="305"/>
                    <a:pt x="583" y="305"/>
                  </a:cubicBezTo>
                  <a:cubicBezTo>
                    <a:pt x="583" y="304"/>
                    <a:pt x="582" y="304"/>
                    <a:pt x="582" y="304"/>
                  </a:cubicBezTo>
                  <a:cubicBezTo>
                    <a:pt x="582" y="304"/>
                    <a:pt x="582" y="303"/>
                    <a:pt x="582" y="303"/>
                  </a:cubicBezTo>
                  <a:cubicBezTo>
                    <a:pt x="581" y="303"/>
                    <a:pt x="581" y="302"/>
                    <a:pt x="581" y="302"/>
                  </a:cubicBezTo>
                  <a:cubicBezTo>
                    <a:pt x="580" y="302"/>
                    <a:pt x="580" y="301"/>
                    <a:pt x="579" y="300"/>
                  </a:cubicBezTo>
                  <a:cubicBezTo>
                    <a:pt x="577" y="297"/>
                    <a:pt x="573" y="292"/>
                    <a:pt x="570" y="290"/>
                  </a:cubicBezTo>
                  <a:cubicBezTo>
                    <a:pt x="565" y="288"/>
                    <a:pt x="562" y="285"/>
                    <a:pt x="558" y="283"/>
                  </a:cubicBezTo>
                  <a:cubicBezTo>
                    <a:pt x="558" y="283"/>
                    <a:pt x="558" y="283"/>
                    <a:pt x="558" y="283"/>
                  </a:cubicBezTo>
                  <a:cubicBezTo>
                    <a:pt x="558" y="283"/>
                    <a:pt x="558" y="283"/>
                    <a:pt x="558" y="283"/>
                  </a:cubicBezTo>
                  <a:cubicBezTo>
                    <a:pt x="558" y="283"/>
                    <a:pt x="558" y="283"/>
                    <a:pt x="558" y="283"/>
                  </a:cubicBezTo>
                  <a:cubicBezTo>
                    <a:pt x="555" y="282"/>
                    <a:pt x="554" y="281"/>
                    <a:pt x="552" y="281"/>
                  </a:cubicBezTo>
                  <a:cubicBezTo>
                    <a:pt x="552" y="281"/>
                    <a:pt x="552" y="281"/>
                    <a:pt x="552" y="281"/>
                  </a:cubicBezTo>
                  <a:cubicBezTo>
                    <a:pt x="552" y="281"/>
                    <a:pt x="552" y="281"/>
                    <a:pt x="552" y="281"/>
                  </a:cubicBezTo>
                  <a:cubicBezTo>
                    <a:pt x="551" y="281"/>
                    <a:pt x="550" y="282"/>
                    <a:pt x="550" y="282"/>
                  </a:cubicBezTo>
                  <a:cubicBezTo>
                    <a:pt x="549" y="282"/>
                    <a:pt x="547" y="282"/>
                    <a:pt x="546" y="282"/>
                  </a:cubicBezTo>
                  <a:cubicBezTo>
                    <a:pt x="546" y="282"/>
                    <a:pt x="546" y="282"/>
                    <a:pt x="546" y="282"/>
                  </a:cubicBezTo>
                  <a:cubicBezTo>
                    <a:pt x="546" y="282"/>
                    <a:pt x="545" y="282"/>
                    <a:pt x="545" y="282"/>
                  </a:cubicBezTo>
                  <a:cubicBezTo>
                    <a:pt x="545" y="282"/>
                    <a:pt x="545" y="282"/>
                    <a:pt x="545" y="282"/>
                  </a:cubicBezTo>
                  <a:cubicBezTo>
                    <a:pt x="545" y="282"/>
                    <a:pt x="545" y="282"/>
                    <a:pt x="545" y="282"/>
                  </a:cubicBezTo>
                  <a:cubicBezTo>
                    <a:pt x="545" y="282"/>
                    <a:pt x="545" y="282"/>
                    <a:pt x="544" y="282"/>
                  </a:cubicBezTo>
                  <a:cubicBezTo>
                    <a:pt x="542" y="282"/>
                    <a:pt x="538" y="282"/>
                    <a:pt x="536" y="283"/>
                  </a:cubicBezTo>
                  <a:cubicBezTo>
                    <a:pt x="536" y="283"/>
                    <a:pt x="536" y="283"/>
                    <a:pt x="536" y="283"/>
                  </a:cubicBezTo>
                  <a:cubicBezTo>
                    <a:pt x="536" y="284"/>
                    <a:pt x="536" y="284"/>
                    <a:pt x="536" y="284"/>
                  </a:cubicBezTo>
                  <a:cubicBezTo>
                    <a:pt x="534" y="286"/>
                    <a:pt x="530" y="288"/>
                    <a:pt x="528" y="289"/>
                  </a:cubicBezTo>
                  <a:cubicBezTo>
                    <a:pt x="523" y="292"/>
                    <a:pt x="521" y="293"/>
                    <a:pt x="516" y="294"/>
                  </a:cubicBezTo>
                  <a:cubicBezTo>
                    <a:pt x="514" y="294"/>
                    <a:pt x="511" y="295"/>
                    <a:pt x="508" y="295"/>
                  </a:cubicBezTo>
                  <a:cubicBezTo>
                    <a:pt x="508" y="295"/>
                    <a:pt x="508" y="295"/>
                    <a:pt x="508" y="295"/>
                  </a:cubicBezTo>
                  <a:cubicBezTo>
                    <a:pt x="508" y="295"/>
                    <a:pt x="508" y="295"/>
                    <a:pt x="508" y="295"/>
                  </a:cubicBezTo>
                  <a:cubicBezTo>
                    <a:pt x="506" y="295"/>
                    <a:pt x="504" y="295"/>
                    <a:pt x="503" y="294"/>
                  </a:cubicBezTo>
                  <a:cubicBezTo>
                    <a:pt x="503" y="294"/>
                    <a:pt x="503" y="294"/>
                    <a:pt x="503" y="294"/>
                  </a:cubicBezTo>
                  <a:cubicBezTo>
                    <a:pt x="500" y="292"/>
                    <a:pt x="495" y="288"/>
                    <a:pt x="495" y="284"/>
                  </a:cubicBezTo>
                  <a:cubicBezTo>
                    <a:pt x="495" y="283"/>
                    <a:pt x="495" y="282"/>
                    <a:pt x="495" y="281"/>
                  </a:cubicBezTo>
                  <a:cubicBezTo>
                    <a:pt x="495" y="281"/>
                    <a:pt x="495" y="281"/>
                    <a:pt x="495" y="281"/>
                  </a:cubicBezTo>
                  <a:cubicBezTo>
                    <a:pt x="495" y="281"/>
                    <a:pt x="495" y="281"/>
                    <a:pt x="495" y="281"/>
                  </a:cubicBezTo>
                  <a:cubicBezTo>
                    <a:pt x="495" y="280"/>
                    <a:pt x="495" y="280"/>
                    <a:pt x="495" y="279"/>
                  </a:cubicBezTo>
                  <a:cubicBezTo>
                    <a:pt x="495" y="276"/>
                    <a:pt x="495" y="272"/>
                    <a:pt x="492" y="269"/>
                  </a:cubicBezTo>
                  <a:cubicBezTo>
                    <a:pt x="489" y="266"/>
                    <a:pt x="487" y="262"/>
                    <a:pt x="484" y="259"/>
                  </a:cubicBezTo>
                  <a:cubicBezTo>
                    <a:pt x="481" y="256"/>
                    <a:pt x="476" y="252"/>
                    <a:pt x="472" y="251"/>
                  </a:cubicBezTo>
                  <a:cubicBezTo>
                    <a:pt x="466" y="250"/>
                    <a:pt x="464" y="249"/>
                    <a:pt x="459" y="246"/>
                  </a:cubicBezTo>
                  <a:cubicBezTo>
                    <a:pt x="456" y="244"/>
                    <a:pt x="450" y="237"/>
                    <a:pt x="448" y="233"/>
                  </a:cubicBezTo>
                  <a:cubicBezTo>
                    <a:pt x="446" y="228"/>
                    <a:pt x="442" y="224"/>
                    <a:pt x="441" y="219"/>
                  </a:cubicBezTo>
                  <a:cubicBezTo>
                    <a:pt x="441" y="219"/>
                    <a:pt x="441" y="219"/>
                    <a:pt x="441" y="219"/>
                  </a:cubicBezTo>
                  <a:cubicBezTo>
                    <a:pt x="441" y="218"/>
                    <a:pt x="440" y="217"/>
                    <a:pt x="440" y="217"/>
                  </a:cubicBezTo>
                  <a:cubicBezTo>
                    <a:pt x="440" y="217"/>
                    <a:pt x="440" y="217"/>
                    <a:pt x="440" y="217"/>
                  </a:cubicBezTo>
                  <a:cubicBezTo>
                    <a:pt x="438" y="210"/>
                    <a:pt x="438" y="204"/>
                    <a:pt x="438" y="197"/>
                  </a:cubicBezTo>
                  <a:cubicBezTo>
                    <a:pt x="438" y="196"/>
                    <a:pt x="437" y="191"/>
                    <a:pt x="437" y="188"/>
                  </a:cubicBezTo>
                  <a:cubicBezTo>
                    <a:pt x="437" y="186"/>
                    <a:pt x="437" y="185"/>
                    <a:pt x="438" y="184"/>
                  </a:cubicBezTo>
                  <a:cubicBezTo>
                    <a:pt x="438" y="184"/>
                    <a:pt x="438" y="183"/>
                    <a:pt x="439" y="182"/>
                  </a:cubicBezTo>
                  <a:cubicBezTo>
                    <a:pt x="441" y="178"/>
                    <a:pt x="440" y="174"/>
                    <a:pt x="441" y="170"/>
                  </a:cubicBezTo>
                  <a:cubicBezTo>
                    <a:pt x="442" y="169"/>
                    <a:pt x="442" y="168"/>
                    <a:pt x="442" y="167"/>
                  </a:cubicBezTo>
                  <a:cubicBezTo>
                    <a:pt x="443" y="162"/>
                    <a:pt x="443" y="158"/>
                    <a:pt x="443" y="153"/>
                  </a:cubicBezTo>
                  <a:cubicBezTo>
                    <a:pt x="443" y="148"/>
                    <a:pt x="444" y="142"/>
                    <a:pt x="444" y="137"/>
                  </a:cubicBezTo>
                  <a:cubicBezTo>
                    <a:pt x="444" y="132"/>
                    <a:pt x="443" y="127"/>
                    <a:pt x="443" y="122"/>
                  </a:cubicBezTo>
                  <a:cubicBezTo>
                    <a:pt x="443" y="122"/>
                    <a:pt x="443" y="122"/>
                    <a:pt x="443" y="122"/>
                  </a:cubicBezTo>
                  <a:cubicBezTo>
                    <a:pt x="443" y="122"/>
                    <a:pt x="443" y="122"/>
                    <a:pt x="443" y="122"/>
                  </a:cubicBezTo>
                  <a:cubicBezTo>
                    <a:pt x="443" y="116"/>
                    <a:pt x="444" y="114"/>
                    <a:pt x="446" y="110"/>
                  </a:cubicBezTo>
                  <a:cubicBezTo>
                    <a:pt x="448" y="106"/>
                    <a:pt x="451" y="101"/>
                    <a:pt x="451" y="97"/>
                  </a:cubicBezTo>
                  <a:cubicBezTo>
                    <a:pt x="451" y="92"/>
                    <a:pt x="450" y="90"/>
                    <a:pt x="444" y="90"/>
                  </a:cubicBezTo>
                  <a:cubicBezTo>
                    <a:pt x="439" y="90"/>
                    <a:pt x="420" y="93"/>
                    <a:pt x="416" y="95"/>
                  </a:cubicBezTo>
                  <a:cubicBezTo>
                    <a:pt x="414" y="97"/>
                    <a:pt x="411" y="97"/>
                    <a:pt x="408" y="97"/>
                  </a:cubicBezTo>
                  <a:cubicBezTo>
                    <a:pt x="408" y="97"/>
                    <a:pt x="408" y="97"/>
                    <a:pt x="408" y="97"/>
                  </a:cubicBezTo>
                  <a:cubicBezTo>
                    <a:pt x="408" y="97"/>
                    <a:pt x="408" y="97"/>
                    <a:pt x="408" y="97"/>
                  </a:cubicBezTo>
                  <a:cubicBezTo>
                    <a:pt x="405" y="97"/>
                    <a:pt x="402" y="97"/>
                    <a:pt x="400" y="96"/>
                  </a:cubicBezTo>
                  <a:cubicBezTo>
                    <a:pt x="400" y="96"/>
                    <a:pt x="400" y="96"/>
                    <a:pt x="400" y="96"/>
                  </a:cubicBezTo>
                  <a:cubicBezTo>
                    <a:pt x="394" y="95"/>
                    <a:pt x="392" y="94"/>
                    <a:pt x="388" y="89"/>
                  </a:cubicBezTo>
                  <a:cubicBezTo>
                    <a:pt x="386" y="87"/>
                    <a:pt x="385" y="84"/>
                    <a:pt x="385" y="81"/>
                  </a:cubicBezTo>
                  <a:cubicBezTo>
                    <a:pt x="385" y="80"/>
                    <a:pt x="386" y="78"/>
                    <a:pt x="386" y="77"/>
                  </a:cubicBezTo>
                  <a:cubicBezTo>
                    <a:pt x="387" y="73"/>
                    <a:pt x="387" y="69"/>
                    <a:pt x="389" y="66"/>
                  </a:cubicBezTo>
                  <a:cubicBezTo>
                    <a:pt x="391" y="62"/>
                    <a:pt x="394" y="57"/>
                    <a:pt x="395" y="54"/>
                  </a:cubicBezTo>
                  <a:cubicBezTo>
                    <a:pt x="395" y="53"/>
                    <a:pt x="395" y="53"/>
                    <a:pt x="395" y="52"/>
                  </a:cubicBezTo>
                  <a:cubicBezTo>
                    <a:pt x="395" y="48"/>
                    <a:pt x="391" y="51"/>
                    <a:pt x="388" y="48"/>
                  </a:cubicBezTo>
                  <a:cubicBezTo>
                    <a:pt x="388" y="48"/>
                    <a:pt x="388" y="48"/>
                    <a:pt x="388" y="48"/>
                  </a:cubicBezTo>
                  <a:cubicBezTo>
                    <a:pt x="388" y="48"/>
                    <a:pt x="387" y="48"/>
                    <a:pt x="387" y="48"/>
                  </a:cubicBezTo>
                  <a:cubicBezTo>
                    <a:pt x="386" y="48"/>
                    <a:pt x="384" y="48"/>
                    <a:pt x="383" y="47"/>
                  </a:cubicBezTo>
                  <a:cubicBezTo>
                    <a:pt x="381" y="46"/>
                    <a:pt x="380" y="45"/>
                    <a:pt x="378" y="45"/>
                  </a:cubicBezTo>
                  <a:cubicBezTo>
                    <a:pt x="378" y="45"/>
                    <a:pt x="378" y="45"/>
                    <a:pt x="378" y="45"/>
                  </a:cubicBezTo>
                  <a:cubicBezTo>
                    <a:pt x="378" y="45"/>
                    <a:pt x="378" y="45"/>
                    <a:pt x="378" y="45"/>
                  </a:cubicBezTo>
                  <a:cubicBezTo>
                    <a:pt x="376" y="45"/>
                    <a:pt x="367" y="39"/>
                    <a:pt x="364" y="37"/>
                  </a:cubicBezTo>
                  <a:cubicBezTo>
                    <a:pt x="359" y="35"/>
                    <a:pt x="345" y="27"/>
                    <a:pt x="342" y="24"/>
                  </a:cubicBezTo>
                  <a:cubicBezTo>
                    <a:pt x="335" y="17"/>
                    <a:pt x="326" y="13"/>
                    <a:pt x="319" y="8"/>
                  </a:cubicBezTo>
                  <a:cubicBezTo>
                    <a:pt x="317" y="6"/>
                    <a:pt x="315" y="5"/>
                    <a:pt x="314" y="3"/>
                  </a:cubicBezTo>
                  <a:cubicBezTo>
                    <a:pt x="311" y="2"/>
                    <a:pt x="308" y="1"/>
                    <a:pt x="305" y="0"/>
                  </a:cubicBezTo>
                  <a:cubicBezTo>
                    <a:pt x="304" y="0"/>
                    <a:pt x="304" y="0"/>
                    <a:pt x="303" y="0"/>
                  </a:cubicBezTo>
                </a:path>
              </a:pathLst>
            </a:custGeom>
            <a:solidFill>
              <a:srgbClr val="8FAADC"/>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8" name="Freeform 246"/>
            <p:cNvSpPr>
              <a:spLocks noEditPoints="1"/>
            </p:cNvSpPr>
            <p:nvPr/>
          </p:nvSpPr>
          <p:spPr bwMode="auto">
            <a:xfrm>
              <a:off x="4478613" y="2165832"/>
              <a:ext cx="212751" cy="427178"/>
            </a:xfrm>
            <a:custGeom>
              <a:avLst/>
              <a:gdLst>
                <a:gd name="T0" fmla="*/ 26 w 166"/>
                <a:gd name="T1" fmla="*/ 319 h 322"/>
                <a:gd name="T2" fmla="*/ 22 w 166"/>
                <a:gd name="T3" fmla="*/ 300 h 322"/>
                <a:gd name="T4" fmla="*/ 23 w 166"/>
                <a:gd name="T5" fmla="*/ 297 h 322"/>
                <a:gd name="T6" fmla="*/ 20 w 166"/>
                <a:gd name="T7" fmla="*/ 280 h 322"/>
                <a:gd name="T8" fmla="*/ 19 w 166"/>
                <a:gd name="T9" fmla="*/ 253 h 322"/>
                <a:gd name="T10" fmla="*/ 40 w 166"/>
                <a:gd name="T11" fmla="*/ 187 h 322"/>
                <a:gd name="T12" fmla="*/ 38 w 166"/>
                <a:gd name="T13" fmla="*/ 186 h 322"/>
                <a:gd name="T14" fmla="*/ 38 w 166"/>
                <a:gd name="T15" fmla="*/ 186 h 322"/>
                <a:gd name="T16" fmla="*/ 43 w 166"/>
                <a:gd name="T17" fmla="*/ 186 h 322"/>
                <a:gd name="T18" fmla="*/ 44 w 166"/>
                <a:gd name="T19" fmla="*/ 185 h 322"/>
                <a:gd name="T20" fmla="*/ 44 w 166"/>
                <a:gd name="T21" fmla="*/ 185 h 322"/>
                <a:gd name="T22" fmla="*/ 44 w 166"/>
                <a:gd name="T23" fmla="*/ 185 h 322"/>
                <a:gd name="T24" fmla="*/ 44 w 166"/>
                <a:gd name="T25" fmla="*/ 185 h 322"/>
                <a:gd name="T26" fmla="*/ 45 w 166"/>
                <a:gd name="T27" fmla="*/ 185 h 322"/>
                <a:gd name="T28" fmla="*/ 46 w 166"/>
                <a:gd name="T29" fmla="*/ 184 h 322"/>
                <a:gd name="T30" fmla="*/ 46 w 166"/>
                <a:gd name="T31" fmla="*/ 184 h 322"/>
                <a:gd name="T32" fmla="*/ 46 w 166"/>
                <a:gd name="T33" fmla="*/ 184 h 322"/>
                <a:gd name="T34" fmla="*/ 46 w 166"/>
                <a:gd name="T35" fmla="*/ 184 h 322"/>
                <a:gd name="T36" fmla="*/ 33 w 166"/>
                <a:gd name="T37" fmla="*/ 184 h 322"/>
                <a:gd name="T38" fmla="*/ 46 w 166"/>
                <a:gd name="T39" fmla="*/ 184 h 322"/>
                <a:gd name="T40" fmla="*/ 33 w 166"/>
                <a:gd name="T41" fmla="*/ 184 h 322"/>
                <a:gd name="T42" fmla="*/ 33 w 166"/>
                <a:gd name="T43" fmla="*/ 184 h 322"/>
                <a:gd name="T44" fmla="*/ 33 w 166"/>
                <a:gd name="T45" fmla="*/ 184 h 322"/>
                <a:gd name="T46" fmla="*/ 32 w 166"/>
                <a:gd name="T47" fmla="*/ 184 h 322"/>
                <a:gd name="T48" fmla="*/ 32 w 166"/>
                <a:gd name="T49" fmla="*/ 184 h 322"/>
                <a:gd name="T50" fmla="*/ 47 w 166"/>
                <a:gd name="T51" fmla="*/ 184 h 322"/>
                <a:gd name="T52" fmla="*/ 32 w 166"/>
                <a:gd name="T53" fmla="*/ 184 h 322"/>
                <a:gd name="T54" fmla="*/ 31 w 166"/>
                <a:gd name="T55" fmla="*/ 184 h 322"/>
                <a:gd name="T56" fmla="*/ 31 w 166"/>
                <a:gd name="T57" fmla="*/ 184 h 322"/>
                <a:gd name="T58" fmla="*/ 31 w 166"/>
                <a:gd name="T59" fmla="*/ 184 h 322"/>
                <a:gd name="T60" fmla="*/ 31 w 166"/>
                <a:gd name="T61" fmla="*/ 184 h 322"/>
                <a:gd name="T62" fmla="*/ 31 w 166"/>
                <a:gd name="T63" fmla="*/ 184 h 322"/>
                <a:gd name="T64" fmla="*/ 31 w 166"/>
                <a:gd name="T65" fmla="*/ 184 h 322"/>
                <a:gd name="T66" fmla="*/ 8 w 166"/>
                <a:gd name="T67" fmla="*/ 179 h 322"/>
                <a:gd name="T68" fmla="*/ 8 w 166"/>
                <a:gd name="T69" fmla="*/ 179 h 322"/>
                <a:gd name="T70" fmla="*/ 14 w 166"/>
                <a:gd name="T71" fmla="*/ 177 h 322"/>
                <a:gd name="T72" fmla="*/ 14 w 166"/>
                <a:gd name="T73" fmla="*/ 177 h 322"/>
                <a:gd name="T74" fmla="*/ 47 w 166"/>
                <a:gd name="T75" fmla="*/ 184 h 322"/>
                <a:gd name="T76" fmla="*/ 51 w 166"/>
                <a:gd name="T77" fmla="*/ 173 h 322"/>
                <a:gd name="T78" fmla="*/ 51 w 166"/>
                <a:gd name="T79" fmla="*/ 170 h 322"/>
                <a:gd name="T80" fmla="*/ 64 w 166"/>
                <a:gd name="T81" fmla="*/ 87 h 322"/>
                <a:gd name="T82" fmla="*/ 33 w 166"/>
                <a:gd name="T83" fmla="*/ 124 h 322"/>
                <a:gd name="T84" fmla="*/ 64 w 166"/>
                <a:gd name="T85" fmla="*/ 87 h 322"/>
                <a:gd name="T86" fmla="*/ 77 w 166"/>
                <a:gd name="T87" fmla="*/ 87 h 322"/>
                <a:gd name="T88" fmla="*/ 73 w 166"/>
                <a:gd name="T89" fmla="*/ 87 h 322"/>
                <a:gd name="T90" fmla="*/ 146 w 166"/>
                <a:gd name="T91" fmla="*/ 19 h 322"/>
                <a:gd name="T92" fmla="*/ 95 w 166"/>
                <a:gd name="T93" fmla="*/ 64 h 322"/>
                <a:gd name="T94" fmla="*/ 86 w 166"/>
                <a:gd name="T95" fmla="*/ 83 h 322"/>
                <a:gd name="T96" fmla="*/ 126 w 166"/>
                <a:gd name="T97" fmla="*/ 34 h 322"/>
                <a:gd name="T98" fmla="*/ 162 w 166"/>
                <a:gd name="T99" fmla="*/ 6 h 322"/>
                <a:gd name="T100" fmla="*/ 162 w 166"/>
                <a:gd name="T101" fmla="*/ 6 h 322"/>
                <a:gd name="T102" fmla="*/ 164 w 166"/>
                <a:gd name="T103" fmla="*/ 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6" h="322">
                  <a:moveTo>
                    <a:pt x="22" y="301"/>
                  </a:moveTo>
                  <a:cubicBezTo>
                    <a:pt x="21" y="307"/>
                    <a:pt x="26" y="315"/>
                    <a:pt x="26" y="322"/>
                  </a:cubicBezTo>
                  <a:cubicBezTo>
                    <a:pt x="26" y="321"/>
                    <a:pt x="26" y="320"/>
                    <a:pt x="26" y="319"/>
                  </a:cubicBezTo>
                  <a:cubicBezTo>
                    <a:pt x="28" y="312"/>
                    <a:pt x="21" y="308"/>
                    <a:pt x="22" y="301"/>
                  </a:cubicBezTo>
                  <a:moveTo>
                    <a:pt x="23" y="297"/>
                  </a:moveTo>
                  <a:cubicBezTo>
                    <a:pt x="23" y="298"/>
                    <a:pt x="23" y="299"/>
                    <a:pt x="22" y="300"/>
                  </a:cubicBezTo>
                  <a:cubicBezTo>
                    <a:pt x="22" y="300"/>
                    <a:pt x="22" y="300"/>
                    <a:pt x="22" y="300"/>
                  </a:cubicBezTo>
                  <a:cubicBezTo>
                    <a:pt x="22" y="300"/>
                    <a:pt x="22" y="300"/>
                    <a:pt x="22" y="300"/>
                  </a:cubicBezTo>
                  <a:cubicBezTo>
                    <a:pt x="23" y="299"/>
                    <a:pt x="23" y="298"/>
                    <a:pt x="23" y="297"/>
                  </a:cubicBezTo>
                  <a:moveTo>
                    <a:pt x="20" y="264"/>
                  </a:moveTo>
                  <a:cubicBezTo>
                    <a:pt x="20" y="269"/>
                    <a:pt x="20" y="275"/>
                    <a:pt x="20" y="280"/>
                  </a:cubicBezTo>
                  <a:cubicBezTo>
                    <a:pt x="20" y="280"/>
                    <a:pt x="20" y="280"/>
                    <a:pt x="20" y="280"/>
                  </a:cubicBezTo>
                  <a:cubicBezTo>
                    <a:pt x="20" y="275"/>
                    <a:pt x="20" y="269"/>
                    <a:pt x="20" y="264"/>
                  </a:cubicBezTo>
                  <a:moveTo>
                    <a:pt x="20" y="238"/>
                  </a:moveTo>
                  <a:cubicBezTo>
                    <a:pt x="20" y="242"/>
                    <a:pt x="19" y="248"/>
                    <a:pt x="19" y="253"/>
                  </a:cubicBezTo>
                  <a:cubicBezTo>
                    <a:pt x="19" y="248"/>
                    <a:pt x="20" y="242"/>
                    <a:pt x="20" y="238"/>
                  </a:cubicBezTo>
                  <a:moveTo>
                    <a:pt x="40" y="187"/>
                  </a:moveTo>
                  <a:cubicBezTo>
                    <a:pt x="40" y="187"/>
                    <a:pt x="40" y="187"/>
                    <a:pt x="40" y="187"/>
                  </a:cubicBezTo>
                  <a:cubicBezTo>
                    <a:pt x="40" y="187"/>
                    <a:pt x="40" y="187"/>
                    <a:pt x="40" y="187"/>
                  </a:cubicBezTo>
                  <a:cubicBezTo>
                    <a:pt x="40" y="187"/>
                    <a:pt x="40" y="187"/>
                    <a:pt x="40" y="187"/>
                  </a:cubicBezTo>
                  <a:moveTo>
                    <a:pt x="38" y="186"/>
                  </a:moveTo>
                  <a:cubicBezTo>
                    <a:pt x="39" y="187"/>
                    <a:pt x="39" y="187"/>
                    <a:pt x="40" y="187"/>
                  </a:cubicBezTo>
                  <a:cubicBezTo>
                    <a:pt x="39" y="187"/>
                    <a:pt x="39" y="187"/>
                    <a:pt x="38" y="186"/>
                  </a:cubicBezTo>
                  <a:moveTo>
                    <a:pt x="38" y="186"/>
                  </a:moveTo>
                  <a:cubicBezTo>
                    <a:pt x="38" y="186"/>
                    <a:pt x="38" y="186"/>
                    <a:pt x="38" y="186"/>
                  </a:cubicBezTo>
                  <a:cubicBezTo>
                    <a:pt x="38" y="186"/>
                    <a:pt x="38" y="186"/>
                    <a:pt x="38" y="186"/>
                  </a:cubicBezTo>
                  <a:moveTo>
                    <a:pt x="43" y="186"/>
                  </a:moveTo>
                  <a:cubicBezTo>
                    <a:pt x="43" y="186"/>
                    <a:pt x="43" y="186"/>
                    <a:pt x="42" y="186"/>
                  </a:cubicBezTo>
                  <a:cubicBezTo>
                    <a:pt x="43" y="186"/>
                    <a:pt x="43" y="186"/>
                    <a:pt x="43" y="186"/>
                  </a:cubicBezTo>
                  <a:moveTo>
                    <a:pt x="44" y="185"/>
                  </a:moveTo>
                  <a:cubicBezTo>
                    <a:pt x="44" y="185"/>
                    <a:pt x="43" y="186"/>
                    <a:pt x="43" y="186"/>
                  </a:cubicBezTo>
                  <a:cubicBezTo>
                    <a:pt x="43" y="186"/>
                    <a:pt x="44" y="185"/>
                    <a:pt x="44" y="185"/>
                  </a:cubicBezTo>
                  <a:moveTo>
                    <a:pt x="44" y="185"/>
                  </a:moveTo>
                  <a:cubicBezTo>
                    <a:pt x="44" y="185"/>
                    <a:pt x="44" y="185"/>
                    <a:pt x="44" y="185"/>
                  </a:cubicBezTo>
                  <a:cubicBezTo>
                    <a:pt x="44" y="185"/>
                    <a:pt x="44" y="185"/>
                    <a:pt x="44" y="185"/>
                  </a:cubicBezTo>
                  <a:moveTo>
                    <a:pt x="44" y="185"/>
                  </a:moveTo>
                  <a:cubicBezTo>
                    <a:pt x="44" y="185"/>
                    <a:pt x="44" y="185"/>
                    <a:pt x="44" y="185"/>
                  </a:cubicBezTo>
                  <a:cubicBezTo>
                    <a:pt x="44" y="185"/>
                    <a:pt x="44" y="185"/>
                    <a:pt x="44" y="185"/>
                  </a:cubicBezTo>
                  <a:moveTo>
                    <a:pt x="44" y="185"/>
                  </a:moveTo>
                  <a:cubicBezTo>
                    <a:pt x="44" y="185"/>
                    <a:pt x="44" y="185"/>
                    <a:pt x="44" y="185"/>
                  </a:cubicBezTo>
                  <a:cubicBezTo>
                    <a:pt x="44" y="185"/>
                    <a:pt x="44" y="185"/>
                    <a:pt x="44" y="185"/>
                  </a:cubicBezTo>
                  <a:moveTo>
                    <a:pt x="45" y="185"/>
                  </a:moveTo>
                  <a:cubicBezTo>
                    <a:pt x="45" y="185"/>
                    <a:pt x="44" y="185"/>
                    <a:pt x="44" y="185"/>
                  </a:cubicBezTo>
                  <a:cubicBezTo>
                    <a:pt x="44" y="185"/>
                    <a:pt x="45" y="185"/>
                    <a:pt x="45" y="185"/>
                  </a:cubicBezTo>
                  <a:moveTo>
                    <a:pt x="46" y="184"/>
                  </a:moveTo>
                  <a:cubicBezTo>
                    <a:pt x="45" y="185"/>
                    <a:pt x="45" y="185"/>
                    <a:pt x="45" y="185"/>
                  </a:cubicBezTo>
                  <a:cubicBezTo>
                    <a:pt x="45" y="185"/>
                    <a:pt x="45" y="185"/>
                    <a:pt x="46" y="184"/>
                  </a:cubicBezTo>
                  <a:moveTo>
                    <a:pt x="46" y="184"/>
                  </a:moveTo>
                  <a:cubicBezTo>
                    <a:pt x="46" y="184"/>
                    <a:pt x="46" y="184"/>
                    <a:pt x="46" y="184"/>
                  </a:cubicBezTo>
                  <a:cubicBezTo>
                    <a:pt x="46" y="184"/>
                    <a:pt x="46" y="184"/>
                    <a:pt x="46" y="184"/>
                  </a:cubicBezTo>
                  <a:moveTo>
                    <a:pt x="46" y="184"/>
                  </a:moveTo>
                  <a:cubicBezTo>
                    <a:pt x="46" y="184"/>
                    <a:pt x="46" y="184"/>
                    <a:pt x="46" y="184"/>
                  </a:cubicBezTo>
                  <a:cubicBezTo>
                    <a:pt x="46" y="184"/>
                    <a:pt x="46" y="184"/>
                    <a:pt x="46" y="184"/>
                  </a:cubicBezTo>
                  <a:moveTo>
                    <a:pt x="46" y="184"/>
                  </a:moveTo>
                  <a:cubicBezTo>
                    <a:pt x="46" y="184"/>
                    <a:pt x="46" y="184"/>
                    <a:pt x="46" y="184"/>
                  </a:cubicBezTo>
                  <a:cubicBezTo>
                    <a:pt x="46" y="184"/>
                    <a:pt x="46" y="184"/>
                    <a:pt x="46" y="184"/>
                  </a:cubicBezTo>
                  <a:moveTo>
                    <a:pt x="33" y="184"/>
                  </a:moveTo>
                  <a:cubicBezTo>
                    <a:pt x="33" y="184"/>
                    <a:pt x="33" y="184"/>
                    <a:pt x="33" y="184"/>
                  </a:cubicBezTo>
                  <a:cubicBezTo>
                    <a:pt x="33" y="184"/>
                    <a:pt x="33" y="184"/>
                    <a:pt x="33" y="184"/>
                  </a:cubicBezTo>
                  <a:moveTo>
                    <a:pt x="46" y="184"/>
                  </a:moveTo>
                  <a:cubicBezTo>
                    <a:pt x="46" y="184"/>
                    <a:pt x="46" y="184"/>
                    <a:pt x="46" y="184"/>
                  </a:cubicBezTo>
                  <a:cubicBezTo>
                    <a:pt x="46" y="184"/>
                    <a:pt x="46" y="184"/>
                    <a:pt x="46" y="184"/>
                  </a:cubicBezTo>
                  <a:moveTo>
                    <a:pt x="33" y="184"/>
                  </a:moveTo>
                  <a:cubicBezTo>
                    <a:pt x="33" y="184"/>
                    <a:pt x="33" y="184"/>
                    <a:pt x="33" y="184"/>
                  </a:cubicBezTo>
                  <a:cubicBezTo>
                    <a:pt x="33" y="184"/>
                    <a:pt x="33" y="184"/>
                    <a:pt x="33" y="184"/>
                  </a:cubicBezTo>
                  <a:moveTo>
                    <a:pt x="33" y="184"/>
                  </a:moveTo>
                  <a:cubicBezTo>
                    <a:pt x="33" y="184"/>
                    <a:pt x="33" y="184"/>
                    <a:pt x="33" y="184"/>
                  </a:cubicBezTo>
                  <a:cubicBezTo>
                    <a:pt x="33" y="184"/>
                    <a:pt x="33" y="184"/>
                    <a:pt x="33" y="184"/>
                  </a:cubicBezTo>
                  <a:moveTo>
                    <a:pt x="33" y="184"/>
                  </a:moveTo>
                  <a:cubicBezTo>
                    <a:pt x="33" y="184"/>
                    <a:pt x="33" y="184"/>
                    <a:pt x="33" y="184"/>
                  </a:cubicBezTo>
                  <a:cubicBezTo>
                    <a:pt x="33" y="184"/>
                    <a:pt x="33" y="184"/>
                    <a:pt x="33" y="184"/>
                  </a:cubicBezTo>
                  <a:moveTo>
                    <a:pt x="32" y="184"/>
                  </a:moveTo>
                  <a:cubicBezTo>
                    <a:pt x="32" y="184"/>
                    <a:pt x="32" y="184"/>
                    <a:pt x="32" y="184"/>
                  </a:cubicBezTo>
                  <a:cubicBezTo>
                    <a:pt x="32" y="184"/>
                    <a:pt x="32" y="184"/>
                    <a:pt x="32" y="184"/>
                  </a:cubicBezTo>
                  <a:moveTo>
                    <a:pt x="32" y="184"/>
                  </a:moveTo>
                  <a:cubicBezTo>
                    <a:pt x="32" y="184"/>
                    <a:pt x="32" y="184"/>
                    <a:pt x="32" y="184"/>
                  </a:cubicBezTo>
                  <a:cubicBezTo>
                    <a:pt x="32" y="184"/>
                    <a:pt x="32" y="184"/>
                    <a:pt x="32" y="184"/>
                  </a:cubicBezTo>
                  <a:moveTo>
                    <a:pt x="47" y="184"/>
                  </a:moveTo>
                  <a:cubicBezTo>
                    <a:pt x="47" y="184"/>
                    <a:pt x="47" y="184"/>
                    <a:pt x="47" y="184"/>
                  </a:cubicBezTo>
                  <a:cubicBezTo>
                    <a:pt x="47" y="184"/>
                    <a:pt x="47" y="184"/>
                    <a:pt x="47" y="184"/>
                  </a:cubicBezTo>
                  <a:moveTo>
                    <a:pt x="32" y="184"/>
                  </a:moveTo>
                  <a:cubicBezTo>
                    <a:pt x="32" y="184"/>
                    <a:pt x="32" y="184"/>
                    <a:pt x="32" y="184"/>
                  </a:cubicBezTo>
                  <a:cubicBezTo>
                    <a:pt x="32" y="184"/>
                    <a:pt x="32" y="184"/>
                    <a:pt x="32" y="184"/>
                  </a:cubicBezTo>
                  <a:moveTo>
                    <a:pt x="31" y="184"/>
                  </a:moveTo>
                  <a:cubicBezTo>
                    <a:pt x="31" y="184"/>
                    <a:pt x="31" y="184"/>
                    <a:pt x="31" y="184"/>
                  </a:cubicBezTo>
                  <a:cubicBezTo>
                    <a:pt x="32" y="184"/>
                    <a:pt x="32" y="184"/>
                    <a:pt x="32" y="184"/>
                  </a:cubicBezTo>
                  <a:cubicBezTo>
                    <a:pt x="32" y="184"/>
                    <a:pt x="32" y="184"/>
                    <a:pt x="31" y="184"/>
                  </a:cubicBezTo>
                  <a:cubicBezTo>
                    <a:pt x="31" y="184"/>
                    <a:pt x="31" y="184"/>
                    <a:pt x="31" y="184"/>
                  </a:cubicBezTo>
                  <a:moveTo>
                    <a:pt x="31" y="184"/>
                  </a:moveTo>
                  <a:cubicBezTo>
                    <a:pt x="31" y="184"/>
                    <a:pt x="31" y="184"/>
                    <a:pt x="31" y="184"/>
                  </a:cubicBezTo>
                  <a:cubicBezTo>
                    <a:pt x="31" y="184"/>
                    <a:pt x="31" y="184"/>
                    <a:pt x="31" y="184"/>
                  </a:cubicBezTo>
                  <a:moveTo>
                    <a:pt x="31" y="184"/>
                  </a:moveTo>
                  <a:cubicBezTo>
                    <a:pt x="31" y="184"/>
                    <a:pt x="31" y="184"/>
                    <a:pt x="31" y="184"/>
                  </a:cubicBezTo>
                  <a:cubicBezTo>
                    <a:pt x="31" y="184"/>
                    <a:pt x="31" y="184"/>
                    <a:pt x="31" y="184"/>
                  </a:cubicBezTo>
                  <a:moveTo>
                    <a:pt x="31" y="184"/>
                  </a:moveTo>
                  <a:cubicBezTo>
                    <a:pt x="31" y="184"/>
                    <a:pt x="31" y="184"/>
                    <a:pt x="31" y="184"/>
                  </a:cubicBezTo>
                  <a:cubicBezTo>
                    <a:pt x="31" y="184"/>
                    <a:pt x="31" y="184"/>
                    <a:pt x="31" y="184"/>
                  </a:cubicBezTo>
                  <a:moveTo>
                    <a:pt x="31" y="184"/>
                  </a:moveTo>
                  <a:cubicBezTo>
                    <a:pt x="31" y="184"/>
                    <a:pt x="31" y="184"/>
                    <a:pt x="31" y="184"/>
                  </a:cubicBezTo>
                  <a:cubicBezTo>
                    <a:pt x="31" y="184"/>
                    <a:pt x="31" y="184"/>
                    <a:pt x="31" y="184"/>
                  </a:cubicBezTo>
                  <a:moveTo>
                    <a:pt x="8" y="179"/>
                  </a:moveTo>
                  <a:cubicBezTo>
                    <a:pt x="8" y="179"/>
                    <a:pt x="8" y="179"/>
                    <a:pt x="8" y="179"/>
                  </a:cubicBezTo>
                  <a:cubicBezTo>
                    <a:pt x="2" y="181"/>
                    <a:pt x="0" y="182"/>
                    <a:pt x="0" y="186"/>
                  </a:cubicBezTo>
                  <a:cubicBezTo>
                    <a:pt x="0" y="182"/>
                    <a:pt x="2" y="181"/>
                    <a:pt x="8" y="179"/>
                  </a:cubicBezTo>
                  <a:cubicBezTo>
                    <a:pt x="8" y="179"/>
                    <a:pt x="8" y="179"/>
                    <a:pt x="8" y="179"/>
                  </a:cubicBezTo>
                  <a:moveTo>
                    <a:pt x="14" y="177"/>
                  </a:moveTo>
                  <a:cubicBezTo>
                    <a:pt x="19" y="177"/>
                    <a:pt x="24" y="180"/>
                    <a:pt x="28" y="182"/>
                  </a:cubicBezTo>
                  <a:cubicBezTo>
                    <a:pt x="24" y="180"/>
                    <a:pt x="19" y="177"/>
                    <a:pt x="14" y="177"/>
                  </a:cubicBezTo>
                  <a:moveTo>
                    <a:pt x="14" y="177"/>
                  </a:moveTo>
                  <a:cubicBezTo>
                    <a:pt x="14" y="177"/>
                    <a:pt x="14" y="177"/>
                    <a:pt x="14" y="177"/>
                  </a:cubicBezTo>
                  <a:cubicBezTo>
                    <a:pt x="14" y="177"/>
                    <a:pt x="14" y="177"/>
                    <a:pt x="14" y="177"/>
                  </a:cubicBezTo>
                  <a:cubicBezTo>
                    <a:pt x="14" y="177"/>
                    <a:pt x="14" y="177"/>
                    <a:pt x="14" y="177"/>
                  </a:cubicBezTo>
                  <a:moveTo>
                    <a:pt x="51" y="173"/>
                  </a:moveTo>
                  <a:cubicBezTo>
                    <a:pt x="51" y="177"/>
                    <a:pt x="50" y="182"/>
                    <a:pt x="47" y="184"/>
                  </a:cubicBezTo>
                  <a:cubicBezTo>
                    <a:pt x="47" y="184"/>
                    <a:pt x="47" y="184"/>
                    <a:pt x="47" y="184"/>
                  </a:cubicBezTo>
                  <a:cubicBezTo>
                    <a:pt x="47" y="184"/>
                    <a:pt x="47" y="184"/>
                    <a:pt x="47" y="184"/>
                  </a:cubicBezTo>
                  <a:cubicBezTo>
                    <a:pt x="50" y="182"/>
                    <a:pt x="51" y="177"/>
                    <a:pt x="51" y="173"/>
                  </a:cubicBezTo>
                  <a:moveTo>
                    <a:pt x="56" y="157"/>
                  </a:moveTo>
                  <a:cubicBezTo>
                    <a:pt x="56" y="161"/>
                    <a:pt x="51" y="164"/>
                    <a:pt x="51" y="170"/>
                  </a:cubicBezTo>
                  <a:cubicBezTo>
                    <a:pt x="51" y="170"/>
                    <a:pt x="51" y="170"/>
                    <a:pt x="51" y="170"/>
                  </a:cubicBezTo>
                  <a:cubicBezTo>
                    <a:pt x="51" y="164"/>
                    <a:pt x="56" y="161"/>
                    <a:pt x="56" y="157"/>
                  </a:cubicBezTo>
                  <a:moveTo>
                    <a:pt x="68" y="87"/>
                  </a:moveTo>
                  <a:cubicBezTo>
                    <a:pt x="67" y="87"/>
                    <a:pt x="65" y="87"/>
                    <a:pt x="64" y="87"/>
                  </a:cubicBezTo>
                  <a:cubicBezTo>
                    <a:pt x="55" y="89"/>
                    <a:pt x="48" y="86"/>
                    <a:pt x="44" y="95"/>
                  </a:cubicBezTo>
                  <a:cubicBezTo>
                    <a:pt x="42" y="102"/>
                    <a:pt x="36" y="110"/>
                    <a:pt x="34" y="117"/>
                  </a:cubicBezTo>
                  <a:cubicBezTo>
                    <a:pt x="33" y="120"/>
                    <a:pt x="33" y="122"/>
                    <a:pt x="33" y="124"/>
                  </a:cubicBezTo>
                  <a:cubicBezTo>
                    <a:pt x="33" y="122"/>
                    <a:pt x="33" y="120"/>
                    <a:pt x="34" y="117"/>
                  </a:cubicBezTo>
                  <a:cubicBezTo>
                    <a:pt x="36" y="110"/>
                    <a:pt x="42" y="102"/>
                    <a:pt x="44" y="95"/>
                  </a:cubicBezTo>
                  <a:cubicBezTo>
                    <a:pt x="48" y="86"/>
                    <a:pt x="55" y="89"/>
                    <a:pt x="64" y="87"/>
                  </a:cubicBezTo>
                  <a:cubicBezTo>
                    <a:pt x="65" y="87"/>
                    <a:pt x="67" y="87"/>
                    <a:pt x="68" y="87"/>
                  </a:cubicBezTo>
                  <a:cubicBezTo>
                    <a:pt x="70" y="87"/>
                    <a:pt x="72" y="87"/>
                    <a:pt x="73" y="87"/>
                  </a:cubicBezTo>
                  <a:cubicBezTo>
                    <a:pt x="74" y="87"/>
                    <a:pt x="76" y="87"/>
                    <a:pt x="77" y="87"/>
                  </a:cubicBezTo>
                  <a:cubicBezTo>
                    <a:pt x="78" y="87"/>
                    <a:pt x="78" y="87"/>
                    <a:pt x="79" y="87"/>
                  </a:cubicBezTo>
                  <a:cubicBezTo>
                    <a:pt x="78" y="87"/>
                    <a:pt x="78" y="87"/>
                    <a:pt x="77" y="87"/>
                  </a:cubicBezTo>
                  <a:cubicBezTo>
                    <a:pt x="76" y="87"/>
                    <a:pt x="74" y="87"/>
                    <a:pt x="73" y="87"/>
                  </a:cubicBezTo>
                  <a:cubicBezTo>
                    <a:pt x="72" y="87"/>
                    <a:pt x="70" y="87"/>
                    <a:pt x="68" y="87"/>
                  </a:cubicBezTo>
                  <a:moveTo>
                    <a:pt x="146" y="19"/>
                  </a:moveTo>
                  <a:cubicBezTo>
                    <a:pt x="146" y="19"/>
                    <a:pt x="146" y="19"/>
                    <a:pt x="146" y="19"/>
                  </a:cubicBezTo>
                  <a:cubicBezTo>
                    <a:pt x="140" y="22"/>
                    <a:pt x="130" y="33"/>
                    <a:pt x="126" y="34"/>
                  </a:cubicBezTo>
                  <a:cubicBezTo>
                    <a:pt x="120" y="35"/>
                    <a:pt x="106" y="41"/>
                    <a:pt x="102" y="45"/>
                  </a:cubicBezTo>
                  <a:cubicBezTo>
                    <a:pt x="96" y="51"/>
                    <a:pt x="97" y="53"/>
                    <a:pt x="95" y="64"/>
                  </a:cubicBezTo>
                  <a:cubicBezTo>
                    <a:pt x="93" y="72"/>
                    <a:pt x="92" y="77"/>
                    <a:pt x="86" y="83"/>
                  </a:cubicBezTo>
                  <a:cubicBezTo>
                    <a:pt x="86" y="83"/>
                    <a:pt x="86" y="83"/>
                    <a:pt x="86" y="83"/>
                  </a:cubicBezTo>
                  <a:cubicBezTo>
                    <a:pt x="86" y="83"/>
                    <a:pt x="86" y="83"/>
                    <a:pt x="86" y="83"/>
                  </a:cubicBezTo>
                  <a:cubicBezTo>
                    <a:pt x="92" y="77"/>
                    <a:pt x="93" y="72"/>
                    <a:pt x="95" y="64"/>
                  </a:cubicBezTo>
                  <a:cubicBezTo>
                    <a:pt x="97" y="53"/>
                    <a:pt x="96" y="51"/>
                    <a:pt x="102" y="45"/>
                  </a:cubicBezTo>
                  <a:cubicBezTo>
                    <a:pt x="106" y="41"/>
                    <a:pt x="120" y="35"/>
                    <a:pt x="126" y="34"/>
                  </a:cubicBezTo>
                  <a:cubicBezTo>
                    <a:pt x="130" y="33"/>
                    <a:pt x="140" y="22"/>
                    <a:pt x="146" y="19"/>
                  </a:cubicBezTo>
                  <a:cubicBezTo>
                    <a:pt x="146" y="19"/>
                    <a:pt x="146" y="19"/>
                    <a:pt x="146" y="19"/>
                  </a:cubicBezTo>
                  <a:moveTo>
                    <a:pt x="162" y="6"/>
                  </a:moveTo>
                  <a:cubicBezTo>
                    <a:pt x="162" y="6"/>
                    <a:pt x="162" y="6"/>
                    <a:pt x="162" y="6"/>
                  </a:cubicBezTo>
                  <a:cubicBezTo>
                    <a:pt x="162" y="6"/>
                    <a:pt x="162" y="6"/>
                    <a:pt x="162" y="6"/>
                  </a:cubicBezTo>
                  <a:cubicBezTo>
                    <a:pt x="162" y="6"/>
                    <a:pt x="162" y="6"/>
                    <a:pt x="162" y="6"/>
                  </a:cubicBezTo>
                  <a:cubicBezTo>
                    <a:pt x="162" y="6"/>
                    <a:pt x="162" y="6"/>
                    <a:pt x="162" y="6"/>
                  </a:cubicBezTo>
                  <a:moveTo>
                    <a:pt x="165" y="0"/>
                  </a:moveTo>
                  <a:cubicBezTo>
                    <a:pt x="165" y="2"/>
                    <a:pt x="165" y="3"/>
                    <a:pt x="164" y="5"/>
                  </a:cubicBezTo>
                  <a:cubicBezTo>
                    <a:pt x="166" y="3"/>
                    <a:pt x="166" y="2"/>
                    <a:pt x="165"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9" name="Freeform 247"/>
            <p:cNvSpPr>
              <a:spLocks/>
            </p:cNvSpPr>
            <p:nvPr/>
          </p:nvSpPr>
          <p:spPr bwMode="auto">
            <a:xfrm>
              <a:off x="4971382" y="1986224"/>
              <a:ext cx="647638" cy="647240"/>
            </a:xfrm>
            <a:custGeom>
              <a:avLst/>
              <a:gdLst>
                <a:gd name="T0" fmla="*/ 97 w 505"/>
                <a:gd name="T1" fmla="*/ 16 h 488"/>
                <a:gd name="T2" fmla="*/ 43 w 505"/>
                <a:gd name="T3" fmla="*/ 56 h 488"/>
                <a:gd name="T4" fmla="*/ 42 w 505"/>
                <a:gd name="T5" fmla="*/ 56 h 488"/>
                <a:gd name="T6" fmla="*/ 31 w 505"/>
                <a:gd name="T7" fmla="*/ 55 h 488"/>
                <a:gd name="T8" fmla="*/ 3 w 505"/>
                <a:gd name="T9" fmla="*/ 124 h 488"/>
                <a:gd name="T10" fmla="*/ 1 w 505"/>
                <a:gd name="T11" fmla="*/ 154 h 488"/>
                <a:gd name="T12" fmla="*/ 23 w 505"/>
                <a:gd name="T13" fmla="*/ 174 h 488"/>
                <a:gd name="T14" fmla="*/ 66 w 505"/>
                <a:gd name="T15" fmla="*/ 174 h 488"/>
                <a:gd name="T16" fmla="*/ 59 w 505"/>
                <a:gd name="T17" fmla="*/ 214 h 488"/>
                <a:gd name="T18" fmla="*/ 53 w 505"/>
                <a:gd name="T19" fmla="*/ 261 h 488"/>
                <a:gd name="T20" fmla="*/ 56 w 505"/>
                <a:gd name="T21" fmla="*/ 296 h 488"/>
                <a:gd name="T22" fmla="*/ 99 w 505"/>
                <a:gd name="T23" fmla="*/ 336 h 488"/>
                <a:gd name="T24" fmla="*/ 118 w 505"/>
                <a:gd name="T25" fmla="*/ 371 h 488"/>
                <a:gd name="T26" fmla="*/ 151 w 505"/>
                <a:gd name="T27" fmla="*/ 361 h 488"/>
                <a:gd name="T28" fmla="*/ 160 w 505"/>
                <a:gd name="T29" fmla="*/ 359 h 488"/>
                <a:gd name="T30" fmla="*/ 161 w 505"/>
                <a:gd name="T31" fmla="*/ 359 h 488"/>
                <a:gd name="T32" fmla="*/ 167 w 505"/>
                <a:gd name="T33" fmla="*/ 358 h 488"/>
                <a:gd name="T34" fmla="*/ 173 w 505"/>
                <a:gd name="T35" fmla="*/ 360 h 488"/>
                <a:gd name="T36" fmla="*/ 197 w 505"/>
                <a:gd name="T37" fmla="*/ 381 h 488"/>
                <a:gd name="T38" fmla="*/ 199 w 505"/>
                <a:gd name="T39" fmla="*/ 383 h 488"/>
                <a:gd name="T40" fmla="*/ 225 w 505"/>
                <a:gd name="T41" fmla="*/ 401 h 488"/>
                <a:gd name="T42" fmla="*/ 255 w 505"/>
                <a:gd name="T43" fmla="*/ 422 h 488"/>
                <a:gd name="T44" fmla="*/ 278 w 505"/>
                <a:gd name="T45" fmla="*/ 440 h 488"/>
                <a:gd name="T46" fmla="*/ 289 w 505"/>
                <a:gd name="T47" fmla="*/ 441 h 488"/>
                <a:gd name="T48" fmla="*/ 303 w 505"/>
                <a:gd name="T49" fmla="*/ 459 h 488"/>
                <a:gd name="T50" fmla="*/ 322 w 505"/>
                <a:gd name="T51" fmla="*/ 488 h 488"/>
                <a:gd name="T52" fmla="*/ 357 w 505"/>
                <a:gd name="T53" fmla="*/ 459 h 488"/>
                <a:gd name="T54" fmla="*/ 382 w 505"/>
                <a:gd name="T55" fmla="*/ 432 h 488"/>
                <a:gd name="T56" fmla="*/ 405 w 505"/>
                <a:gd name="T57" fmla="*/ 426 h 488"/>
                <a:gd name="T58" fmla="*/ 405 w 505"/>
                <a:gd name="T59" fmla="*/ 469 h 488"/>
                <a:gd name="T60" fmla="*/ 452 w 505"/>
                <a:gd name="T61" fmla="*/ 408 h 488"/>
                <a:gd name="T62" fmla="*/ 459 w 505"/>
                <a:gd name="T63" fmla="*/ 361 h 488"/>
                <a:gd name="T64" fmla="*/ 477 w 505"/>
                <a:gd name="T65" fmla="*/ 319 h 488"/>
                <a:gd name="T66" fmla="*/ 464 w 505"/>
                <a:gd name="T67" fmla="*/ 285 h 488"/>
                <a:gd name="T68" fmla="*/ 462 w 505"/>
                <a:gd name="T69" fmla="*/ 240 h 488"/>
                <a:gd name="T70" fmla="*/ 471 w 505"/>
                <a:gd name="T71" fmla="*/ 218 h 488"/>
                <a:gd name="T72" fmla="*/ 505 w 505"/>
                <a:gd name="T73" fmla="*/ 160 h 488"/>
                <a:gd name="T74" fmla="*/ 467 w 505"/>
                <a:gd name="T75" fmla="*/ 116 h 488"/>
                <a:gd name="T76" fmla="*/ 431 w 505"/>
                <a:gd name="T77" fmla="*/ 69 h 488"/>
                <a:gd name="T78" fmla="*/ 413 w 505"/>
                <a:gd name="T79" fmla="*/ 16 h 488"/>
                <a:gd name="T80" fmla="*/ 389 w 505"/>
                <a:gd name="T81" fmla="*/ 29 h 488"/>
                <a:gd name="T82" fmla="*/ 343 w 505"/>
                <a:gd name="T83" fmla="*/ 75 h 488"/>
                <a:gd name="T84" fmla="*/ 256 w 505"/>
                <a:gd name="T85" fmla="*/ 115 h 488"/>
                <a:gd name="T86" fmla="*/ 245 w 505"/>
                <a:gd name="T87" fmla="*/ 120 h 488"/>
                <a:gd name="T88" fmla="*/ 217 w 505"/>
                <a:gd name="T89" fmla="*/ 110 h 488"/>
                <a:gd name="T90" fmla="*/ 208 w 505"/>
                <a:gd name="T91" fmla="*/ 112 h 488"/>
                <a:gd name="T92" fmla="*/ 157 w 505"/>
                <a:gd name="T93" fmla="*/ 62 h 488"/>
                <a:gd name="T94" fmla="*/ 130 w 505"/>
                <a:gd name="T95" fmla="*/ 18 h 488"/>
                <a:gd name="T96" fmla="*/ 130 w 505"/>
                <a:gd name="T97" fmla="*/ 18 h 488"/>
                <a:gd name="T98" fmla="*/ 129 w 505"/>
                <a:gd name="T99" fmla="*/ 17 h 488"/>
                <a:gd name="T100" fmla="*/ 129 w 505"/>
                <a:gd name="T101" fmla="*/ 17 h 488"/>
                <a:gd name="T102" fmla="*/ 129 w 505"/>
                <a:gd name="T103" fmla="*/ 1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5" h="488">
                  <a:moveTo>
                    <a:pt x="114" y="0"/>
                  </a:moveTo>
                  <a:cubicBezTo>
                    <a:pt x="114" y="0"/>
                    <a:pt x="113" y="0"/>
                    <a:pt x="113" y="0"/>
                  </a:cubicBezTo>
                  <a:cubicBezTo>
                    <a:pt x="108" y="2"/>
                    <a:pt x="106" y="7"/>
                    <a:pt x="100" y="13"/>
                  </a:cubicBezTo>
                  <a:cubicBezTo>
                    <a:pt x="100" y="13"/>
                    <a:pt x="99" y="14"/>
                    <a:pt x="99" y="15"/>
                  </a:cubicBezTo>
                  <a:cubicBezTo>
                    <a:pt x="98" y="15"/>
                    <a:pt x="98" y="15"/>
                    <a:pt x="97" y="16"/>
                  </a:cubicBezTo>
                  <a:cubicBezTo>
                    <a:pt x="91" y="22"/>
                    <a:pt x="84" y="25"/>
                    <a:pt x="77" y="33"/>
                  </a:cubicBezTo>
                  <a:cubicBezTo>
                    <a:pt x="74" y="35"/>
                    <a:pt x="69" y="48"/>
                    <a:pt x="66" y="50"/>
                  </a:cubicBezTo>
                  <a:cubicBezTo>
                    <a:pt x="66" y="50"/>
                    <a:pt x="66" y="51"/>
                    <a:pt x="65" y="51"/>
                  </a:cubicBezTo>
                  <a:cubicBezTo>
                    <a:pt x="59" y="52"/>
                    <a:pt x="50" y="54"/>
                    <a:pt x="43" y="56"/>
                  </a:cubicBezTo>
                  <a:cubicBezTo>
                    <a:pt x="43" y="56"/>
                    <a:pt x="43" y="56"/>
                    <a:pt x="43" y="56"/>
                  </a:cubicBezTo>
                  <a:cubicBezTo>
                    <a:pt x="43" y="56"/>
                    <a:pt x="43" y="56"/>
                    <a:pt x="43" y="56"/>
                  </a:cubicBezTo>
                  <a:cubicBezTo>
                    <a:pt x="43" y="56"/>
                    <a:pt x="43" y="56"/>
                    <a:pt x="43" y="56"/>
                  </a:cubicBezTo>
                  <a:cubicBezTo>
                    <a:pt x="43" y="56"/>
                    <a:pt x="42" y="56"/>
                    <a:pt x="42" y="56"/>
                  </a:cubicBezTo>
                  <a:cubicBezTo>
                    <a:pt x="42" y="56"/>
                    <a:pt x="42" y="56"/>
                    <a:pt x="42" y="56"/>
                  </a:cubicBezTo>
                  <a:cubicBezTo>
                    <a:pt x="42" y="56"/>
                    <a:pt x="42" y="56"/>
                    <a:pt x="42" y="56"/>
                  </a:cubicBezTo>
                  <a:cubicBezTo>
                    <a:pt x="41" y="56"/>
                    <a:pt x="39" y="56"/>
                    <a:pt x="37" y="56"/>
                  </a:cubicBezTo>
                  <a:cubicBezTo>
                    <a:pt x="37" y="56"/>
                    <a:pt x="37" y="56"/>
                    <a:pt x="37" y="56"/>
                  </a:cubicBezTo>
                  <a:cubicBezTo>
                    <a:pt x="35" y="55"/>
                    <a:pt x="33" y="55"/>
                    <a:pt x="31" y="55"/>
                  </a:cubicBezTo>
                  <a:cubicBezTo>
                    <a:pt x="31" y="55"/>
                    <a:pt x="31" y="55"/>
                    <a:pt x="31" y="55"/>
                  </a:cubicBezTo>
                  <a:cubicBezTo>
                    <a:pt x="31" y="55"/>
                    <a:pt x="31" y="55"/>
                    <a:pt x="31" y="55"/>
                  </a:cubicBezTo>
                  <a:cubicBezTo>
                    <a:pt x="26" y="55"/>
                    <a:pt x="22" y="56"/>
                    <a:pt x="22" y="58"/>
                  </a:cubicBezTo>
                  <a:cubicBezTo>
                    <a:pt x="21" y="59"/>
                    <a:pt x="21" y="60"/>
                    <a:pt x="21" y="60"/>
                  </a:cubicBezTo>
                  <a:cubicBezTo>
                    <a:pt x="19" y="66"/>
                    <a:pt x="13" y="69"/>
                    <a:pt x="11" y="78"/>
                  </a:cubicBezTo>
                  <a:cubicBezTo>
                    <a:pt x="10" y="83"/>
                    <a:pt x="6" y="92"/>
                    <a:pt x="6" y="98"/>
                  </a:cubicBezTo>
                  <a:cubicBezTo>
                    <a:pt x="6" y="107"/>
                    <a:pt x="4" y="115"/>
                    <a:pt x="3" y="124"/>
                  </a:cubicBezTo>
                  <a:cubicBezTo>
                    <a:pt x="3" y="124"/>
                    <a:pt x="3" y="125"/>
                    <a:pt x="3" y="125"/>
                  </a:cubicBezTo>
                  <a:cubicBezTo>
                    <a:pt x="6" y="128"/>
                    <a:pt x="10" y="125"/>
                    <a:pt x="10" y="129"/>
                  </a:cubicBezTo>
                  <a:cubicBezTo>
                    <a:pt x="10" y="130"/>
                    <a:pt x="10" y="130"/>
                    <a:pt x="10" y="131"/>
                  </a:cubicBezTo>
                  <a:cubicBezTo>
                    <a:pt x="9" y="134"/>
                    <a:pt x="6" y="139"/>
                    <a:pt x="4" y="143"/>
                  </a:cubicBezTo>
                  <a:cubicBezTo>
                    <a:pt x="2" y="146"/>
                    <a:pt x="2" y="150"/>
                    <a:pt x="1" y="154"/>
                  </a:cubicBezTo>
                  <a:cubicBezTo>
                    <a:pt x="1" y="155"/>
                    <a:pt x="0" y="157"/>
                    <a:pt x="0" y="158"/>
                  </a:cubicBezTo>
                  <a:cubicBezTo>
                    <a:pt x="0" y="161"/>
                    <a:pt x="1" y="164"/>
                    <a:pt x="3" y="166"/>
                  </a:cubicBezTo>
                  <a:cubicBezTo>
                    <a:pt x="7" y="171"/>
                    <a:pt x="9" y="172"/>
                    <a:pt x="15" y="173"/>
                  </a:cubicBezTo>
                  <a:cubicBezTo>
                    <a:pt x="15" y="173"/>
                    <a:pt x="15" y="173"/>
                    <a:pt x="15" y="173"/>
                  </a:cubicBezTo>
                  <a:cubicBezTo>
                    <a:pt x="17" y="174"/>
                    <a:pt x="20" y="174"/>
                    <a:pt x="23" y="174"/>
                  </a:cubicBezTo>
                  <a:cubicBezTo>
                    <a:pt x="26" y="174"/>
                    <a:pt x="29" y="174"/>
                    <a:pt x="31" y="172"/>
                  </a:cubicBezTo>
                  <a:cubicBezTo>
                    <a:pt x="35" y="170"/>
                    <a:pt x="54" y="167"/>
                    <a:pt x="59" y="167"/>
                  </a:cubicBezTo>
                  <a:cubicBezTo>
                    <a:pt x="65" y="167"/>
                    <a:pt x="66" y="169"/>
                    <a:pt x="66" y="174"/>
                  </a:cubicBezTo>
                  <a:cubicBezTo>
                    <a:pt x="66" y="174"/>
                    <a:pt x="66" y="174"/>
                    <a:pt x="66" y="174"/>
                  </a:cubicBezTo>
                  <a:cubicBezTo>
                    <a:pt x="66" y="174"/>
                    <a:pt x="66" y="174"/>
                    <a:pt x="66" y="174"/>
                  </a:cubicBezTo>
                  <a:cubicBezTo>
                    <a:pt x="66" y="178"/>
                    <a:pt x="63" y="183"/>
                    <a:pt x="61" y="187"/>
                  </a:cubicBezTo>
                  <a:cubicBezTo>
                    <a:pt x="59" y="191"/>
                    <a:pt x="58" y="193"/>
                    <a:pt x="58" y="199"/>
                  </a:cubicBezTo>
                  <a:cubicBezTo>
                    <a:pt x="58" y="204"/>
                    <a:pt x="59" y="209"/>
                    <a:pt x="59" y="214"/>
                  </a:cubicBezTo>
                  <a:cubicBezTo>
                    <a:pt x="59" y="214"/>
                    <a:pt x="59" y="214"/>
                    <a:pt x="59" y="214"/>
                  </a:cubicBezTo>
                  <a:cubicBezTo>
                    <a:pt x="59" y="214"/>
                    <a:pt x="59" y="214"/>
                    <a:pt x="59" y="214"/>
                  </a:cubicBezTo>
                  <a:cubicBezTo>
                    <a:pt x="59" y="219"/>
                    <a:pt x="58" y="225"/>
                    <a:pt x="58" y="230"/>
                  </a:cubicBezTo>
                  <a:cubicBezTo>
                    <a:pt x="58" y="235"/>
                    <a:pt x="58" y="239"/>
                    <a:pt x="57" y="244"/>
                  </a:cubicBezTo>
                  <a:cubicBezTo>
                    <a:pt x="57" y="245"/>
                    <a:pt x="57" y="246"/>
                    <a:pt x="56" y="247"/>
                  </a:cubicBezTo>
                  <a:cubicBezTo>
                    <a:pt x="55" y="251"/>
                    <a:pt x="56" y="255"/>
                    <a:pt x="54" y="259"/>
                  </a:cubicBezTo>
                  <a:cubicBezTo>
                    <a:pt x="53" y="260"/>
                    <a:pt x="53" y="261"/>
                    <a:pt x="53" y="261"/>
                  </a:cubicBezTo>
                  <a:cubicBezTo>
                    <a:pt x="52" y="262"/>
                    <a:pt x="52" y="263"/>
                    <a:pt x="52" y="265"/>
                  </a:cubicBezTo>
                  <a:cubicBezTo>
                    <a:pt x="52" y="268"/>
                    <a:pt x="53" y="273"/>
                    <a:pt x="53" y="274"/>
                  </a:cubicBezTo>
                  <a:cubicBezTo>
                    <a:pt x="53" y="281"/>
                    <a:pt x="53" y="287"/>
                    <a:pt x="55" y="294"/>
                  </a:cubicBezTo>
                  <a:cubicBezTo>
                    <a:pt x="55" y="294"/>
                    <a:pt x="55" y="294"/>
                    <a:pt x="55" y="294"/>
                  </a:cubicBezTo>
                  <a:cubicBezTo>
                    <a:pt x="55" y="294"/>
                    <a:pt x="56" y="295"/>
                    <a:pt x="56" y="296"/>
                  </a:cubicBezTo>
                  <a:cubicBezTo>
                    <a:pt x="56" y="296"/>
                    <a:pt x="56" y="296"/>
                    <a:pt x="56" y="296"/>
                  </a:cubicBezTo>
                  <a:cubicBezTo>
                    <a:pt x="57" y="301"/>
                    <a:pt x="61" y="305"/>
                    <a:pt x="63" y="310"/>
                  </a:cubicBezTo>
                  <a:cubicBezTo>
                    <a:pt x="65" y="314"/>
                    <a:pt x="71" y="321"/>
                    <a:pt x="74" y="323"/>
                  </a:cubicBezTo>
                  <a:cubicBezTo>
                    <a:pt x="79" y="326"/>
                    <a:pt x="81" y="327"/>
                    <a:pt x="87" y="328"/>
                  </a:cubicBezTo>
                  <a:cubicBezTo>
                    <a:pt x="91" y="329"/>
                    <a:pt x="96" y="333"/>
                    <a:pt x="99" y="336"/>
                  </a:cubicBezTo>
                  <a:cubicBezTo>
                    <a:pt x="102" y="339"/>
                    <a:pt x="104" y="343"/>
                    <a:pt x="107" y="346"/>
                  </a:cubicBezTo>
                  <a:cubicBezTo>
                    <a:pt x="110" y="349"/>
                    <a:pt x="110" y="353"/>
                    <a:pt x="110" y="356"/>
                  </a:cubicBezTo>
                  <a:cubicBezTo>
                    <a:pt x="110" y="357"/>
                    <a:pt x="110" y="357"/>
                    <a:pt x="110" y="358"/>
                  </a:cubicBezTo>
                  <a:cubicBezTo>
                    <a:pt x="110" y="359"/>
                    <a:pt x="110" y="360"/>
                    <a:pt x="110" y="361"/>
                  </a:cubicBezTo>
                  <a:cubicBezTo>
                    <a:pt x="110" y="365"/>
                    <a:pt x="115" y="369"/>
                    <a:pt x="118" y="371"/>
                  </a:cubicBezTo>
                  <a:cubicBezTo>
                    <a:pt x="118" y="371"/>
                    <a:pt x="118" y="371"/>
                    <a:pt x="118" y="371"/>
                  </a:cubicBezTo>
                  <a:cubicBezTo>
                    <a:pt x="119" y="372"/>
                    <a:pt x="121" y="372"/>
                    <a:pt x="123" y="372"/>
                  </a:cubicBezTo>
                  <a:cubicBezTo>
                    <a:pt x="126" y="372"/>
                    <a:pt x="129" y="371"/>
                    <a:pt x="131" y="371"/>
                  </a:cubicBezTo>
                  <a:cubicBezTo>
                    <a:pt x="136" y="370"/>
                    <a:pt x="138" y="369"/>
                    <a:pt x="143" y="366"/>
                  </a:cubicBezTo>
                  <a:cubicBezTo>
                    <a:pt x="145" y="365"/>
                    <a:pt x="149" y="363"/>
                    <a:pt x="151" y="361"/>
                  </a:cubicBezTo>
                  <a:cubicBezTo>
                    <a:pt x="151" y="361"/>
                    <a:pt x="151" y="361"/>
                    <a:pt x="151" y="360"/>
                  </a:cubicBezTo>
                  <a:cubicBezTo>
                    <a:pt x="151" y="360"/>
                    <a:pt x="151" y="360"/>
                    <a:pt x="151" y="360"/>
                  </a:cubicBezTo>
                  <a:cubicBezTo>
                    <a:pt x="153" y="359"/>
                    <a:pt x="157" y="359"/>
                    <a:pt x="159" y="359"/>
                  </a:cubicBezTo>
                  <a:cubicBezTo>
                    <a:pt x="160" y="359"/>
                    <a:pt x="160" y="359"/>
                    <a:pt x="160" y="359"/>
                  </a:cubicBezTo>
                  <a:cubicBezTo>
                    <a:pt x="160" y="359"/>
                    <a:pt x="160" y="359"/>
                    <a:pt x="160" y="359"/>
                  </a:cubicBezTo>
                  <a:cubicBezTo>
                    <a:pt x="160" y="359"/>
                    <a:pt x="160" y="359"/>
                    <a:pt x="160" y="359"/>
                  </a:cubicBezTo>
                  <a:cubicBezTo>
                    <a:pt x="160" y="359"/>
                    <a:pt x="160" y="359"/>
                    <a:pt x="160" y="359"/>
                  </a:cubicBezTo>
                  <a:cubicBezTo>
                    <a:pt x="160" y="359"/>
                    <a:pt x="160" y="359"/>
                    <a:pt x="160" y="359"/>
                  </a:cubicBezTo>
                  <a:cubicBezTo>
                    <a:pt x="160" y="359"/>
                    <a:pt x="161" y="359"/>
                    <a:pt x="161" y="359"/>
                  </a:cubicBezTo>
                  <a:cubicBezTo>
                    <a:pt x="161" y="359"/>
                    <a:pt x="161" y="359"/>
                    <a:pt x="161" y="359"/>
                  </a:cubicBezTo>
                  <a:cubicBezTo>
                    <a:pt x="162" y="359"/>
                    <a:pt x="164" y="359"/>
                    <a:pt x="165" y="359"/>
                  </a:cubicBezTo>
                  <a:cubicBezTo>
                    <a:pt x="165" y="359"/>
                    <a:pt x="166" y="358"/>
                    <a:pt x="167" y="358"/>
                  </a:cubicBezTo>
                  <a:cubicBezTo>
                    <a:pt x="167" y="358"/>
                    <a:pt x="167" y="358"/>
                    <a:pt x="167" y="358"/>
                  </a:cubicBezTo>
                  <a:cubicBezTo>
                    <a:pt x="167" y="358"/>
                    <a:pt x="167" y="358"/>
                    <a:pt x="167" y="358"/>
                  </a:cubicBezTo>
                  <a:cubicBezTo>
                    <a:pt x="167" y="358"/>
                    <a:pt x="167" y="358"/>
                    <a:pt x="167" y="358"/>
                  </a:cubicBezTo>
                  <a:cubicBezTo>
                    <a:pt x="167" y="358"/>
                    <a:pt x="167" y="358"/>
                    <a:pt x="167" y="358"/>
                  </a:cubicBezTo>
                  <a:cubicBezTo>
                    <a:pt x="169" y="358"/>
                    <a:pt x="170" y="359"/>
                    <a:pt x="173" y="360"/>
                  </a:cubicBezTo>
                  <a:cubicBezTo>
                    <a:pt x="173" y="360"/>
                    <a:pt x="173" y="360"/>
                    <a:pt x="173" y="360"/>
                  </a:cubicBezTo>
                  <a:cubicBezTo>
                    <a:pt x="173" y="360"/>
                    <a:pt x="173" y="360"/>
                    <a:pt x="173" y="360"/>
                  </a:cubicBezTo>
                  <a:cubicBezTo>
                    <a:pt x="173" y="360"/>
                    <a:pt x="173" y="360"/>
                    <a:pt x="173" y="360"/>
                  </a:cubicBezTo>
                  <a:cubicBezTo>
                    <a:pt x="177" y="362"/>
                    <a:pt x="180" y="365"/>
                    <a:pt x="185" y="367"/>
                  </a:cubicBezTo>
                  <a:cubicBezTo>
                    <a:pt x="188" y="369"/>
                    <a:pt x="192" y="374"/>
                    <a:pt x="194" y="377"/>
                  </a:cubicBezTo>
                  <a:cubicBezTo>
                    <a:pt x="195" y="378"/>
                    <a:pt x="195" y="379"/>
                    <a:pt x="196" y="379"/>
                  </a:cubicBezTo>
                  <a:cubicBezTo>
                    <a:pt x="196" y="379"/>
                    <a:pt x="196" y="380"/>
                    <a:pt x="197" y="380"/>
                  </a:cubicBezTo>
                  <a:cubicBezTo>
                    <a:pt x="197" y="380"/>
                    <a:pt x="197" y="381"/>
                    <a:pt x="197" y="381"/>
                  </a:cubicBezTo>
                  <a:cubicBezTo>
                    <a:pt x="197" y="381"/>
                    <a:pt x="198" y="381"/>
                    <a:pt x="198" y="382"/>
                  </a:cubicBezTo>
                  <a:cubicBezTo>
                    <a:pt x="198" y="382"/>
                    <a:pt x="198" y="382"/>
                    <a:pt x="198" y="382"/>
                  </a:cubicBezTo>
                  <a:cubicBezTo>
                    <a:pt x="198" y="382"/>
                    <a:pt x="198" y="382"/>
                    <a:pt x="199" y="382"/>
                  </a:cubicBezTo>
                  <a:cubicBezTo>
                    <a:pt x="199" y="382"/>
                    <a:pt x="199" y="382"/>
                    <a:pt x="199" y="382"/>
                  </a:cubicBezTo>
                  <a:cubicBezTo>
                    <a:pt x="199" y="383"/>
                    <a:pt x="199" y="383"/>
                    <a:pt x="199" y="383"/>
                  </a:cubicBezTo>
                  <a:cubicBezTo>
                    <a:pt x="202" y="386"/>
                    <a:pt x="206" y="389"/>
                    <a:pt x="210" y="391"/>
                  </a:cubicBezTo>
                  <a:cubicBezTo>
                    <a:pt x="215" y="393"/>
                    <a:pt x="220" y="397"/>
                    <a:pt x="224" y="401"/>
                  </a:cubicBezTo>
                  <a:cubicBezTo>
                    <a:pt x="224" y="401"/>
                    <a:pt x="224" y="401"/>
                    <a:pt x="224" y="401"/>
                  </a:cubicBezTo>
                  <a:cubicBezTo>
                    <a:pt x="224" y="401"/>
                    <a:pt x="224" y="401"/>
                    <a:pt x="224" y="401"/>
                  </a:cubicBezTo>
                  <a:cubicBezTo>
                    <a:pt x="225" y="401"/>
                    <a:pt x="225" y="401"/>
                    <a:pt x="225" y="401"/>
                  </a:cubicBezTo>
                  <a:cubicBezTo>
                    <a:pt x="225" y="402"/>
                    <a:pt x="225" y="402"/>
                    <a:pt x="225" y="402"/>
                  </a:cubicBezTo>
                  <a:cubicBezTo>
                    <a:pt x="226" y="402"/>
                    <a:pt x="226" y="403"/>
                    <a:pt x="226" y="403"/>
                  </a:cubicBezTo>
                  <a:cubicBezTo>
                    <a:pt x="226" y="403"/>
                    <a:pt x="226" y="403"/>
                    <a:pt x="227" y="403"/>
                  </a:cubicBezTo>
                  <a:cubicBezTo>
                    <a:pt x="229" y="405"/>
                    <a:pt x="236" y="410"/>
                    <a:pt x="239" y="411"/>
                  </a:cubicBezTo>
                  <a:cubicBezTo>
                    <a:pt x="244" y="414"/>
                    <a:pt x="249" y="419"/>
                    <a:pt x="255" y="422"/>
                  </a:cubicBezTo>
                  <a:cubicBezTo>
                    <a:pt x="259" y="423"/>
                    <a:pt x="262" y="428"/>
                    <a:pt x="265" y="431"/>
                  </a:cubicBezTo>
                  <a:cubicBezTo>
                    <a:pt x="266" y="431"/>
                    <a:pt x="266" y="432"/>
                    <a:pt x="267" y="433"/>
                  </a:cubicBezTo>
                  <a:cubicBezTo>
                    <a:pt x="271" y="437"/>
                    <a:pt x="273" y="438"/>
                    <a:pt x="277" y="440"/>
                  </a:cubicBezTo>
                  <a:cubicBezTo>
                    <a:pt x="277" y="440"/>
                    <a:pt x="277" y="440"/>
                    <a:pt x="277" y="440"/>
                  </a:cubicBezTo>
                  <a:cubicBezTo>
                    <a:pt x="277" y="440"/>
                    <a:pt x="278" y="440"/>
                    <a:pt x="278" y="440"/>
                  </a:cubicBezTo>
                  <a:cubicBezTo>
                    <a:pt x="278" y="440"/>
                    <a:pt x="278" y="440"/>
                    <a:pt x="278" y="440"/>
                  </a:cubicBezTo>
                  <a:cubicBezTo>
                    <a:pt x="280" y="441"/>
                    <a:pt x="284" y="441"/>
                    <a:pt x="287" y="441"/>
                  </a:cubicBezTo>
                  <a:cubicBezTo>
                    <a:pt x="287" y="441"/>
                    <a:pt x="287" y="441"/>
                    <a:pt x="287" y="441"/>
                  </a:cubicBezTo>
                  <a:cubicBezTo>
                    <a:pt x="287" y="441"/>
                    <a:pt x="287" y="441"/>
                    <a:pt x="287" y="441"/>
                  </a:cubicBezTo>
                  <a:cubicBezTo>
                    <a:pt x="288" y="441"/>
                    <a:pt x="288" y="441"/>
                    <a:pt x="289" y="441"/>
                  </a:cubicBezTo>
                  <a:cubicBezTo>
                    <a:pt x="289" y="441"/>
                    <a:pt x="289" y="441"/>
                    <a:pt x="290" y="441"/>
                  </a:cubicBezTo>
                  <a:cubicBezTo>
                    <a:pt x="290" y="441"/>
                    <a:pt x="290" y="441"/>
                    <a:pt x="290" y="441"/>
                  </a:cubicBezTo>
                  <a:cubicBezTo>
                    <a:pt x="295" y="441"/>
                    <a:pt x="298" y="442"/>
                    <a:pt x="299" y="446"/>
                  </a:cubicBezTo>
                  <a:cubicBezTo>
                    <a:pt x="300" y="451"/>
                    <a:pt x="303" y="453"/>
                    <a:pt x="303" y="457"/>
                  </a:cubicBezTo>
                  <a:cubicBezTo>
                    <a:pt x="303" y="458"/>
                    <a:pt x="303" y="458"/>
                    <a:pt x="303" y="459"/>
                  </a:cubicBezTo>
                  <a:cubicBezTo>
                    <a:pt x="303" y="464"/>
                    <a:pt x="303" y="466"/>
                    <a:pt x="307" y="470"/>
                  </a:cubicBezTo>
                  <a:cubicBezTo>
                    <a:pt x="309" y="472"/>
                    <a:pt x="314" y="472"/>
                    <a:pt x="317" y="473"/>
                  </a:cubicBezTo>
                  <a:cubicBezTo>
                    <a:pt x="317" y="473"/>
                    <a:pt x="317" y="473"/>
                    <a:pt x="317" y="473"/>
                  </a:cubicBezTo>
                  <a:cubicBezTo>
                    <a:pt x="318" y="473"/>
                    <a:pt x="318" y="473"/>
                    <a:pt x="319" y="474"/>
                  </a:cubicBezTo>
                  <a:cubicBezTo>
                    <a:pt x="321" y="476"/>
                    <a:pt x="320" y="486"/>
                    <a:pt x="322" y="488"/>
                  </a:cubicBezTo>
                  <a:cubicBezTo>
                    <a:pt x="323" y="487"/>
                    <a:pt x="324" y="486"/>
                    <a:pt x="326" y="485"/>
                  </a:cubicBezTo>
                  <a:cubicBezTo>
                    <a:pt x="327" y="484"/>
                    <a:pt x="328" y="484"/>
                    <a:pt x="329" y="483"/>
                  </a:cubicBezTo>
                  <a:cubicBezTo>
                    <a:pt x="334" y="479"/>
                    <a:pt x="341" y="472"/>
                    <a:pt x="343" y="467"/>
                  </a:cubicBezTo>
                  <a:cubicBezTo>
                    <a:pt x="346" y="461"/>
                    <a:pt x="349" y="458"/>
                    <a:pt x="352" y="458"/>
                  </a:cubicBezTo>
                  <a:cubicBezTo>
                    <a:pt x="353" y="458"/>
                    <a:pt x="355" y="458"/>
                    <a:pt x="357" y="459"/>
                  </a:cubicBezTo>
                  <a:cubicBezTo>
                    <a:pt x="357" y="460"/>
                    <a:pt x="365" y="462"/>
                    <a:pt x="370" y="462"/>
                  </a:cubicBezTo>
                  <a:cubicBezTo>
                    <a:pt x="372" y="462"/>
                    <a:pt x="373" y="462"/>
                    <a:pt x="374" y="461"/>
                  </a:cubicBezTo>
                  <a:cubicBezTo>
                    <a:pt x="375" y="458"/>
                    <a:pt x="373" y="454"/>
                    <a:pt x="373" y="449"/>
                  </a:cubicBezTo>
                  <a:cubicBezTo>
                    <a:pt x="373" y="445"/>
                    <a:pt x="372" y="440"/>
                    <a:pt x="375" y="437"/>
                  </a:cubicBezTo>
                  <a:cubicBezTo>
                    <a:pt x="376" y="436"/>
                    <a:pt x="379" y="433"/>
                    <a:pt x="382" y="432"/>
                  </a:cubicBezTo>
                  <a:cubicBezTo>
                    <a:pt x="386" y="429"/>
                    <a:pt x="389" y="427"/>
                    <a:pt x="394" y="424"/>
                  </a:cubicBezTo>
                  <a:cubicBezTo>
                    <a:pt x="396" y="424"/>
                    <a:pt x="398" y="423"/>
                    <a:pt x="399" y="423"/>
                  </a:cubicBezTo>
                  <a:cubicBezTo>
                    <a:pt x="400" y="423"/>
                    <a:pt x="401" y="423"/>
                    <a:pt x="402" y="423"/>
                  </a:cubicBezTo>
                  <a:cubicBezTo>
                    <a:pt x="402" y="423"/>
                    <a:pt x="403" y="423"/>
                    <a:pt x="403" y="423"/>
                  </a:cubicBezTo>
                  <a:cubicBezTo>
                    <a:pt x="405" y="423"/>
                    <a:pt x="405" y="424"/>
                    <a:pt x="405" y="426"/>
                  </a:cubicBezTo>
                  <a:cubicBezTo>
                    <a:pt x="407" y="428"/>
                    <a:pt x="407" y="431"/>
                    <a:pt x="404" y="436"/>
                  </a:cubicBezTo>
                  <a:cubicBezTo>
                    <a:pt x="403" y="438"/>
                    <a:pt x="402" y="442"/>
                    <a:pt x="401" y="446"/>
                  </a:cubicBezTo>
                  <a:cubicBezTo>
                    <a:pt x="401" y="450"/>
                    <a:pt x="402" y="453"/>
                    <a:pt x="402" y="456"/>
                  </a:cubicBezTo>
                  <a:cubicBezTo>
                    <a:pt x="402" y="457"/>
                    <a:pt x="402" y="459"/>
                    <a:pt x="403" y="462"/>
                  </a:cubicBezTo>
                  <a:cubicBezTo>
                    <a:pt x="404" y="465"/>
                    <a:pt x="404" y="468"/>
                    <a:pt x="405" y="469"/>
                  </a:cubicBezTo>
                  <a:cubicBezTo>
                    <a:pt x="410" y="468"/>
                    <a:pt x="412" y="468"/>
                    <a:pt x="416" y="468"/>
                  </a:cubicBezTo>
                  <a:cubicBezTo>
                    <a:pt x="422" y="465"/>
                    <a:pt x="429" y="463"/>
                    <a:pt x="433" y="459"/>
                  </a:cubicBezTo>
                  <a:cubicBezTo>
                    <a:pt x="437" y="455"/>
                    <a:pt x="439" y="450"/>
                    <a:pt x="443" y="442"/>
                  </a:cubicBezTo>
                  <a:cubicBezTo>
                    <a:pt x="445" y="438"/>
                    <a:pt x="447" y="431"/>
                    <a:pt x="448" y="427"/>
                  </a:cubicBezTo>
                  <a:cubicBezTo>
                    <a:pt x="450" y="422"/>
                    <a:pt x="450" y="414"/>
                    <a:pt x="452" y="408"/>
                  </a:cubicBezTo>
                  <a:cubicBezTo>
                    <a:pt x="452" y="405"/>
                    <a:pt x="452" y="402"/>
                    <a:pt x="452" y="399"/>
                  </a:cubicBezTo>
                  <a:cubicBezTo>
                    <a:pt x="454" y="394"/>
                    <a:pt x="454" y="391"/>
                    <a:pt x="455" y="386"/>
                  </a:cubicBezTo>
                  <a:cubicBezTo>
                    <a:pt x="455" y="385"/>
                    <a:pt x="456" y="384"/>
                    <a:pt x="456" y="383"/>
                  </a:cubicBezTo>
                  <a:cubicBezTo>
                    <a:pt x="456" y="383"/>
                    <a:pt x="456" y="383"/>
                    <a:pt x="456" y="383"/>
                  </a:cubicBezTo>
                  <a:cubicBezTo>
                    <a:pt x="456" y="375"/>
                    <a:pt x="457" y="368"/>
                    <a:pt x="459" y="361"/>
                  </a:cubicBezTo>
                  <a:cubicBezTo>
                    <a:pt x="459" y="358"/>
                    <a:pt x="461" y="356"/>
                    <a:pt x="462" y="353"/>
                  </a:cubicBezTo>
                  <a:cubicBezTo>
                    <a:pt x="463" y="349"/>
                    <a:pt x="465" y="344"/>
                    <a:pt x="468" y="341"/>
                  </a:cubicBezTo>
                  <a:cubicBezTo>
                    <a:pt x="470" y="338"/>
                    <a:pt x="470" y="333"/>
                    <a:pt x="473" y="330"/>
                  </a:cubicBezTo>
                  <a:cubicBezTo>
                    <a:pt x="474" y="329"/>
                    <a:pt x="474" y="329"/>
                    <a:pt x="475" y="329"/>
                  </a:cubicBezTo>
                  <a:cubicBezTo>
                    <a:pt x="476" y="325"/>
                    <a:pt x="477" y="322"/>
                    <a:pt x="477" y="319"/>
                  </a:cubicBezTo>
                  <a:cubicBezTo>
                    <a:pt x="477" y="317"/>
                    <a:pt x="476" y="315"/>
                    <a:pt x="476" y="313"/>
                  </a:cubicBezTo>
                  <a:cubicBezTo>
                    <a:pt x="475" y="311"/>
                    <a:pt x="474" y="309"/>
                    <a:pt x="473" y="307"/>
                  </a:cubicBezTo>
                  <a:cubicBezTo>
                    <a:pt x="473" y="306"/>
                    <a:pt x="473" y="305"/>
                    <a:pt x="473" y="305"/>
                  </a:cubicBezTo>
                  <a:cubicBezTo>
                    <a:pt x="472" y="303"/>
                    <a:pt x="471" y="302"/>
                    <a:pt x="470" y="301"/>
                  </a:cubicBezTo>
                  <a:cubicBezTo>
                    <a:pt x="465" y="296"/>
                    <a:pt x="464" y="293"/>
                    <a:pt x="464" y="285"/>
                  </a:cubicBezTo>
                  <a:cubicBezTo>
                    <a:pt x="464" y="280"/>
                    <a:pt x="465" y="277"/>
                    <a:pt x="466" y="273"/>
                  </a:cubicBezTo>
                  <a:cubicBezTo>
                    <a:pt x="466" y="271"/>
                    <a:pt x="467" y="269"/>
                    <a:pt x="467" y="268"/>
                  </a:cubicBezTo>
                  <a:cubicBezTo>
                    <a:pt x="467" y="267"/>
                    <a:pt x="467" y="266"/>
                    <a:pt x="467" y="266"/>
                  </a:cubicBezTo>
                  <a:cubicBezTo>
                    <a:pt x="468" y="265"/>
                    <a:pt x="468" y="264"/>
                    <a:pt x="468" y="263"/>
                  </a:cubicBezTo>
                  <a:cubicBezTo>
                    <a:pt x="468" y="257"/>
                    <a:pt x="460" y="246"/>
                    <a:pt x="462" y="240"/>
                  </a:cubicBezTo>
                  <a:cubicBezTo>
                    <a:pt x="463" y="240"/>
                    <a:pt x="463" y="240"/>
                    <a:pt x="463" y="239"/>
                  </a:cubicBezTo>
                  <a:cubicBezTo>
                    <a:pt x="463" y="238"/>
                    <a:pt x="463" y="237"/>
                    <a:pt x="463" y="236"/>
                  </a:cubicBezTo>
                  <a:cubicBezTo>
                    <a:pt x="463" y="235"/>
                    <a:pt x="464" y="235"/>
                    <a:pt x="464" y="234"/>
                  </a:cubicBezTo>
                  <a:cubicBezTo>
                    <a:pt x="464" y="231"/>
                    <a:pt x="465" y="227"/>
                    <a:pt x="466" y="224"/>
                  </a:cubicBezTo>
                  <a:cubicBezTo>
                    <a:pt x="467" y="220"/>
                    <a:pt x="468" y="218"/>
                    <a:pt x="471" y="218"/>
                  </a:cubicBezTo>
                  <a:cubicBezTo>
                    <a:pt x="472" y="217"/>
                    <a:pt x="473" y="217"/>
                    <a:pt x="473" y="217"/>
                  </a:cubicBezTo>
                  <a:cubicBezTo>
                    <a:pt x="479" y="215"/>
                    <a:pt x="479" y="210"/>
                    <a:pt x="479" y="203"/>
                  </a:cubicBezTo>
                  <a:cubicBezTo>
                    <a:pt x="479" y="191"/>
                    <a:pt x="484" y="195"/>
                    <a:pt x="488" y="187"/>
                  </a:cubicBezTo>
                  <a:cubicBezTo>
                    <a:pt x="491" y="182"/>
                    <a:pt x="498" y="176"/>
                    <a:pt x="501" y="169"/>
                  </a:cubicBezTo>
                  <a:cubicBezTo>
                    <a:pt x="503" y="166"/>
                    <a:pt x="505" y="163"/>
                    <a:pt x="505" y="160"/>
                  </a:cubicBezTo>
                  <a:cubicBezTo>
                    <a:pt x="505" y="159"/>
                    <a:pt x="505" y="159"/>
                    <a:pt x="504" y="158"/>
                  </a:cubicBezTo>
                  <a:cubicBezTo>
                    <a:pt x="503" y="153"/>
                    <a:pt x="497" y="151"/>
                    <a:pt x="493" y="148"/>
                  </a:cubicBezTo>
                  <a:cubicBezTo>
                    <a:pt x="486" y="145"/>
                    <a:pt x="487" y="141"/>
                    <a:pt x="482" y="138"/>
                  </a:cubicBezTo>
                  <a:cubicBezTo>
                    <a:pt x="481" y="138"/>
                    <a:pt x="476" y="128"/>
                    <a:pt x="475" y="127"/>
                  </a:cubicBezTo>
                  <a:cubicBezTo>
                    <a:pt x="474" y="124"/>
                    <a:pt x="470" y="118"/>
                    <a:pt x="467" y="116"/>
                  </a:cubicBezTo>
                  <a:cubicBezTo>
                    <a:pt x="465" y="113"/>
                    <a:pt x="463" y="107"/>
                    <a:pt x="462" y="103"/>
                  </a:cubicBezTo>
                  <a:cubicBezTo>
                    <a:pt x="461" y="102"/>
                    <a:pt x="460" y="101"/>
                    <a:pt x="460" y="100"/>
                  </a:cubicBezTo>
                  <a:cubicBezTo>
                    <a:pt x="457" y="94"/>
                    <a:pt x="454" y="84"/>
                    <a:pt x="448" y="82"/>
                  </a:cubicBezTo>
                  <a:cubicBezTo>
                    <a:pt x="443" y="79"/>
                    <a:pt x="440" y="76"/>
                    <a:pt x="437" y="72"/>
                  </a:cubicBezTo>
                  <a:cubicBezTo>
                    <a:pt x="435" y="71"/>
                    <a:pt x="433" y="70"/>
                    <a:pt x="431" y="69"/>
                  </a:cubicBezTo>
                  <a:cubicBezTo>
                    <a:pt x="428" y="67"/>
                    <a:pt x="430" y="60"/>
                    <a:pt x="430" y="56"/>
                  </a:cubicBezTo>
                  <a:cubicBezTo>
                    <a:pt x="430" y="51"/>
                    <a:pt x="429" y="48"/>
                    <a:pt x="429" y="43"/>
                  </a:cubicBezTo>
                  <a:cubicBezTo>
                    <a:pt x="429" y="37"/>
                    <a:pt x="429" y="32"/>
                    <a:pt x="429" y="27"/>
                  </a:cubicBezTo>
                  <a:cubicBezTo>
                    <a:pt x="429" y="25"/>
                    <a:pt x="428" y="23"/>
                    <a:pt x="427" y="21"/>
                  </a:cubicBezTo>
                  <a:cubicBezTo>
                    <a:pt x="425" y="20"/>
                    <a:pt x="419" y="17"/>
                    <a:pt x="413" y="16"/>
                  </a:cubicBezTo>
                  <a:cubicBezTo>
                    <a:pt x="412" y="16"/>
                    <a:pt x="411" y="16"/>
                    <a:pt x="409" y="15"/>
                  </a:cubicBezTo>
                  <a:cubicBezTo>
                    <a:pt x="409" y="15"/>
                    <a:pt x="409" y="15"/>
                    <a:pt x="408" y="15"/>
                  </a:cubicBezTo>
                  <a:cubicBezTo>
                    <a:pt x="407" y="15"/>
                    <a:pt x="406" y="15"/>
                    <a:pt x="406" y="16"/>
                  </a:cubicBezTo>
                  <a:cubicBezTo>
                    <a:pt x="400" y="20"/>
                    <a:pt x="392" y="23"/>
                    <a:pt x="389" y="29"/>
                  </a:cubicBezTo>
                  <a:cubicBezTo>
                    <a:pt x="389" y="29"/>
                    <a:pt x="389" y="29"/>
                    <a:pt x="389" y="29"/>
                  </a:cubicBezTo>
                  <a:cubicBezTo>
                    <a:pt x="386" y="35"/>
                    <a:pt x="381" y="42"/>
                    <a:pt x="376" y="47"/>
                  </a:cubicBezTo>
                  <a:cubicBezTo>
                    <a:pt x="373" y="49"/>
                    <a:pt x="367" y="57"/>
                    <a:pt x="362" y="60"/>
                  </a:cubicBezTo>
                  <a:cubicBezTo>
                    <a:pt x="362" y="60"/>
                    <a:pt x="361" y="61"/>
                    <a:pt x="361" y="61"/>
                  </a:cubicBezTo>
                  <a:cubicBezTo>
                    <a:pt x="361" y="61"/>
                    <a:pt x="361" y="61"/>
                    <a:pt x="361" y="61"/>
                  </a:cubicBezTo>
                  <a:cubicBezTo>
                    <a:pt x="353" y="65"/>
                    <a:pt x="347" y="73"/>
                    <a:pt x="343" y="75"/>
                  </a:cubicBezTo>
                  <a:cubicBezTo>
                    <a:pt x="343" y="75"/>
                    <a:pt x="343" y="75"/>
                    <a:pt x="343" y="75"/>
                  </a:cubicBezTo>
                  <a:cubicBezTo>
                    <a:pt x="335" y="79"/>
                    <a:pt x="334" y="83"/>
                    <a:pt x="327" y="87"/>
                  </a:cubicBezTo>
                  <a:cubicBezTo>
                    <a:pt x="321" y="90"/>
                    <a:pt x="312" y="91"/>
                    <a:pt x="305" y="92"/>
                  </a:cubicBezTo>
                  <a:cubicBezTo>
                    <a:pt x="300" y="93"/>
                    <a:pt x="288" y="97"/>
                    <a:pt x="283" y="101"/>
                  </a:cubicBezTo>
                  <a:cubicBezTo>
                    <a:pt x="274" y="108"/>
                    <a:pt x="266" y="110"/>
                    <a:pt x="256" y="115"/>
                  </a:cubicBezTo>
                  <a:cubicBezTo>
                    <a:pt x="256" y="115"/>
                    <a:pt x="256" y="115"/>
                    <a:pt x="256" y="115"/>
                  </a:cubicBezTo>
                  <a:cubicBezTo>
                    <a:pt x="256" y="115"/>
                    <a:pt x="256" y="115"/>
                    <a:pt x="256" y="115"/>
                  </a:cubicBezTo>
                  <a:cubicBezTo>
                    <a:pt x="256" y="115"/>
                    <a:pt x="256" y="115"/>
                    <a:pt x="256" y="115"/>
                  </a:cubicBezTo>
                  <a:cubicBezTo>
                    <a:pt x="251" y="118"/>
                    <a:pt x="248" y="120"/>
                    <a:pt x="245" y="120"/>
                  </a:cubicBezTo>
                  <a:cubicBezTo>
                    <a:pt x="245" y="120"/>
                    <a:pt x="245" y="120"/>
                    <a:pt x="245" y="120"/>
                  </a:cubicBezTo>
                  <a:cubicBezTo>
                    <a:pt x="245" y="120"/>
                    <a:pt x="245" y="120"/>
                    <a:pt x="245" y="120"/>
                  </a:cubicBezTo>
                  <a:cubicBezTo>
                    <a:pt x="243" y="120"/>
                    <a:pt x="241" y="119"/>
                    <a:pt x="238" y="118"/>
                  </a:cubicBezTo>
                  <a:cubicBezTo>
                    <a:pt x="238" y="118"/>
                    <a:pt x="238" y="118"/>
                    <a:pt x="238" y="118"/>
                  </a:cubicBezTo>
                  <a:cubicBezTo>
                    <a:pt x="238" y="117"/>
                    <a:pt x="238" y="117"/>
                    <a:pt x="238" y="117"/>
                  </a:cubicBezTo>
                  <a:cubicBezTo>
                    <a:pt x="235" y="116"/>
                    <a:pt x="220" y="110"/>
                    <a:pt x="217" y="110"/>
                  </a:cubicBezTo>
                  <a:cubicBezTo>
                    <a:pt x="217" y="110"/>
                    <a:pt x="217" y="110"/>
                    <a:pt x="217" y="110"/>
                  </a:cubicBezTo>
                  <a:cubicBezTo>
                    <a:pt x="217" y="110"/>
                    <a:pt x="216" y="110"/>
                    <a:pt x="216" y="110"/>
                  </a:cubicBezTo>
                  <a:cubicBezTo>
                    <a:pt x="216" y="110"/>
                    <a:pt x="216" y="110"/>
                    <a:pt x="216" y="110"/>
                  </a:cubicBezTo>
                  <a:cubicBezTo>
                    <a:pt x="214" y="111"/>
                    <a:pt x="211" y="112"/>
                    <a:pt x="208" y="112"/>
                  </a:cubicBezTo>
                  <a:cubicBezTo>
                    <a:pt x="208" y="112"/>
                    <a:pt x="208" y="112"/>
                    <a:pt x="208" y="112"/>
                  </a:cubicBezTo>
                  <a:cubicBezTo>
                    <a:pt x="208" y="112"/>
                    <a:pt x="208" y="112"/>
                    <a:pt x="208" y="112"/>
                  </a:cubicBezTo>
                  <a:cubicBezTo>
                    <a:pt x="203" y="112"/>
                    <a:pt x="197" y="110"/>
                    <a:pt x="192" y="109"/>
                  </a:cubicBezTo>
                  <a:cubicBezTo>
                    <a:pt x="182" y="106"/>
                    <a:pt x="179" y="101"/>
                    <a:pt x="174" y="96"/>
                  </a:cubicBezTo>
                  <a:cubicBezTo>
                    <a:pt x="169" y="91"/>
                    <a:pt x="167" y="84"/>
                    <a:pt x="165" y="75"/>
                  </a:cubicBezTo>
                  <a:cubicBezTo>
                    <a:pt x="163" y="70"/>
                    <a:pt x="161" y="66"/>
                    <a:pt x="157" y="62"/>
                  </a:cubicBezTo>
                  <a:cubicBezTo>
                    <a:pt x="154" y="60"/>
                    <a:pt x="140" y="46"/>
                    <a:pt x="139" y="43"/>
                  </a:cubicBezTo>
                  <a:cubicBezTo>
                    <a:pt x="137" y="34"/>
                    <a:pt x="134" y="26"/>
                    <a:pt x="130" y="18"/>
                  </a:cubicBezTo>
                  <a:cubicBezTo>
                    <a:pt x="130" y="18"/>
                    <a:pt x="130" y="18"/>
                    <a:pt x="130" y="18"/>
                  </a:cubicBezTo>
                  <a:cubicBezTo>
                    <a:pt x="130" y="18"/>
                    <a:pt x="130" y="18"/>
                    <a:pt x="130" y="18"/>
                  </a:cubicBezTo>
                  <a:cubicBezTo>
                    <a:pt x="130" y="18"/>
                    <a:pt x="130" y="18"/>
                    <a:pt x="130" y="18"/>
                  </a:cubicBezTo>
                  <a:cubicBezTo>
                    <a:pt x="130" y="18"/>
                    <a:pt x="130" y="18"/>
                    <a:pt x="130" y="18"/>
                  </a:cubicBezTo>
                  <a:cubicBezTo>
                    <a:pt x="130" y="18"/>
                    <a:pt x="130" y="18"/>
                    <a:pt x="130" y="18"/>
                  </a:cubicBezTo>
                  <a:cubicBezTo>
                    <a:pt x="130" y="18"/>
                    <a:pt x="130" y="18"/>
                    <a:pt x="130" y="18"/>
                  </a:cubicBezTo>
                  <a:cubicBezTo>
                    <a:pt x="130" y="18"/>
                    <a:pt x="130" y="18"/>
                    <a:pt x="130" y="18"/>
                  </a:cubicBezTo>
                  <a:cubicBezTo>
                    <a:pt x="130" y="18"/>
                    <a:pt x="130" y="18"/>
                    <a:pt x="130" y="18"/>
                  </a:cubicBezTo>
                  <a:cubicBezTo>
                    <a:pt x="130" y="18"/>
                    <a:pt x="130" y="18"/>
                    <a:pt x="130" y="18"/>
                  </a:cubicBezTo>
                  <a:cubicBezTo>
                    <a:pt x="130" y="18"/>
                    <a:pt x="130" y="18"/>
                    <a:pt x="130" y="18"/>
                  </a:cubicBezTo>
                  <a:cubicBezTo>
                    <a:pt x="130" y="18"/>
                    <a:pt x="130" y="18"/>
                    <a:pt x="130" y="18"/>
                  </a:cubicBezTo>
                  <a:cubicBezTo>
                    <a:pt x="130" y="18"/>
                    <a:pt x="130" y="18"/>
                    <a:pt x="130" y="18"/>
                  </a:cubicBezTo>
                  <a:cubicBezTo>
                    <a:pt x="129" y="18"/>
                    <a:pt x="129" y="18"/>
                    <a:pt x="129" y="17"/>
                  </a:cubicBezTo>
                  <a:cubicBezTo>
                    <a:pt x="129" y="17"/>
                    <a:pt x="129" y="17"/>
                    <a:pt x="129" y="17"/>
                  </a:cubicBezTo>
                  <a:cubicBezTo>
                    <a:pt x="129" y="17"/>
                    <a:pt x="129" y="17"/>
                    <a:pt x="129" y="17"/>
                  </a:cubicBezTo>
                  <a:cubicBezTo>
                    <a:pt x="129" y="17"/>
                    <a:pt x="129" y="17"/>
                    <a:pt x="129" y="17"/>
                  </a:cubicBezTo>
                  <a:cubicBezTo>
                    <a:pt x="129" y="17"/>
                    <a:pt x="129" y="17"/>
                    <a:pt x="129" y="17"/>
                  </a:cubicBezTo>
                  <a:cubicBezTo>
                    <a:pt x="129" y="17"/>
                    <a:pt x="129" y="17"/>
                    <a:pt x="129" y="17"/>
                  </a:cubicBezTo>
                  <a:cubicBezTo>
                    <a:pt x="129" y="17"/>
                    <a:pt x="129" y="17"/>
                    <a:pt x="129" y="17"/>
                  </a:cubicBezTo>
                  <a:cubicBezTo>
                    <a:pt x="129" y="17"/>
                    <a:pt x="129" y="17"/>
                    <a:pt x="129" y="16"/>
                  </a:cubicBezTo>
                  <a:cubicBezTo>
                    <a:pt x="129" y="16"/>
                    <a:pt x="129" y="16"/>
                    <a:pt x="129" y="16"/>
                  </a:cubicBezTo>
                  <a:cubicBezTo>
                    <a:pt x="129" y="16"/>
                    <a:pt x="129" y="16"/>
                    <a:pt x="129" y="16"/>
                  </a:cubicBezTo>
                  <a:cubicBezTo>
                    <a:pt x="129" y="16"/>
                    <a:pt x="129" y="16"/>
                    <a:pt x="129" y="16"/>
                  </a:cubicBezTo>
                  <a:cubicBezTo>
                    <a:pt x="129" y="16"/>
                    <a:pt x="128" y="16"/>
                    <a:pt x="128" y="16"/>
                  </a:cubicBezTo>
                  <a:cubicBezTo>
                    <a:pt x="128" y="16"/>
                    <a:pt x="128" y="16"/>
                    <a:pt x="128" y="16"/>
                  </a:cubicBezTo>
                  <a:cubicBezTo>
                    <a:pt x="125" y="10"/>
                    <a:pt x="118" y="0"/>
                    <a:pt x="114" y="0"/>
                  </a:cubicBezTo>
                </a:path>
              </a:pathLst>
            </a:custGeom>
            <a:solidFill>
              <a:srgbClr val="DAE3F3"/>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0" name="Freeform 248"/>
            <p:cNvSpPr>
              <a:spLocks noEditPoints="1"/>
            </p:cNvSpPr>
            <p:nvPr/>
          </p:nvSpPr>
          <p:spPr bwMode="auto">
            <a:xfrm>
              <a:off x="5495436" y="2005641"/>
              <a:ext cx="123584" cy="192553"/>
            </a:xfrm>
            <a:custGeom>
              <a:avLst/>
              <a:gdLst>
                <a:gd name="T0" fmla="*/ 53 w 96"/>
                <a:gd name="T1" fmla="*/ 88 h 145"/>
                <a:gd name="T2" fmla="*/ 58 w 96"/>
                <a:gd name="T3" fmla="*/ 101 h 145"/>
                <a:gd name="T4" fmla="*/ 66 w 96"/>
                <a:gd name="T5" fmla="*/ 112 h 145"/>
                <a:gd name="T6" fmla="*/ 73 w 96"/>
                <a:gd name="T7" fmla="*/ 123 h 145"/>
                <a:gd name="T8" fmla="*/ 84 w 96"/>
                <a:gd name="T9" fmla="*/ 133 h 145"/>
                <a:gd name="T10" fmla="*/ 95 w 96"/>
                <a:gd name="T11" fmla="*/ 143 h 145"/>
                <a:gd name="T12" fmla="*/ 96 w 96"/>
                <a:gd name="T13" fmla="*/ 145 h 145"/>
                <a:gd name="T14" fmla="*/ 92 w 96"/>
                <a:gd name="T15" fmla="*/ 137 h 145"/>
                <a:gd name="T16" fmla="*/ 74 w 96"/>
                <a:gd name="T17" fmla="*/ 122 h 145"/>
                <a:gd name="T18" fmla="*/ 65 w 96"/>
                <a:gd name="T19" fmla="*/ 107 h 145"/>
                <a:gd name="T20" fmla="*/ 53 w 96"/>
                <a:gd name="T21" fmla="*/ 88 h 145"/>
                <a:gd name="T22" fmla="*/ 18 w 96"/>
                <a:gd name="T23" fmla="*/ 6 h 145"/>
                <a:gd name="T24" fmla="*/ 20 w 96"/>
                <a:gd name="T25" fmla="*/ 12 h 145"/>
                <a:gd name="T26" fmla="*/ 20 w 96"/>
                <a:gd name="T27" fmla="*/ 28 h 145"/>
                <a:gd name="T28" fmla="*/ 21 w 96"/>
                <a:gd name="T29" fmla="*/ 41 h 145"/>
                <a:gd name="T30" fmla="*/ 22 w 96"/>
                <a:gd name="T31" fmla="*/ 54 h 145"/>
                <a:gd name="T32" fmla="*/ 28 w 96"/>
                <a:gd name="T33" fmla="*/ 57 h 145"/>
                <a:gd name="T34" fmla="*/ 22 w 96"/>
                <a:gd name="T35" fmla="*/ 47 h 145"/>
                <a:gd name="T36" fmla="*/ 21 w 96"/>
                <a:gd name="T37" fmla="*/ 25 h 145"/>
                <a:gd name="T38" fmla="*/ 19 w 96"/>
                <a:gd name="T39" fmla="*/ 6 h 145"/>
                <a:gd name="T40" fmla="*/ 18 w 96"/>
                <a:gd name="T41" fmla="*/ 6 h 145"/>
                <a:gd name="T42" fmla="*/ 0 w 96"/>
                <a:gd name="T43" fmla="*/ 0 h 145"/>
                <a:gd name="T44" fmla="*/ 4 w 96"/>
                <a:gd name="T45" fmla="*/ 1 h 145"/>
                <a:gd name="T46" fmla="*/ 0 w 96"/>
                <a:gd name="T4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145">
                  <a:moveTo>
                    <a:pt x="53" y="88"/>
                  </a:moveTo>
                  <a:cubicBezTo>
                    <a:pt x="54" y="92"/>
                    <a:pt x="56" y="98"/>
                    <a:pt x="58" y="101"/>
                  </a:cubicBezTo>
                  <a:cubicBezTo>
                    <a:pt x="61" y="103"/>
                    <a:pt x="65" y="109"/>
                    <a:pt x="66" y="112"/>
                  </a:cubicBezTo>
                  <a:cubicBezTo>
                    <a:pt x="67" y="113"/>
                    <a:pt x="72" y="123"/>
                    <a:pt x="73" y="123"/>
                  </a:cubicBezTo>
                  <a:cubicBezTo>
                    <a:pt x="78" y="126"/>
                    <a:pt x="77" y="130"/>
                    <a:pt x="84" y="133"/>
                  </a:cubicBezTo>
                  <a:cubicBezTo>
                    <a:pt x="88" y="136"/>
                    <a:pt x="94" y="138"/>
                    <a:pt x="95" y="143"/>
                  </a:cubicBezTo>
                  <a:cubicBezTo>
                    <a:pt x="96" y="144"/>
                    <a:pt x="96" y="144"/>
                    <a:pt x="96" y="145"/>
                  </a:cubicBezTo>
                  <a:cubicBezTo>
                    <a:pt x="96" y="143"/>
                    <a:pt x="95" y="140"/>
                    <a:pt x="92" y="137"/>
                  </a:cubicBezTo>
                  <a:cubicBezTo>
                    <a:pt x="90" y="135"/>
                    <a:pt x="75" y="126"/>
                    <a:pt x="74" y="122"/>
                  </a:cubicBezTo>
                  <a:cubicBezTo>
                    <a:pt x="72" y="114"/>
                    <a:pt x="69" y="114"/>
                    <a:pt x="65" y="107"/>
                  </a:cubicBezTo>
                  <a:cubicBezTo>
                    <a:pt x="62" y="101"/>
                    <a:pt x="56" y="94"/>
                    <a:pt x="53" y="88"/>
                  </a:cubicBezTo>
                  <a:moveTo>
                    <a:pt x="18" y="6"/>
                  </a:moveTo>
                  <a:cubicBezTo>
                    <a:pt x="19" y="8"/>
                    <a:pt x="20" y="10"/>
                    <a:pt x="20" y="12"/>
                  </a:cubicBezTo>
                  <a:cubicBezTo>
                    <a:pt x="20" y="17"/>
                    <a:pt x="20" y="22"/>
                    <a:pt x="20" y="28"/>
                  </a:cubicBezTo>
                  <a:cubicBezTo>
                    <a:pt x="20" y="33"/>
                    <a:pt x="21" y="36"/>
                    <a:pt x="21" y="41"/>
                  </a:cubicBezTo>
                  <a:cubicBezTo>
                    <a:pt x="21" y="45"/>
                    <a:pt x="19" y="52"/>
                    <a:pt x="22" y="54"/>
                  </a:cubicBezTo>
                  <a:cubicBezTo>
                    <a:pt x="24" y="55"/>
                    <a:pt x="26" y="56"/>
                    <a:pt x="28" y="57"/>
                  </a:cubicBezTo>
                  <a:cubicBezTo>
                    <a:pt x="26" y="54"/>
                    <a:pt x="24" y="51"/>
                    <a:pt x="22" y="47"/>
                  </a:cubicBezTo>
                  <a:cubicBezTo>
                    <a:pt x="20" y="40"/>
                    <a:pt x="23" y="33"/>
                    <a:pt x="21" y="25"/>
                  </a:cubicBezTo>
                  <a:cubicBezTo>
                    <a:pt x="21" y="22"/>
                    <a:pt x="21" y="7"/>
                    <a:pt x="19" y="6"/>
                  </a:cubicBezTo>
                  <a:cubicBezTo>
                    <a:pt x="19" y="6"/>
                    <a:pt x="18" y="6"/>
                    <a:pt x="18" y="6"/>
                  </a:cubicBezTo>
                  <a:moveTo>
                    <a:pt x="0" y="0"/>
                  </a:moveTo>
                  <a:cubicBezTo>
                    <a:pt x="2" y="1"/>
                    <a:pt x="3" y="1"/>
                    <a:pt x="4" y="1"/>
                  </a:cubicBezTo>
                  <a:cubicBezTo>
                    <a:pt x="3" y="1"/>
                    <a:pt x="2"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1" name="Freeform 249"/>
            <p:cNvSpPr>
              <a:spLocks noEditPoints="1"/>
            </p:cNvSpPr>
            <p:nvPr/>
          </p:nvSpPr>
          <p:spPr bwMode="auto">
            <a:xfrm>
              <a:off x="4971382" y="2157742"/>
              <a:ext cx="406729" cy="456304"/>
            </a:xfrm>
            <a:custGeom>
              <a:avLst/>
              <a:gdLst>
                <a:gd name="T0" fmla="*/ 307 w 317"/>
                <a:gd name="T1" fmla="*/ 341 h 344"/>
                <a:gd name="T2" fmla="*/ 307 w 317"/>
                <a:gd name="T3" fmla="*/ 341 h 344"/>
                <a:gd name="T4" fmla="*/ 287 w 317"/>
                <a:gd name="T5" fmla="*/ 312 h 344"/>
                <a:gd name="T6" fmla="*/ 287 w 317"/>
                <a:gd name="T7" fmla="*/ 312 h 344"/>
                <a:gd name="T8" fmla="*/ 290 w 317"/>
                <a:gd name="T9" fmla="*/ 312 h 344"/>
                <a:gd name="T10" fmla="*/ 290 w 317"/>
                <a:gd name="T11" fmla="*/ 312 h 344"/>
                <a:gd name="T12" fmla="*/ 287 w 317"/>
                <a:gd name="T13" fmla="*/ 312 h 344"/>
                <a:gd name="T14" fmla="*/ 277 w 317"/>
                <a:gd name="T15" fmla="*/ 311 h 344"/>
                <a:gd name="T16" fmla="*/ 277 w 317"/>
                <a:gd name="T17" fmla="*/ 311 h 344"/>
                <a:gd name="T18" fmla="*/ 226 w 317"/>
                <a:gd name="T19" fmla="*/ 274 h 344"/>
                <a:gd name="T20" fmla="*/ 224 w 317"/>
                <a:gd name="T21" fmla="*/ 272 h 344"/>
                <a:gd name="T22" fmla="*/ 224 w 317"/>
                <a:gd name="T23" fmla="*/ 272 h 344"/>
                <a:gd name="T24" fmla="*/ 224 w 317"/>
                <a:gd name="T25" fmla="*/ 272 h 344"/>
                <a:gd name="T26" fmla="*/ 199 w 317"/>
                <a:gd name="T27" fmla="*/ 253 h 344"/>
                <a:gd name="T28" fmla="*/ 199 w 317"/>
                <a:gd name="T29" fmla="*/ 253 h 344"/>
                <a:gd name="T30" fmla="*/ 199 w 317"/>
                <a:gd name="T31" fmla="*/ 253 h 344"/>
                <a:gd name="T32" fmla="*/ 197 w 317"/>
                <a:gd name="T33" fmla="*/ 252 h 344"/>
                <a:gd name="T34" fmla="*/ 197 w 317"/>
                <a:gd name="T35" fmla="*/ 252 h 344"/>
                <a:gd name="T36" fmla="*/ 197 w 317"/>
                <a:gd name="T37" fmla="*/ 251 h 344"/>
                <a:gd name="T38" fmla="*/ 118 w 317"/>
                <a:gd name="T39" fmla="*/ 242 h 344"/>
                <a:gd name="T40" fmla="*/ 123 w 317"/>
                <a:gd name="T41" fmla="*/ 243 h 344"/>
                <a:gd name="T42" fmla="*/ 151 w 317"/>
                <a:gd name="T43" fmla="*/ 231 h 344"/>
                <a:gd name="T44" fmla="*/ 151 w 317"/>
                <a:gd name="T45" fmla="*/ 231 h 344"/>
                <a:gd name="T46" fmla="*/ 173 w 317"/>
                <a:gd name="T47" fmla="*/ 231 h 344"/>
                <a:gd name="T48" fmla="*/ 160 w 317"/>
                <a:gd name="T49" fmla="*/ 230 h 344"/>
                <a:gd name="T50" fmla="*/ 160 w 317"/>
                <a:gd name="T51" fmla="*/ 230 h 344"/>
                <a:gd name="T52" fmla="*/ 159 w 317"/>
                <a:gd name="T53" fmla="*/ 230 h 344"/>
                <a:gd name="T54" fmla="*/ 160 w 317"/>
                <a:gd name="T55" fmla="*/ 230 h 344"/>
                <a:gd name="T56" fmla="*/ 161 w 317"/>
                <a:gd name="T57" fmla="*/ 230 h 344"/>
                <a:gd name="T58" fmla="*/ 167 w 317"/>
                <a:gd name="T59" fmla="*/ 229 h 344"/>
                <a:gd name="T60" fmla="*/ 167 w 317"/>
                <a:gd name="T61" fmla="*/ 229 h 344"/>
                <a:gd name="T62" fmla="*/ 167 w 317"/>
                <a:gd name="T63" fmla="*/ 229 h 344"/>
                <a:gd name="T64" fmla="*/ 167 w 317"/>
                <a:gd name="T65" fmla="*/ 229 h 344"/>
                <a:gd name="T66" fmla="*/ 110 w 317"/>
                <a:gd name="T67" fmla="*/ 229 h 344"/>
                <a:gd name="T68" fmla="*/ 110 w 317"/>
                <a:gd name="T69" fmla="*/ 227 h 344"/>
                <a:gd name="T70" fmla="*/ 56 w 317"/>
                <a:gd name="T71" fmla="*/ 167 h 344"/>
                <a:gd name="T72" fmla="*/ 59 w 317"/>
                <a:gd name="T73" fmla="*/ 85 h 344"/>
                <a:gd name="T74" fmla="*/ 57 w 317"/>
                <a:gd name="T75" fmla="*/ 115 h 344"/>
                <a:gd name="T76" fmla="*/ 54 w 317"/>
                <a:gd name="T77" fmla="*/ 130 h 344"/>
                <a:gd name="T78" fmla="*/ 52 w 317"/>
                <a:gd name="T79" fmla="*/ 136 h 344"/>
                <a:gd name="T80" fmla="*/ 54 w 317"/>
                <a:gd name="T81" fmla="*/ 130 h 344"/>
                <a:gd name="T82" fmla="*/ 57 w 317"/>
                <a:gd name="T83" fmla="*/ 115 h 344"/>
                <a:gd name="T84" fmla="*/ 59 w 317"/>
                <a:gd name="T85" fmla="*/ 85 h 344"/>
                <a:gd name="T86" fmla="*/ 66 w 317"/>
                <a:gd name="T87" fmla="*/ 45 h 344"/>
                <a:gd name="T88" fmla="*/ 58 w 317"/>
                <a:gd name="T89" fmla="*/ 70 h 344"/>
                <a:gd name="T90" fmla="*/ 61 w 317"/>
                <a:gd name="T91" fmla="*/ 58 h 344"/>
                <a:gd name="T92" fmla="*/ 66 w 317"/>
                <a:gd name="T93" fmla="*/ 45 h 344"/>
                <a:gd name="T94" fmla="*/ 23 w 317"/>
                <a:gd name="T95" fmla="*/ 45 h 344"/>
                <a:gd name="T96" fmla="*/ 15 w 317"/>
                <a:gd name="T97" fmla="*/ 44 h 344"/>
                <a:gd name="T98" fmla="*/ 10 w 317"/>
                <a:gd name="T99" fmla="*/ 2 h 344"/>
                <a:gd name="T100" fmla="*/ 1 w 317"/>
                <a:gd name="T101" fmla="*/ 25 h 344"/>
                <a:gd name="T102" fmla="*/ 1 w 317"/>
                <a:gd name="T103" fmla="*/ 25 h 344"/>
                <a:gd name="T104" fmla="*/ 10 w 317"/>
                <a:gd name="T105" fmla="*/ 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7" h="344">
                  <a:moveTo>
                    <a:pt x="303" y="330"/>
                  </a:moveTo>
                  <a:cubicBezTo>
                    <a:pt x="303" y="335"/>
                    <a:pt x="303" y="337"/>
                    <a:pt x="307" y="341"/>
                  </a:cubicBezTo>
                  <a:cubicBezTo>
                    <a:pt x="309" y="343"/>
                    <a:pt x="314" y="343"/>
                    <a:pt x="317" y="344"/>
                  </a:cubicBezTo>
                  <a:cubicBezTo>
                    <a:pt x="314" y="343"/>
                    <a:pt x="309" y="343"/>
                    <a:pt x="307" y="341"/>
                  </a:cubicBezTo>
                  <a:cubicBezTo>
                    <a:pt x="303" y="337"/>
                    <a:pt x="303" y="335"/>
                    <a:pt x="303" y="330"/>
                  </a:cubicBezTo>
                  <a:moveTo>
                    <a:pt x="287" y="312"/>
                  </a:moveTo>
                  <a:cubicBezTo>
                    <a:pt x="287" y="312"/>
                    <a:pt x="287" y="312"/>
                    <a:pt x="287" y="312"/>
                  </a:cubicBezTo>
                  <a:cubicBezTo>
                    <a:pt x="287" y="312"/>
                    <a:pt x="287" y="312"/>
                    <a:pt x="287" y="312"/>
                  </a:cubicBezTo>
                  <a:cubicBezTo>
                    <a:pt x="287" y="312"/>
                    <a:pt x="287" y="312"/>
                    <a:pt x="287" y="312"/>
                  </a:cubicBezTo>
                  <a:moveTo>
                    <a:pt x="290" y="312"/>
                  </a:moveTo>
                  <a:cubicBezTo>
                    <a:pt x="289" y="312"/>
                    <a:pt x="289" y="312"/>
                    <a:pt x="289" y="312"/>
                  </a:cubicBezTo>
                  <a:cubicBezTo>
                    <a:pt x="289" y="312"/>
                    <a:pt x="289" y="312"/>
                    <a:pt x="290" y="312"/>
                  </a:cubicBezTo>
                  <a:moveTo>
                    <a:pt x="278" y="311"/>
                  </a:moveTo>
                  <a:cubicBezTo>
                    <a:pt x="280" y="312"/>
                    <a:pt x="284" y="312"/>
                    <a:pt x="287" y="312"/>
                  </a:cubicBezTo>
                  <a:cubicBezTo>
                    <a:pt x="284" y="312"/>
                    <a:pt x="280" y="312"/>
                    <a:pt x="278" y="311"/>
                  </a:cubicBezTo>
                  <a:moveTo>
                    <a:pt x="277" y="311"/>
                  </a:moveTo>
                  <a:cubicBezTo>
                    <a:pt x="277" y="311"/>
                    <a:pt x="278" y="311"/>
                    <a:pt x="278" y="311"/>
                  </a:cubicBezTo>
                  <a:cubicBezTo>
                    <a:pt x="278" y="311"/>
                    <a:pt x="277" y="311"/>
                    <a:pt x="277" y="311"/>
                  </a:cubicBezTo>
                  <a:moveTo>
                    <a:pt x="225" y="273"/>
                  </a:moveTo>
                  <a:cubicBezTo>
                    <a:pt x="226" y="273"/>
                    <a:pt x="226" y="274"/>
                    <a:pt x="226" y="274"/>
                  </a:cubicBezTo>
                  <a:cubicBezTo>
                    <a:pt x="226" y="274"/>
                    <a:pt x="226" y="273"/>
                    <a:pt x="225" y="273"/>
                  </a:cubicBezTo>
                  <a:moveTo>
                    <a:pt x="224" y="272"/>
                  </a:moveTo>
                  <a:cubicBezTo>
                    <a:pt x="225" y="272"/>
                    <a:pt x="225" y="272"/>
                    <a:pt x="225" y="272"/>
                  </a:cubicBezTo>
                  <a:cubicBezTo>
                    <a:pt x="225" y="272"/>
                    <a:pt x="225" y="272"/>
                    <a:pt x="224" y="272"/>
                  </a:cubicBezTo>
                  <a:moveTo>
                    <a:pt x="224" y="272"/>
                  </a:moveTo>
                  <a:cubicBezTo>
                    <a:pt x="224" y="272"/>
                    <a:pt x="224" y="272"/>
                    <a:pt x="224" y="272"/>
                  </a:cubicBezTo>
                  <a:cubicBezTo>
                    <a:pt x="224" y="272"/>
                    <a:pt x="224" y="272"/>
                    <a:pt x="224" y="272"/>
                  </a:cubicBezTo>
                  <a:moveTo>
                    <a:pt x="199" y="253"/>
                  </a:moveTo>
                  <a:cubicBezTo>
                    <a:pt x="199" y="254"/>
                    <a:pt x="199" y="254"/>
                    <a:pt x="199" y="254"/>
                  </a:cubicBezTo>
                  <a:cubicBezTo>
                    <a:pt x="199" y="254"/>
                    <a:pt x="199" y="254"/>
                    <a:pt x="199" y="253"/>
                  </a:cubicBezTo>
                  <a:moveTo>
                    <a:pt x="198" y="253"/>
                  </a:moveTo>
                  <a:cubicBezTo>
                    <a:pt x="198" y="253"/>
                    <a:pt x="198" y="253"/>
                    <a:pt x="199" y="253"/>
                  </a:cubicBezTo>
                  <a:cubicBezTo>
                    <a:pt x="198" y="253"/>
                    <a:pt x="198" y="253"/>
                    <a:pt x="198" y="253"/>
                  </a:cubicBezTo>
                  <a:moveTo>
                    <a:pt x="197" y="252"/>
                  </a:moveTo>
                  <a:cubicBezTo>
                    <a:pt x="197" y="252"/>
                    <a:pt x="198" y="252"/>
                    <a:pt x="198" y="253"/>
                  </a:cubicBezTo>
                  <a:cubicBezTo>
                    <a:pt x="198" y="252"/>
                    <a:pt x="197" y="252"/>
                    <a:pt x="197" y="252"/>
                  </a:cubicBezTo>
                  <a:moveTo>
                    <a:pt x="196" y="250"/>
                  </a:moveTo>
                  <a:cubicBezTo>
                    <a:pt x="196" y="250"/>
                    <a:pt x="196" y="251"/>
                    <a:pt x="197" y="251"/>
                  </a:cubicBezTo>
                  <a:cubicBezTo>
                    <a:pt x="196" y="251"/>
                    <a:pt x="196" y="250"/>
                    <a:pt x="196" y="250"/>
                  </a:cubicBezTo>
                  <a:moveTo>
                    <a:pt x="118" y="242"/>
                  </a:moveTo>
                  <a:cubicBezTo>
                    <a:pt x="119" y="243"/>
                    <a:pt x="121" y="243"/>
                    <a:pt x="123" y="243"/>
                  </a:cubicBezTo>
                  <a:cubicBezTo>
                    <a:pt x="123" y="243"/>
                    <a:pt x="123" y="243"/>
                    <a:pt x="123" y="243"/>
                  </a:cubicBezTo>
                  <a:cubicBezTo>
                    <a:pt x="121" y="243"/>
                    <a:pt x="119" y="243"/>
                    <a:pt x="118" y="242"/>
                  </a:cubicBezTo>
                  <a:moveTo>
                    <a:pt x="151" y="231"/>
                  </a:moveTo>
                  <a:cubicBezTo>
                    <a:pt x="151" y="231"/>
                    <a:pt x="151" y="231"/>
                    <a:pt x="151" y="231"/>
                  </a:cubicBezTo>
                  <a:cubicBezTo>
                    <a:pt x="151" y="231"/>
                    <a:pt x="151" y="231"/>
                    <a:pt x="151" y="231"/>
                  </a:cubicBezTo>
                  <a:moveTo>
                    <a:pt x="173" y="231"/>
                  </a:moveTo>
                  <a:cubicBezTo>
                    <a:pt x="173" y="231"/>
                    <a:pt x="173" y="231"/>
                    <a:pt x="173" y="231"/>
                  </a:cubicBezTo>
                  <a:cubicBezTo>
                    <a:pt x="173" y="231"/>
                    <a:pt x="173" y="231"/>
                    <a:pt x="173" y="231"/>
                  </a:cubicBezTo>
                  <a:moveTo>
                    <a:pt x="160" y="230"/>
                  </a:moveTo>
                  <a:cubicBezTo>
                    <a:pt x="160" y="230"/>
                    <a:pt x="160" y="230"/>
                    <a:pt x="160" y="230"/>
                  </a:cubicBezTo>
                  <a:cubicBezTo>
                    <a:pt x="160" y="230"/>
                    <a:pt x="160" y="230"/>
                    <a:pt x="160" y="230"/>
                  </a:cubicBezTo>
                  <a:moveTo>
                    <a:pt x="160" y="230"/>
                  </a:moveTo>
                  <a:cubicBezTo>
                    <a:pt x="160" y="230"/>
                    <a:pt x="160" y="230"/>
                    <a:pt x="159" y="230"/>
                  </a:cubicBezTo>
                  <a:cubicBezTo>
                    <a:pt x="160" y="230"/>
                    <a:pt x="160" y="230"/>
                    <a:pt x="160" y="230"/>
                  </a:cubicBezTo>
                  <a:cubicBezTo>
                    <a:pt x="160" y="230"/>
                    <a:pt x="160" y="230"/>
                    <a:pt x="160" y="230"/>
                  </a:cubicBezTo>
                  <a:moveTo>
                    <a:pt x="165" y="230"/>
                  </a:moveTo>
                  <a:cubicBezTo>
                    <a:pt x="164" y="230"/>
                    <a:pt x="162" y="230"/>
                    <a:pt x="161" y="230"/>
                  </a:cubicBezTo>
                  <a:cubicBezTo>
                    <a:pt x="162" y="230"/>
                    <a:pt x="164" y="230"/>
                    <a:pt x="165" y="230"/>
                  </a:cubicBezTo>
                  <a:moveTo>
                    <a:pt x="167" y="229"/>
                  </a:moveTo>
                  <a:cubicBezTo>
                    <a:pt x="169" y="229"/>
                    <a:pt x="170" y="230"/>
                    <a:pt x="173" y="231"/>
                  </a:cubicBezTo>
                  <a:cubicBezTo>
                    <a:pt x="170" y="230"/>
                    <a:pt x="169" y="229"/>
                    <a:pt x="167" y="229"/>
                  </a:cubicBezTo>
                  <a:moveTo>
                    <a:pt x="167" y="229"/>
                  </a:moveTo>
                  <a:cubicBezTo>
                    <a:pt x="167" y="229"/>
                    <a:pt x="167" y="229"/>
                    <a:pt x="167" y="229"/>
                  </a:cubicBezTo>
                  <a:cubicBezTo>
                    <a:pt x="167" y="229"/>
                    <a:pt x="167" y="229"/>
                    <a:pt x="167" y="229"/>
                  </a:cubicBezTo>
                  <a:cubicBezTo>
                    <a:pt x="167" y="229"/>
                    <a:pt x="167" y="229"/>
                    <a:pt x="167" y="229"/>
                  </a:cubicBezTo>
                  <a:moveTo>
                    <a:pt x="110" y="227"/>
                  </a:moveTo>
                  <a:cubicBezTo>
                    <a:pt x="110" y="228"/>
                    <a:pt x="110" y="228"/>
                    <a:pt x="110" y="229"/>
                  </a:cubicBezTo>
                  <a:cubicBezTo>
                    <a:pt x="110" y="229"/>
                    <a:pt x="110" y="229"/>
                    <a:pt x="110" y="229"/>
                  </a:cubicBezTo>
                  <a:cubicBezTo>
                    <a:pt x="110" y="228"/>
                    <a:pt x="110" y="228"/>
                    <a:pt x="110" y="227"/>
                  </a:cubicBezTo>
                  <a:moveTo>
                    <a:pt x="55" y="165"/>
                  </a:moveTo>
                  <a:cubicBezTo>
                    <a:pt x="55" y="165"/>
                    <a:pt x="56" y="166"/>
                    <a:pt x="56" y="167"/>
                  </a:cubicBezTo>
                  <a:cubicBezTo>
                    <a:pt x="56" y="166"/>
                    <a:pt x="55" y="165"/>
                    <a:pt x="55" y="165"/>
                  </a:cubicBezTo>
                  <a:moveTo>
                    <a:pt x="59" y="85"/>
                  </a:moveTo>
                  <a:cubicBezTo>
                    <a:pt x="59" y="90"/>
                    <a:pt x="58" y="96"/>
                    <a:pt x="58" y="101"/>
                  </a:cubicBezTo>
                  <a:cubicBezTo>
                    <a:pt x="58" y="106"/>
                    <a:pt x="58" y="110"/>
                    <a:pt x="57" y="115"/>
                  </a:cubicBezTo>
                  <a:cubicBezTo>
                    <a:pt x="57" y="116"/>
                    <a:pt x="57" y="117"/>
                    <a:pt x="56" y="118"/>
                  </a:cubicBezTo>
                  <a:cubicBezTo>
                    <a:pt x="55" y="122"/>
                    <a:pt x="56" y="126"/>
                    <a:pt x="54" y="130"/>
                  </a:cubicBezTo>
                  <a:cubicBezTo>
                    <a:pt x="53" y="131"/>
                    <a:pt x="53" y="132"/>
                    <a:pt x="53" y="132"/>
                  </a:cubicBezTo>
                  <a:cubicBezTo>
                    <a:pt x="52" y="133"/>
                    <a:pt x="52" y="134"/>
                    <a:pt x="52" y="136"/>
                  </a:cubicBezTo>
                  <a:cubicBezTo>
                    <a:pt x="52" y="134"/>
                    <a:pt x="52" y="133"/>
                    <a:pt x="53" y="132"/>
                  </a:cubicBezTo>
                  <a:cubicBezTo>
                    <a:pt x="53" y="132"/>
                    <a:pt x="53" y="131"/>
                    <a:pt x="54" y="130"/>
                  </a:cubicBezTo>
                  <a:cubicBezTo>
                    <a:pt x="56" y="126"/>
                    <a:pt x="55" y="122"/>
                    <a:pt x="56" y="118"/>
                  </a:cubicBezTo>
                  <a:cubicBezTo>
                    <a:pt x="57" y="117"/>
                    <a:pt x="57" y="116"/>
                    <a:pt x="57" y="115"/>
                  </a:cubicBezTo>
                  <a:cubicBezTo>
                    <a:pt x="58" y="110"/>
                    <a:pt x="58" y="106"/>
                    <a:pt x="58" y="101"/>
                  </a:cubicBezTo>
                  <a:cubicBezTo>
                    <a:pt x="58" y="96"/>
                    <a:pt x="59" y="90"/>
                    <a:pt x="59" y="85"/>
                  </a:cubicBezTo>
                  <a:cubicBezTo>
                    <a:pt x="59" y="85"/>
                    <a:pt x="59" y="85"/>
                    <a:pt x="59" y="85"/>
                  </a:cubicBezTo>
                  <a:moveTo>
                    <a:pt x="66" y="45"/>
                  </a:moveTo>
                  <a:cubicBezTo>
                    <a:pt x="66" y="49"/>
                    <a:pt x="63" y="54"/>
                    <a:pt x="61" y="58"/>
                  </a:cubicBezTo>
                  <a:cubicBezTo>
                    <a:pt x="59" y="62"/>
                    <a:pt x="58" y="64"/>
                    <a:pt x="58" y="70"/>
                  </a:cubicBezTo>
                  <a:cubicBezTo>
                    <a:pt x="58" y="70"/>
                    <a:pt x="58" y="70"/>
                    <a:pt x="58" y="70"/>
                  </a:cubicBezTo>
                  <a:cubicBezTo>
                    <a:pt x="58" y="64"/>
                    <a:pt x="59" y="62"/>
                    <a:pt x="61" y="58"/>
                  </a:cubicBezTo>
                  <a:cubicBezTo>
                    <a:pt x="63" y="54"/>
                    <a:pt x="66" y="49"/>
                    <a:pt x="66" y="45"/>
                  </a:cubicBezTo>
                  <a:cubicBezTo>
                    <a:pt x="66" y="45"/>
                    <a:pt x="66" y="45"/>
                    <a:pt x="66" y="45"/>
                  </a:cubicBezTo>
                  <a:moveTo>
                    <a:pt x="15" y="44"/>
                  </a:moveTo>
                  <a:cubicBezTo>
                    <a:pt x="17" y="45"/>
                    <a:pt x="20" y="45"/>
                    <a:pt x="23" y="45"/>
                  </a:cubicBezTo>
                  <a:cubicBezTo>
                    <a:pt x="23" y="45"/>
                    <a:pt x="23" y="45"/>
                    <a:pt x="23" y="45"/>
                  </a:cubicBezTo>
                  <a:cubicBezTo>
                    <a:pt x="20" y="45"/>
                    <a:pt x="17" y="45"/>
                    <a:pt x="15" y="44"/>
                  </a:cubicBezTo>
                  <a:moveTo>
                    <a:pt x="10" y="0"/>
                  </a:moveTo>
                  <a:cubicBezTo>
                    <a:pt x="10" y="1"/>
                    <a:pt x="10" y="1"/>
                    <a:pt x="10" y="2"/>
                  </a:cubicBezTo>
                  <a:cubicBezTo>
                    <a:pt x="9" y="5"/>
                    <a:pt x="6" y="10"/>
                    <a:pt x="4" y="14"/>
                  </a:cubicBezTo>
                  <a:cubicBezTo>
                    <a:pt x="2" y="17"/>
                    <a:pt x="2" y="21"/>
                    <a:pt x="1" y="25"/>
                  </a:cubicBezTo>
                  <a:cubicBezTo>
                    <a:pt x="1" y="26"/>
                    <a:pt x="0" y="28"/>
                    <a:pt x="0" y="29"/>
                  </a:cubicBezTo>
                  <a:cubicBezTo>
                    <a:pt x="0" y="28"/>
                    <a:pt x="1" y="26"/>
                    <a:pt x="1" y="25"/>
                  </a:cubicBezTo>
                  <a:cubicBezTo>
                    <a:pt x="2" y="21"/>
                    <a:pt x="2" y="17"/>
                    <a:pt x="4" y="14"/>
                  </a:cubicBezTo>
                  <a:cubicBezTo>
                    <a:pt x="6" y="10"/>
                    <a:pt x="9" y="5"/>
                    <a:pt x="10" y="2"/>
                  </a:cubicBezTo>
                  <a:cubicBezTo>
                    <a:pt x="10" y="1"/>
                    <a:pt x="10" y="1"/>
                    <a:pt x="1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2" name="Freeform 250"/>
            <p:cNvSpPr>
              <a:spLocks/>
            </p:cNvSpPr>
            <p:nvPr/>
          </p:nvSpPr>
          <p:spPr bwMode="auto">
            <a:xfrm>
              <a:off x="5379675" y="2614046"/>
              <a:ext cx="1565" cy="11326"/>
            </a:xfrm>
            <a:custGeom>
              <a:avLst/>
              <a:gdLst>
                <a:gd name="T0" fmla="*/ 0 w 2"/>
                <a:gd name="T1" fmla="*/ 0 h 9"/>
                <a:gd name="T2" fmla="*/ 2 w 2"/>
                <a:gd name="T3" fmla="*/ 9 h 9"/>
                <a:gd name="T4" fmla="*/ 2 w 2"/>
                <a:gd name="T5" fmla="*/ 7 h 9"/>
                <a:gd name="T6" fmla="*/ 1 w 2"/>
                <a:gd name="T7" fmla="*/ 1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cubicBezTo>
                    <a:pt x="2" y="9"/>
                    <a:pt x="2" y="9"/>
                    <a:pt x="2" y="9"/>
                  </a:cubicBezTo>
                  <a:cubicBezTo>
                    <a:pt x="2" y="8"/>
                    <a:pt x="2" y="8"/>
                    <a:pt x="2" y="7"/>
                  </a:cubicBezTo>
                  <a:cubicBezTo>
                    <a:pt x="2" y="5"/>
                    <a:pt x="2" y="2"/>
                    <a:pt x="1" y="1"/>
                  </a:cubicBezTo>
                  <a:cubicBezTo>
                    <a:pt x="1" y="1"/>
                    <a:pt x="0"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3" name="Freeform 251"/>
            <p:cNvSpPr>
              <a:spLocks/>
            </p:cNvSpPr>
            <p:nvPr/>
          </p:nvSpPr>
          <p:spPr bwMode="auto">
            <a:xfrm>
              <a:off x="3286583" y="1709528"/>
              <a:ext cx="941735" cy="1012931"/>
            </a:xfrm>
            <a:custGeom>
              <a:avLst/>
              <a:gdLst>
                <a:gd name="T0" fmla="*/ 8 w 735"/>
                <a:gd name="T1" fmla="*/ 59 h 764"/>
                <a:gd name="T2" fmla="*/ 0 w 735"/>
                <a:gd name="T3" fmla="*/ 106 h 764"/>
                <a:gd name="T4" fmla="*/ 38 w 735"/>
                <a:gd name="T5" fmla="*/ 142 h 764"/>
                <a:gd name="T6" fmla="*/ 73 w 735"/>
                <a:gd name="T7" fmla="*/ 159 h 764"/>
                <a:gd name="T8" fmla="*/ 92 w 735"/>
                <a:gd name="T9" fmla="*/ 160 h 764"/>
                <a:gd name="T10" fmla="*/ 130 w 735"/>
                <a:gd name="T11" fmla="*/ 195 h 764"/>
                <a:gd name="T12" fmla="*/ 136 w 735"/>
                <a:gd name="T13" fmla="*/ 225 h 764"/>
                <a:gd name="T14" fmla="*/ 184 w 735"/>
                <a:gd name="T15" fmla="*/ 271 h 764"/>
                <a:gd name="T16" fmla="*/ 199 w 735"/>
                <a:gd name="T17" fmla="*/ 364 h 764"/>
                <a:gd name="T18" fmla="*/ 242 w 735"/>
                <a:gd name="T19" fmla="*/ 363 h 764"/>
                <a:gd name="T20" fmla="*/ 289 w 735"/>
                <a:gd name="T21" fmla="*/ 448 h 764"/>
                <a:gd name="T22" fmla="*/ 317 w 735"/>
                <a:gd name="T23" fmla="*/ 562 h 764"/>
                <a:gd name="T24" fmla="*/ 329 w 735"/>
                <a:gd name="T25" fmla="*/ 624 h 764"/>
                <a:gd name="T26" fmla="*/ 348 w 735"/>
                <a:gd name="T27" fmla="*/ 668 h 764"/>
                <a:gd name="T28" fmla="*/ 378 w 735"/>
                <a:gd name="T29" fmla="*/ 691 h 764"/>
                <a:gd name="T30" fmla="*/ 434 w 735"/>
                <a:gd name="T31" fmla="*/ 764 h 764"/>
                <a:gd name="T32" fmla="*/ 448 w 735"/>
                <a:gd name="T33" fmla="*/ 734 h 764"/>
                <a:gd name="T34" fmla="*/ 441 w 735"/>
                <a:gd name="T35" fmla="*/ 700 h 764"/>
                <a:gd name="T36" fmla="*/ 443 w 735"/>
                <a:gd name="T37" fmla="*/ 643 h 764"/>
                <a:gd name="T38" fmla="*/ 430 w 735"/>
                <a:gd name="T39" fmla="*/ 586 h 764"/>
                <a:gd name="T40" fmla="*/ 449 w 735"/>
                <a:gd name="T41" fmla="*/ 529 h 764"/>
                <a:gd name="T42" fmla="*/ 521 w 735"/>
                <a:gd name="T43" fmla="*/ 453 h 764"/>
                <a:gd name="T44" fmla="*/ 556 w 735"/>
                <a:gd name="T45" fmla="*/ 395 h 764"/>
                <a:gd name="T46" fmla="*/ 590 w 735"/>
                <a:gd name="T47" fmla="*/ 371 h 764"/>
                <a:gd name="T48" fmla="*/ 590 w 735"/>
                <a:gd name="T49" fmla="*/ 371 h 764"/>
                <a:gd name="T50" fmla="*/ 590 w 735"/>
                <a:gd name="T51" fmla="*/ 371 h 764"/>
                <a:gd name="T52" fmla="*/ 590 w 735"/>
                <a:gd name="T53" fmla="*/ 371 h 764"/>
                <a:gd name="T54" fmla="*/ 632 w 735"/>
                <a:gd name="T55" fmla="*/ 376 h 764"/>
                <a:gd name="T56" fmla="*/ 688 w 735"/>
                <a:gd name="T57" fmla="*/ 298 h 764"/>
                <a:gd name="T58" fmla="*/ 732 w 735"/>
                <a:gd name="T59" fmla="*/ 223 h 764"/>
                <a:gd name="T60" fmla="*/ 732 w 735"/>
                <a:gd name="T61" fmla="*/ 222 h 764"/>
                <a:gd name="T62" fmla="*/ 676 w 735"/>
                <a:gd name="T63" fmla="*/ 171 h 764"/>
                <a:gd name="T64" fmla="*/ 653 w 735"/>
                <a:gd name="T65" fmla="*/ 162 h 764"/>
                <a:gd name="T66" fmla="*/ 637 w 735"/>
                <a:gd name="T67" fmla="*/ 122 h 764"/>
                <a:gd name="T68" fmla="*/ 587 w 735"/>
                <a:gd name="T69" fmla="*/ 95 h 764"/>
                <a:gd name="T70" fmla="*/ 545 w 735"/>
                <a:gd name="T71" fmla="*/ 79 h 764"/>
                <a:gd name="T72" fmla="*/ 523 w 735"/>
                <a:gd name="T73" fmla="*/ 83 h 764"/>
                <a:gd name="T74" fmla="*/ 473 w 735"/>
                <a:gd name="T75" fmla="*/ 89 h 764"/>
                <a:gd name="T76" fmla="*/ 473 w 735"/>
                <a:gd name="T77" fmla="*/ 90 h 764"/>
                <a:gd name="T78" fmla="*/ 472 w 735"/>
                <a:gd name="T79" fmla="*/ 90 h 764"/>
                <a:gd name="T80" fmla="*/ 472 w 735"/>
                <a:gd name="T81" fmla="*/ 90 h 764"/>
                <a:gd name="T82" fmla="*/ 472 w 735"/>
                <a:gd name="T83" fmla="*/ 91 h 764"/>
                <a:gd name="T84" fmla="*/ 470 w 735"/>
                <a:gd name="T85" fmla="*/ 131 h 764"/>
                <a:gd name="T86" fmla="*/ 451 w 735"/>
                <a:gd name="T87" fmla="*/ 128 h 764"/>
                <a:gd name="T88" fmla="*/ 437 w 735"/>
                <a:gd name="T89" fmla="*/ 68 h 764"/>
                <a:gd name="T90" fmla="*/ 401 w 735"/>
                <a:gd name="T91" fmla="*/ 56 h 764"/>
                <a:gd name="T92" fmla="*/ 381 w 735"/>
                <a:gd name="T93" fmla="*/ 49 h 764"/>
                <a:gd name="T94" fmla="*/ 361 w 735"/>
                <a:gd name="T95" fmla="*/ 42 h 764"/>
                <a:gd name="T96" fmla="*/ 303 w 735"/>
                <a:gd name="T97" fmla="*/ 24 h 764"/>
                <a:gd name="T98" fmla="*/ 270 w 735"/>
                <a:gd name="T99" fmla="*/ 49 h 764"/>
                <a:gd name="T100" fmla="*/ 245 w 735"/>
                <a:gd name="T101" fmla="*/ 52 h 764"/>
                <a:gd name="T102" fmla="*/ 220 w 735"/>
                <a:gd name="T103" fmla="*/ 42 h 764"/>
                <a:gd name="T104" fmla="*/ 206 w 735"/>
                <a:gd name="T105" fmla="*/ 59 h 764"/>
                <a:gd name="T106" fmla="*/ 185 w 735"/>
                <a:gd name="T107" fmla="*/ 64 h 764"/>
                <a:gd name="T108" fmla="*/ 158 w 735"/>
                <a:gd name="T109" fmla="*/ 55 h 764"/>
                <a:gd name="T110" fmla="*/ 145 w 735"/>
                <a:gd name="T111" fmla="*/ 16 h 764"/>
                <a:gd name="T112" fmla="*/ 124 w 735"/>
                <a:gd name="T113" fmla="*/ 22 h 764"/>
                <a:gd name="T114" fmla="*/ 81 w 735"/>
                <a:gd name="T115" fmla="*/ 20 h 764"/>
                <a:gd name="T116" fmla="*/ 54 w 735"/>
                <a:gd name="T117" fmla="*/ 2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5" h="764">
                  <a:moveTo>
                    <a:pt x="41" y="0"/>
                  </a:moveTo>
                  <a:cubicBezTo>
                    <a:pt x="37" y="0"/>
                    <a:pt x="34" y="1"/>
                    <a:pt x="32" y="2"/>
                  </a:cubicBezTo>
                  <a:cubicBezTo>
                    <a:pt x="26" y="6"/>
                    <a:pt x="15" y="11"/>
                    <a:pt x="12" y="17"/>
                  </a:cubicBezTo>
                  <a:cubicBezTo>
                    <a:pt x="9" y="23"/>
                    <a:pt x="8" y="28"/>
                    <a:pt x="8" y="35"/>
                  </a:cubicBezTo>
                  <a:cubicBezTo>
                    <a:pt x="8" y="38"/>
                    <a:pt x="9" y="46"/>
                    <a:pt x="9" y="52"/>
                  </a:cubicBezTo>
                  <a:cubicBezTo>
                    <a:pt x="9" y="55"/>
                    <a:pt x="9" y="58"/>
                    <a:pt x="8" y="59"/>
                  </a:cubicBezTo>
                  <a:cubicBezTo>
                    <a:pt x="5" y="62"/>
                    <a:pt x="2" y="65"/>
                    <a:pt x="2" y="69"/>
                  </a:cubicBezTo>
                  <a:cubicBezTo>
                    <a:pt x="2" y="71"/>
                    <a:pt x="3" y="73"/>
                    <a:pt x="4" y="75"/>
                  </a:cubicBezTo>
                  <a:cubicBezTo>
                    <a:pt x="7" y="81"/>
                    <a:pt x="10" y="82"/>
                    <a:pt x="16" y="88"/>
                  </a:cubicBezTo>
                  <a:cubicBezTo>
                    <a:pt x="18" y="91"/>
                    <a:pt x="20" y="92"/>
                    <a:pt x="20" y="93"/>
                  </a:cubicBezTo>
                  <a:cubicBezTo>
                    <a:pt x="20" y="95"/>
                    <a:pt x="15" y="95"/>
                    <a:pt x="10" y="97"/>
                  </a:cubicBezTo>
                  <a:cubicBezTo>
                    <a:pt x="8" y="98"/>
                    <a:pt x="3" y="102"/>
                    <a:pt x="0" y="106"/>
                  </a:cubicBezTo>
                  <a:cubicBezTo>
                    <a:pt x="0" y="109"/>
                    <a:pt x="1" y="112"/>
                    <a:pt x="1" y="113"/>
                  </a:cubicBezTo>
                  <a:cubicBezTo>
                    <a:pt x="2" y="115"/>
                    <a:pt x="3" y="116"/>
                    <a:pt x="4" y="118"/>
                  </a:cubicBezTo>
                  <a:cubicBezTo>
                    <a:pt x="9" y="123"/>
                    <a:pt x="12" y="126"/>
                    <a:pt x="19" y="129"/>
                  </a:cubicBezTo>
                  <a:cubicBezTo>
                    <a:pt x="21" y="130"/>
                    <a:pt x="23" y="131"/>
                    <a:pt x="26" y="131"/>
                  </a:cubicBezTo>
                  <a:cubicBezTo>
                    <a:pt x="27" y="132"/>
                    <a:pt x="29" y="134"/>
                    <a:pt x="32" y="135"/>
                  </a:cubicBezTo>
                  <a:cubicBezTo>
                    <a:pt x="35" y="137"/>
                    <a:pt x="38" y="140"/>
                    <a:pt x="38" y="142"/>
                  </a:cubicBezTo>
                  <a:cubicBezTo>
                    <a:pt x="38" y="144"/>
                    <a:pt x="38" y="146"/>
                    <a:pt x="38" y="147"/>
                  </a:cubicBezTo>
                  <a:cubicBezTo>
                    <a:pt x="38" y="147"/>
                    <a:pt x="38" y="147"/>
                    <a:pt x="38" y="147"/>
                  </a:cubicBezTo>
                  <a:cubicBezTo>
                    <a:pt x="42" y="152"/>
                    <a:pt x="46" y="158"/>
                    <a:pt x="54" y="158"/>
                  </a:cubicBezTo>
                  <a:cubicBezTo>
                    <a:pt x="56" y="158"/>
                    <a:pt x="57" y="158"/>
                    <a:pt x="58" y="158"/>
                  </a:cubicBezTo>
                  <a:cubicBezTo>
                    <a:pt x="63" y="158"/>
                    <a:pt x="68" y="158"/>
                    <a:pt x="72" y="159"/>
                  </a:cubicBezTo>
                  <a:cubicBezTo>
                    <a:pt x="73" y="159"/>
                    <a:pt x="73" y="159"/>
                    <a:pt x="73" y="159"/>
                  </a:cubicBezTo>
                  <a:cubicBezTo>
                    <a:pt x="74" y="159"/>
                    <a:pt x="75" y="159"/>
                    <a:pt x="77" y="159"/>
                  </a:cubicBezTo>
                  <a:cubicBezTo>
                    <a:pt x="78" y="159"/>
                    <a:pt x="79" y="159"/>
                    <a:pt x="81" y="159"/>
                  </a:cubicBezTo>
                  <a:cubicBezTo>
                    <a:pt x="82" y="159"/>
                    <a:pt x="83" y="159"/>
                    <a:pt x="84" y="159"/>
                  </a:cubicBezTo>
                  <a:cubicBezTo>
                    <a:pt x="84" y="159"/>
                    <a:pt x="84" y="159"/>
                    <a:pt x="84" y="159"/>
                  </a:cubicBezTo>
                  <a:cubicBezTo>
                    <a:pt x="84" y="159"/>
                    <a:pt x="84" y="159"/>
                    <a:pt x="84" y="159"/>
                  </a:cubicBezTo>
                  <a:cubicBezTo>
                    <a:pt x="87" y="159"/>
                    <a:pt x="90" y="160"/>
                    <a:pt x="92" y="160"/>
                  </a:cubicBezTo>
                  <a:cubicBezTo>
                    <a:pt x="97" y="163"/>
                    <a:pt x="105" y="167"/>
                    <a:pt x="111" y="170"/>
                  </a:cubicBezTo>
                  <a:cubicBezTo>
                    <a:pt x="112" y="170"/>
                    <a:pt x="112" y="171"/>
                    <a:pt x="112" y="171"/>
                  </a:cubicBezTo>
                  <a:cubicBezTo>
                    <a:pt x="116" y="173"/>
                    <a:pt x="128" y="182"/>
                    <a:pt x="128" y="187"/>
                  </a:cubicBezTo>
                  <a:cubicBezTo>
                    <a:pt x="128" y="189"/>
                    <a:pt x="130" y="193"/>
                    <a:pt x="130" y="195"/>
                  </a:cubicBezTo>
                  <a:cubicBezTo>
                    <a:pt x="130" y="195"/>
                    <a:pt x="130" y="195"/>
                    <a:pt x="130" y="195"/>
                  </a:cubicBezTo>
                  <a:cubicBezTo>
                    <a:pt x="130" y="195"/>
                    <a:pt x="130" y="195"/>
                    <a:pt x="130" y="195"/>
                  </a:cubicBezTo>
                  <a:cubicBezTo>
                    <a:pt x="130" y="195"/>
                    <a:pt x="130" y="195"/>
                    <a:pt x="130" y="195"/>
                  </a:cubicBezTo>
                  <a:cubicBezTo>
                    <a:pt x="130" y="195"/>
                    <a:pt x="130" y="195"/>
                    <a:pt x="130" y="195"/>
                  </a:cubicBezTo>
                  <a:cubicBezTo>
                    <a:pt x="130" y="200"/>
                    <a:pt x="130" y="206"/>
                    <a:pt x="130" y="211"/>
                  </a:cubicBezTo>
                  <a:cubicBezTo>
                    <a:pt x="130" y="214"/>
                    <a:pt x="130" y="216"/>
                    <a:pt x="130" y="218"/>
                  </a:cubicBezTo>
                  <a:cubicBezTo>
                    <a:pt x="132" y="224"/>
                    <a:pt x="133" y="225"/>
                    <a:pt x="134" y="225"/>
                  </a:cubicBezTo>
                  <a:cubicBezTo>
                    <a:pt x="135" y="225"/>
                    <a:pt x="136" y="225"/>
                    <a:pt x="136" y="225"/>
                  </a:cubicBezTo>
                  <a:cubicBezTo>
                    <a:pt x="137" y="224"/>
                    <a:pt x="138" y="224"/>
                    <a:pt x="139" y="224"/>
                  </a:cubicBezTo>
                  <a:cubicBezTo>
                    <a:pt x="140" y="224"/>
                    <a:pt x="142" y="224"/>
                    <a:pt x="143" y="225"/>
                  </a:cubicBezTo>
                  <a:cubicBezTo>
                    <a:pt x="149" y="226"/>
                    <a:pt x="158" y="229"/>
                    <a:pt x="163" y="234"/>
                  </a:cubicBezTo>
                  <a:cubicBezTo>
                    <a:pt x="166" y="238"/>
                    <a:pt x="182" y="243"/>
                    <a:pt x="183" y="248"/>
                  </a:cubicBezTo>
                  <a:cubicBezTo>
                    <a:pt x="184" y="253"/>
                    <a:pt x="185" y="258"/>
                    <a:pt x="185" y="263"/>
                  </a:cubicBezTo>
                  <a:cubicBezTo>
                    <a:pt x="185" y="266"/>
                    <a:pt x="184" y="268"/>
                    <a:pt x="184" y="271"/>
                  </a:cubicBezTo>
                  <a:cubicBezTo>
                    <a:pt x="184" y="278"/>
                    <a:pt x="178" y="284"/>
                    <a:pt x="178" y="288"/>
                  </a:cubicBezTo>
                  <a:cubicBezTo>
                    <a:pt x="178" y="296"/>
                    <a:pt x="183" y="298"/>
                    <a:pt x="184" y="306"/>
                  </a:cubicBezTo>
                  <a:cubicBezTo>
                    <a:pt x="186" y="312"/>
                    <a:pt x="191" y="317"/>
                    <a:pt x="192" y="324"/>
                  </a:cubicBezTo>
                  <a:cubicBezTo>
                    <a:pt x="192" y="324"/>
                    <a:pt x="192" y="324"/>
                    <a:pt x="192" y="324"/>
                  </a:cubicBezTo>
                  <a:cubicBezTo>
                    <a:pt x="194" y="332"/>
                    <a:pt x="191" y="336"/>
                    <a:pt x="191" y="345"/>
                  </a:cubicBezTo>
                  <a:cubicBezTo>
                    <a:pt x="191" y="350"/>
                    <a:pt x="193" y="364"/>
                    <a:pt x="199" y="364"/>
                  </a:cubicBezTo>
                  <a:cubicBezTo>
                    <a:pt x="203" y="364"/>
                    <a:pt x="211" y="363"/>
                    <a:pt x="218" y="363"/>
                  </a:cubicBezTo>
                  <a:cubicBezTo>
                    <a:pt x="221" y="363"/>
                    <a:pt x="224" y="363"/>
                    <a:pt x="226" y="364"/>
                  </a:cubicBezTo>
                  <a:cubicBezTo>
                    <a:pt x="226" y="364"/>
                    <a:pt x="227" y="364"/>
                    <a:pt x="228" y="364"/>
                  </a:cubicBezTo>
                  <a:cubicBezTo>
                    <a:pt x="230" y="364"/>
                    <a:pt x="232" y="364"/>
                    <a:pt x="234" y="363"/>
                  </a:cubicBezTo>
                  <a:cubicBezTo>
                    <a:pt x="237" y="362"/>
                    <a:pt x="239" y="361"/>
                    <a:pt x="240" y="361"/>
                  </a:cubicBezTo>
                  <a:cubicBezTo>
                    <a:pt x="241" y="361"/>
                    <a:pt x="242" y="361"/>
                    <a:pt x="242" y="363"/>
                  </a:cubicBezTo>
                  <a:cubicBezTo>
                    <a:pt x="244" y="369"/>
                    <a:pt x="246" y="379"/>
                    <a:pt x="252" y="385"/>
                  </a:cubicBezTo>
                  <a:cubicBezTo>
                    <a:pt x="255" y="389"/>
                    <a:pt x="269" y="398"/>
                    <a:pt x="271" y="407"/>
                  </a:cubicBezTo>
                  <a:cubicBezTo>
                    <a:pt x="273" y="416"/>
                    <a:pt x="279" y="418"/>
                    <a:pt x="282" y="426"/>
                  </a:cubicBezTo>
                  <a:cubicBezTo>
                    <a:pt x="282" y="426"/>
                    <a:pt x="282" y="426"/>
                    <a:pt x="282" y="426"/>
                  </a:cubicBezTo>
                  <a:cubicBezTo>
                    <a:pt x="286" y="433"/>
                    <a:pt x="287" y="440"/>
                    <a:pt x="289" y="448"/>
                  </a:cubicBezTo>
                  <a:cubicBezTo>
                    <a:pt x="289" y="448"/>
                    <a:pt x="289" y="448"/>
                    <a:pt x="289" y="448"/>
                  </a:cubicBezTo>
                  <a:cubicBezTo>
                    <a:pt x="291" y="456"/>
                    <a:pt x="293" y="463"/>
                    <a:pt x="298" y="468"/>
                  </a:cubicBezTo>
                  <a:cubicBezTo>
                    <a:pt x="301" y="471"/>
                    <a:pt x="309" y="477"/>
                    <a:pt x="310" y="481"/>
                  </a:cubicBezTo>
                  <a:cubicBezTo>
                    <a:pt x="311" y="488"/>
                    <a:pt x="312" y="497"/>
                    <a:pt x="313" y="505"/>
                  </a:cubicBezTo>
                  <a:cubicBezTo>
                    <a:pt x="315" y="511"/>
                    <a:pt x="316" y="518"/>
                    <a:pt x="316" y="525"/>
                  </a:cubicBezTo>
                  <a:cubicBezTo>
                    <a:pt x="316" y="532"/>
                    <a:pt x="316" y="540"/>
                    <a:pt x="316" y="547"/>
                  </a:cubicBezTo>
                  <a:cubicBezTo>
                    <a:pt x="316" y="551"/>
                    <a:pt x="317" y="557"/>
                    <a:pt x="317" y="562"/>
                  </a:cubicBezTo>
                  <a:cubicBezTo>
                    <a:pt x="317" y="565"/>
                    <a:pt x="316" y="567"/>
                    <a:pt x="316" y="569"/>
                  </a:cubicBezTo>
                  <a:cubicBezTo>
                    <a:pt x="315" y="571"/>
                    <a:pt x="312" y="576"/>
                    <a:pt x="312" y="581"/>
                  </a:cubicBezTo>
                  <a:cubicBezTo>
                    <a:pt x="312" y="583"/>
                    <a:pt x="313" y="585"/>
                    <a:pt x="315" y="587"/>
                  </a:cubicBezTo>
                  <a:cubicBezTo>
                    <a:pt x="317" y="589"/>
                    <a:pt x="330" y="596"/>
                    <a:pt x="330" y="603"/>
                  </a:cubicBezTo>
                  <a:cubicBezTo>
                    <a:pt x="330" y="606"/>
                    <a:pt x="330" y="608"/>
                    <a:pt x="330" y="611"/>
                  </a:cubicBezTo>
                  <a:cubicBezTo>
                    <a:pt x="330" y="616"/>
                    <a:pt x="330" y="620"/>
                    <a:pt x="329" y="624"/>
                  </a:cubicBezTo>
                  <a:cubicBezTo>
                    <a:pt x="327" y="633"/>
                    <a:pt x="323" y="638"/>
                    <a:pt x="321" y="645"/>
                  </a:cubicBezTo>
                  <a:cubicBezTo>
                    <a:pt x="321" y="647"/>
                    <a:pt x="320" y="649"/>
                    <a:pt x="320" y="650"/>
                  </a:cubicBezTo>
                  <a:cubicBezTo>
                    <a:pt x="320" y="653"/>
                    <a:pt x="323" y="651"/>
                    <a:pt x="330" y="657"/>
                  </a:cubicBezTo>
                  <a:cubicBezTo>
                    <a:pt x="334" y="660"/>
                    <a:pt x="348" y="665"/>
                    <a:pt x="348" y="668"/>
                  </a:cubicBezTo>
                  <a:cubicBezTo>
                    <a:pt x="348" y="668"/>
                    <a:pt x="348" y="668"/>
                    <a:pt x="348" y="668"/>
                  </a:cubicBezTo>
                  <a:cubicBezTo>
                    <a:pt x="348" y="668"/>
                    <a:pt x="348" y="668"/>
                    <a:pt x="348" y="668"/>
                  </a:cubicBezTo>
                  <a:cubicBezTo>
                    <a:pt x="348" y="670"/>
                    <a:pt x="345" y="682"/>
                    <a:pt x="345" y="686"/>
                  </a:cubicBezTo>
                  <a:cubicBezTo>
                    <a:pt x="345" y="687"/>
                    <a:pt x="345" y="688"/>
                    <a:pt x="346" y="688"/>
                  </a:cubicBezTo>
                  <a:cubicBezTo>
                    <a:pt x="346" y="688"/>
                    <a:pt x="346" y="688"/>
                    <a:pt x="346" y="688"/>
                  </a:cubicBezTo>
                  <a:cubicBezTo>
                    <a:pt x="346" y="687"/>
                    <a:pt x="356" y="679"/>
                    <a:pt x="359" y="679"/>
                  </a:cubicBezTo>
                  <a:cubicBezTo>
                    <a:pt x="360" y="679"/>
                    <a:pt x="360" y="679"/>
                    <a:pt x="360" y="679"/>
                  </a:cubicBezTo>
                  <a:cubicBezTo>
                    <a:pt x="369" y="681"/>
                    <a:pt x="370" y="683"/>
                    <a:pt x="378" y="691"/>
                  </a:cubicBezTo>
                  <a:cubicBezTo>
                    <a:pt x="381" y="695"/>
                    <a:pt x="393" y="702"/>
                    <a:pt x="396" y="707"/>
                  </a:cubicBezTo>
                  <a:cubicBezTo>
                    <a:pt x="400" y="715"/>
                    <a:pt x="406" y="719"/>
                    <a:pt x="413" y="725"/>
                  </a:cubicBezTo>
                  <a:cubicBezTo>
                    <a:pt x="418" y="731"/>
                    <a:pt x="422" y="742"/>
                    <a:pt x="426" y="747"/>
                  </a:cubicBezTo>
                  <a:cubicBezTo>
                    <a:pt x="428" y="750"/>
                    <a:pt x="429" y="754"/>
                    <a:pt x="429" y="758"/>
                  </a:cubicBezTo>
                  <a:cubicBezTo>
                    <a:pt x="429" y="758"/>
                    <a:pt x="429" y="758"/>
                    <a:pt x="429" y="758"/>
                  </a:cubicBezTo>
                  <a:cubicBezTo>
                    <a:pt x="430" y="761"/>
                    <a:pt x="432" y="763"/>
                    <a:pt x="434" y="764"/>
                  </a:cubicBezTo>
                  <a:cubicBezTo>
                    <a:pt x="435" y="763"/>
                    <a:pt x="436" y="763"/>
                    <a:pt x="436" y="763"/>
                  </a:cubicBezTo>
                  <a:cubicBezTo>
                    <a:pt x="437" y="763"/>
                    <a:pt x="437" y="763"/>
                    <a:pt x="437" y="763"/>
                  </a:cubicBezTo>
                  <a:cubicBezTo>
                    <a:pt x="437" y="763"/>
                    <a:pt x="437" y="763"/>
                    <a:pt x="437" y="763"/>
                  </a:cubicBezTo>
                  <a:cubicBezTo>
                    <a:pt x="439" y="763"/>
                    <a:pt x="443" y="762"/>
                    <a:pt x="448" y="760"/>
                  </a:cubicBezTo>
                  <a:cubicBezTo>
                    <a:pt x="449" y="759"/>
                    <a:pt x="450" y="758"/>
                    <a:pt x="451" y="757"/>
                  </a:cubicBezTo>
                  <a:cubicBezTo>
                    <a:pt x="464" y="747"/>
                    <a:pt x="460" y="738"/>
                    <a:pt x="448" y="734"/>
                  </a:cubicBezTo>
                  <a:cubicBezTo>
                    <a:pt x="446" y="731"/>
                    <a:pt x="445" y="729"/>
                    <a:pt x="445" y="726"/>
                  </a:cubicBezTo>
                  <a:cubicBezTo>
                    <a:pt x="445" y="725"/>
                    <a:pt x="445" y="725"/>
                    <a:pt x="445" y="724"/>
                  </a:cubicBezTo>
                  <a:cubicBezTo>
                    <a:pt x="445" y="722"/>
                    <a:pt x="445" y="720"/>
                    <a:pt x="444" y="718"/>
                  </a:cubicBezTo>
                  <a:cubicBezTo>
                    <a:pt x="444" y="717"/>
                    <a:pt x="444" y="716"/>
                    <a:pt x="444" y="714"/>
                  </a:cubicBezTo>
                  <a:cubicBezTo>
                    <a:pt x="443" y="712"/>
                    <a:pt x="443" y="710"/>
                    <a:pt x="442" y="708"/>
                  </a:cubicBezTo>
                  <a:cubicBezTo>
                    <a:pt x="442" y="706"/>
                    <a:pt x="441" y="703"/>
                    <a:pt x="441" y="700"/>
                  </a:cubicBezTo>
                  <a:cubicBezTo>
                    <a:pt x="440" y="699"/>
                    <a:pt x="440" y="697"/>
                    <a:pt x="440" y="694"/>
                  </a:cubicBezTo>
                  <a:cubicBezTo>
                    <a:pt x="440" y="691"/>
                    <a:pt x="441" y="690"/>
                    <a:pt x="441" y="686"/>
                  </a:cubicBezTo>
                  <a:cubicBezTo>
                    <a:pt x="441" y="686"/>
                    <a:pt x="441" y="686"/>
                    <a:pt x="441" y="686"/>
                  </a:cubicBezTo>
                  <a:cubicBezTo>
                    <a:pt x="441" y="681"/>
                    <a:pt x="440" y="675"/>
                    <a:pt x="440" y="670"/>
                  </a:cubicBezTo>
                  <a:cubicBezTo>
                    <a:pt x="440" y="667"/>
                    <a:pt x="441" y="664"/>
                    <a:pt x="441" y="662"/>
                  </a:cubicBezTo>
                  <a:cubicBezTo>
                    <a:pt x="442" y="658"/>
                    <a:pt x="443" y="650"/>
                    <a:pt x="443" y="643"/>
                  </a:cubicBezTo>
                  <a:cubicBezTo>
                    <a:pt x="443" y="641"/>
                    <a:pt x="443" y="639"/>
                    <a:pt x="442" y="637"/>
                  </a:cubicBezTo>
                  <a:cubicBezTo>
                    <a:pt x="439" y="630"/>
                    <a:pt x="434" y="627"/>
                    <a:pt x="429" y="621"/>
                  </a:cubicBezTo>
                  <a:cubicBezTo>
                    <a:pt x="426" y="616"/>
                    <a:pt x="418" y="608"/>
                    <a:pt x="418" y="601"/>
                  </a:cubicBezTo>
                  <a:cubicBezTo>
                    <a:pt x="418" y="600"/>
                    <a:pt x="418" y="599"/>
                    <a:pt x="418" y="599"/>
                  </a:cubicBezTo>
                  <a:cubicBezTo>
                    <a:pt x="420" y="591"/>
                    <a:pt x="425" y="592"/>
                    <a:pt x="430" y="586"/>
                  </a:cubicBezTo>
                  <a:cubicBezTo>
                    <a:pt x="430" y="586"/>
                    <a:pt x="430" y="586"/>
                    <a:pt x="430" y="586"/>
                  </a:cubicBezTo>
                  <a:cubicBezTo>
                    <a:pt x="430" y="586"/>
                    <a:pt x="430" y="586"/>
                    <a:pt x="430" y="586"/>
                  </a:cubicBezTo>
                  <a:cubicBezTo>
                    <a:pt x="431" y="586"/>
                    <a:pt x="431" y="584"/>
                    <a:pt x="432" y="583"/>
                  </a:cubicBezTo>
                  <a:cubicBezTo>
                    <a:pt x="433" y="580"/>
                    <a:pt x="436" y="572"/>
                    <a:pt x="440" y="569"/>
                  </a:cubicBezTo>
                  <a:cubicBezTo>
                    <a:pt x="445" y="563"/>
                    <a:pt x="447" y="561"/>
                    <a:pt x="447" y="551"/>
                  </a:cubicBezTo>
                  <a:cubicBezTo>
                    <a:pt x="447" y="548"/>
                    <a:pt x="447" y="546"/>
                    <a:pt x="447" y="543"/>
                  </a:cubicBezTo>
                  <a:cubicBezTo>
                    <a:pt x="447" y="539"/>
                    <a:pt x="448" y="534"/>
                    <a:pt x="449" y="529"/>
                  </a:cubicBezTo>
                  <a:cubicBezTo>
                    <a:pt x="451" y="522"/>
                    <a:pt x="455" y="519"/>
                    <a:pt x="462" y="519"/>
                  </a:cubicBezTo>
                  <a:cubicBezTo>
                    <a:pt x="469" y="519"/>
                    <a:pt x="473" y="518"/>
                    <a:pt x="480" y="516"/>
                  </a:cubicBezTo>
                  <a:cubicBezTo>
                    <a:pt x="485" y="515"/>
                    <a:pt x="494" y="515"/>
                    <a:pt x="498" y="511"/>
                  </a:cubicBezTo>
                  <a:cubicBezTo>
                    <a:pt x="499" y="509"/>
                    <a:pt x="505" y="499"/>
                    <a:pt x="505" y="494"/>
                  </a:cubicBezTo>
                  <a:cubicBezTo>
                    <a:pt x="505" y="486"/>
                    <a:pt x="516" y="482"/>
                    <a:pt x="516" y="475"/>
                  </a:cubicBezTo>
                  <a:cubicBezTo>
                    <a:pt x="516" y="467"/>
                    <a:pt x="519" y="461"/>
                    <a:pt x="521" y="453"/>
                  </a:cubicBezTo>
                  <a:cubicBezTo>
                    <a:pt x="522" y="448"/>
                    <a:pt x="524" y="440"/>
                    <a:pt x="529" y="440"/>
                  </a:cubicBezTo>
                  <a:cubicBezTo>
                    <a:pt x="530" y="440"/>
                    <a:pt x="531" y="440"/>
                    <a:pt x="531" y="440"/>
                  </a:cubicBezTo>
                  <a:cubicBezTo>
                    <a:pt x="536" y="441"/>
                    <a:pt x="539" y="442"/>
                    <a:pt x="542" y="442"/>
                  </a:cubicBezTo>
                  <a:cubicBezTo>
                    <a:pt x="545" y="442"/>
                    <a:pt x="548" y="441"/>
                    <a:pt x="551" y="439"/>
                  </a:cubicBezTo>
                  <a:cubicBezTo>
                    <a:pt x="555" y="434"/>
                    <a:pt x="556" y="427"/>
                    <a:pt x="556" y="418"/>
                  </a:cubicBezTo>
                  <a:cubicBezTo>
                    <a:pt x="556" y="410"/>
                    <a:pt x="556" y="403"/>
                    <a:pt x="556" y="395"/>
                  </a:cubicBezTo>
                  <a:cubicBezTo>
                    <a:pt x="556" y="395"/>
                    <a:pt x="556" y="395"/>
                    <a:pt x="556" y="395"/>
                  </a:cubicBezTo>
                  <a:cubicBezTo>
                    <a:pt x="556" y="395"/>
                    <a:pt x="556" y="395"/>
                    <a:pt x="556" y="395"/>
                  </a:cubicBezTo>
                  <a:cubicBezTo>
                    <a:pt x="556" y="384"/>
                    <a:pt x="558" y="383"/>
                    <a:pt x="561" y="377"/>
                  </a:cubicBezTo>
                  <a:cubicBezTo>
                    <a:pt x="563" y="373"/>
                    <a:pt x="570" y="365"/>
                    <a:pt x="574" y="365"/>
                  </a:cubicBezTo>
                  <a:cubicBezTo>
                    <a:pt x="575" y="365"/>
                    <a:pt x="577" y="365"/>
                    <a:pt x="578" y="365"/>
                  </a:cubicBezTo>
                  <a:cubicBezTo>
                    <a:pt x="583" y="365"/>
                    <a:pt x="588" y="366"/>
                    <a:pt x="590" y="371"/>
                  </a:cubicBezTo>
                  <a:cubicBezTo>
                    <a:pt x="590" y="371"/>
                    <a:pt x="590" y="371"/>
                    <a:pt x="590" y="371"/>
                  </a:cubicBezTo>
                  <a:cubicBezTo>
                    <a:pt x="590" y="371"/>
                    <a:pt x="590" y="371"/>
                    <a:pt x="590" y="371"/>
                  </a:cubicBezTo>
                  <a:cubicBezTo>
                    <a:pt x="590" y="371"/>
                    <a:pt x="590" y="371"/>
                    <a:pt x="590" y="371"/>
                  </a:cubicBezTo>
                  <a:cubicBezTo>
                    <a:pt x="590" y="371"/>
                    <a:pt x="590" y="371"/>
                    <a:pt x="590" y="371"/>
                  </a:cubicBezTo>
                  <a:cubicBezTo>
                    <a:pt x="590" y="371"/>
                    <a:pt x="590" y="371"/>
                    <a:pt x="590" y="371"/>
                  </a:cubicBezTo>
                  <a:cubicBezTo>
                    <a:pt x="590" y="371"/>
                    <a:pt x="590" y="371"/>
                    <a:pt x="590" y="371"/>
                  </a:cubicBezTo>
                  <a:cubicBezTo>
                    <a:pt x="590" y="371"/>
                    <a:pt x="590" y="371"/>
                    <a:pt x="590" y="371"/>
                  </a:cubicBezTo>
                  <a:cubicBezTo>
                    <a:pt x="590" y="371"/>
                    <a:pt x="590" y="371"/>
                    <a:pt x="590" y="371"/>
                  </a:cubicBezTo>
                  <a:cubicBezTo>
                    <a:pt x="590" y="371"/>
                    <a:pt x="590" y="371"/>
                    <a:pt x="590" y="371"/>
                  </a:cubicBezTo>
                  <a:cubicBezTo>
                    <a:pt x="590" y="371"/>
                    <a:pt x="590" y="371"/>
                    <a:pt x="590" y="371"/>
                  </a:cubicBezTo>
                  <a:cubicBezTo>
                    <a:pt x="590" y="371"/>
                    <a:pt x="590" y="371"/>
                    <a:pt x="590" y="371"/>
                  </a:cubicBezTo>
                  <a:cubicBezTo>
                    <a:pt x="590" y="371"/>
                    <a:pt x="590" y="371"/>
                    <a:pt x="590" y="371"/>
                  </a:cubicBezTo>
                  <a:cubicBezTo>
                    <a:pt x="590" y="371"/>
                    <a:pt x="590" y="371"/>
                    <a:pt x="590" y="371"/>
                  </a:cubicBezTo>
                  <a:cubicBezTo>
                    <a:pt x="590" y="371"/>
                    <a:pt x="590" y="371"/>
                    <a:pt x="590" y="371"/>
                  </a:cubicBezTo>
                  <a:cubicBezTo>
                    <a:pt x="590" y="371"/>
                    <a:pt x="590" y="371"/>
                    <a:pt x="590" y="371"/>
                  </a:cubicBezTo>
                  <a:cubicBezTo>
                    <a:pt x="590" y="371"/>
                    <a:pt x="590" y="371"/>
                    <a:pt x="590" y="371"/>
                  </a:cubicBezTo>
                  <a:cubicBezTo>
                    <a:pt x="590" y="371"/>
                    <a:pt x="590" y="371"/>
                    <a:pt x="590" y="371"/>
                  </a:cubicBezTo>
                  <a:cubicBezTo>
                    <a:pt x="590" y="371"/>
                    <a:pt x="590" y="371"/>
                    <a:pt x="590" y="371"/>
                  </a:cubicBezTo>
                  <a:cubicBezTo>
                    <a:pt x="590" y="371"/>
                    <a:pt x="590" y="372"/>
                    <a:pt x="590" y="372"/>
                  </a:cubicBezTo>
                  <a:cubicBezTo>
                    <a:pt x="591" y="372"/>
                    <a:pt x="591" y="372"/>
                    <a:pt x="591" y="372"/>
                  </a:cubicBezTo>
                  <a:cubicBezTo>
                    <a:pt x="592" y="376"/>
                    <a:pt x="597" y="388"/>
                    <a:pt x="601" y="389"/>
                  </a:cubicBezTo>
                  <a:cubicBezTo>
                    <a:pt x="604" y="389"/>
                    <a:pt x="612" y="393"/>
                    <a:pt x="617" y="393"/>
                  </a:cubicBezTo>
                  <a:cubicBezTo>
                    <a:pt x="618" y="393"/>
                    <a:pt x="619" y="393"/>
                    <a:pt x="620" y="392"/>
                  </a:cubicBezTo>
                  <a:cubicBezTo>
                    <a:pt x="626" y="388"/>
                    <a:pt x="630" y="383"/>
                    <a:pt x="632" y="376"/>
                  </a:cubicBezTo>
                  <a:cubicBezTo>
                    <a:pt x="634" y="369"/>
                    <a:pt x="634" y="364"/>
                    <a:pt x="634" y="356"/>
                  </a:cubicBezTo>
                  <a:cubicBezTo>
                    <a:pt x="634" y="356"/>
                    <a:pt x="634" y="356"/>
                    <a:pt x="634" y="356"/>
                  </a:cubicBezTo>
                  <a:cubicBezTo>
                    <a:pt x="634" y="347"/>
                    <a:pt x="634" y="340"/>
                    <a:pt x="640" y="333"/>
                  </a:cubicBezTo>
                  <a:cubicBezTo>
                    <a:pt x="645" y="326"/>
                    <a:pt x="650" y="322"/>
                    <a:pt x="656" y="320"/>
                  </a:cubicBezTo>
                  <a:cubicBezTo>
                    <a:pt x="665" y="318"/>
                    <a:pt x="667" y="313"/>
                    <a:pt x="673" y="307"/>
                  </a:cubicBezTo>
                  <a:cubicBezTo>
                    <a:pt x="679" y="302"/>
                    <a:pt x="683" y="302"/>
                    <a:pt x="688" y="298"/>
                  </a:cubicBezTo>
                  <a:cubicBezTo>
                    <a:pt x="696" y="294"/>
                    <a:pt x="707" y="289"/>
                    <a:pt x="713" y="283"/>
                  </a:cubicBezTo>
                  <a:cubicBezTo>
                    <a:pt x="719" y="277"/>
                    <a:pt x="722" y="274"/>
                    <a:pt x="722" y="265"/>
                  </a:cubicBezTo>
                  <a:cubicBezTo>
                    <a:pt x="722" y="260"/>
                    <a:pt x="721" y="254"/>
                    <a:pt x="721" y="249"/>
                  </a:cubicBezTo>
                  <a:cubicBezTo>
                    <a:pt x="721" y="246"/>
                    <a:pt x="722" y="244"/>
                    <a:pt x="722" y="242"/>
                  </a:cubicBezTo>
                  <a:cubicBezTo>
                    <a:pt x="723" y="237"/>
                    <a:pt x="725" y="222"/>
                    <a:pt x="732" y="222"/>
                  </a:cubicBezTo>
                  <a:cubicBezTo>
                    <a:pt x="732" y="222"/>
                    <a:pt x="732" y="223"/>
                    <a:pt x="732" y="223"/>
                  </a:cubicBezTo>
                  <a:cubicBezTo>
                    <a:pt x="733" y="223"/>
                    <a:pt x="733" y="223"/>
                    <a:pt x="733" y="223"/>
                  </a:cubicBezTo>
                  <a:cubicBezTo>
                    <a:pt x="733" y="223"/>
                    <a:pt x="733" y="223"/>
                    <a:pt x="733" y="223"/>
                  </a:cubicBezTo>
                  <a:cubicBezTo>
                    <a:pt x="734" y="223"/>
                    <a:pt x="734" y="223"/>
                    <a:pt x="734" y="223"/>
                  </a:cubicBezTo>
                  <a:cubicBezTo>
                    <a:pt x="734" y="223"/>
                    <a:pt x="735" y="223"/>
                    <a:pt x="735" y="224"/>
                  </a:cubicBezTo>
                  <a:cubicBezTo>
                    <a:pt x="735" y="223"/>
                    <a:pt x="735" y="223"/>
                    <a:pt x="735" y="223"/>
                  </a:cubicBezTo>
                  <a:cubicBezTo>
                    <a:pt x="734" y="223"/>
                    <a:pt x="733" y="222"/>
                    <a:pt x="732" y="222"/>
                  </a:cubicBezTo>
                  <a:cubicBezTo>
                    <a:pt x="723" y="220"/>
                    <a:pt x="709" y="209"/>
                    <a:pt x="704" y="205"/>
                  </a:cubicBezTo>
                  <a:cubicBezTo>
                    <a:pt x="703" y="203"/>
                    <a:pt x="702" y="202"/>
                    <a:pt x="701" y="201"/>
                  </a:cubicBezTo>
                  <a:cubicBezTo>
                    <a:pt x="700" y="200"/>
                    <a:pt x="699" y="199"/>
                    <a:pt x="698" y="197"/>
                  </a:cubicBezTo>
                  <a:cubicBezTo>
                    <a:pt x="693" y="192"/>
                    <a:pt x="689" y="187"/>
                    <a:pt x="685" y="182"/>
                  </a:cubicBezTo>
                  <a:cubicBezTo>
                    <a:pt x="684" y="180"/>
                    <a:pt x="683" y="179"/>
                    <a:pt x="682" y="178"/>
                  </a:cubicBezTo>
                  <a:cubicBezTo>
                    <a:pt x="680" y="176"/>
                    <a:pt x="678" y="173"/>
                    <a:pt x="676" y="171"/>
                  </a:cubicBezTo>
                  <a:cubicBezTo>
                    <a:pt x="674" y="169"/>
                    <a:pt x="673" y="168"/>
                    <a:pt x="672" y="167"/>
                  </a:cubicBezTo>
                  <a:cubicBezTo>
                    <a:pt x="672" y="167"/>
                    <a:pt x="672" y="167"/>
                    <a:pt x="672" y="167"/>
                  </a:cubicBezTo>
                  <a:cubicBezTo>
                    <a:pt x="666" y="164"/>
                    <a:pt x="663" y="159"/>
                    <a:pt x="658" y="159"/>
                  </a:cubicBezTo>
                  <a:cubicBezTo>
                    <a:pt x="657" y="159"/>
                    <a:pt x="655" y="160"/>
                    <a:pt x="654" y="160"/>
                  </a:cubicBezTo>
                  <a:cubicBezTo>
                    <a:pt x="654" y="160"/>
                    <a:pt x="653" y="160"/>
                    <a:pt x="653" y="161"/>
                  </a:cubicBezTo>
                  <a:cubicBezTo>
                    <a:pt x="653" y="161"/>
                    <a:pt x="653" y="162"/>
                    <a:pt x="653" y="162"/>
                  </a:cubicBezTo>
                  <a:cubicBezTo>
                    <a:pt x="651" y="170"/>
                    <a:pt x="645" y="181"/>
                    <a:pt x="642" y="181"/>
                  </a:cubicBezTo>
                  <a:cubicBezTo>
                    <a:pt x="639" y="181"/>
                    <a:pt x="637" y="175"/>
                    <a:pt x="637" y="160"/>
                  </a:cubicBezTo>
                  <a:cubicBezTo>
                    <a:pt x="637" y="155"/>
                    <a:pt x="635" y="151"/>
                    <a:pt x="633" y="148"/>
                  </a:cubicBezTo>
                  <a:cubicBezTo>
                    <a:pt x="629" y="144"/>
                    <a:pt x="624" y="141"/>
                    <a:pt x="623" y="137"/>
                  </a:cubicBezTo>
                  <a:cubicBezTo>
                    <a:pt x="622" y="133"/>
                    <a:pt x="625" y="130"/>
                    <a:pt x="629" y="128"/>
                  </a:cubicBezTo>
                  <a:cubicBezTo>
                    <a:pt x="631" y="126"/>
                    <a:pt x="634" y="124"/>
                    <a:pt x="637" y="122"/>
                  </a:cubicBezTo>
                  <a:cubicBezTo>
                    <a:pt x="640" y="119"/>
                    <a:pt x="636" y="112"/>
                    <a:pt x="631" y="105"/>
                  </a:cubicBezTo>
                  <a:cubicBezTo>
                    <a:pt x="626" y="103"/>
                    <a:pt x="624" y="100"/>
                    <a:pt x="619" y="98"/>
                  </a:cubicBezTo>
                  <a:cubicBezTo>
                    <a:pt x="616" y="97"/>
                    <a:pt x="614" y="96"/>
                    <a:pt x="611" y="96"/>
                  </a:cubicBezTo>
                  <a:cubicBezTo>
                    <a:pt x="611" y="96"/>
                    <a:pt x="611" y="96"/>
                    <a:pt x="611" y="96"/>
                  </a:cubicBezTo>
                  <a:cubicBezTo>
                    <a:pt x="605" y="96"/>
                    <a:pt x="599" y="94"/>
                    <a:pt x="593" y="94"/>
                  </a:cubicBezTo>
                  <a:cubicBezTo>
                    <a:pt x="591" y="94"/>
                    <a:pt x="589" y="94"/>
                    <a:pt x="587" y="95"/>
                  </a:cubicBezTo>
                  <a:cubicBezTo>
                    <a:pt x="586" y="95"/>
                    <a:pt x="585" y="95"/>
                    <a:pt x="584" y="95"/>
                  </a:cubicBezTo>
                  <a:cubicBezTo>
                    <a:pt x="584" y="95"/>
                    <a:pt x="584" y="95"/>
                    <a:pt x="584" y="95"/>
                  </a:cubicBezTo>
                  <a:cubicBezTo>
                    <a:pt x="584" y="95"/>
                    <a:pt x="584" y="95"/>
                    <a:pt x="584" y="95"/>
                  </a:cubicBezTo>
                  <a:cubicBezTo>
                    <a:pt x="578" y="95"/>
                    <a:pt x="576" y="87"/>
                    <a:pt x="574" y="82"/>
                  </a:cubicBezTo>
                  <a:cubicBezTo>
                    <a:pt x="572" y="79"/>
                    <a:pt x="554" y="80"/>
                    <a:pt x="551" y="79"/>
                  </a:cubicBezTo>
                  <a:cubicBezTo>
                    <a:pt x="549" y="79"/>
                    <a:pt x="547" y="79"/>
                    <a:pt x="545" y="79"/>
                  </a:cubicBezTo>
                  <a:cubicBezTo>
                    <a:pt x="540" y="79"/>
                    <a:pt x="535" y="81"/>
                    <a:pt x="530" y="82"/>
                  </a:cubicBezTo>
                  <a:cubicBezTo>
                    <a:pt x="530" y="82"/>
                    <a:pt x="530" y="82"/>
                    <a:pt x="530" y="82"/>
                  </a:cubicBezTo>
                  <a:cubicBezTo>
                    <a:pt x="530" y="82"/>
                    <a:pt x="530" y="82"/>
                    <a:pt x="530" y="82"/>
                  </a:cubicBezTo>
                  <a:cubicBezTo>
                    <a:pt x="527" y="82"/>
                    <a:pt x="525" y="83"/>
                    <a:pt x="523" y="83"/>
                  </a:cubicBezTo>
                  <a:cubicBezTo>
                    <a:pt x="523" y="83"/>
                    <a:pt x="523" y="83"/>
                    <a:pt x="523" y="83"/>
                  </a:cubicBezTo>
                  <a:cubicBezTo>
                    <a:pt x="523" y="83"/>
                    <a:pt x="523" y="83"/>
                    <a:pt x="523" y="83"/>
                  </a:cubicBezTo>
                  <a:cubicBezTo>
                    <a:pt x="518" y="83"/>
                    <a:pt x="512" y="82"/>
                    <a:pt x="507" y="82"/>
                  </a:cubicBezTo>
                  <a:cubicBezTo>
                    <a:pt x="501" y="82"/>
                    <a:pt x="492" y="78"/>
                    <a:pt x="486" y="77"/>
                  </a:cubicBezTo>
                  <a:cubicBezTo>
                    <a:pt x="486" y="76"/>
                    <a:pt x="485" y="76"/>
                    <a:pt x="485" y="76"/>
                  </a:cubicBezTo>
                  <a:cubicBezTo>
                    <a:pt x="480" y="76"/>
                    <a:pt x="475" y="84"/>
                    <a:pt x="473" y="89"/>
                  </a:cubicBezTo>
                  <a:cubicBezTo>
                    <a:pt x="473" y="89"/>
                    <a:pt x="473" y="89"/>
                    <a:pt x="473" y="89"/>
                  </a:cubicBezTo>
                  <a:cubicBezTo>
                    <a:pt x="473" y="89"/>
                    <a:pt x="473" y="89"/>
                    <a:pt x="473" y="89"/>
                  </a:cubicBezTo>
                  <a:cubicBezTo>
                    <a:pt x="473" y="89"/>
                    <a:pt x="473" y="89"/>
                    <a:pt x="473" y="89"/>
                  </a:cubicBezTo>
                  <a:cubicBezTo>
                    <a:pt x="473" y="89"/>
                    <a:pt x="473" y="89"/>
                    <a:pt x="473" y="89"/>
                  </a:cubicBezTo>
                  <a:cubicBezTo>
                    <a:pt x="473" y="89"/>
                    <a:pt x="473" y="89"/>
                    <a:pt x="473" y="89"/>
                  </a:cubicBezTo>
                  <a:cubicBezTo>
                    <a:pt x="473" y="89"/>
                    <a:pt x="473" y="89"/>
                    <a:pt x="473" y="89"/>
                  </a:cubicBezTo>
                  <a:cubicBezTo>
                    <a:pt x="473" y="89"/>
                    <a:pt x="473" y="89"/>
                    <a:pt x="473" y="89"/>
                  </a:cubicBezTo>
                  <a:cubicBezTo>
                    <a:pt x="473" y="89"/>
                    <a:pt x="473" y="90"/>
                    <a:pt x="473" y="90"/>
                  </a:cubicBezTo>
                  <a:cubicBezTo>
                    <a:pt x="473" y="90"/>
                    <a:pt x="473" y="90"/>
                    <a:pt x="472" y="90"/>
                  </a:cubicBezTo>
                  <a:cubicBezTo>
                    <a:pt x="472" y="90"/>
                    <a:pt x="472" y="90"/>
                    <a:pt x="472" y="90"/>
                  </a:cubicBezTo>
                  <a:cubicBezTo>
                    <a:pt x="472" y="90"/>
                    <a:pt x="472" y="90"/>
                    <a:pt x="472" y="90"/>
                  </a:cubicBezTo>
                  <a:cubicBezTo>
                    <a:pt x="472" y="90"/>
                    <a:pt x="472" y="90"/>
                    <a:pt x="472" y="90"/>
                  </a:cubicBezTo>
                  <a:cubicBezTo>
                    <a:pt x="472" y="90"/>
                    <a:pt x="472" y="90"/>
                    <a:pt x="472" y="90"/>
                  </a:cubicBezTo>
                  <a:cubicBezTo>
                    <a:pt x="472" y="90"/>
                    <a:pt x="472" y="90"/>
                    <a:pt x="472" y="90"/>
                  </a:cubicBezTo>
                  <a:cubicBezTo>
                    <a:pt x="472" y="90"/>
                    <a:pt x="472" y="90"/>
                    <a:pt x="472" y="90"/>
                  </a:cubicBezTo>
                  <a:cubicBezTo>
                    <a:pt x="472" y="90"/>
                    <a:pt x="472" y="90"/>
                    <a:pt x="472" y="90"/>
                  </a:cubicBezTo>
                  <a:cubicBezTo>
                    <a:pt x="472" y="90"/>
                    <a:pt x="472" y="90"/>
                    <a:pt x="472" y="90"/>
                  </a:cubicBezTo>
                  <a:cubicBezTo>
                    <a:pt x="472" y="90"/>
                    <a:pt x="472" y="90"/>
                    <a:pt x="472" y="90"/>
                  </a:cubicBezTo>
                  <a:cubicBezTo>
                    <a:pt x="472" y="90"/>
                    <a:pt x="472" y="90"/>
                    <a:pt x="472" y="90"/>
                  </a:cubicBezTo>
                  <a:cubicBezTo>
                    <a:pt x="472" y="90"/>
                    <a:pt x="472" y="90"/>
                    <a:pt x="472" y="90"/>
                  </a:cubicBezTo>
                  <a:cubicBezTo>
                    <a:pt x="472" y="90"/>
                    <a:pt x="472" y="90"/>
                    <a:pt x="472" y="90"/>
                  </a:cubicBezTo>
                  <a:cubicBezTo>
                    <a:pt x="472" y="90"/>
                    <a:pt x="472" y="90"/>
                    <a:pt x="472" y="90"/>
                  </a:cubicBezTo>
                  <a:cubicBezTo>
                    <a:pt x="472" y="91"/>
                    <a:pt x="472" y="91"/>
                    <a:pt x="472" y="91"/>
                  </a:cubicBezTo>
                  <a:cubicBezTo>
                    <a:pt x="472" y="91"/>
                    <a:pt x="472" y="91"/>
                    <a:pt x="472" y="91"/>
                  </a:cubicBezTo>
                  <a:cubicBezTo>
                    <a:pt x="472" y="91"/>
                    <a:pt x="472" y="91"/>
                    <a:pt x="472" y="91"/>
                  </a:cubicBezTo>
                  <a:cubicBezTo>
                    <a:pt x="472" y="91"/>
                    <a:pt x="472" y="91"/>
                    <a:pt x="472" y="91"/>
                  </a:cubicBezTo>
                  <a:cubicBezTo>
                    <a:pt x="471" y="93"/>
                    <a:pt x="470" y="96"/>
                    <a:pt x="470" y="100"/>
                  </a:cubicBezTo>
                  <a:cubicBezTo>
                    <a:pt x="470" y="103"/>
                    <a:pt x="471" y="106"/>
                    <a:pt x="471" y="109"/>
                  </a:cubicBezTo>
                  <a:cubicBezTo>
                    <a:pt x="471" y="116"/>
                    <a:pt x="471" y="123"/>
                    <a:pt x="471" y="129"/>
                  </a:cubicBezTo>
                  <a:cubicBezTo>
                    <a:pt x="471" y="129"/>
                    <a:pt x="471" y="129"/>
                    <a:pt x="471" y="129"/>
                  </a:cubicBezTo>
                  <a:cubicBezTo>
                    <a:pt x="471" y="129"/>
                    <a:pt x="471" y="129"/>
                    <a:pt x="471" y="129"/>
                  </a:cubicBezTo>
                  <a:cubicBezTo>
                    <a:pt x="471" y="130"/>
                    <a:pt x="470" y="131"/>
                    <a:pt x="470" y="131"/>
                  </a:cubicBezTo>
                  <a:cubicBezTo>
                    <a:pt x="470" y="132"/>
                    <a:pt x="468" y="132"/>
                    <a:pt x="467" y="132"/>
                  </a:cubicBezTo>
                  <a:cubicBezTo>
                    <a:pt x="467" y="132"/>
                    <a:pt x="467" y="132"/>
                    <a:pt x="467" y="132"/>
                  </a:cubicBezTo>
                  <a:cubicBezTo>
                    <a:pt x="467" y="132"/>
                    <a:pt x="467" y="132"/>
                    <a:pt x="467" y="132"/>
                  </a:cubicBezTo>
                  <a:cubicBezTo>
                    <a:pt x="463" y="132"/>
                    <a:pt x="457" y="130"/>
                    <a:pt x="454" y="128"/>
                  </a:cubicBezTo>
                  <a:cubicBezTo>
                    <a:pt x="454" y="128"/>
                    <a:pt x="453" y="128"/>
                    <a:pt x="453" y="128"/>
                  </a:cubicBezTo>
                  <a:cubicBezTo>
                    <a:pt x="453" y="128"/>
                    <a:pt x="452" y="128"/>
                    <a:pt x="451" y="128"/>
                  </a:cubicBezTo>
                  <a:cubicBezTo>
                    <a:pt x="451" y="128"/>
                    <a:pt x="451" y="128"/>
                    <a:pt x="451" y="128"/>
                  </a:cubicBezTo>
                  <a:cubicBezTo>
                    <a:pt x="449" y="128"/>
                    <a:pt x="441" y="115"/>
                    <a:pt x="440" y="113"/>
                  </a:cubicBezTo>
                  <a:cubicBezTo>
                    <a:pt x="436" y="108"/>
                    <a:pt x="436" y="102"/>
                    <a:pt x="436" y="95"/>
                  </a:cubicBezTo>
                  <a:cubicBezTo>
                    <a:pt x="436" y="93"/>
                    <a:pt x="436" y="91"/>
                    <a:pt x="436" y="89"/>
                  </a:cubicBezTo>
                  <a:cubicBezTo>
                    <a:pt x="436" y="89"/>
                    <a:pt x="436" y="88"/>
                    <a:pt x="436" y="87"/>
                  </a:cubicBezTo>
                  <a:cubicBezTo>
                    <a:pt x="436" y="80"/>
                    <a:pt x="436" y="72"/>
                    <a:pt x="437" y="68"/>
                  </a:cubicBezTo>
                  <a:cubicBezTo>
                    <a:pt x="437" y="67"/>
                    <a:pt x="437" y="66"/>
                    <a:pt x="438" y="66"/>
                  </a:cubicBezTo>
                  <a:cubicBezTo>
                    <a:pt x="439" y="58"/>
                    <a:pt x="435" y="57"/>
                    <a:pt x="426" y="57"/>
                  </a:cubicBezTo>
                  <a:cubicBezTo>
                    <a:pt x="416" y="57"/>
                    <a:pt x="414" y="59"/>
                    <a:pt x="410" y="59"/>
                  </a:cubicBezTo>
                  <a:cubicBezTo>
                    <a:pt x="410" y="59"/>
                    <a:pt x="410" y="59"/>
                    <a:pt x="410" y="59"/>
                  </a:cubicBezTo>
                  <a:cubicBezTo>
                    <a:pt x="410" y="59"/>
                    <a:pt x="410" y="59"/>
                    <a:pt x="410" y="59"/>
                  </a:cubicBezTo>
                  <a:cubicBezTo>
                    <a:pt x="408" y="59"/>
                    <a:pt x="406" y="58"/>
                    <a:pt x="401" y="56"/>
                  </a:cubicBezTo>
                  <a:cubicBezTo>
                    <a:pt x="401" y="56"/>
                    <a:pt x="401" y="56"/>
                    <a:pt x="401" y="56"/>
                  </a:cubicBezTo>
                  <a:cubicBezTo>
                    <a:pt x="401" y="56"/>
                    <a:pt x="400" y="56"/>
                    <a:pt x="400" y="56"/>
                  </a:cubicBezTo>
                  <a:cubicBezTo>
                    <a:pt x="397" y="56"/>
                    <a:pt x="395" y="55"/>
                    <a:pt x="393" y="53"/>
                  </a:cubicBezTo>
                  <a:cubicBezTo>
                    <a:pt x="392" y="53"/>
                    <a:pt x="392" y="52"/>
                    <a:pt x="392" y="52"/>
                  </a:cubicBezTo>
                  <a:cubicBezTo>
                    <a:pt x="389" y="51"/>
                    <a:pt x="386" y="50"/>
                    <a:pt x="383" y="50"/>
                  </a:cubicBezTo>
                  <a:cubicBezTo>
                    <a:pt x="382" y="49"/>
                    <a:pt x="382" y="49"/>
                    <a:pt x="381" y="49"/>
                  </a:cubicBezTo>
                  <a:cubicBezTo>
                    <a:pt x="381" y="49"/>
                    <a:pt x="381" y="49"/>
                    <a:pt x="381" y="49"/>
                  </a:cubicBezTo>
                  <a:cubicBezTo>
                    <a:pt x="381" y="49"/>
                    <a:pt x="381" y="49"/>
                    <a:pt x="381" y="49"/>
                  </a:cubicBezTo>
                  <a:cubicBezTo>
                    <a:pt x="378" y="52"/>
                    <a:pt x="376" y="53"/>
                    <a:pt x="373" y="53"/>
                  </a:cubicBezTo>
                  <a:cubicBezTo>
                    <a:pt x="372" y="53"/>
                    <a:pt x="370" y="53"/>
                    <a:pt x="368" y="53"/>
                  </a:cubicBezTo>
                  <a:cubicBezTo>
                    <a:pt x="364" y="50"/>
                    <a:pt x="363" y="44"/>
                    <a:pt x="362" y="42"/>
                  </a:cubicBezTo>
                  <a:cubicBezTo>
                    <a:pt x="362" y="42"/>
                    <a:pt x="361" y="42"/>
                    <a:pt x="361" y="42"/>
                  </a:cubicBezTo>
                  <a:cubicBezTo>
                    <a:pt x="358" y="42"/>
                    <a:pt x="355" y="41"/>
                    <a:pt x="352" y="39"/>
                  </a:cubicBezTo>
                  <a:cubicBezTo>
                    <a:pt x="346" y="37"/>
                    <a:pt x="341" y="33"/>
                    <a:pt x="335" y="31"/>
                  </a:cubicBezTo>
                  <a:cubicBezTo>
                    <a:pt x="330" y="30"/>
                    <a:pt x="324" y="29"/>
                    <a:pt x="318" y="27"/>
                  </a:cubicBezTo>
                  <a:cubicBezTo>
                    <a:pt x="316" y="27"/>
                    <a:pt x="314" y="26"/>
                    <a:pt x="312" y="26"/>
                  </a:cubicBezTo>
                  <a:cubicBezTo>
                    <a:pt x="311" y="25"/>
                    <a:pt x="310" y="25"/>
                    <a:pt x="310" y="25"/>
                  </a:cubicBezTo>
                  <a:cubicBezTo>
                    <a:pt x="307" y="24"/>
                    <a:pt x="305" y="24"/>
                    <a:pt x="303" y="24"/>
                  </a:cubicBezTo>
                  <a:cubicBezTo>
                    <a:pt x="302" y="24"/>
                    <a:pt x="301" y="24"/>
                    <a:pt x="300" y="25"/>
                  </a:cubicBezTo>
                  <a:cubicBezTo>
                    <a:pt x="300" y="25"/>
                    <a:pt x="300" y="25"/>
                    <a:pt x="299" y="25"/>
                  </a:cubicBezTo>
                  <a:cubicBezTo>
                    <a:pt x="296" y="27"/>
                    <a:pt x="293" y="29"/>
                    <a:pt x="289" y="31"/>
                  </a:cubicBezTo>
                  <a:cubicBezTo>
                    <a:pt x="286" y="34"/>
                    <a:pt x="285" y="38"/>
                    <a:pt x="282" y="42"/>
                  </a:cubicBezTo>
                  <a:cubicBezTo>
                    <a:pt x="280" y="46"/>
                    <a:pt x="277" y="48"/>
                    <a:pt x="272" y="49"/>
                  </a:cubicBezTo>
                  <a:cubicBezTo>
                    <a:pt x="272" y="49"/>
                    <a:pt x="271" y="49"/>
                    <a:pt x="270" y="49"/>
                  </a:cubicBezTo>
                  <a:cubicBezTo>
                    <a:pt x="267" y="50"/>
                    <a:pt x="263" y="50"/>
                    <a:pt x="259" y="51"/>
                  </a:cubicBezTo>
                  <a:cubicBezTo>
                    <a:pt x="258" y="51"/>
                    <a:pt x="258" y="51"/>
                    <a:pt x="257" y="51"/>
                  </a:cubicBezTo>
                  <a:cubicBezTo>
                    <a:pt x="255" y="52"/>
                    <a:pt x="253" y="53"/>
                    <a:pt x="251" y="53"/>
                  </a:cubicBezTo>
                  <a:cubicBezTo>
                    <a:pt x="250" y="53"/>
                    <a:pt x="249" y="53"/>
                    <a:pt x="248" y="53"/>
                  </a:cubicBezTo>
                  <a:cubicBezTo>
                    <a:pt x="247" y="53"/>
                    <a:pt x="246" y="53"/>
                    <a:pt x="245" y="52"/>
                  </a:cubicBezTo>
                  <a:cubicBezTo>
                    <a:pt x="245" y="52"/>
                    <a:pt x="245" y="52"/>
                    <a:pt x="245" y="52"/>
                  </a:cubicBezTo>
                  <a:cubicBezTo>
                    <a:pt x="241" y="49"/>
                    <a:pt x="239" y="46"/>
                    <a:pt x="235" y="43"/>
                  </a:cubicBezTo>
                  <a:cubicBezTo>
                    <a:pt x="232" y="42"/>
                    <a:pt x="230" y="40"/>
                    <a:pt x="228" y="39"/>
                  </a:cubicBezTo>
                  <a:cubicBezTo>
                    <a:pt x="227" y="39"/>
                    <a:pt x="227" y="39"/>
                    <a:pt x="226" y="39"/>
                  </a:cubicBezTo>
                  <a:cubicBezTo>
                    <a:pt x="226" y="39"/>
                    <a:pt x="225" y="39"/>
                    <a:pt x="225" y="39"/>
                  </a:cubicBezTo>
                  <a:cubicBezTo>
                    <a:pt x="224" y="40"/>
                    <a:pt x="224" y="40"/>
                    <a:pt x="223" y="40"/>
                  </a:cubicBezTo>
                  <a:cubicBezTo>
                    <a:pt x="222" y="41"/>
                    <a:pt x="221" y="42"/>
                    <a:pt x="220" y="42"/>
                  </a:cubicBezTo>
                  <a:cubicBezTo>
                    <a:pt x="219" y="44"/>
                    <a:pt x="217" y="46"/>
                    <a:pt x="216" y="48"/>
                  </a:cubicBezTo>
                  <a:cubicBezTo>
                    <a:pt x="216" y="49"/>
                    <a:pt x="215" y="50"/>
                    <a:pt x="215" y="51"/>
                  </a:cubicBezTo>
                  <a:cubicBezTo>
                    <a:pt x="214" y="53"/>
                    <a:pt x="212" y="55"/>
                    <a:pt x="211" y="56"/>
                  </a:cubicBezTo>
                  <a:cubicBezTo>
                    <a:pt x="210" y="57"/>
                    <a:pt x="209" y="58"/>
                    <a:pt x="208" y="59"/>
                  </a:cubicBezTo>
                  <a:cubicBezTo>
                    <a:pt x="207" y="59"/>
                    <a:pt x="207" y="59"/>
                    <a:pt x="206" y="59"/>
                  </a:cubicBezTo>
                  <a:cubicBezTo>
                    <a:pt x="206" y="59"/>
                    <a:pt x="206" y="59"/>
                    <a:pt x="206" y="59"/>
                  </a:cubicBezTo>
                  <a:cubicBezTo>
                    <a:pt x="204" y="60"/>
                    <a:pt x="203" y="60"/>
                    <a:pt x="201" y="61"/>
                  </a:cubicBezTo>
                  <a:cubicBezTo>
                    <a:pt x="200" y="61"/>
                    <a:pt x="200" y="61"/>
                    <a:pt x="199" y="61"/>
                  </a:cubicBezTo>
                  <a:cubicBezTo>
                    <a:pt x="197" y="62"/>
                    <a:pt x="195" y="62"/>
                    <a:pt x="193" y="63"/>
                  </a:cubicBezTo>
                  <a:cubicBezTo>
                    <a:pt x="192" y="63"/>
                    <a:pt x="190" y="63"/>
                    <a:pt x="189" y="63"/>
                  </a:cubicBezTo>
                  <a:cubicBezTo>
                    <a:pt x="188" y="64"/>
                    <a:pt x="187" y="64"/>
                    <a:pt x="186" y="64"/>
                  </a:cubicBezTo>
                  <a:cubicBezTo>
                    <a:pt x="186" y="64"/>
                    <a:pt x="185" y="64"/>
                    <a:pt x="185" y="64"/>
                  </a:cubicBezTo>
                  <a:cubicBezTo>
                    <a:pt x="184" y="64"/>
                    <a:pt x="183" y="64"/>
                    <a:pt x="182" y="64"/>
                  </a:cubicBezTo>
                  <a:cubicBezTo>
                    <a:pt x="181" y="64"/>
                    <a:pt x="178" y="64"/>
                    <a:pt x="177" y="64"/>
                  </a:cubicBezTo>
                  <a:cubicBezTo>
                    <a:pt x="175" y="63"/>
                    <a:pt x="174" y="63"/>
                    <a:pt x="172" y="62"/>
                  </a:cubicBezTo>
                  <a:cubicBezTo>
                    <a:pt x="170" y="62"/>
                    <a:pt x="168" y="61"/>
                    <a:pt x="165" y="60"/>
                  </a:cubicBezTo>
                  <a:cubicBezTo>
                    <a:pt x="164" y="59"/>
                    <a:pt x="164" y="59"/>
                    <a:pt x="163" y="59"/>
                  </a:cubicBezTo>
                  <a:cubicBezTo>
                    <a:pt x="161" y="58"/>
                    <a:pt x="160" y="56"/>
                    <a:pt x="158" y="55"/>
                  </a:cubicBezTo>
                  <a:cubicBezTo>
                    <a:pt x="156" y="54"/>
                    <a:pt x="155" y="51"/>
                    <a:pt x="153" y="50"/>
                  </a:cubicBezTo>
                  <a:cubicBezTo>
                    <a:pt x="151" y="49"/>
                    <a:pt x="150" y="46"/>
                    <a:pt x="148" y="45"/>
                  </a:cubicBezTo>
                  <a:cubicBezTo>
                    <a:pt x="146" y="43"/>
                    <a:pt x="146" y="42"/>
                    <a:pt x="145" y="40"/>
                  </a:cubicBezTo>
                  <a:cubicBezTo>
                    <a:pt x="144" y="37"/>
                    <a:pt x="145" y="34"/>
                    <a:pt x="146" y="29"/>
                  </a:cubicBezTo>
                  <a:cubicBezTo>
                    <a:pt x="146" y="28"/>
                    <a:pt x="146" y="26"/>
                    <a:pt x="146" y="25"/>
                  </a:cubicBezTo>
                  <a:cubicBezTo>
                    <a:pt x="146" y="24"/>
                    <a:pt x="146" y="19"/>
                    <a:pt x="145" y="16"/>
                  </a:cubicBezTo>
                  <a:cubicBezTo>
                    <a:pt x="144" y="15"/>
                    <a:pt x="143" y="14"/>
                    <a:pt x="143" y="12"/>
                  </a:cubicBezTo>
                  <a:cubicBezTo>
                    <a:pt x="143" y="10"/>
                    <a:pt x="142" y="10"/>
                    <a:pt x="141" y="10"/>
                  </a:cubicBezTo>
                  <a:cubicBezTo>
                    <a:pt x="141" y="10"/>
                    <a:pt x="141" y="10"/>
                    <a:pt x="141" y="10"/>
                  </a:cubicBezTo>
                  <a:cubicBezTo>
                    <a:pt x="138" y="13"/>
                    <a:pt x="131" y="21"/>
                    <a:pt x="126" y="21"/>
                  </a:cubicBezTo>
                  <a:cubicBezTo>
                    <a:pt x="126" y="21"/>
                    <a:pt x="126" y="21"/>
                    <a:pt x="125" y="21"/>
                  </a:cubicBezTo>
                  <a:cubicBezTo>
                    <a:pt x="125" y="21"/>
                    <a:pt x="124" y="21"/>
                    <a:pt x="124" y="22"/>
                  </a:cubicBezTo>
                  <a:cubicBezTo>
                    <a:pt x="123" y="22"/>
                    <a:pt x="122" y="22"/>
                    <a:pt x="121" y="22"/>
                  </a:cubicBezTo>
                  <a:cubicBezTo>
                    <a:pt x="119" y="22"/>
                    <a:pt x="117" y="22"/>
                    <a:pt x="116" y="22"/>
                  </a:cubicBezTo>
                  <a:cubicBezTo>
                    <a:pt x="114" y="22"/>
                    <a:pt x="111" y="21"/>
                    <a:pt x="110" y="21"/>
                  </a:cubicBezTo>
                  <a:cubicBezTo>
                    <a:pt x="106" y="21"/>
                    <a:pt x="103" y="21"/>
                    <a:pt x="99" y="21"/>
                  </a:cubicBezTo>
                  <a:cubicBezTo>
                    <a:pt x="98" y="21"/>
                    <a:pt x="94" y="21"/>
                    <a:pt x="90" y="21"/>
                  </a:cubicBezTo>
                  <a:cubicBezTo>
                    <a:pt x="86" y="21"/>
                    <a:pt x="81" y="21"/>
                    <a:pt x="81" y="20"/>
                  </a:cubicBezTo>
                  <a:cubicBezTo>
                    <a:pt x="81" y="15"/>
                    <a:pt x="82" y="13"/>
                    <a:pt x="81" y="12"/>
                  </a:cubicBezTo>
                  <a:cubicBezTo>
                    <a:pt x="81" y="11"/>
                    <a:pt x="80" y="10"/>
                    <a:pt x="79" y="9"/>
                  </a:cubicBezTo>
                  <a:cubicBezTo>
                    <a:pt x="79" y="9"/>
                    <a:pt x="78" y="9"/>
                    <a:pt x="77" y="8"/>
                  </a:cubicBezTo>
                  <a:cubicBezTo>
                    <a:pt x="77" y="8"/>
                    <a:pt x="77" y="8"/>
                    <a:pt x="76" y="8"/>
                  </a:cubicBezTo>
                  <a:cubicBezTo>
                    <a:pt x="73" y="8"/>
                    <a:pt x="71" y="7"/>
                    <a:pt x="69" y="6"/>
                  </a:cubicBezTo>
                  <a:cubicBezTo>
                    <a:pt x="65" y="4"/>
                    <a:pt x="60" y="3"/>
                    <a:pt x="54" y="2"/>
                  </a:cubicBezTo>
                  <a:cubicBezTo>
                    <a:pt x="52" y="1"/>
                    <a:pt x="46" y="0"/>
                    <a:pt x="41" y="0"/>
                  </a:cubicBezTo>
                </a:path>
              </a:pathLst>
            </a:custGeom>
            <a:solidFill>
              <a:srgbClr val="B4C7E7"/>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4" name="Freeform 252"/>
            <p:cNvSpPr>
              <a:spLocks noEditPoints="1"/>
            </p:cNvSpPr>
            <p:nvPr/>
          </p:nvSpPr>
          <p:spPr bwMode="auto">
            <a:xfrm>
              <a:off x="3823153" y="2005641"/>
              <a:ext cx="405165" cy="663421"/>
            </a:xfrm>
            <a:custGeom>
              <a:avLst/>
              <a:gdLst>
                <a:gd name="T0" fmla="*/ 27 w 316"/>
                <a:gd name="T1" fmla="*/ 501 h 501"/>
                <a:gd name="T2" fmla="*/ 23 w 316"/>
                <a:gd name="T3" fmla="*/ 477 h 501"/>
                <a:gd name="T4" fmla="*/ 26 w 316"/>
                <a:gd name="T5" fmla="*/ 491 h 501"/>
                <a:gd name="T6" fmla="*/ 24 w 316"/>
                <a:gd name="T7" fmla="*/ 481 h 501"/>
                <a:gd name="T8" fmla="*/ 22 w 316"/>
                <a:gd name="T9" fmla="*/ 447 h 501"/>
                <a:gd name="T10" fmla="*/ 23 w 316"/>
                <a:gd name="T11" fmla="*/ 463 h 501"/>
                <a:gd name="T12" fmla="*/ 23 w 316"/>
                <a:gd name="T13" fmla="*/ 463 h 501"/>
                <a:gd name="T14" fmla="*/ 12 w 316"/>
                <a:gd name="T15" fmla="*/ 363 h 501"/>
                <a:gd name="T16" fmla="*/ 16 w 316"/>
                <a:gd name="T17" fmla="*/ 403 h 501"/>
                <a:gd name="T18" fmla="*/ 0 w 316"/>
                <a:gd name="T19" fmla="*/ 378 h 501"/>
                <a:gd name="T20" fmla="*/ 24 w 316"/>
                <a:gd name="T21" fmla="*/ 414 h 501"/>
                <a:gd name="T22" fmla="*/ 24 w 316"/>
                <a:gd name="T23" fmla="*/ 414 h 501"/>
                <a:gd name="T24" fmla="*/ 12 w 316"/>
                <a:gd name="T25" fmla="*/ 363 h 501"/>
                <a:gd name="T26" fmla="*/ 29 w 316"/>
                <a:gd name="T27" fmla="*/ 328 h 501"/>
                <a:gd name="T28" fmla="*/ 29 w 316"/>
                <a:gd name="T29" fmla="*/ 320 h 501"/>
                <a:gd name="T30" fmla="*/ 138 w 316"/>
                <a:gd name="T31" fmla="*/ 172 h 501"/>
                <a:gd name="T32" fmla="*/ 138 w 316"/>
                <a:gd name="T33" fmla="*/ 195 h 501"/>
                <a:gd name="T34" fmla="*/ 172 w 316"/>
                <a:gd name="T35" fmla="*/ 148 h 501"/>
                <a:gd name="T36" fmla="*/ 172 w 316"/>
                <a:gd name="T37" fmla="*/ 148 h 501"/>
                <a:gd name="T38" fmla="*/ 172 w 316"/>
                <a:gd name="T39" fmla="*/ 148 h 501"/>
                <a:gd name="T40" fmla="*/ 172 w 316"/>
                <a:gd name="T41" fmla="*/ 148 h 501"/>
                <a:gd name="T42" fmla="*/ 172 w 316"/>
                <a:gd name="T43" fmla="*/ 148 h 501"/>
                <a:gd name="T44" fmla="*/ 172 w 316"/>
                <a:gd name="T45" fmla="*/ 148 h 501"/>
                <a:gd name="T46" fmla="*/ 172 w 316"/>
                <a:gd name="T47" fmla="*/ 148 h 501"/>
                <a:gd name="T48" fmla="*/ 172 w 316"/>
                <a:gd name="T49" fmla="*/ 148 h 501"/>
                <a:gd name="T50" fmla="*/ 172 w 316"/>
                <a:gd name="T51" fmla="*/ 148 h 501"/>
                <a:gd name="T52" fmla="*/ 172 w 316"/>
                <a:gd name="T53" fmla="*/ 148 h 501"/>
                <a:gd name="T54" fmla="*/ 172 w 316"/>
                <a:gd name="T55" fmla="*/ 148 h 501"/>
                <a:gd name="T56" fmla="*/ 172 w 316"/>
                <a:gd name="T57" fmla="*/ 148 h 501"/>
                <a:gd name="T58" fmla="*/ 172 w 316"/>
                <a:gd name="T59" fmla="*/ 148 h 501"/>
                <a:gd name="T60" fmla="*/ 172 w 316"/>
                <a:gd name="T61" fmla="*/ 148 h 501"/>
                <a:gd name="T62" fmla="*/ 172 w 316"/>
                <a:gd name="T63" fmla="*/ 148 h 501"/>
                <a:gd name="T64" fmla="*/ 216 w 316"/>
                <a:gd name="T65" fmla="*/ 133 h 501"/>
                <a:gd name="T66" fmla="*/ 216 w 316"/>
                <a:gd name="T67" fmla="*/ 133 h 501"/>
                <a:gd name="T68" fmla="*/ 303 w 316"/>
                <a:gd name="T69" fmla="*/ 26 h 501"/>
                <a:gd name="T70" fmla="*/ 304 w 316"/>
                <a:gd name="T71" fmla="*/ 42 h 501"/>
                <a:gd name="T72" fmla="*/ 315 w 316"/>
                <a:gd name="T73" fmla="*/ 0 h 501"/>
                <a:gd name="T74" fmla="*/ 315 w 316"/>
                <a:gd name="T75" fmla="*/ 0 h 501"/>
                <a:gd name="T76" fmla="*/ 315 w 316"/>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6" h="501">
                  <a:moveTo>
                    <a:pt x="26" y="495"/>
                  </a:moveTo>
                  <a:cubicBezTo>
                    <a:pt x="27" y="497"/>
                    <a:pt x="27" y="499"/>
                    <a:pt x="27" y="501"/>
                  </a:cubicBezTo>
                  <a:cubicBezTo>
                    <a:pt x="27" y="499"/>
                    <a:pt x="27" y="497"/>
                    <a:pt x="26" y="495"/>
                  </a:cubicBezTo>
                  <a:moveTo>
                    <a:pt x="23" y="477"/>
                  </a:moveTo>
                  <a:cubicBezTo>
                    <a:pt x="23" y="480"/>
                    <a:pt x="24" y="483"/>
                    <a:pt x="24" y="485"/>
                  </a:cubicBezTo>
                  <a:cubicBezTo>
                    <a:pt x="25" y="487"/>
                    <a:pt x="25" y="489"/>
                    <a:pt x="26" y="491"/>
                  </a:cubicBezTo>
                  <a:cubicBezTo>
                    <a:pt x="26" y="491"/>
                    <a:pt x="26" y="491"/>
                    <a:pt x="26" y="490"/>
                  </a:cubicBezTo>
                  <a:cubicBezTo>
                    <a:pt x="26" y="487"/>
                    <a:pt x="25" y="484"/>
                    <a:pt x="24" y="481"/>
                  </a:cubicBezTo>
                  <a:cubicBezTo>
                    <a:pt x="24" y="479"/>
                    <a:pt x="24" y="478"/>
                    <a:pt x="23" y="477"/>
                  </a:cubicBezTo>
                  <a:moveTo>
                    <a:pt x="22" y="447"/>
                  </a:moveTo>
                  <a:cubicBezTo>
                    <a:pt x="22" y="452"/>
                    <a:pt x="23" y="458"/>
                    <a:pt x="23" y="463"/>
                  </a:cubicBezTo>
                  <a:cubicBezTo>
                    <a:pt x="23" y="463"/>
                    <a:pt x="23" y="463"/>
                    <a:pt x="23" y="463"/>
                  </a:cubicBezTo>
                  <a:cubicBezTo>
                    <a:pt x="23" y="463"/>
                    <a:pt x="23" y="463"/>
                    <a:pt x="23" y="463"/>
                  </a:cubicBezTo>
                  <a:cubicBezTo>
                    <a:pt x="23" y="463"/>
                    <a:pt x="23" y="463"/>
                    <a:pt x="23" y="463"/>
                  </a:cubicBezTo>
                  <a:cubicBezTo>
                    <a:pt x="23" y="458"/>
                    <a:pt x="22" y="452"/>
                    <a:pt x="22" y="447"/>
                  </a:cubicBezTo>
                  <a:moveTo>
                    <a:pt x="12" y="363"/>
                  </a:moveTo>
                  <a:cubicBezTo>
                    <a:pt x="12" y="363"/>
                    <a:pt x="12" y="363"/>
                    <a:pt x="12" y="363"/>
                  </a:cubicBezTo>
                  <a:cubicBezTo>
                    <a:pt x="16" y="403"/>
                    <a:pt x="16" y="403"/>
                    <a:pt x="16" y="403"/>
                  </a:cubicBezTo>
                  <a:cubicBezTo>
                    <a:pt x="15" y="402"/>
                    <a:pt x="13" y="400"/>
                    <a:pt x="11" y="398"/>
                  </a:cubicBezTo>
                  <a:cubicBezTo>
                    <a:pt x="8" y="393"/>
                    <a:pt x="0" y="385"/>
                    <a:pt x="0" y="378"/>
                  </a:cubicBezTo>
                  <a:cubicBezTo>
                    <a:pt x="0" y="385"/>
                    <a:pt x="8" y="393"/>
                    <a:pt x="11" y="398"/>
                  </a:cubicBezTo>
                  <a:cubicBezTo>
                    <a:pt x="16" y="404"/>
                    <a:pt x="21" y="407"/>
                    <a:pt x="24" y="414"/>
                  </a:cubicBezTo>
                  <a:cubicBezTo>
                    <a:pt x="25" y="416"/>
                    <a:pt x="25" y="418"/>
                    <a:pt x="25" y="420"/>
                  </a:cubicBezTo>
                  <a:cubicBezTo>
                    <a:pt x="25" y="418"/>
                    <a:pt x="25" y="416"/>
                    <a:pt x="24" y="414"/>
                  </a:cubicBezTo>
                  <a:cubicBezTo>
                    <a:pt x="22" y="410"/>
                    <a:pt x="19" y="407"/>
                    <a:pt x="16" y="403"/>
                  </a:cubicBezTo>
                  <a:cubicBezTo>
                    <a:pt x="12" y="363"/>
                    <a:pt x="12" y="363"/>
                    <a:pt x="12" y="363"/>
                  </a:cubicBezTo>
                  <a:moveTo>
                    <a:pt x="29" y="320"/>
                  </a:moveTo>
                  <a:cubicBezTo>
                    <a:pt x="29" y="323"/>
                    <a:pt x="29" y="325"/>
                    <a:pt x="29" y="328"/>
                  </a:cubicBezTo>
                  <a:cubicBezTo>
                    <a:pt x="29" y="328"/>
                    <a:pt x="29" y="328"/>
                    <a:pt x="29" y="328"/>
                  </a:cubicBezTo>
                  <a:cubicBezTo>
                    <a:pt x="29" y="325"/>
                    <a:pt x="29" y="323"/>
                    <a:pt x="29" y="320"/>
                  </a:cubicBezTo>
                  <a:moveTo>
                    <a:pt x="138" y="172"/>
                  </a:moveTo>
                  <a:cubicBezTo>
                    <a:pt x="138" y="172"/>
                    <a:pt x="138" y="172"/>
                    <a:pt x="138" y="172"/>
                  </a:cubicBezTo>
                  <a:cubicBezTo>
                    <a:pt x="138" y="180"/>
                    <a:pt x="138" y="187"/>
                    <a:pt x="138" y="195"/>
                  </a:cubicBezTo>
                  <a:cubicBezTo>
                    <a:pt x="138" y="195"/>
                    <a:pt x="138" y="195"/>
                    <a:pt x="138" y="195"/>
                  </a:cubicBezTo>
                  <a:cubicBezTo>
                    <a:pt x="138" y="187"/>
                    <a:pt x="138" y="180"/>
                    <a:pt x="138" y="172"/>
                  </a:cubicBezTo>
                  <a:moveTo>
                    <a:pt x="172" y="148"/>
                  </a:moveTo>
                  <a:cubicBezTo>
                    <a:pt x="172" y="148"/>
                    <a:pt x="172" y="149"/>
                    <a:pt x="172" y="149"/>
                  </a:cubicBezTo>
                  <a:cubicBezTo>
                    <a:pt x="172" y="149"/>
                    <a:pt x="172" y="148"/>
                    <a:pt x="172" y="148"/>
                  </a:cubicBezTo>
                  <a:moveTo>
                    <a:pt x="172" y="148"/>
                  </a:moveTo>
                  <a:cubicBezTo>
                    <a:pt x="172" y="148"/>
                    <a:pt x="172" y="148"/>
                    <a:pt x="172" y="148"/>
                  </a:cubicBezTo>
                  <a:cubicBezTo>
                    <a:pt x="172" y="148"/>
                    <a:pt x="172" y="148"/>
                    <a:pt x="172" y="148"/>
                  </a:cubicBezTo>
                  <a:moveTo>
                    <a:pt x="172" y="148"/>
                  </a:moveTo>
                  <a:cubicBezTo>
                    <a:pt x="172" y="148"/>
                    <a:pt x="172" y="148"/>
                    <a:pt x="172" y="148"/>
                  </a:cubicBezTo>
                  <a:cubicBezTo>
                    <a:pt x="172" y="148"/>
                    <a:pt x="172" y="148"/>
                    <a:pt x="172" y="148"/>
                  </a:cubicBezTo>
                  <a:moveTo>
                    <a:pt x="172" y="148"/>
                  </a:moveTo>
                  <a:cubicBezTo>
                    <a:pt x="172" y="148"/>
                    <a:pt x="172" y="148"/>
                    <a:pt x="172" y="148"/>
                  </a:cubicBezTo>
                  <a:cubicBezTo>
                    <a:pt x="172" y="148"/>
                    <a:pt x="172" y="148"/>
                    <a:pt x="172" y="148"/>
                  </a:cubicBezTo>
                  <a:moveTo>
                    <a:pt x="172" y="148"/>
                  </a:moveTo>
                  <a:cubicBezTo>
                    <a:pt x="172" y="148"/>
                    <a:pt x="172" y="148"/>
                    <a:pt x="172" y="148"/>
                  </a:cubicBezTo>
                  <a:cubicBezTo>
                    <a:pt x="172" y="148"/>
                    <a:pt x="172" y="148"/>
                    <a:pt x="172" y="148"/>
                  </a:cubicBezTo>
                  <a:moveTo>
                    <a:pt x="172" y="148"/>
                  </a:moveTo>
                  <a:cubicBezTo>
                    <a:pt x="172" y="148"/>
                    <a:pt x="172" y="148"/>
                    <a:pt x="172" y="148"/>
                  </a:cubicBezTo>
                  <a:cubicBezTo>
                    <a:pt x="172" y="148"/>
                    <a:pt x="172" y="148"/>
                    <a:pt x="172" y="148"/>
                  </a:cubicBezTo>
                  <a:moveTo>
                    <a:pt x="172" y="148"/>
                  </a:moveTo>
                  <a:cubicBezTo>
                    <a:pt x="172" y="148"/>
                    <a:pt x="172" y="148"/>
                    <a:pt x="172" y="148"/>
                  </a:cubicBezTo>
                  <a:cubicBezTo>
                    <a:pt x="172" y="148"/>
                    <a:pt x="172" y="148"/>
                    <a:pt x="172" y="148"/>
                  </a:cubicBezTo>
                  <a:moveTo>
                    <a:pt x="172" y="148"/>
                  </a:moveTo>
                  <a:cubicBezTo>
                    <a:pt x="172" y="148"/>
                    <a:pt x="172" y="148"/>
                    <a:pt x="172" y="148"/>
                  </a:cubicBezTo>
                  <a:cubicBezTo>
                    <a:pt x="172" y="148"/>
                    <a:pt x="172" y="148"/>
                    <a:pt x="172" y="148"/>
                  </a:cubicBezTo>
                  <a:moveTo>
                    <a:pt x="172" y="148"/>
                  </a:moveTo>
                  <a:cubicBezTo>
                    <a:pt x="172" y="148"/>
                    <a:pt x="172" y="148"/>
                    <a:pt x="172" y="148"/>
                  </a:cubicBezTo>
                  <a:cubicBezTo>
                    <a:pt x="172" y="148"/>
                    <a:pt x="172" y="148"/>
                    <a:pt x="172" y="148"/>
                  </a:cubicBezTo>
                  <a:moveTo>
                    <a:pt x="172" y="148"/>
                  </a:moveTo>
                  <a:cubicBezTo>
                    <a:pt x="172" y="148"/>
                    <a:pt x="172" y="148"/>
                    <a:pt x="172" y="148"/>
                  </a:cubicBezTo>
                  <a:cubicBezTo>
                    <a:pt x="172" y="148"/>
                    <a:pt x="172" y="148"/>
                    <a:pt x="172" y="148"/>
                  </a:cubicBezTo>
                  <a:moveTo>
                    <a:pt x="216" y="133"/>
                  </a:moveTo>
                  <a:cubicBezTo>
                    <a:pt x="216" y="133"/>
                    <a:pt x="216" y="133"/>
                    <a:pt x="216" y="133"/>
                  </a:cubicBezTo>
                  <a:cubicBezTo>
                    <a:pt x="216" y="133"/>
                    <a:pt x="216" y="133"/>
                    <a:pt x="216" y="133"/>
                  </a:cubicBezTo>
                  <a:cubicBezTo>
                    <a:pt x="216" y="133"/>
                    <a:pt x="216" y="133"/>
                    <a:pt x="216" y="133"/>
                  </a:cubicBezTo>
                  <a:moveTo>
                    <a:pt x="303" y="26"/>
                  </a:moveTo>
                  <a:cubicBezTo>
                    <a:pt x="303" y="31"/>
                    <a:pt x="304" y="37"/>
                    <a:pt x="304" y="42"/>
                  </a:cubicBezTo>
                  <a:cubicBezTo>
                    <a:pt x="304" y="42"/>
                    <a:pt x="304" y="42"/>
                    <a:pt x="304" y="42"/>
                  </a:cubicBezTo>
                  <a:cubicBezTo>
                    <a:pt x="304" y="37"/>
                    <a:pt x="303" y="31"/>
                    <a:pt x="303" y="26"/>
                  </a:cubicBezTo>
                  <a:moveTo>
                    <a:pt x="315" y="0"/>
                  </a:moveTo>
                  <a:cubicBezTo>
                    <a:pt x="316" y="0"/>
                    <a:pt x="316" y="0"/>
                    <a:pt x="316" y="0"/>
                  </a:cubicBezTo>
                  <a:cubicBezTo>
                    <a:pt x="316" y="0"/>
                    <a:pt x="316" y="0"/>
                    <a:pt x="315" y="0"/>
                  </a:cubicBezTo>
                  <a:moveTo>
                    <a:pt x="314" y="0"/>
                  </a:moveTo>
                  <a:cubicBezTo>
                    <a:pt x="315" y="0"/>
                    <a:pt x="315" y="0"/>
                    <a:pt x="315" y="0"/>
                  </a:cubicBezTo>
                  <a:cubicBezTo>
                    <a:pt x="315" y="0"/>
                    <a:pt x="315" y="0"/>
                    <a:pt x="314"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5" name="Freeform 253"/>
            <p:cNvSpPr>
              <a:spLocks/>
            </p:cNvSpPr>
            <p:nvPr/>
          </p:nvSpPr>
          <p:spPr bwMode="auto">
            <a:xfrm>
              <a:off x="4071883" y="1207917"/>
              <a:ext cx="811895" cy="961151"/>
            </a:xfrm>
            <a:custGeom>
              <a:avLst/>
              <a:gdLst>
                <a:gd name="T0" fmla="*/ 481 w 633"/>
                <a:gd name="T1" fmla="*/ 14 h 725"/>
                <a:gd name="T2" fmla="*/ 425 w 633"/>
                <a:gd name="T3" fmla="*/ 28 h 725"/>
                <a:gd name="T4" fmla="*/ 392 w 633"/>
                <a:gd name="T5" fmla="*/ 86 h 725"/>
                <a:gd name="T6" fmla="*/ 370 w 633"/>
                <a:gd name="T7" fmla="*/ 113 h 725"/>
                <a:gd name="T8" fmla="*/ 377 w 633"/>
                <a:gd name="T9" fmla="*/ 159 h 725"/>
                <a:gd name="T10" fmla="*/ 323 w 633"/>
                <a:gd name="T11" fmla="*/ 129 h 725"/>
                <a:gd name="T12" fmla="*/ 294 w 633"/>
                <a:gd name="T13" fmla="*/ 168 h 725"/>
                <a:gd name="T14" fmla="*/ 262 w 633"/>
                <a:gd name="T15" fmla="*/ 244 h 725"/>
                <a:gd name="T16" fmla="*/ 215 w 633"/>
                <a:gd name="T17" fmla="*/ 266 h 725"/>
                <a:gd name="T18" fmla="*/ 186 w 633"/>
                <a:gd name="T19" fmla="*/ 257 h 725"/>
                <a:gd name="T20" fmla="*/ 115 w 633"/>
                <a:gd name="T21" fmla="*/ 238 h 725"/>
                <a:gd name="T22" fmla="*/ 84 w 633"/>
                <a:gd name="T23" fmla="*/ 242 h 725"/>
                <a:gd name="T24" fmla="*/ 69 w 633"/>
                <a:gd name="T25" fmla="*/ 314 h 725"/>
                <a:gd name="T26" fmla="*/ 35 w 633"/>
                <a:gd name="T27" fmla="*/ 352 h 725"/>
                <a:gd name="T28" fmla="*/ 36 w 633"/>
                <a:gd name="T29" fmla="*/ 409 h 725"/>
                <a:gd name="T30" fmla="*/ 19 w 633"/>
                <a:gd name="T31" fmla="*/ 483 h 725"/>
                <a:gd name="T32" fmla="*/ 26 w 633"/>
                <a:gd name="T33" fmla="*/ 533 h 725"/>
                <a:gd name="T34" fmla="*/ 60 w 633"/>
                <a:gd name="T35" fmla="*/ 545 h 725"/>
                <a:gd name="T36" fmla="*/ 89 w 633"/>
                <a:gd name="T37" fmla="*/ 579 h 725"/>
                <a:gd name="T38" fmla="*/ 144 w 633"/>
                <a:gd name="T39" fmla="*/ 613 h 725"/>
                <a:gd name="T40" fmla="*/ 177 w 633"/>
                <a:gd name="T41" fmla="*/ 615 h 725"/>
                <a:gd name="T42" fmla="*/ 231 w 633"/>
                <a:gd name="T43" fmla="*/ 608 h 725"/>
                <a:gd name="T44" fmla="*/ 292 w 633"/>
                <a:gd name="T45" fmla="*/ 613 h 725"/>
                <a:gd name="T46" fmla="*/ 351 w 633"/>
                <a:gd name="T47" fmla="*/ 625 h 725"/>
                <a:gd name="T48" fmla="*/ 352 w 633"/>
                <a:gd name="T49" fmla="*/ 709 h 725"/>
                <a:gd name="T50" fmla="*/ 369 w 633"/>
                <a:gd name="T51" fmla="*/ 725 h 725"/>
                <a:gd name="T52" fmla="*/ 411 w 633"/>
                <a:gd name="T53" fmla="*/ 705 h 725"/>
                <a:gd name="T54" fmla="*/ 443 w 633"/>
                <a:gd name="T55" fmla="*/ 718 h 725"/>
                <a:gd name="T56" fmla="*/ 484 w 633"/>
                <a:gd name="T57" fmla="*/ 696 h 725"/>
                <a:gd name="T58" fmla="*/ 514 w 633"/>
                <a:gd name="T59" fmla="*/ 687 h 725"/>
                <a:gd name="T60" fmla="*/ 545 w 633"/>
                <a:gd name="T61" fmla="*/ 687 h 725"/>
                <a:gd name="T62" fmla="*/ 553 w 633"/>
                <a:gd name="T63" fmla="*/ 642 h 725"/>
                <a:gd name="T64" fmla="*/ 503 w 633"/>
                <a:gd name="T65" fmla="*/ 625 h 725"/>
                <a:gd name="T66" fmla="*/ 489 w 633"/>
                <a:gd name="T67" fmla="*/ 623 h 725"/>
                <a:gd name="T68" fmla="*/ 435 w 633"/>
                <a:gd name="T69" fmla="*/ 560 h 725"/>
                <a:gd name="T70" fmla="*/ 434 w 633"/>
                <a:gd name="T71" fmla="*/ 528 h 725"/>
                <a:gd name="T72" fmla="*/ 444 w 633"/>
                <a:gd name="T73" fmla="*/ 527 h 725"/>
                <a:gd name="T74" fmla="*/ 446 w 633"/>
                <a:gd name="T75" fmla="*/ 527 h 725"/>
                <a:gd name="T76" fmla="*/ 453 w 633"/>
                <a:gd name="T77" fmla="*/ 527 h 725"/>
                <a:gd name="T78" fmla="*/ 466 w 633"/>
                <a:gd name="T79" fmla="*/ 502 h 725"/>
                <a:gd name="T80" fmla="*/ 457 w 633"/>
                <a:gd name="T81" fmla="*/ 488 h 725"/>
                <a:gd name="T82" fmla="*/ 462 w 633"/>
                <a:gd name="T83" fmla="*/ 474 h 725"/>
                <a:gd name="T84" fmla="*/ 464 w 633"/>
                <a:gd name="T85" fmla="*/ 475 h 725"/>
                <a:gd name="T86" fmla="*/ 488 w 633"/>
                <a:gd name="T87" fmla="*/ 447 h 725"/>
                <a:gd name="T88" fmla="*/ 516 w 633"/>
                <a:gd name="T89" fmla="*/ 399 h 725"/>
                <a:gd name="T90" fmla="*/ 536 w 633"/>
                <a:gd name="T91" fmla="*/ 400 h 725"/>
                <a:gd name="T92" fmla="*/ 546 w 633"/>
                <a:gd name="T93" fmla="*/ 399 h 725"/>
                <a:gd name="T94" fmla="*/ 552 w 633"/>
                <a:gd name="T95" fmla="*/ 399 h 725"/>
                <a:gd name="T96" fmla="*/ 556 w 633"/>
                <a:gd name="T97" fmla="*/ 399 h 725"/>
                <a:gd name="T98" fmla="*/ 560 w 633"/>
                <a:gd name="T99" fmla="*/ 399 h 725"/>
                <a:gd name="T100" fmla="*/ 569 w 633"/>
                <a:gd name="T101" fmla="*/ 398 h 725"/>
                <a:gd name="T102" fmla="*/ 597 w 633"/>
                <a:gd name="T103" fmla="*/ 349 h 725"/>
                <a:gd name="T104" fmla="*/ 623 w 633"/>
                <a:gd name="T105" fmla="*/ 291 h 725"/>
                <a:gd name="T106" fmla="*/ 618 w 633"/>
                <a:gd name="T107" fmla="*/ 255 h 725"/>
                <a:gd name="T108" fmla="*/ 609 w 633"/>
                <a:gd name="T109" fmla="*/ 180 h 725"/>
                <a:gd name="T110" fmla="*/ 627 w 633"/>
                <a:gd name="T111" fmla="*/ 149 h 725"/>
                <a:gd name="T112" fmla="*/ 624 w 633"/>
                <a:gd name="T113" fmla="*/ 85 h 725"/>
                <a:gd name="T114" fmla="*/ 600 w 633"/>
                <a:gd name="T115" fmla="*/ 46 h 725"/>
                <a:gd name="T116" fmla="*/ 596 w 633"/>
                <a:gd name="T117" fmla="*/ 28 h 725"/>
                <a:gd name="T118" fmla="*/ 550 w 633"/>
                <a:gd name="T119" fmla="*/ 21 h 725"/>
                <a:gd name="T120" fmla="*/ 523 w 633"/>
                <a:gd name="T121" fmla="*/ 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3" h="725">
                  <a:moveTo>
                    <a:pt x="513" y="0"/>
                  </a:moveTo>
                  <a:cubicBezTo>
                    <a:pt x="510" y="0"/>
                    <a:pt x="507" y="1"/>
                    <a:pt x="504" y="3"/>
                  </a:cubicBezTo>
                  <a:cubicBezTo>
                    <a:pt x="504" y="3"/>
                    <a:pt x="503" y="3"/>
                    <a:pt x="503" y="3"/>
                  </a:cubicBezTo>
                  <a:cubicBezTo>
                    <a:pt x="503" y="3"/>
                    <a:pt x="503" y="3"/>
                    <a:pt x="503" y="3"/>
                  </a:cubicBezTo>
                  <a:cubicBezTo>
                    <a:pt x="497" y="6"/>
                    <a:pt x="489" y="14"/>
                    <a:pt x="481" y="14"/>
                  </a:cubicBezTo>
                  <a:cubicBezTo>
                    <a:pt x="474" y="14"/>
                    <a:pt x="466" y="16"/>
                    <a:pt x="461" y="16"/>
                  </a:cubicBezTo>
                  <a:cubicBezTo>
                    <a:pt x="458" y="16"/>
                    <a:pt x="452" y="15"/>
                    <a:pt x="447" y="15"/>
                  </a:cubicBezTo>
                  <a:cubicBezTo>
                    <a:pt x="444" y="15"/>
                    <a:pt x="442" y="16"/>
                    <a:pt x="441" y="16"/>
                  </a:cubicBezTo>
                  <a:cubicBezTo>
                    <a:pt x="439" y="18"/>
                    <a:pt x="427" y="23"/>
                    <a:pt x="425" y="27"/>
                  </a:cubicBezTo>
                  <a:cubicBezTo>
                    <a:pt x="425" y="28"/>
                    <a:pt x="425" y="28"/>
                    <a:pt x="425" y="28"/>
                  </a:cubicBezTo>
                  <a:cubicBezTo>
                    <a:pt x="423" y="33"/>
                    <a:pt x="424" y="41"/>
                    <a:pt x="421" y="47"/>
                  </a:cubicBezTo>
                  <a:cubicBezTo>
                    <a:pt x="418" y="53"/>
                    <a:pt x="415" y="62"/>
                    <a:pt x="409" y="68"/>
                  </a:cubicBezTo>
                  <a:cubicBezTo>
                    <a:pt x="409" y="68"/>
                    <a:pt x="409" y="68"/>
                    <a:pt x="409" y="68"/>
                  </a:cubicBezTo>
                  <a:cubicBezTo>
                    <a:pt x="404" y="73"/>
                    <a:pt x="398" y="80"/>
                    <a:pt x="393" y="86"/>
                  </a:cubicBezTo>
                  <a:cubicBezTo>
                    <a:pt x="392" y="86"/>
                    <a:pt x="392" y="86"/>
                    <a:pt x="392" y="86"/>
                  </a:cubicBezTo>
                  <a:cubicBezTo>
                    <a:pt x="387" y="91"/>
                    <a:pt x="384" y="97"/>
                    <a:pt x="377" y="100"/>
                  </a:cubicBezTo>
                  <a:cubicBezTo>
                    <a:pt x="370" y="103"/>
                    <a:pt x="369" y="104"/>
                    <a:pt x="369" y="105"/>
                  </a:cubicBezTo>
                  <a:cubicBezTo>
                    <a:pt x="369" y="107"/>
                    <a:pt x="370" y="109"/>
                    <a:pt x="370" y="113"/>
                  </a:cubicBezTo>
                  <a:cubicBezTo>
                    <a:pt x="370" y="113"/>
                    <a:pt x="370" y="113"/>
                    <a:pt x="370" y="113"/>
                  </a:cubicBezTo>
                  <a:cubicBezTo>
                    <a:pt x="370" y="113"/>
                    <a:pt x="370" y="113"/>
                    <a:pt x="370" y="113"/>
                  </a:cubicBezTo>
                  <a:cubicBezTo>
                    <a:pt x="370" y="124"/>
                    <a:pt x="362" y="124"/>
                    <a:pt x="360" y="131"/>
                  </a:cubicBezTo>
                  <a:cubicBezTo>
                    <a:pt x="360" y="132"/>
                    <a:pt x="360" y="133"/>
                    <a:pt x="360" y="134"/>
                  </a:cubicBezTo>
                  <a:cubicBezTo>
                    <a:pt x="360" y="139"/>
                    <a:pt x="365" y="138"/>
                    <a:pt x="368" y="144"/>
                  </a:cubicBezTo>
                  <a:cubicBezTo>
                    <a:pt x="369" y="147"/>
                    <a:pt x="377" y="153"/>
                    <a:pt x="377" y="158"/>
                  </a:cubicBezTo>
                  <a:cubicBezTo>
                    <a:pt x="377" y="158"/>
                    <a:pt x="377" y="159"/>
                    <a:pt x="377" y="159"/>
                  </a:cubicBezTo>
                  <a:cubicBezTo>
                    <a:pt x="374" y="165"/>
                    <a:pt x="370" y="168"/>
                    <a:pt x="364" y="168"/>
                  </a:cubicBezTo>
                  <a:cubicBezTo>
                    <a:pt x="363" y="168"/>
                    <a:pt x="361" y="168"/>
                    <a:pt x="359" y="167"/>
                  </a:cubicBezTo>
                  <a:cubicBezTo>
                    <a:pt x="349" y="165"/>
                    <a:pt x="346" y="161"/>
                    <a:pt x="342" y="152"/>
                  </a:cubicBezTo>
                  <a:cubicBezTo>
                    <a:pt x="340" y="146"/>
                    <a:pt x="337" y="134"/>
                    <a:pt x="330" y="131"/>
                  </a:cubicBezTo>
                  <a:cubicBezTo>
                    <a:pt x="327" y="130"/>
                    <a:pt x="325" y="129"/>
                    <a:pt x="323" y="129"/>
                  </a:cubicBezTo>
                  <a:cubicBezTo>
                    <a:pt x="319" y="129"/>
                    <a:pt x="317" y="132"/>
                    <a:pt x="312" y="136"/>
                  </a:cubicBezTo>
                  <a:cubicBezTo>
                    <a:pt x="309" y="139"/>
                    <a:pt x="304" y="143"/>
                    <a:pt x="301" y="148"/>
                  </a:cubicBezTo>
                  <a:cubicBezTo>
                    <a:pt x="301" y="148"/>
                    <a:pt x="301" y="148"/>
                    <a:pt x="301" y="148"/>
                  </a:cubicBezTo>
                  <a:cubicBezTo>
                    <a:pt x="296" y="154"/>
                    <a:pt x="298" y="162"/>
                    <a:pt x="294" y="168"/>
                  </a:cubicBezTo>
                  <a:cubicBezTo>
                    <a:pt x="294" y="168"/>
                    <a:pt x="294" y="168"/>
                    <a:pt x="294" y="168"/>
                  </a:cubicBezTo>
                  <a:cubicBezTo>
                    <a:pt x="292" y="173"/>
                    <a:pt x="287" y="177"/>
                    <a:pt x="285" y="185"/>
                  </a:cubicBezTo>
                  <a:cubicBezTo>
                    <a:pt x="284" y="192"/>
                    <a:pt x="281" y="199"/>
                    <a:pt x="278" y="206"/>
                  </a:cubicBezTo>
                  <a:cubicBezTo>
                    <a:pt x="275" y="211"/>
                    <a:pt x="272" y="222"/>
                    <a:pt x="272" y="228"/>
                  </a:cubicBezTo>
                  <a:cubicBezTo>
                    <a:pt x="272" y="230"/>
                    <a:pt x="272" y="231"/>
                    <a:pt x="272" y="233"/>
                  </a:cubicBezTo>
                  <a:cubicBezTo>
                    <a:pt x="272" y="240"/>
                    <a:pt x="272" y="242"/>
                    <a:pt x="262" y="244"/>
                  </a:cubicBezTo>
                  <a:cubicBezTo>
                    <a:pt x="257" y="246"/>
                    <a:pt x="249" y="254"/>
                    <a:pt x="247" y="254"/>
                  </a:cubicBezTo>
                  <a:cubicBezTo>
                    <a:pt x="241" y="254"/>
                    <a:pt x="234" y="254"/>
                    <a:pt x="230" y="257"/>
                  </a:cubicBezTo>
                  <a:cubicBezTo>
                    <a:pt x="230" y="257"/>
                    <a:pt x="230" y="257"/>
                    <a:pt x="230" y="257"/>
                  </a:cubicBezTo>
                  <a:cubicBezTo>
                    <a:pt x="227" y="261"/>
                    <a:pt x="219" y="266"/>
                    <a:pt x="215" y="266"/>
                  </a:cubicBezTo>
                  <a:cubicBezTo>
                    <a:pt x="215" y="266"/>
                    <a:pt x="215" y="266"/>
                    <a:pt x="215" y="266"/>
                  </a:cubicBezTo>
                  <a:cubicBezTo>
                    <a:pt x="215" y="266"/>
                    <a:pt x="215" y="266"/>
                    <a:pt x="215" y="266"/>
                  </a:cubicBezTo>
                  <a:cubicBezTo>
                    <a:pt x="214" y="266"/>
                    <a:pt x="213" y="265"/>
                    <a:pt x="213" y="264"/>
                  </a:cubicBezTo>
                  <a:cubicBezTo>
                    <a:pt x="213" y="259"/>
                    <a:pt x="211" y="250"/>
                    <a:pt x="205" y="250"/>
                  </a:cubicBezTo>
                  <a:cubicBezTo>
                    <a:pt x="204" y="250"/>
                    <a:pt x="203" y="250"/>
                    <a:pt x="202" y="251"/>
                  </a:cubicBezTo>
                  <a:cubicBezTo>
                    <a:pt x="199" y="252"/>
                    <a:pt x="191" y="257"/>
                    <a:pt x="186" y="257"/>
                  </a:cubicBezTo>
                  <a:cubicBezTo>
                    <a:pt x="179" y="257"/>
                    <a:pt x="172" y="257"/>
                    <a:pt x="165" y="256"/>
                  </a:cubicBezTo>
                  <a:cubicBezTo>
                    <a:pt x="158" y="255"/>
                    <a:pt x="151" y="254"/>
                    <a:pt x="145" y="251"/>
                  </a:cubicBezTo>
                  <a:cubicBezTo>
                    <a:pt x="144" y="250"/>
                    <a:pt x="133" y="245"/>
                    <a:pt x="126" y="242"/>
                  </a:cubicBezTo>
                  <a:cubicBezTo>
                    <a:pt x="125" y="242"/>
                    <a:pt x="125" y="242"/>
                    <a:pt x="125" y="242"/>
                  </a:cubicBezTo>
                  <a:cubicBezTo>
                    <a:pt x="118" y="242"/>
                    <a:pt x="116" y="241"/>
                    <a:pt x="115" y="238"/>
                  </a:cubicBezTo>
                  <a:cubicBezTo>
                    <a:pt x="114" y="238"/>
                    <a:pt x="112" y="237"/>
                    <a:pt x="110" y="237"/>
                  </a:cubicBezTo>
                  <a:cubicBezTo>
                    <a:pt x="109" y="238"/>
                    <a:pt x="107" y="239"/>
                    <a:pt x="106" y="239"/>
                  </a:cubicBezTo>
                  <a:cubicBezTo>
                    <a:pt x="104" y="239"/>
                    <a:pt x="103" y="238"/>
                    <a:pt x="101" y="238"/>
                  </a:cubicBezTo>
                  <a:cubicBezTo>
                    <a:pt x="99" y="237"/>
                    <a:pt x="97" y="237"/>
                    <a:pt x="95" y="237"/>
                  </a:cubicBezTo>
                  <a:cubicBezTo>
                    <a:pt x="92" y="237"/>
                    <a:pt x="88" y="238"/>
                    <a:pt x="84" y="242"/>
                  </a:cubicBezTo>
                  <a:cubicBezTo>
                    <a:pt x="83" y="243"/>
                    <a:pt x="62" y="263"/>
                    <a:pt x="61" y="265"/>
                  </a:cubicBezTo>
                  <a:cubicBezTo>
                    <a:pt x="58" y="275"/>
                    <a:pt x="58" y="280"/>
                    <a:pt x="61" y="283"/>
                  </a:cubicBezTo>
                  <a:cubicBezTo>
                    <a:pt x="62" y="285"/>
                    <a:pt x="64" y="286"/>
                    <a:pt x="66" y="288"/>
                  </a:cubicBezTo>
                  <a:cubicBezTo>
                    <a:pt x="72" y="292"/>
                    <a:pt x="74" y="295"/>
                    <a:pt x="75" y="297"/>
                  </a:cubicBezTo>
                  <a:cubicBezTo>
                    <a:pt x="82" y="306"/>
                    <a:pt x="72" y="302"/>
                    <a:pt x="69" y="314"/>
                  </a:cubicBezTo>
                  <a:cubicBezTo>
                    <a:pt x="66" y="327"/>
                    <a:pt x="61" y="332"/>
                    <a:pt x="46" y="332"/>
                  </a:cubicBezTo>
                  <a:cubicBezTo>
                    <a:pt x="45" y="332"/>
                    <a:pt x="44" y="332"/>
                    <a:pt x="43" y="332"/>
                  </a:cubicBezTo>
                  <a:cubicBezTo>
                    <a:pt x="38" y="334"/>
                    <a:pt x="34" y="336"/>
                    <a:pt x="34" y="336"/>
                  </a:cubicBezTo>
                  <a:cubicBezTo>
                    <a:pt x="33" y="341"/>
                    <a:pt x="33" y="345"/>
                    <a:pt x="34" y="349"/>
                  </a:cubicBezTo>
                  <a:cubicBezTo>
                    <a:pt x="35" y="350"/>
                    <a:pt x="35" y="351"/>
                    <a:pt x="35" y="352"/>
                  </a:cubicBezTo>
                  <a:cubicBezTo>
                    <a:pt x="39" y="361"/>
                    <a:pt x="46" y="368"/>
                    <a:pt x="46" y="379"/>
                  </a:cubicBezTo>
                  <a:cubicBezTo>
                    <a:pt x="46" y="379"/>
                    <a:pt x="46" y="380"/>
                    <a:pt x="46" y="381"/>
                  </a:cubicBezTo>
                  <a:cubicBezTo>
                    <a:pt x="49" y="390"/>
                    <a:pt x="50" y="399"/>
                    <a:pt x="46" y="404"/>
                  </a:cubicBezTo>
                  <a:cubicBezTo>
                    <a:pt x="45" y="407"/>
                    <a:pt x="42" y="409"/>
                    <a:pt x="38" y="409"/>
                  </a:cubicBezTo>
                  <a:cubicBezTo>
                    <a:pt x="37" y="409"/>
                    <a:pt x="37" y="409"/>
                    <a:pt x="36" y="409"/>
                  </a:cubicBezTo>
                  <a:cubicBezTo>
                    <a:pt x="26" y="413"/>
                    <a:pt x="13" y="415"/>
                    <a:pt x="8" y="420"/>
                  </a:cubicBezTo>
                  <a:cubicBezTo>
                    <a:pt x="8" y="422"/>
                    <a:pt x="7" y="423"/>
                    <a:pt x="7" y="425"/>
                  </a:cubicBezTo>
                  <a:cubicBezTo>
                    <a:pt x="4" y="436"/>
                    <a:pt x="0" y="457"/>
                    <a:pt x="5" y="466"/>
                  </a:cubicBezTo>
                  <a:cubicBezTo>
                    <a:pt x="9" y="471"/>
                    <a:pt x="14" y="475"/>
                    <a:pt x="14" y="476"/>
                  </a:cubicBezTo>
                  <a:cubicBezTo>
                    <a:pt x="15" y="478"/>
                    <a:pt x="17" y="480"/>
                    <a:pt x="19" y="483"/>
                  </a:cubicBezTo>
                  <a:cubicBezTo>
                    <a:pt x="19" y="483"/>
                    <a:pt x="19" y="483"/>
                    <a:pt x="20" y="483"/>
                  </a:cubicBezTo>
                  <a:cubicBezTo>
                    <a:pt x="25" y="484"/>
                    <a:pt x="32" y="495"/>
                    <a:pt x="26" y="501"/>
                  </a:cubicBezTo>
                  <a:cubicBezTo>
                    <a:pt x="25" y="502"/>
                    <a:pt x="21" y="504"/>
                    <a:pt x="17" y="506"/>
                  </a:cubicBezTo>
                  <a:cubicBezTo>
                    <a:pt x="8" y="515"/>
                    <a:pt x="16" y="518"/>
                    <a:pt x="21" y="526"/>
                  </a:cubicBezTo>
                  <a:cubicBezTo>
                    <a:pt x="24" y="528"/>
                    <a:pt x="26" y="530"/>
                    <a:pt x="26" y="533"/>
                  </a:cubicBezTo>
                  <a:cubicBezTo>
                    <a:pt x="26" y="536"/>
                    <a:pt x="26" y="553"/>
                    <a:pt x="31" y="553"/>
                  </a:cubicBezTo>
                  <a:cubicBezTo>
                    <a:pt x="31" y="553"/>
                    <a:pt x="31" y="553"/>
                    <a:pt x="31" y="553"/>
                  </a:cubicBezTo>
                  <a:cubicBezTo>
                    <a:pt x="43" y="550"/>
                    <a:pt x="33" y="543"/>
                    <a:pt x="41" y="539"/>
                  </a:cubicBezTo>
                  <a:cubicBezTo>
                    <a:pt x="42" y="536"/>
                    <a:pt x="44" y="535"/>
                    <a:pt x="46" y="535"/>
                  </a:cubicBezTo>
                  <a:cubicBezTo>
                    <a:pt x="49" y="535"/>
                    <a:pt x="54" y="539"/>
                    <a:pt x="60" y="545"/>
                  </a:cubicBezTo>
                  <a:cubicBezTo>
                    <a:pt x="66" y="548"/>
                    <a:pt x="67" y="552"/>
                    <a:pt x="70" y="556"/>
                  </a:cubicBezTo>
                  <a:cubicBezTo>
                    <a:pt x="71" y="557"/>
                    <a:pt x="72" y="559"/>
                    <a:pt x="73" y="560"/>
                  </a:cubicBezTo>
                  <a:cubicBezTo>
                    <a:pt x="74" y="560"/>
                    <a:pt x="74" y="560"/>
                    <a:pt x="74" y="560"/>
                  </a:cubicBezTo>
                  <a:cubicBezTo>
                    <a:pt x="77" y="564"/>
                    <a:pt x="81" y="570"/>
                    <a:pt x="86" y="575"/>
                  </a:cubicBezTo>
                  <a:cubicBezTo>
                    <a:pt x="87" y="577"/>
                    <a:pt x="88" y="578"/>
                    <a:pt x="89" y="579"/>
                  </a:cubicBezTo>
                  <a:cubicBezTo>
                    <a:pt x="90" y="580"/>
                    <a:pt x="92" y="581"/>
                    <a:pt x="93" y="582"/>
                  </a:cubicBezTo>
                  <a:cubicBezTo>
                    <a:pt x="96" y="583"/>
                    <a:pt x="120" y="596"/>
                    <a:pt x="120" y="596"/>
                  </a:cubicBezTo>
                  <a:cubicBezTo>
                    <a:pt x="121" y="598"/>
                    <a:pt x="122" y="599"/>
                    <a:pt x="123" y="601"/>
                  </a:cubicBezTo>
                  <a:cubicBezTo>
                    <a:pt x="126" y="602"/>
                    <a:pt x="128" y="604"/>
                    <a:pt x="129" y="606"/>
                  </a:cubicBezTo>
                  <a:cubicBezTo>
                    <a:pt x="134" y="609"/>
                    <a:pt x="139" y="612"/>
                    <a:pt x="144" y="613"/>
                  </a:cubicBezTo>
                  <a:cubicBezTo>
                    <a:pt x="144" y="613"/>
                    <a:pt x="144" y="613"/>
                    <a:pt x="145" y="613"/>
                  </a:cubicBezTo>
                  <a:cubicBezTo>
                    <a:pt x="145" y="613"/>
                    <a:pt x="146" y="613"/>
                    <a:pt x="147" y="613"/>
                  </a:cubicBezTo>
                  <a:cubicBezTo>
                    <a:pt x="149" y="613"/>
                    <a:pt x="151" y="613"/>
                    <a:pt x="154" y="613"/>
                  </a:cubicBezTo>
                  <a:cubicBezTo>
                    <a:pt x="154" y="613"/>
                    <a:pt x="155" y="613"/>
                    <a:pt x="155" y="613"/>
                  </a:cubicBezTo>
                  <a:cubicBezTo>
                    <a:pt x="159" y="613"/>
                    <a:pt x="168" y="614"/>
                    <a:pt x="177" y="615"/>
                  </a:cubicBezTo>
                  <a:cubicBezTo>
                    <a:pt x="183" y="616"/>
                    <a:pt x="189" y="617"/>
                    <a:pt x="195" y="617"/>
                  </a:cubicBezTo>
                  <a:cubicBezTo>
                    <a:pt x="195" y="617"/>
                    <a:pt x="195" y="617"/>
                    <a:pt x="195" y="617"/>
                  </a:cubicBezTo>
                  <a:cubicBezTo>
                    <a:pt x="200" y="617"/>
                    <a:pt x="206" y="617"/>
                    <a:pt x="211" y="616"/>
                  </a:cubicBezTo>
                  <a:cubicBezTo>
                    <a:pt x="211" y="616"/>
                    <a:pt x="211" y="616"/>
                    <a:pt x="211" y="616"/>
                  </a:cubicBezTo>
                  <a:cubicBezTo>
                    <a:pt x="219" y="611"/>
                    <a:pt x="222" y="608"/>
                    <a:pt x="231" y="608"/>
                  </a:cubicBezTo>
                  <a:cubicBezTo>
                    <a:pt x="232" y="608"/>
                    <a:pt x="234" y="608"/>
                    <a:pt x="235" y="608"/>
                  </a:cubicBezTo>
                  <a:cubicBezTo>
                    <a:pt x="237" y="608"/>
                    <a:pt x="238" y="608"/>
                    <a:pt x="240" y="608"/>
                  </a:cubicBezTo>
                  <a:cubicBezTo>
                    <a:pt x="241" y="608"/>
                    <a:pt x="243" y="608"/>
                    <a:pt x="244" y="608"/>
                  </a:cubicBezTo>
                  <a:cubicBezTo>
                    <a:pt x="251" y="610"/>
                    <a:pt x="262" y="616"/>
                    <a:pt x="267" y="616"/>
                  </a:cubicBezTo>
                  <a:cubicBezTo>
                    <a:pt x="275" y="616"/>
                    <a:pt x="284" y="615"/>
                    <a:pt x="292" y="613"/>
                  </a:cubicBezTo>
                  <a:cubicBezTo>
                    <a:pt x="298" y="612"/>
                    <a:pt x="307" y="607"/>
                    <a:pt x="312" y="600"/>
                  </a:cubicBezTo>
                  <a:cubicBezTo>
                    <a:pt x="315" y="597"/>
                    <a:pt x="320" y="592"/>
                    <a:pt x="325" y="592"/>
                  </a:cubicBezTo>
                  <a:cubicBezTo>
                    <a:pt x="326" y="592"/>
                    <a:pt x="328" y="592"/>
                    <a:pt x="329" y="594"/>
                  </a:cubicBezTo>
                  <a:cubicBezTo>
                    <a:pt x="335" y="600"/>
                    <a:pt x="343" y="608"/>
                    <a:pt x="348" y="613"/>
                  </a:cubicBezTo>
                  <a:cubicBezTo>
                    <a:pt x="351" y="616"/>
                    <a:pt x="352" y="620"/>
                    <a:pt x="351" y="625"/>
                  </a:cubicBezTo>
                  <a:cubicBezTo>
                    <a:pt x="352" y="626"/>
                    <a:pt x="352" y="627"/>
                    <a:pt x="352" y="629"/>
                  </a:cubicBezTo>
                  <a:cubicBezTo>
                    <a:pt x="355" y="641"/>
                    <a:pt x="355" y="654"/>
                    <a:pt x="355" y="667"/>
                  </a:cubicBezTo>
                  <a:cubicBezTo>
                    <a:pt x="355" y="668"/>
                    <a:pt x="355" y="668"/>
                    <a:pt x="355" y="668"/>
                  </a:cubicBezTo>
                  <a:cubicBezTo>
                    <a:pt x="356" y="674"/>
                    <a:pt x="356" y="679"/>
                    <a:pt x="355" y="684"/>
                  </a:cubicBezTo>
                  <a:cubicBezTo>
                    <a:pt x="353" y="692"/>
                    <a:pt x="354" y="701"/>
                    <a:pt x="352" y="709"/>
                  </a:cubicBezTo>
                  <a:cubicBezTo>
                    <a:pt x="352" y="709"/>
                    <a:pt x="352" y="709"/>
                    <a:pt x="352" y="710"/>
                  </a:cubicBezTo>
                  <a:cubicBezTo>
                    <a:pt x="352" y="710"/>
                    <a:pt x="352" y="711"/>
                    <a:pt x="352" y="711"/>
                  </a:cubicBezTo>
                  <a:cubicBezTo>
                    <a:pt x="353" y="716"/>
                    <a:pt x="355" y="719"/>
                    <a:pt x="357" y="721"/>
                  </a:cubicBezTo>
                  <a:cubicBezTo>
                    <a:pt x="358" y="723"/>
                    <a:pt x="360" y="723"/>
                    <a:pt x="363" y="724"/>
                  </a:cubicBezTo>
                  <a:cubicBezTo>
                    <a:pt x="365" y="725"/>
                    <a:pt x="367" y="725"/>
                    <a:pt x="369" y="725"/>
                  </a:cubicBezTo>
                  <a:cubicBezTo>
                    <a:pt x="370" y="725"/>
                    <a:pt x="371" y="725"/>
                    <a:pt x="371" y="725"/>
                  </a:cubicBezTo>
                  <a:cubicBezTo>
                    <a:pt x="375" y="724"/>
                    <a:pt x="380" y="722"/>
                    <a:pt x="386" y="719"/>
                  </a:cubicBezTo>
                  <a:cubicBezTo>
                    <a:pt x="389" y="717"/>
                    <a:pt x="393" y="715"/>
                    <a:pt x="398" y="712"/>
                  </a:cubicBezTo>
                  <a:cubicBezTo>
                    <a:pt x="399" y="711"/>
                    <a:pt x="400" y="711"/>
                    <a:pt x="401" y="710"/>
                  </a:cubicBezTo>
                  <a:cubicBezTo>
                    <a:pt x="406" y="707"/>
                    <a:pt x="408" y="705"/>
                    <a:pt x="411" y="705"/>
                  </a:cubicBezTo>
                  <a:cubicBezTo>
                    <a:pt x="412" y="705"/>
                    <a:pt x="413" y="706"/>
                    <a:pt x="414" y="706"/>
                  </a:cubicBezTo>
                  <a:cubicBezTo>
                    <a:pt x="415" y="706"/>
                    <a:pt x="416" y="706"/>
                    <a:pt x="417" y="706"/>
                  </a:cubicBezTo>
                  <a:cubicBezTo>
                    <a:pt x="418" y="706"/>
                    <a:pt x="419" y="706"/>
                    <a:pt x="419" y="706"/>
                  </a:cubicBezTo>
                  <a:cubicBezTo>
                    <a:pt x="428" y="708"/>
                    <a:pt x="434" y="715"/>
                    <a:pt x="442" y="718"/>
                  </a:cubicBezTo>
                  <a:cubicBezTo>
                    <a:pt x="442" y="718"/>
                    <a:pt x="442" y="718"/>
                    <a:pt x="443" y="718"/>
                  </a:cubicBezTo>
                  <a:cubicBezTo>
                    <a:pt x="449" y="718"/>
                    <a:pt x="455" y="718"/>
                    <a:pt x="462" y="718"/>
                  </a:cubicBezTo>
                  <a:cubicBezTo>
                    <a:pt x="474" y="715"/>
                    <a:pt x="473" y="712"/>
                    <a:pt x="478" y="706"/>
                  </a:cubicBezTo>
                  <a:cubicBezTo>
                    <a:pt x="478" y="706"/>
                    <a:pt x="478" y="706"/>
                    <a:pt x="478" y="706"/>
                  </a:cubicBezTo>
                  <a:cubicBezTo>
                    <a:pt x="479" y="703"/>
                    <a:pt x="482" y="701"/>
                    <a:pt x="483" y="698"/>
                  </a:cubicBezTo>
                  <a:cubicBezTo>
                    <a:pt x="483" y="697"/>
                    <a:pt x="483" y="697"/>
                    <a:pt x="484" y="696"/>
                  </a:cubicBezTo>
                  <a:cubicBezTo>
                    <a:pt x="484" y="696"/>
                    <a:pt x="484" y="696"/>
                    <a:pt x="484" y="696"/>
                  </a:cubicBezTo>
                  <a:cubicBezTo>
                    <a:pt x="485" y="690"/>
                    <a:pt x="486" y="687"/>
                    <a:pt x="492" y="687"/>
                  </a:cubicBezTo>
                  <a:cubicBezTo>
                    <a:pt x="496" y="687"/>
                    <a:pt x="498" y="686"/>
                    <a:pt x="500" y="686"/>
                  </a:cubicBezTo>
                  <a:cubicBezTo>
                    <a:pt x="502" y="686"/>
                    <a:pt x="503" y="686"/>
                    <a:pt x="505" y="687"/>
                  </a:cubicBezTo>
                  <a:cubicBezTo>
                    <a:pt x="507" y="687"/>
                    <a:pt x="511" y="687"/>
                    <a:pt x="514" y="687"/>
                  </a:cubicBezTo>
                  <a:cubicBezTo>
                    <a:pt x="516" y="687"/>
                    <a:pt x="517" y="687"/>
                    <a:pt x="519" y="687"/>
                  </a:cubicBezTo>
                  <a:cubicBezTo>
                    <a:pt x="522" y="687"/>
                    <a:pt x="525" y="688"/>
                    <a:pt x="527" y="689"/>
                  </a:cubicBezTo>
                  <a:cubicBezTo>
                    <a:pt x="530" y="689"/>
                    <a:pt x="532" y="689"/>
                    <a:pt x="534" y="690"/>
                  </a:cubicBezTo>
                  <a:cubicBezTo>
                    <a:pt x="534" y="690"/>
                    <a:pt x="535" y="690"/>
                    <a:pt x="535" y="690"/>
                  </a:cubicBezTo>
                  <a:cubicBezTo>
                    <a:pt x="540" y="690"/>
                    <a:pt x="542" y="690"/>
                    <a:pt x="545" y="687"/>
                  </a:cubicBezTo>
                  <a:cubicBezTo>
                    <a:pt x="546" y="685"/>
                    <a:pt x="548" y="685"/>
                    <a:pt x="549" y="684"/>
                  </a:cubicBezTo>
                  <a:cubicBezTo>
                    <a:pt x="551" y="680"/>
                    <a:pt x="554" y="675"/>
                    <a:pt x="556" y="670"/>
                  </a:cubicBezTo>
                  <a:cubicBezTo>
                    <a:pt x="557" y="668"/>
                    <a:pt x="559" y="664"/>
                    <a:pt x="560" y="661"/>
                  </a:cubicBezTo>
                  <a:cubicBezTo>
                    <a:pt x="560" y="657"/>
                    <a:pt x="561" y="652"/>
                    <a:pt x="560" y="648"/>
                  </a:cubicBezTo>
                  <a:cubicBezTo>
                    <a:pt x="559" y="646"/>
                    <a:pt x="557" y="643"/>
                    <a:pt x="553" y="642"/>
                  </a:cubicBezTo>
                  <a:cubicBezTo>
                    <a:pt x="551" y="640"/>
                    <a:pt x="535" y="626"/>
                    <a:pt x="533" y="624"/>
                  </a:cubicBezTo>
                  <a:cubicBezTo>
                    <a:pt x="533" y="624"/>
                    <a:pt x="532" y="624"/>
                    <a:pt x="531" y="623"/>
                  </a:cubicBezTo>
                  <a:cubicBezTo>
                    <a:pt x="527" y="624"/>
                    <a:pt x="523" y="624"/>
                    <a:pt x="518" y="624"/>
                  </a:cubicBezTo>
                  <a:cubicBezTo>
                    <a:pt x="513" y="625"/>
                    <a:pt x="508" y="625"/>
                    <a:pt x="503" y="625"/>
                  </a:cubicBezTo>
                  <a:cubicBezTo>
                    <a:pt x="503" y="625"/>
                    <a:pt x="503" y="625"/>
                    <a:pt x="503" y="625"/>
                  </a:cubicBezTo>
                  <a:cubicBezTo>
                    <a:pt x="503" y="625"/>
                    <a:pt x="503" y="625"/>
                    <a:pt x="503" y="625"/>
                  </a:cubicBezTo>
                  <a:cubicBezTo>
                    <a:pt x="503" y="625"/>
                    <a:pt x="503" y="625"/>
                    <a:pt x="503" y="625"/>
                  </a:cubicBezTo>
                  <a:cubicBezTo>
                    <a:pt x="503" y="625"/>
                    <a:pt x="503" y="625"/>
                    <a:pt x="503" y="625"/>
                  </a:cubicBezTo>
                  <a:cubicBezTo>
                    <a:pt x="498" y="625"/>
                    <a:pt x="493" y="625"/>
                    <a:pt x="489" y="624"/>
                  </a:cubicBezTo>
                  <a:cubicBezTo>
                    <a:pt x="489" y="623"/>
                    <a:pt x="489" y="623"/>
                    <a:pt x="489" y="623"/>
                  </a:cubicBezTo>
                  <a:cubicBezTo>
                    <a:pt x="474" y="620"/>
                    <a:pt x="476" y="614"/>
                    <a:pt x="463" y="603"/>
                  </a:cubicBezTo>
                  <a:cubicBezTo>
                    <a:pt x="459" y="599"/>
                    <a:pt x="455" y="595"/>
                    <a:pt x="450" y="591"/>
                  </a:cubicBezTo>
                  <a:cubicBezTo>
                    <a:pt x="449" y="588"/>
                    <a:pt x="443" y="581"/>
                    <a:pt x="441" y="574"/>
                  </a:cubicBezTo>
                  <a:cubicBezTo>
                    <a:pt x="439" y="566"/>
                    <a:pt x="438" y="567"/>
                    <a:pt x="435" y="560"/>
                  </a:cubicBezTo>
                  <a:cubicBezTo>
                    <a:pt x="435" y="560"/>
                    <a:pt x="435" y="560"/>
                    <a:pt x="435" y="560"/>
                  </a:cubicBezTo>
                  <a:cubicBezTo>
                    <a:pt x="434" y="559"/>
                    <a:pt x="434" y="558"/>
                    <a:pt x="433" y="557"/>
                  </a:cubicBezTo>
                  <a:cubicBezTo>
                    <a:pt x="430" y="552"/>
                    <a:pt x="427" y="547"/>
                    <a:pt x="427" y="542"/>
                  </a:cubicBezTo>
                  <a:cubicBezTo>
                    <a:pt x="427" y="539"/>
                    <a:pt x="426" y="537"/>
                    <a:pt x="427" y="534"/>
                  </a:cubicBezTo>
                  <a:cubicBezTo>
                    <a:pt x="428" y="531"/>
                    <a:pt x="429" y="529"/>
                    <a:pt x="434" y="528"/>
                  </a:cubicBezTo>
                  <a:cubicBezTo>
                    <a:pt x="434" y="528"/>
                    <a:pt x="434" y="528"/>
                    <a:pt x="434" y="528"/>
                  </a:cubicBezTo>
                  <a:cubicBezTo>
                    <a:pt x="434" y="528"/>
                    <a:pt x="434" y="528"/>
                    <a:pt x="434" y="528"/>
                  </a:cubicBezTo>
                  <a:cubicBezTo>
                    <a:pt x="434" y="528"/>
                    <a:pt x="434" y="528"/>
                    <a:pt x="434" y="528"/>
                  </a:cubicBezTo>
                  <a:cubicBezTo>
                    <a:pt x="434" y="528"/>
                    <a:pt x="434" y="528"/>
                    <a:pt x="434" y="528"/>
                  </a:cubicBezTo>
                  <a:cubicBezTo>
                    <a:pt x="436" y="527"/>
                    <a:pt x="439" y="527"/>
                    <a:pt x="442" y="527"/>
                  </a:cubicBezTo>
                  <a:cubicBezTo>
                    <a:pt x="442" y="527"/>
                    <a:pt x="443" y="527"/>
                    <a:pt x="444" y="527"/>
                  </a:cubicBezTo>
                  <a:cubicBezTo>
                    <a:pt x="444" y="527"/>
                    <a:pt x="444" y="527"/>
                    <a:pt x="444" y="527"/>
                  </a:cubicBezTo>
                  <a:cubicBezTo>
                    <a:pt x="444" y="527"/>
                    <a:pt x="444" y="527"/>
                    <a:pt x="444" y="527"/>
                  </a:cubicBezTo>
                  <a:cubicBezTo>
                    <a:pt x="444" y="527"/>
                    <a:pt x="444" y="527"/>
                    <a:pt x="444" y="527"/>
                  </a:cubicBezTo>
                  <a:cubicBezTo>
                    <a:pt x="445" y="527"/>
                    <a:pt x="445" y="527"/>
                    <a:pt x="446" y="527"/>
                  </a:cubicBezTo>
                  <a:cubicBezTo>
                    <a:pt x="446" y="527"/>
                    <a:pt x="446" y="527"/>
                    <a:pt x="446" y="527"/>
                  </a:cubicBezTo>
                  <a:cubicBezTo>
                    <a:pt x="446" y="527"/>
                    <a:pt x="446" y="527"/>
                    <a:pt x="446" y="527"/>
                  </a:cubicBezTo>
                  <a:cubicBezTo>
                    <a:pt x="448" y="527"/>
                    <a:pt x="451" y="527"/>
                    <a:pt x="453" y="527"/>
                  </a:cubicBezTo>
                  <a:cubicBezTo>
                    <a:pt x="453" y="527"/>
                    <a:pt x="453" y="527"/>
                    <a:pt x="453" y="527"/>
                  </a:cubicBezTo>
                  <a:cubicBezTo>
                    <a:pt x="453" y="527"/>
                    <a:pt x="453" y="527"/>
                    <a:pt x="453" y="527"/>
                  </a:cubicBezTo>
                  <a:cubicBezTo>
                    <a:pt x="453" y="527"/>
                    <a:pt x="453" y="527"/>
                    <a:pt x="453" y="527"/>
                  </a:cubicBezTo>
                  <a:cubicBezTo>
                    <a:pt x="453" y="527"/>
                    <a:pt x="453" y="527"/>
                    <a:pt x="453" y="527"/>
                  </a:cubicBezTo>
                  <a:cubicBezTo>
                    <a:pt x="456" y="526"/>
                    <a:pt x="476" y="526"/>
                    <a:pt x="476" y="522"/>
                  </a:cubicBezTo>
                  <a:cubicBezTo>
                    <a:pt x="476" y="522"/>
                    <a:pt x="476" y="522"/>
                    <a:pt x="476" y="522"/>
                  </a:cubicBezTo>
                  <a:cubicBezTo>
                    <a:pt x="476" y="516"/>
                    <a:pt x="474" y="507"/>
                    <a:pt x="468" y="504"/>
                  </a:cubicBezTo>
                  <a:cubicBezTo>
                    <a:pt x="468" y="503"/>
                    <a:pt x="466" y="503"/>
                    <a:pt x="466" y="502"/>
                  </a:cubicBezTo>
                  <a:cubicBezTo>
                    <a:pt x="461" y="498"/>
                    <a:pt x="460" y="495"/>
                    <a:pt x="457" y="488"/>
                  </a:cubicBezTo>
                  <a:cubicBezTo>
                    <a:pt x="457" y="488"/>
                    <a:pt x="457" y="488"/>
                    <a:pt x="457" y="488"/>
                  </a:cubicBezTo>
                  <a:cubicBezTo>
                    <a:pt x="457" y="488"/>
                    <a:pt x="457" y="488"/>
                    <a:pt x="457" y="488"/>
                  </a:cubicBezTo>
                  <a:cubicBezTo>
                    <a:pt x="457" y="488"/>
                    <a:pt x="457" y="488"/>
                    <a:pt x="457" y="488"/>
                  </a:cubicBezTo>
                  <a:cubicBezTo>
                    <a:pt x="457" y="488"/>
                    <a:pt x="457" y="488"/>
                    <a:pt x="457" y="488"/>
                  </a:cubicBezTo>
                  <a:cubicBezTo>
                    <a:pt x="457" y="488"/>
                    <a:pt x="457" y="488"/>
                    <a:pt x="457" y="488"/>
                  </a:cubicBezTo>
                  <a:cubicBezTo>
                    <a:pt x="457" y="488"/>
                    <a:pt x="457" y="488"/>
                    <a:pt x="457" y="488"/>
                  </a:cubicBezTo>
                  <a:cubicBezTo>
                    <a:pt x="455" y="484"/>
                    <a:pt x="457" y="474"/>
                    <a:pt x="462" y="474"/>
                  </a:cubicBezTo>
                  <a:cubicBezTo>
                    <a:pt x="462" y="474"/>
                    <a:pt x="462" y="474"/>
                    <a:pt x="462" y="474"/>
                  </a:cubicBezTo>
                  <a:cubicBezTo>
                    <a:pt x="462" y="474"/>
                    <a:pt x="462" y="474"/>
                    <a:pt x="462" y="474"/>
                  </a:cubicBezTo>
                  <a:cubicBezTo>
                    <a:pt x="462" y="474"/>
                    <a:pt x="462" y="474"/>
                    <a:pt x="462" y="474"/>
                  </a:cubicBezTo>
                  <a:cubicBezTo>
                    <a:pt x="462" y="474"/>
                    <a:pt x="462" y="474"/>
                    <a:pt x="462" y="474"/>
                  </a:cubicBezTo>
                  <a:cubicBezTo>
                    <a:pt x="463" y="474"/>
                    <a:pt x="463" y="474"/>
                    <a:pt x="464" y="475"/>
                  </a:cubicBezTo>
                  <a:cubicBezTo>
                    <a:pt x="464" y="475"/>
                    <a:pt x="464" y="475"/>
                    <a:pt x="464" y="475"/>
                  </a:cubicBezTo>
                  <a:cubicBezTo>
                    <a:pt x="464" y="475"/>
                    <a:pt x="464" y="475"/>
                    <a:pt x="464" y="475"/>
                  </a:cubicBezTo>
                  <a:cubicBezTo>
                    <a:pt x="467" y="477"/>
                    <a:pt x="471" y="480"/>
                    <a:pt x="476" y="480"/>
                  </a:cubicBezTo>
                  <a:cubicBezTo>
                    <a:pt x="478" y="480"/>
                    <a:pt x="479" y="480"/>
                    <a:pt x="481" y="479"/>
                  </a:cubicBezTo>
                  <a:cubicBezTo>
                    <a:pt x="485" y="477"/>
                    <a:pt x="491" y="473"/>
                    <a:pt x="491" y="467"/>
                  </a:cubicBezTo>
                  <a:cubicBezTo>
                    <a:pt x="491" y="467"/>
                    <a:pt x="490" y="466"/>
                    <a:pt x="490" y="465"/>
                  </a:cubicBezTo>
                  <a:cubicBezTo>
                    <a:pt x="489" y="458"/>
                    <a:pt x="488" y="454"/>
                    <a:pt x="488" y="447"/>
                  </a:cubicBezTo>
                  <a:cubicBezTo>
                    <a:pt x="488" y="440"/>
                    <a:pt x="488" y="432"/>
                    <a:pt x="488" y="425"/>
                  </a:cubicBezTo>
                  <a:cubicBezTo>
                    <a:pt x="488" y="425"/>
                    <a:pt x="488" y="425"/>
                    <a:pt x="488" y="425"/>
                  </a:cubicBezTo>
                  <a:cubicBezTo>
                    <a:pt x="488" y="425"/>
                    <a:pt x="488" y="425"/>
                    <a:pt x="488" y="425"/>
                  </a:cubicBezTo>
                  <a:cubicBezTo>
                    <a:pt x="488" y="414"/>
                    <a:pt x="491" y="414"/>
                    <a:pt x="498" y="408"/>
                  </a:cubicBezTo>
                  <a:cubicBezTo>
                    <a:pt x="503" y="404"/>
                    <a:pt x="509" y="399"/>
                    <a:pt x="516" y="399"/>
                  </a:cubicBezTo>
                  <a:cubicBezTo>
                    <a:pt x="516" y="399"/>
                    <a:pt x="516" y="399"/>
                    <a:pt x="516" y="399"/>
                  </a:cubicBezTo>
                  <a:cubicBezTo>
                    <a:pt x="519" y="399"/>
                    <a:pt x="522" y="399"/>
                    <a:pt x="526" y="400"/>
                  </a:cubicBezTo>
                  <a:cubicBezTo>
                    <a:pt x="529" y="400"/>
                    <a:pt x="533" y="400"/>
                    <a:pt x="536" y="400"/>
                  </a:cubicBezTo>
                  <a:cubicBezTo>
                    <a:pt x="536" y="400"/>
                    <a:pt x="536" y="400"/>
                    <a:pt x="536" y="400"/>
                  </a:cubicBezTo>
                  <a:cubicBezTo>
                    <a:pt x="536" y="400"/>
                    <a:pt x="536" y="400"/>
                    <a:pt x="536" y="400"/>
                  </a:cubicBezTo>
                  <a:cubicBezTo>
                    <a:pt x="540" y="400"/>
                    <a:pt x="543" y="400"/>
                    <a:pt x="545" y="399"/>
                  </a:cubicBezTo>
                  <a:cubicBezTo>
                    <a:pt x="545" y="399"/>
                    <a:pt x="545" y="399"/>
                    <a:pt x="545" y="399"/>
                  </a:cubicBezTo>
                  <a:cubicBezTo>
                    <a:pt x="546" y="399"/>
                    <a:pt x="546" y="399"/>
                    <a:pt x="546" y="399"/>
                  </a:cubicBezTo>
                  <a:cubicBezTo>
                    <a:pt x="546" y="399"/>
                    <a:pt x="546" y="399"/>
                    <a:pt x="546" y="399"/>
                  </a:cubicBezTo>
                  <a:cubicBezTo>
                    <a:pt x="546" y="399"/>
                    <a:pt x="546" y="399"/>
                    <a:pt x="546" y="399"/>
                  </a:cubicBezTo>
                  <a:cubicBezTo>
                    <a:pt x="547" y="399"/>
                    <a:pt x="549" y="399"/>
                    <a:pt x="550" y="399"/>
                  </a:cubicBezTo>
                  <a:cubicBezTo>
                    <a:pt x="551" y="399"/>
                    <a:pt x="551" y="399"/>
                    <a:pt x="551" y="399"/>
                  </a:cubicBezTo>
                  <a:cubicBezTo>
                    <a:pt x="551" y="399"/>
                    <a:pt x="551" y="399"/>
                    <a:pt x="552" y="399"/>
                  </a:cubicBezTo>
                  <a:cubicBezTo>
                    <a:pt x="552" y="399"/>
                    <a:pt x="552" y="399"/>
                    <a:pt x="552" y="399"/>
                  </a:cubicBezTo>
                  <a:cubicBezTo>
                    <a:pt x="552" y="399"/>
                    <a:pt x="552" y="399"/>
                    <a:pt x="552" y="399"/>
                  </a:cubicBezTo>
                  <a:cubicBezTo>
                    <a:pt x="552" y="399"/>
                    <a:pt x="552" y="399"/>
                    <a:pt x="552" y="399"/>
                  </a:cubicBezTo>
                  <a:cubicBezTo>
                    <a:pt x="552" y="399"/>
                    <a:pt x="552" y="399"/>
                    <a:pt x="552" y="399"/>
                  </a:cubicBezTo>
                  <a:cubicBezTo>
                    <a:pt x="552" y="399"/>
                    <a:pt x="552" y="399"/>
                    <a:pt x="552" y="399"/>
                  </a:cubicBezTo>
                  <a:cubicBezTo>
                    <a:pt x="553" y="399"/>
                    <a:pt x="555" y="399"/>
                    <a:pt x="556" y="399"/>
                  </a:cubicBezTo>
                  <a:cubicBezTo>
                    <a:pt x="556" y="399"/>
                    <a:pt x="556" y="399"/>
                    <a:pt x="556" y="399"/>
                  </a:cubicBezTo>
                  <a:cubicBezTo>
                    <a:pt x="556" y="399"/>
                    <a:pt x="556" y="399"/>
                    <a:pt x="556" y="399"/>
                  </a:cubicBezTo>
                  <a:cubicBezTo>
                    <a:pt x="556" y="399"/>
                    <a:pt x="556" y="399"/>
                    <a:pt x="556" y="399"/>
                  </a:cubicBezTo>
                  <a:cubicBezTo>
                    <a:pt x="556" y="399"/>
                    <a:pt x="556" y="399"/>
                    <a:pt x="556" y="399"/>
                  </a:cubicBezTo>
                  <a:cubicBezTo>
                    <a:pt x="557" y="399"/>
                    <a:pt x="557" y="399"/>
                    <a:pt x="558" y="399"/>
                  </a:cubicBezTo>
                  <a:cubicBezTo>
                    <a:pt x="558" y="399"/>
                    <a:pt x="559" y="399"/>
                    <a:pt x="560" y="399"/>
                  </a:cubicBezTo>
                  <a:cubicBezTo>
                    <a:pt x="560" y="399"/>
                    <a:pt x="560" y="399"/>
                    <a:pt x="560" y="399"/>
                  </a:cubicBezTo>
                  <a:cubicBezTo>
                    <a:pt x="560" y="399"/>
                    <a:pt x="560" y="399"/>
                    <a:pt x="560" y="399"/>
                  </a:cubicBezTo>
                  <a:cubicBezTo>
                    <a:pt x="563" y="399"/>
                    <a:pt x="566" y="399"/>
                    <a:pt x="568" y="398"/>
                  </a:cubicBezTo>
                  <a:cubicBezTo>
                    <a:pt x="568" y="398"/>
                    <a:pt x="568" y="398"/>
                    <a:pt x="568" y="398"/>
                  </a:cubicBezTo>
                  <a:cubicBezTo>
                    <a:pt x="569" y="398"/>
                    <a:pt x="569" y="398"/>
                    <a:pt x="569" y="398"/>
                  </a:cubicBezTo>
                  <a:cubicBezTo>
                    <a:pt x="569" y="398"/>
                    <a:pt x="569" y="398"/>
                    <a:pt x="569" y="398"/>
                  </a:cubicBezTo>
                  <a:cubicBezTo>
                    <a:pt x="575" y="396"/>
                    <a:pt x="585" y="393"/>
                    <a:pt x="587" y="386"/>
                  </a:cubicBezTo>
                  <a:cubicBezTo>
                    <a:pt x="588" y="380"/>
                    <a:pt x="592" y="373"/>
                    <a:pt x="592" y="367"/>
                  </a:cubicBezTo>
                  <a:cubicBezTo>
                    <a:pt x="592" y="367"/>
                    <a:pt x="592" y="367"/>
                    <a:pt x="592" y="367"/>
                  </a:cubicBezTo>
                  <a:cubicBezTo>
                    <a:pt x="592" y="358"/>
                    <a:pt x="595" y="355"/>
                    <a:pt x="597" y="349"/>
                  </a:cubicBezTo>
                  <a:cubicBezTo>
                    <a:pt x="597" y="349"/>
                    <a:pt x="597" y="349"/>
                    <a:pt x="597" y="349"/>
                  </a:cubicBezTo>
                  <a:cubicBezTo>
                    <a:pt x="599" y="343"/>
                    <a:pt x="604" y="332"/>
                    <a:pt x="609" y="327"/>
                  </a:cubicBezTo>
                  <a:cubicBezTo>
                    <a:pt x="613" y="323"/>
                    <a:pt x="621" y="314"/>
                    <a:pt x="622" y="310"/>
                  </a:cubicBezTo>
                  <a:cubicBezTo>
                    <a:pt x="623" y="306"/>
                    <a:pt x="625" y="302"/>
                    <a:pt x="625" y="298"/>
                  </a:cubicBezTo>
                  <a:cubicBezTo>
                    <a:pt x="625" y="296"/>
                    <a:pt x="625" y="294"/>
                    <a:pt x="623" y="291"/>
                  </a:cubicBezTo>
                  <a:cubicBezTo>
                    <a:pt x="619" y="284"/>
                    <a:pt x="617" y="281"/>
                    <a:pt x="617" y="277"/>
                  </a:cubicBezTo>
                  <a:cubicBezTo>
                    <a:pt x="617" y="276"/>
                    <a:pt x="617" y="274"/>
                    <a:pt x="618" y="272"/>
                  </a:cubicBezTo>
                  <a:cubicBezTo>
                    <a:pt x="618" y="270"/>
                    <a:pt x="618" y="269"/>
                    <a:pt x="618" y="268"/>
                  </a:cubicBezTo>
                  <a:cubicBezTo>
                    <a:pt x="618" y="265"/>
                    <a:pt x="617" y="263"/>
                    <a:pt x="617" y="259"/>
                  </a:cubicBezTo>
                  <a:cubicBezTo>
                    <a:pt x="617" y="258"/>
                    <a:pt x="617" y="257"/>
                    <a:pt x="618" y="255"/>
                  </a:cubicBezTo>
                  <a:cubicBezTo>
                    <a:pt x="621" y="247"/>
                    <a:pt x="626" y="243"/>
                    <a:pt x="629" y="235"/>
                  </a:cubicBezTo>
                  <a:cubicBezTo>
                    <a:pt x="630" y="235"/>
                    <a:pt x="630" y="235"/>
                    <a:pt x="630" y="235"/>
                  </a:cubicBezTo>
                  <a:cubicBezTo>
                    <a:pt x="633" y="228"/>
                    <a:pt x="632" y="224"/>
                    <a:pt x="628" y="215"/>
                  </a:cubicBezTo>
                  <a:cubicBezTo>
                    <a:pt x="625" y="207"/>
                    <a:pt x="620" y="203"/>
                    <a:pt x="617" y="197"/>
                  </a:cubicBezTo>
                  <a:cubicBezTo>
                    <a:pt x="614" y="192"/>
                    <a:pt x="609" y="187"/>
                    <a:pt x="609" y="180"/>
                  </a:cubicBezTo>
                  <a:cubicBezTo>
                    <a:pt x="609" y="180"/>
                    <a:pt x="609" y="180"/>
                    <a:pt x="609" y="180"/>
                  </a:cubicBezTo>
                  <a:cubicBezTo>
                    <a:pt x="609" y="180"/>
                    <a:pt x="609" y="180"/>
                    <a:pt x="609" y="180"/>
                  </a:cubicBezTo>
                  <a:cubicBezTo>
                    <a:pt x="609" y="168"/>
                    <a:pt x="615" y="173"/>
                    <a:pt x="619" y="167"/>
                  </a:cubicBezTo>
                  <a:cubicBezTo>
                    <a:pt x="622" y="163"/>
                    <a:pt x="627" y="159"/>
                    <a:pt x="627" y="152"/>
                  </a:cubicBezTo>
                  <a:cubicBezTo>
                    <a:pt x="627" y="151"/>
                    <a:pt x="627" y="150"/>
                    <a:pt x="627" y="149"/>
                  </a:cubicBezTo>
                  <a:cubicBezTo>
                    <a:pt x="625" y="143"/>
                    <a:pt x="624" y="135"/>
                    <a:pt x="624" y="127"/>
                  </a:cubicBezTo>
                  <a:cubicBezTo>
                    <a:pt x="624" y="125"/>
                    <a:pt x="624" y="122"/>
                    <a:pt x="624" y="119"/>
                  </a:cubicBezTo>
                  <a:cubicBezTo>
                    <a:pt x="624" y="115"/>
                    <a:pt x="624" y="110"/>
                    <a:pt x="626" y="105"/>
                  </a:cubicBezTo>
                  <a:cubicBezTo>
                    <a:pt x="626" y="102"/>
                    <a:pt x="627" y="98"/>
                    <a:pt x="627" y="94"/>
                  </a:cubicBezTo>
                  <a:cubicBezTo>
                    <a:pt x="627" y="90"/>
                    <a:pt x="627" y="87"/>
                    <a:pt x="624" y="85"/>
                  </a:cubicBezTo>
                  <a:cubicBezTo>
                    <a:pt x="618" y="78"/>
                    <a:pt x="615" y="77"/>
                    <a:pt x="608" y="72"/>
                  </a:cubicBezTo>
                  <a:cubicBezTo>
                    <a:pt x="604" y="69"/>
                    <a:pt x="597" y="64"/>
                    <a:pt x="596" y="59"/>
                  </a:cubicBezTo>
                  <a:cubicBezTo>
                    <a:pt x="596" y="58"/>
                    <a:pt x="596" y="57"/>
                    <a:pt x="596" y="56"/>
                  </a:cubicBezTo>
                  <a:cubicBezTo>
                    <a:pt x="596" y="52"/>
                    <a:pt x="599" y="51"/>
                    <a:pt x="600" y="46"/>
                  </a:cubicBezTo>
                  <a:cubicBezTo>
                    <a:pt x="600" y="46"/>
                    <a:pt x="600" y="46"/>
                    <a:pt x="600" y="46"/>
                  </a:cubicBezTo>
                  <a:cubicBezTo>
                    <a:pt x="600" y="45"/>
                    <a:pt x="600" y="44"/>
                    <a:pt x="601" y="42"/>
                  </a:cubicBezTo>
                  <a:cubicBezTo>
                    <a:pt x="599" y="41"/>
                    <a:pt x="599" y="39"/>
                    <a:pt x="599" y="37"/>
                  </a:cubicBezTo>
                  <a:cubicBezTo>
                    <a:pt x="599" y="35"/>
                    <a:pt x="599" y="34"/>
                    <a:pt x="600" y="32"/>
                  </a:cubicBezTo>
                  <a:cubicBezTo>
                    <a:pt x="600" y="32"/>
                    <a:pt x="600" y="31"/>
                    <a:pt x="600" y="31"/>
                  </a:cubicBezTo>
                  <a:cubicBezTo>
                    <a:pt x="599" y="30"/>
                    <a:pt x="598" y="29"/>
                    <a:pt x="596" y="28"/>
                  </a:cubicBezTo>
                  <a:cubicBezTo>
                    <a:pt x="596" y="28"/>
                    <a:pt x="596" y="28"/>
                    <a:pt x="596" y="28"/>
                  </a:cubicBezTo>
                  <a:cubicBezTo>
                    <a:pt x="596" y="27"/>
                    <a:pt x="595" y="27"/>
                    <a:pt x="595" y="27"/>
                  </a:cubicBezTo>
                  <a:cubicBezTo>
                    <a:pt x="595" y="27"/>
                    <a:pt x="595" y="27"/>
                    <a:pt x="595" y="27"/>
                  </a:cubicBezTo>
                  <a:cubicBezTo>
                    <a:pt x="587" y="23"/>
                    <a:pt x="584" y="21"/>
                    <a:pt x="574" y="21"/>
                  </a:cubicBezTo>
                  <a:cubicBezTo>
                    <a:pt x="566" y="21"/>
                    <a:pt x="558" y="21"/>
                    <a:pt x="550" y="21"/>
                  </a:cubicBezTo>
                  <a:cubicBezTo>
                    <a:pt x="548" y="21"/>
                    <a:pt x="547" y="22"/>
                    <a:pt x="545" y="22"/>
                  </a:cubicBezTo>
                  <a:cubicBezTo>
                    <a:pt x="543" y="22"/>
                    <a:pt x="541" y="22"/>
                    <a:pt x="539" y="22"/>
                  </a:cubicBezTo>
                  <a:cubicBezTo>
                    <a:pt x="537" y="22"/>
                    <a:pt x="536" y="22"/>
                    <a:pt x="535" y="22"/>
                  </a:cubicBezTo>
                  <a:cubicBezTo>
                    <a:pt x="532" y="22"/>
                    <a:pt x="531" y="21"/>
                    <a:pt x="530" y="20"/>
                  </a:cubicBezTo>
                  <a:cubicBezTo>
                    <a:pt x="528" y="17"/>
                    <a:pt x="525" y="13"/>
                    <a:pt x="523" y="9"/>
                  </a:cubicBezTo>
                  <a:cubicBezTo>
                    <a:pt x="521" y="6"/>
                    <a:pt x="520" y="4"/>
                    <a:pt x="518" y="3"/>
                  </a:cubicBezTo>
                  <a:cubicBezTo>
                    <a:pt x="517" y="2"/>
                    <a:pt x="515" y="1"/>
                    <a:pt x="514" y="0"/>
                  </a:cubicBezTo>
                  <a:cubicBezTo>
                    <a:pt x="514" y="0"/>
                    <a:pt x="513" y="0"/>
                    <a:pt x="513" y="0"/>
                  </a:cubicBezTo>
                </a:path>
              </a:pathLst>
            </a:custGeom>
            <a:solidFill>
              <a:srgbClr val="8FAADC"/>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6" name="Freeform 254"/>
            <p:cNvSpPr>
              <a:spLocks noEditPoints="1"/>
            </p:cNvSpPr>
            <p:nvPr/>
          </p:nvSpPr>
          <p:spPr bwMode="auto">
            <a:xfrm>
              <a:off x="4730473" y="1207917"/>
              <a:ext cx="112633" cy="55015"/>
            </a:xfrm>
            <a:custGeom>
              <a:avLst/>
              <a:gdLst>
                <a:gd name="T0" fmla="*/ 86 w 88"/>
                <a:gd name="T1" fmla="*/ 31 h 42"/>
                <a:gd name="T2" fmla="*/ 86 w 88"/>
                <a:gd name="T3" fmla="*/ 32 h 42"/>
                <a:gd name="T4" fmla="*/ 85 w 88"/>
                <a:gd name="T5" fmla="*/ 37 h 42"/>
                <a:gd name="T6" fmla="*/ 87 w 88"/>
                <a:gd name="T7" fmla="*/ 42 h 42"/>
                <a:gd name="T8" fmla="*/ 86 w 88"/>
                <a:gd name="T9" fmla="*/ 31 h 42"/>
                <a:gd name="T10" fmla="*/ 81 w 88"/>
                <a:gd name="T11" fmla="*/ 27 h 42"/>
                <a:gd name="T12" fmla="*/ 82 w 88"/>
                <a:gd name="T13" fmla="*/ 28 h 42"/>
                <a:gd name="T14" fmla="*/ 82 w 88"/>
                <a:gd name="T15" fmla="*/ 28 h 42"/>
                <a:gd name="T16" fmla="*/ 81 w 88"/>
                <a:gd name="T17" fmla="*/ 27 h 42"/>
                <a:gd name="T18" fmla="*/ 16 w 88"/>
                <a:gd name="T19" fmla="*/ 20 h 42"/>
                <a:gd name="T20" fmla="*/ 21 w 88"/>
                <a:gd name="T21" fmla="*/ 22 h 42"/>
                <a:gd name="T22" fmla="*/ 25 w 88"/>
                <a:gd name="T23" fmla="*/ 22 h 42"/>
                <a:gd name="T24" fmla="*/ 31 w 88"/>
                <a:gd name="T25" fmla="*/ 22 h 42"/>
                <a:gd name="T26" fmla="*/ 25 w 88"/>
                <a:gd name="T27" fmla="*/ 22 h 42"/>
                <a:gd name="T28" fmla="*/ 16 w 88"/>
                <a:gd name="T29" fmla="*/ 20 h 42"/>
                <a:gd name="T30" fmla="*/ 16 w 88"/>
                <a:gd name="T31" fmla="*/ 20 h 42"/>
                <a:gd name="T32" fmla="*/ 0 w 88"/>
                <a:gd name="T33" fmla="*/ 0 h 42"/>
                <a:gd name="T34" fmla="*/ 4 w 88"/>
                <a:gd name="T35" fmla="*/ 3 h 42"/>
                <a:gd name="T36" fmla="*/ 0 w 88"/>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42">
                  <a:moveTo>
                    <a:pt x="86" y="31"/>
                  </a:moveTo>
                  <a:cubicBezTo>
                    <a:pt x="86" y="31"/>
                    <a:pt x="86" y="32"/>
                    <a:pt x="86" y="32"/>
                  </a:cubicBezTo>
                  <a:cubicBezTo>
                    <a:pt x="85" y="34"/>
                    <a:pt x="85" y="35"/>
                    <a:pt x="85" y="37"/>
                  </a:cubicBezTo>
                  <a:cubicBezTo>
                    <a:pt x="85" y="39"/>
                    <a:pt x="85" y="41"/>
                    <a:pt x="87" y="42"/>
                  </a:cubicBezTo>
                  <a:cubicBezTo>
                    <a:pt x="87" y="39"/>
                    <a:pt x="88" y="35"/>
                    <a:pt x="86" y="31"/>
                  </a:cubicBezTo>
                  <a:moveTo>
                    <a:pt x="81" y="27"/>
                  </a:moveTo>
                  <a:cubicBezTo>
                    <a:pt x="81" y="27"/>
                    <a:pt x="82" y="27"/>
                    <a:pt x="82" y="28"/>
                  </a:cubicBezTo>
                  <a:cubicBezTo>
                    <a:pt x="82" y="28"/>
                    <a:pt x="82" y="28"/>
                    <a:pt x="82" y="28"/>
                  </a:cubicBezTo>
                  <a:cubicBezTo>
                    <a:pt x="82" y="27"/>
                    <a:pt x="82" y="27"/>
                    <a:pt x="81" y="27"/>
                  </a:cubicBezTo>
                  <a:moveTo>
                    <a:pt x="16" y="20"/>
                  </a:moveTo>
                  <a:cubicBezTo>
                    <a:pt x="17" y="21"/>
                    <a:pt x="18" y="22"/>
                    <a:pt x="21" y="22"/>
                  </a:cubicBezTo>
                  <a:cubicBezTo>
                    <a:pt x="22" y="22"/>
                    <a:pt x="23" y="22"/>
                    <a:pt x="25" y="22"/>
                  </a:cubicBezTo>
                  <a:cubicBezTo>
                    <a:pt x="27" y="22"/>
                    <a:pt x="29" y="22"/>
                    <a:pt x="31" y="22"/>
                  </a:cubicBezTo>
                  <a:cubicBezTo>
                    <a:pt x="29" y="22"/>
                    <a:pt x="27" y="22"/>
                    <a:pt x="25" y="22"/>
                  </a:cubicBezTo>
                  <a:cubicBezTo>
                    <a:pt x="21" y="22"/>
                    <a:pt x="18" y="21"/>
                    <a:pt x="16" y="20"/>
                  </a:cubicBezTo>
                  <a:cubicBezTo>
                    <a:pt x="16" y="20"/>
                    <a:pt x="16" y="20"/>
                    <a:pt x="16" y="20"/>
                  </a:cubicBezTo>
                  <a:moveTo>
                    <a:pt x="0" y="0"/>
                  </a:moveTo>
                  <a:cubicBezTo>
                    <a:pt x="1" y="1"/>
                    <a:pt x="3" y="2"/>
                    <a:pt x="4" y="3"/>
                  </a:cubicBezTo>
                  <a:cubicBezTo>
                    <a:pt x="3" y="1"/>
                    <a:pt x="1" y="1"/>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7" name="Freeform 255"/>
            <p:cNvSpPr>
              <a:spLocks noEditPoints="1"/>
            </p:cNvSpPr>
            <p:nvPr/>
          </p:nvSpPr>
          <p:spPr bwMode="auto">
            <a:xfrm>
              <a:off x="4236140" y="1992696"/>
              <a:ext cx="427066" cy="177991"/>
            </a:xfrm>
            <a:custGeom>
              <a:avLst/>
              <a:gdLst>
                <a:gd name="T0" fmla="*/ 228 w 333"/>
                <a:gd name="T1" fmla="*/ 129 h 134"/>
                <a:gd name="T2" fmla="*/ 237 w 333"/>
                <a:gd name="T3" fmla="*/ 134 h 134"/>
                <a:gd name="T4" fmla="*/ 242 w 333"/>
                <a:gd name="T5" fmla="*/ 133 h 134"/>
                <a:gd name="T6" fmla="*/ 240 w 333"/>
                <a:gd name="T7" fmla="*/ 133 h 134"/>
                <a:gd name="T8" fmla="*/ 234 w 333"/>
                <a:gd name="T9" fmla="*/ 132 h 134"/>
                <a:gd name="T10" fmla="*/ 228 w 333"/>
                <a:gd name="T11" fmla="*/ 129 h 134"/>
                <a:gd name="T12" fmla="*/ 313 w 333"/>
                <a:gd name="T13" fmla="*/ 126 h 134"/>
                <a:gd name="T14" fmla="*/ 321 w 333"/>
                <a:gd name="T15" fmla="*/ 127 h 134"/>
                <a:gd name="T16" fmla="*/ 324 w 333"/>
                <a:gd name="T17" fmla="*/ 127 h 134"/>
                <a:gd name="T18" fmla="*/ 333 w 333"/>
                <a:gd name="T19" fmla="*/ 126 h 134"/>
                <a:gd name="T20" fmla="*/ 314 w 333"/>
                <a:gd name="T21" fmla="*/ 126 h 134"/>
                <a:gd name="T22" fmla="*/ 313 w 333"/>
                <a:gd name="T23" fmla="*/ 126 h 134"/>
                <a:gd name="T24" fmla="*/ 282 w 333"/>
                <a:gd name="T25" fmla="*/ 113 h 134"/>
                <a:gd name="T26" fmla="*/ 272 w 333"/>
                <a:gd name="T27" fmla="*/ 118 h 134"/>
                <a:gd name="T28" fmla="*/ 269 w 333"/>
                <a:gd name="T29" fmla="*/ 120 h 134"/>
                <a:gd name="T30" fmla="*/ 285 w 333"/>
                <a:gd name="T31" fmla="*/ 114 h 134"/>
                <a:gd name="T32" fmla="*/ 282 w 333"/>
                <a:gd name="T33" fmla="*/ 113 h 134"/>
                <a:gd name="T34" fmla="*/ 226 w 333"/>
                <a:gd name="T35" fmla="*/ 76 h 134"/>
                <a:gd name="T36" fmla="*/ 223 w 333"/>
                <a:gd name="T37" fmla="*/ 118 h 134"/>
                <a:gd name="T38" fmla="*/ 223 w 333"/>
                <a:gd name="T39" fmla="*/ 117 h 134"/>
                <a:gd name="T40" fmla="*/ 226 w 333"/>
                <a:gd name="T41" fmla="*/ 92 h 134"/>
                <a:gd name="T42" fmla="*/ 226 w 333"/>
                <a:gd name="T43" fmla="*/ 76 h 134"/>
                <a:gd name="T44" fmla="*/ 82 w 333"/>
                <a:gd name="T45" fmla="*/ 24 h 134"/>
                <a:gd name="T46" fmla="*/ 66 w 333"/>
                <a:gd name="T47" fmla="*/ 25 h 134"/>
                <a:gd name="T48" fmla="*/ 66 w 333"/>
                <a:gd name="T49" fmla="*/ 25 h 134"/>
                <a:gd name="T50" fmla="*/ 74 w 333"/>
                <a:gd name="T51" fmla="*/ 25 h 134"/>
                <a:gd name="T52" fmla="*/ 82 w 333"/>
                <a:gd name="T53" fmla="*/ 24 h 134"/>
                <a:gd name="T54" fmla="*/ 0 w 333"/>
                <a:gd name="T55" fmla="*/ 14 h 134"/>
                <a:gd name="T56" fmla="*/ 16 w 333"/>
                <a:gd name="T57" fmla="*/ 21 h 134"/>
                <a:gd name="T58" fmla="*/ 15 w 333"/>
                <a:gd name="T59" fmla="*/ 21 h 134"/>
                <a:gd name="T60" fmla="*/ 0 w 333"/>
                <a:gd name="T61" fmla="*/ 14 h 134"/>
                <a:gd name="T62" fmla="*/ 196 w 333"/>
                <a:gd name="T63" fmla="*/ 0 h 134"/>
                <a:gd name="T64" fmla="*/ 183 w 333"/>
                <a:gd name="T65" fmla="*/ 8 h 134"/>
                <a:gd name="T66" fmla="*/ 163 w 333"/>
                <a:gd name="T67" fmla="*/ 21 h 134"/>
                <a:gd name="T68" fmla="*/ 138 w 333"/>
                <a:gd name="T69" fmla="*/ 24 h 134"/>
                <a:gd name="T70" fmla="*/ 115 w 333"/>
                <a:gd name="T71" fmla="*/ 16 h 134"/>
                <a:gd name="T72" fmla="*/ 111 w 333"/>
                <a:gd name="T73" fmla="*/ 16 h 134"/>
                <a:gd name="T74" fmla="*/ 106 w 333"/>
                <a:gd name="T75" fmla="*/ 16 h 134"/>
                <a:gd name="T76" fmla="*/ 140 w 333"/>
                <a:gd name="T77" fmla="*/ 25 h 134"/>
                <a:gd name="T78" fmla="*/ 180 w 333"/>
                <a:gd name="T79" fmla="*/ 16 h 134"/>
                <a:gd name="T80" fmla="*/ 195 w 333"/>
                <a:gd name="T81" fmla="*/ 3 h 134"/>
                <a:gd name="T82" fmla="*/ 205 w 333"/>
                <a:gd name="T83" fmla="*/ 8 h 134"/>
                <a:gd name="T84" fmla="*/ 222 w 333"/>
                <a:gd name="T85" fmla="*/ 33 h 134"/>
                <a:gd name="T86" fmla="*/ 219 w 333"/>
                <a:gd name="T87" fmla="*/ 21 h 134"/>
                <a:gd name="T88" fmla="*/ 200 w 333"/>
                <a:gd name="T89" fmla="*/ 2 h 134"/>
                <a:gd name="T90" fmla="*/ 196 w 333"/>
                <a:gd name="T9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3" h="134">
                  <a:moveTo>
                    <a:pt x="228" y="129"/>
                  </a:moveTo>
                  <a:cubicBezTo>
                    <a:pt x="230" y="132"/>
                    <a:pt x="233" y="134"/>
                    <a:pt x="237" y="134"/>
                  </a:cubicBezTo>
                  <a:cubicBezTo>
                    <a:pt x="238" y="134"/>
                    <a:pt x="240" y="133"/>
                    <a:pt x="242" y="133"/>
                  </a:cubicBezTo>
                  <a:cubicBezTo>
                    <a:pt x="242" y="133"/>
                    <a:pt x="241" y="133"/>
                    <a:pt x="240" y="133"/>
                  </a:cubicBezTo>
                  <a:cubicBezTo>
                    <a:pt x="238" y="133"/>
                    <a:pt x="236" y="133"/>
                    <a:pt x="234" y="132"/>
                  </a:cubicBezTo>
                  <a:cubicBezTo>
                    <a:pt x="231" y="131"/>
                    <a:pt x="229" y="131"/>
                    <a:pt x="228" y="129"/>
                  </a:cubicBezTo>
                  <a:moveTo>
                    <a:pt x="313" y="126"/>
                  </a:moveTo>
                  <a:cubicBezTo>
                    <a:pt x="315" y="126"/>
                    <a:pt x="318" y="127"/>
                    <a:pt x="321" y="127"/>
                  </a:cubicBezTo>
                  <a:cubicBezTo>
                    <a:pt x="322" y="127"/>
                    <a:pt x="323" y="127"/>
                    <a:pt x="324" y="127"/>
                  </a:cubicBezTo>
                  <a:cubicBezTo>
                    <a:pt x="327" y="126"/>
                    <a:pt x="330" y="126"/>
                    <a:pt x="333" y="126"/>
                  </a:cubicBezTo>
                  <a:cubicBezTo>
                    <a:pt x="326" y="126"/>
                    <a:pt x="320" y="126"/>
                    <a:pt x="314" y="126"/>
                  </a:cubicBezTo>
                  <a:cubicBezTo>
                    <a:pt x="313" y="126"/>
                    <a:pt x="313" y="126"/>
                    <a:pt x="313" y="126"/>
                  </a:cubicBezTo>
                  <a:moveTo>
                    <a:pt x="282" y="113"/>
                  </a:moveTo>
                  <a:cubicBezTo>
                    <a:pt x="279" y="113"/>
                    <a:pt x="277" y="115"/>
                    <a:pt x="272" y="118"/>
                  </a:cubicBezTo>
                  <a:cubicBezTo>
                    <a:pt x="271" y="119"/>
                    <a:pt x="270" y="119"/>
                    <a:pt x="269" y="120"/>
                  </a:cubicBezTo>
                  <a:cubicBezTo>
                    <a:pt x="275" y="117"/>
                    <a:pt x="280" y="115"/>
                    <a:pt x="285" y="114"/>
                  </a:cubicBezTo>
                  <a:cubicBezTo>
                    <a:pt x="284" y="114"/>
                    <a:pt x="283" y="113"/>
                    <a:pt x="282" y="113"/>
                  </a:cubicBezTo>
                  <a:moveTo>
                    <a:pt x="226" y="76"/>
                  </a:moveTo>
                  <a:cubicBezTo>
                    <a:pt x="226" y="88"/>
                    <a:pt x="221" y="108"/>
                    <a:pt x="223" y="118"/>
                  </a:cubicBezTo>
                  <a:cubicBezTo>
                    <a:pt x="223" y="117"/>
                    <a:pt x="223" y="117"/>
                    <a:pt x="223" y="117"/>
                  </a:cubicBezTo>
                  <a:cubicBezTo>
                    <a:pt x="225" y="109"/>
                    <a:pt x="224" y="100"/>
                    <a:pt x="226" y="92"/>
                  </a:cubicBezTo>
                  <a:cubicBezTo>
                    <a:pt x="227" y="87"/>
                    <a:pt x="227" y="82"/>
                    <a:pt x="226" y="76"/>
                  </a:cubicBezTo>
                  <a:moveTo>
                    <a:pt x="82" y="24"/>
                  </a:moveTo>
                  <a:cubicBezTo>
                    <a:pt x="77" y="25"/>
                    <a:pt x="71" y="25"/>
                    <a:pt x="66" y="25"/>
                  </a:cubicBezTo>
                  <a:cubicBezTo>
                    <a:pt x="66" y="25"/>
                    <a:pt x="66" y="25"/>
                    <a:pt x="66" y="25"/>
                  </a:cubicBezTo>
                  <a:cubicBezTo>
                    <a:pt x="69" y="25"/>
                    <a:pt x="72" y="25"/>
                    <a:pt x="74" y="25"/>
                  </a:cubicBezTo>
                  <a:cubicBezTo>
                    <a:pt x="78" y="25"/>
                    <a:pt x="80" y="25"/>
                    <a:pt x="82" y="24"/>
                  </a:cubicBezTo>
                  <a:moveTo>
                    <a:pt x="0" y="14"/>
                  </a:moveTo>
                  <a:cubicBezTo>
                    <a:pt x="3" y="17"/>
                    <a:pt x="5" y="21"/>
                    <a:pt x="16" y="21"/>
                  </a:cubicBezTo>
                  <a:cubicBezTo>
                    <a:pt x="15" y="21"/>
                    <a:pt x="15" y="21"/>
                    <a:pt x="15" y="21"/>
                  </a:cubicBezTo>
                  <a:cubicBezTo>
                    <a:pt x="10" y="20"/>
                    <a:pt x="5" y="17"/>
                    <a:pt x="0" y="14"/>
                  </a:cubicBezTo>
                  <a:moveTo>
                    <a:pt x="196" y="0"/>
                  </a:moveTo>
                  <a:cubicBezTo>
                    <a:pt x="191" y="0"/>
                    <a:pt x="186" y="5"/>
                    <a:pt x="183" y="8"/>
                  </a:cubicBezTo>
                  <a:cubicBezTo>
                    <a:pt x="178" y="15"/>
                    <a:pt x="169" y="20"/>
                    <a:pt x="163" y="21"/>
                  </a:cubicBezTo>
                  <a:cubicBezTo>
                    <a:pt x="155" y="23"/>
                    <a:pt x="146" y="24"/>
                    <a:pt x="138" y="24"/>
                  </a:cubicBezTo>
                  <a:cubicBezTo>
                    <a:pt x="133" y="24"/>
                    <a:pt x="122" y="18"/>
                    <a:pt x="115" y="16"/>
                  </a:cubicBezTo>
                  <a:cubicBezTo>
                    <a:pt x="114" y="16"/>
                    <a:pt x="112" y="16"/>
                    <a:pt x="111" y="16"/>
                  </a:cubicBezTo>
                  <a:cubicBezTo>
                    <a:pt x="109" y="16"/>
                    <a:pt x="108" y="16"/>
                    <a:pt x="106" y="16"/>
                  </a:cubicBezTo>
                  <a:cubicBezTo>
                    <a:pt x="119" y="17"/>
                    <a:pt x="127" y="25"/>
                    <a:pt x="140" y="25"/>
                  </a:cubicBezTo>
                  <a:cubicBezTo>
                    <a:pt x="146" y="25"/>
                    <a:pt x="178" y="20"/>
                    <a:pt x="180" y="16"/>
                  </a:cubicBezTo>
                  <a:cubicBezTo>
                    <a:pt x="183" y="10"/>
                    <a:pt x="188" y="3"/>
                    <a:pt x="195" y="3"/>
                  </a:cubicBezTo>
                  <a:cubicBezTo>
                    <a:pt x="198" y="3"/>
                    <a:pt x="201" y="4"/>
                    <a:pt x="205" y="8"/>
                  </a:cubicBezTo>
                  <a:cubicBezTo>
                    <a:pt x="213" y="16"/>
                    <a:pt x="219" y="23"/>
                    <a:pt x="222" y="33"/>
                  </a:cubicBezTo>
                  <a:cubicBezTo>
                    <a:pt x="223" y="28"/>
                    <a:pt x="222" y="24"/>
                    <a:pt x="219" y="21"/>
                  </a:cubicBezTo>
                  <a:cubicBezTo>
                    <a:pt x="214" y="16"/>
                    <a:pt x="206" y="8"/>
                    <a:pt x="200" y="2"/>
                  </a:cubicBezTo>
                  <a:cubicBezTo>
                    <a:pt x="199" y="0"/>
                    <a:pt x="197" y="0"/>
                    <a:pt x="196"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8" name="Freeform 256"/>
            <p:cNvSpPr>
              <a:spLocks noEditPoints="1"/>
            </p:cNvSpPr>
            <p:nvPr/>
          </p:nvSpPr>
          <p:spPr bwMode="auto">
            <a:xfrm>
              <a:off x="4685106" y="2115672"/>
              <a:ext cx="90732" cy="29126"/>
            </a:xfrm>
            <a:custGeom>
              <a:avLst/>
              <a:gdLst>
                <a:gd name="T0" fmla="*/ 5 w 71"/>
                <a:gd name="T1" fmla="*/ 14 h 22"/>
                <a:gd name="T2" fmla="*/ 0 w 71"/>
                <a:gd name="T3" fmla="*/ 22 h 22"/>
                <a:gd name="T4" fmla="*/ 5 w 71"/>
                <a:gd name="T5" fmla="*/ 14 h 22"/>
                <a:gd name="T6" fmla="*/ 22 w 71"/>
                <a:gd name="T7" fmla="*/ 2 h 22"/>
                <a:gd name="T8" fmla="*/ 14 w 71"/>
                <a:gd name="T9" fmla="*/ 3 h 22"/>
                <a:gd name="T10" fmla="*/ 6 w 71"/>
                <a:gd name="T11" fmla="*/ 12 h 22"/>
                <a:gd name="T12" fmla="*/ 6 w 71"/>
                <a:gd name="T13" fmla="*/ 12 h 22"/>
                <a:gd name="T14" fmla="*/ 14 w 71"/>
                <a:gd name="T15" fmla="*/ 3 h 22"/>
                <a:gd name="T16" fmla="*/ 19 w 71"/>
                <a:gd name="T17" fmla="*/ 4 h 22"/>
                <a:gd name="T18" fmla="*/ 28 w 71"/>
                <a:gd name="T19" fmla="*/ 5 h 22"/>
                <a:gd name="T20" fmla="*/ 36 w 71"/>
                <a:gd name="T21" fmla="*/ 5 h 22"/>
                <a:gd name="T22" fmla="*/ 44 w 71"/>
                <a:gd name="T23" fmla="*/ 4 h 22"/>
                <a:gd name="T24" fmla="*/ 49 w 71"/>
                <a:gd name="T25" fmla="*/ 5 h 22"/>
                <a:gd name="T26" fmla="*/ 41 w 71"/>
                <a:gd name="T27" fmla="*/ 3 h 22"/>
                <a:gd name="T28" fmla="*/ 36 w 71"/>
                <a:gd name="T29" fmla="*/ 3 h 22"/>
                <a:gd name="T30" fmla="*/ 27 w 71"/>
                <a:gd name="T31" fmla="*/ 3 h 22"/>
                <a:gd name="T32" fmla="*/ 22 w 71"/>
                <a:gd name="T33" fmla="*/ 2 h 22"/>
                <a:gd name="T34" fmla="*/ 71 w 71"/>
                <a:gd name="T35" fmla="*/ 0 h 22"/>
                <a:gd name="T36" fmla="*/ 67 w 71"/>
                <a:gd name="T37" fmla="*/ 3 h 22"/>
                <a:gd name="T38" fmla="*/ 57 w 71"/>
                <a:gd name="T39" fmla="*/ 6 h 22"/>
                <a:gd name="T40" fmla="*/ 56 w 71"/>
                <a:gd name="T41" fmla="*/ 6 h 22"/>
                <a:gd name="T42" fmla="*/ 57 w 71"/>
                <a:gd name="T43" fmla="*/ 6 h 22"/>
                <a:gd name="T44" fmla="*/ 61 w 71"/>
                <a:gd name="T45" fmla="*/ 7 h 22"/>
                <a:gd name="T46" fmla="*/ 71 w 71"/>
                <a:gd name="T4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22">
                  <a:moveTo>
                    <a:pt x="5" y="14"/>
                  </a:moveTo>
                  <a:cubicBezTo>
                    <a:pt x="4" y="17"/>
                    <a:pt x="1" y="19"/>
                    <a:pt x="0" y="22"/>
                  </a:cubicBezTo>
                  <a:cubicBezTo>
                    <a:pt x="2" y="19"/>
                    <a:pt x="4" y="16"/>
                    <a:pt x="5" y="14"/>
                  </a:cubicBezTo>
                  <a:moveTo>
                    <a:pt x="22" y="2"/>
                  </a:moveTo>
                  <a:cubicBezTo>
                    <a:pt x="20" y="2"/>
                    <a:pt x="18" y="3"/>
                    <a:pt x="14" y="3"/>
                  </a:cubicBezTo>
                  <a:cubicBezTo>
                    <a:pt x="8" y="3"/>
                    <a:pt x="7" y="6"/>
                    <a:pt x="6" y="12"/>
                  </a:cubicBezTo>
                  <a:cubicBezTo>
                    <a:pt x="6" y="12"/>
                    <a:pt x="6" y="12"/>
                    <a:pt x="6" y="12"/>
                  </a:cubicBezTo>
                  <a:cubicBezTo>
                    <a:pt x="8" y="7"/>
                    <a:pt x="8" y="3"/>
                    <a:pt x="14" y="3"/>
                  </a:cubicBezTo>
                  <a:cubicBezTo>
                    <a:pt x="15" y="3"/>
                    <a:pt x="17" y="3"/>
                    <a:pt x="19" y="4"/>
                  </a:cubicBezTo>
                  <a:cubicBezTo>
                    <a:pt x="22" y="5"/>
                    <a:pt x="25" y="5"/>
                    <a:pt x="28" y="5"/>
                  </a:cubicBezTo>
                  <a:cubicBezTo>
                    <a:pt x="31" y="5"/>
                    <a:pt x="33" y="5"/>
                    <a:pt x="36" y="5"/>
                  </a:cubicBezTo>
                  <a:cubicBezTo>
                    <a:pt x="38" y="5"/>
                    <a:pt x="41" y="4"/>
                    <a:pt x="44" y="4"/>
                  </a:cubicBezTo>
                  <a:cubicBezTo>
                    <a:pt x="46" y="4"/>
                    <a:pt x="48" y="4"/>
                    <a:pt x="49" y="5"/>
                  </a:cubicBezTo>
                  <a:cubicBezTo>
                    <a:pt x="47" y="4"/>
                    <a:pt x="44" y="3"/>
                    <a:pt x="41" y="3"/>
                  </a:cubicBezTo>
                  <a:cubicBezTo>
                    <a:pt x="39" y="3"/>
                    <a:pt x="38" y="3"/>
                    <a:pt x="36" y="3"/>
                  </a:cubicBezTo>
                  <a:cubicBezTo>
                    <a:pt x="33" y="3"/>
                    <a:pt x="29" y="3"/>
                    <a:pt x="27" y="3"/>
                  </a:cubicBezTo>
                  <a:cubicBezTo>
                    <a:pt x="25" y="2"/>
                    <a:pt x="24" y="2"/>
                    <a:pt x="22" y="2"/>
                  </a:cubicBezTo>
                  <a:moveTo>
                    <a:pt x="71" y="0"/>
                  </a:moveTo>
                  <a:cubicBezTo>
                    <a:pt x="70" y="1"/>
                    <a:pt x="68" y="1"/>
                    <a:pt x="67" y="3"/>
                  </a:cubicBezTo>
                  <a:cubicBezTo>
                    <a:pt x="64" y="6"/>
                    <a:pt x="62" y="6"/>
                    <a:pt x="57" y="6"/>
                  </a:cubicBezTo>
                  <a:cubicBezTo>
                    <a:pt x="57" y="6"/>
                    <a:pt x="56" y="6"/>
                    <a:pt x="56" y="6"/>
                  </a:cubicBezTo>
                  <a:cubicBezTo>
                    <a:pt x="56" y="6"/>
                    <a:pt x="57" y="6"/>
                    <a:pt x="57" y="6"/>
                  </a:cubicBezTo>
                  <a:cubicBezTo>
                    <a:pt x="59" y="7"/>
                    <a:pt x="60" y="7"/>
                    <a:pt x="61" y="7"/>
                  </a:cubicBezTo>
                  <a:cubicBezTo>
                    <a:pt x="65" y="7"/>
                    <a:pt x="68" y="4"/>
                    <a:pt x="71"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9" name="Freeform 257"/>
            <p:cNvSpPr>
              <a:spLocks noEditPoints="1"/>
            </p:cNvSpPr>
            <p:nvPr/>
          </p:nvSpPr>
          <p:spPr bwMode="auto">
            <a:xfrm>
              <a:off x="4093784" y="1848685"/>
              <a:ext cx="134534" cy="156955"/>
            </a:xfrm>
            <a:custGeom>
              <a:avLst/>
              <a:gdLst>
                <a:gd name="T0" fmla="*/ 72 w 106"/>
                <a:gd name="T1" fmla="*/ 96 h 118"/>
                <a:gd name="T2" fmla="*/ 75 w 106"/>
                <a:gd name="T3" fmla="*/ 100 h 118"/>
                <a:gd name="T4" fmla="*/ 103 w 106"/>
                <a:gd name="T5" fmla="*/ 117 h 118"/>
                <a:gd name="T6" fmla="*/ 106 w 106"/>
                <a:gd name="T7" fmla="*/ 118 h 118"/>
                <a:gd name="T8" fmla="*/ 103 w 106"/>
                <a:gd name="T9" fmla="*/ 113 h 118"/>
                <a:gd name="T10" fmla="*/ 76 w 106"/>
                <a:gd name="T11" fmla="*/ 99 h 118"/>
                <a:gd name="T12" fmla="*/ 72 w 106"/>
                <a:gd name="T13" fmla="*/ 96 h 118"/>
                <a:gd name="T14" fmla="*/ 56 w 106"/>
                <a:gd name="T15" fmla="*/ 77 h 118"/>
                <a:gd name="T16" fmla="*/ 69 w 106"/>
                <a:gd name="T17" fmla="*/ 92 h 118"/>
                <a:gd name="T18" fmla="*/ 57 w 106"/>
                <a:gd name="T19" fmla="*/ 77 h 118"/>
                <a:gd name="T20" fmla="*/ 56 w 106"/>
                <a:gd name="T21" fmla="*/ 77 h 118"/>
                <a:gd name="T22" fmla="*/ 43 w 106"/>
                <a:gd name="T23" fmla="*/ 62 h 118"/>
                <a:gd name="T24" fmla="*/ 47 w 106"/>
                <a:gd name="T25" fmla="*/ 66 h 118"/>
                <a:gd name="T26" fmla="*/ 53 w 106"/>
                <a:gd name="T27" fmla="*/ 73 h 118"/>
                <a:gd name="T28" fmla="*/ 43 w 106"/>
                <a:gd name="T29" fmla="*/ 62 h 118"/>
                <a:gd name="T30" fmla="*/ 4 w 106"/>
                <a:gd name="T31" fmla="*/ 43 h 118"/>
                <a:gd name="T32" fmla="*/ 8 w 106"/>
                <a:gd name="T33" fmla="*/ 55 h 118"/>
                <a:gd name="T34" fmla="*/ 13 w 106"/>
                <a:gd name="T35" fmla="*/ 76 h 118"/>
                <a:gd name="T36" fmla="*/ 24 w 106"/>
                <a:gd name="T37" fmla="*/ 57 h 118"/>
                <a:gd name="T38" fmla="*/ 24 w 106"/>
                <a:gd name="T39" fmla="*/ 56 h 118"/>
                <a:gd name="T40" fmla="*/ 14 w 106"/>
                <a:gd name="T41" fmla="*/ 70 h 118"/>
                <a:gd name="T42" fmla="*/ 14 w 106"/>
                <a:gd name="T43" fmla="*/ 70 h 118"/>
                <a:gd name="T44" fmla="*/ 9 w 106"/>
                <a:gd name="T45" fmla="*/ 50 h 118"/>
                <a:gd name="T46" fmla="*/ 4 w 106"/>
                <a:gd name="T47" fmla="*/ 43 h 118"/>
                <a:gd name="T48" fmla="*/ 2 w 106"/>
                <a:gd name="T49" fmla="*/ 0 h 118"/>
                <a:gd name="T50" fmla="*/ 8 w 106"/>
                <a:gd name="T51" fmla="*/ 17 h 118"/>
                <a:gd name="T52" fmla="*/ 0 w 106"/>
                <a:gd name="T53" fmla="*/ 23 h 118"/>
                <a:gd name="T54" fmla="*/ 9 w 106"/>
                <a:gd name="T55" fmla="*/ 18 h 118"/>
                <a:gd name="T56" fmla="*/ 3 w 106"/>
                <a:gd name="T57" fmla="*/ 0 h 118"/>
                <a:gd name="T58" fmla="*/ 2 w 106"/>
                <a:gd name="T5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118">
                  <a:moveTo>
                    <a:pt x="72" y="96"/>
                  </a:moveTo>
                  <a:cubicBezTo>
                    <a:pt x="73" y="97"/>
                    <a:pt x="74" y="98"/>
                    <a:pt x="75" y="100"/>
                  </a:cubicBezTo>
                  <a:cubicBezTo>
                    <a:pt x="80" y="104"/>
                    <a:pt x="94" y="115"/>
                    <a:pt x="103" y="117"/>
                  </a:cubicBezTo>
                  <a:cubicBezTo>
                    <a:pt x="104" y="117"/>
                    <a:pt x="105" y="118"/>
                    <a:pt x="106" y="118"/>
                  </a:cubicBezTo>
                  <a:cubicBezTo>
                    <a:pt x="105" y="116"/>
                    <a:pt x="104" y="115"/>
                    <a:pt x="103" y="113"/>
                  </a:cubicBezTo>
                  <a:cubicBezTo>
                    <a:pt x="103" y="113"/>
                    <a:pt x="79" y="100"/>
                    <a:pt x="76" y="99"/>
                  </a:cubicBezTo>
                  <a:cubicBezTo>
                    <a:pt x="75" y="98"/>
                    <a:pt x="73" y="97"/>
                    <a:pt x="72" y="96"/>
                  </a:cubicBezTo>
                  <a:moveTo>
                    <a:pt x="56" y="77"/>
                  </a:moveTo>
                  <a:cubicBezTo>
                    <a:pt x="60" y="82"/>
                    <a:pt x="64" y="87"/>
                    <a:pt x="69" y="92"/>
                  </a:cubicBezTo>
                  <a:cubicBezTo>
                    <a:pt x="64" y="87"/>
                    <a:pt x="60" y="81"/>
                    <a:pt x="57" y="77"/>
                  </a:cubicBezTo>
                  <a:cubicBezTo>
                    <a:pt x="57" y="77"/>
                    <a:pt x="57" y="77"/>
                    <a:pt x="56" y="77"/>
                  </a:cubicBezTo>
                  <a:moveTo>
                    <a:pt x="43" y="62"/>
                  </a:moveTo>
                  <a:cubicBezTo>
                    <a:pt x="44" y="63"/>
                    <a:pt x="45" y="64"/>
                    <a:pt x="47" y="66"/>
                  </a:cubicBezTo>
                  <a:cubicBezTo>
                    <a:pt x="49" y="68"/>
                    <a:pt x="51" y="71"/>
                    <a:pt x="53" y="73"/>
                  </a:cubicBezTo>
                  <a:cubicBezTo>
                    <a:pt x="50" y="69"/>
                    <a:pt x="49" y="65"/>
                    <a:pt x="43" y="62"/>
                  </a:cubicBezTo>
                  <a:moveTo>
                    <a:pt x="4" y="43"/>
                  </a:moveTo>
                  <a:cubicBezTo>
                    <a:pt x="6" y="46"/>
                    <a:pt x="8" y="50"/>
                    <a:pt x="8" y="55"/>
                  </a:cubicBezTo>
                  <a:cubicBezTo>
                    <a:pt x="8" y="70"/>
                    <a:pt x="10" y="76"/>
                    <a:pt x="13" y="76"/>
                  </a:cubicBezTo>
                  <a:cubicBezTo>
                    <a:pt x="16" y="76"/>
                    <a:pt x="22" y="65"/>
                    <a:pt x="24" y="57"/>
                  </a:cubicBezTo>
                  <a:cubicBezTo>
                    <a:pt x="24" y="57"/>
                    <a:pt x="24" y="56"/>
                    <a:pt x="24" y="56"/>
                  </a:cubicBezTo>
                  <a:cubicBezTo>
                    <a:pt x="16" y="60"/>
                    <a:pt x="26" y="67"/>
                    <a:pt x="14" y="70"/>
                  </a:cubicBezTo>
                  <a:cubicBezTo>
                    <a:pt x="14" y="70"/>
                    <a:pt x="14" y="70"/>
                    <a:pt x="14" y="70"/>
                  </a:cubicBezTo>
                  <a:cubicBezTo>
                    <a:pt x="9" y="70"/>
                    <a:pt x="9" y="53"/>
                    <a:pt x="9" y="50"/>
                  </a:cubicBezTo>
                  <a:cubicBezTo>
                    <a:pt x="9" y="47"/>
                    <a:pt x="7" y="45"/>
                    <a:pt x="4" y="43"/>
                  </a:cubicBezTo>
                  <a:moveTo>
                    <a:pt x="2" y="0"/>
                  </a:moveTo>
                  <a:cubicBezTo>
                    <a:pt x="7" y="7"/>
                    <a:pt x="11" y="14"/>
                    <a:pt x="8" y="17"/>
                  </a:cubicBezTo>
                  <a:cubicBezTo>
                    <a:pt x="5" y="19"/>
                    <a:pt x="2" y="21"/>
                    <a:pt x="0" y="23"/>
                  </a:cubicBezTo>
                  <a:cubicBezTo>
                    <a:pt x="4" y="21"/>
                    <a:pt x="8" y="19"/>
                    <a:pt x="9" y="18"/>
                  </a:cubicBezTo>
                  <a:cubicBezTo>
                    <a:pt x="15" y="12"/>
                    <a:pt x="8" y="1"/>
                    <a:pt x="3" y="0"/>
                  </a:cubicBezTo>
                  <a:cubicBezTo>
                    <a:pt x="2" y="0"/>
                    <a:pt x="2" y="0"/>
                    <a:pt x="2"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0" name="Freeform 258"/>
            <p:cNvSpPr>
              <a:spLocks/>
            </p:cNvSpPr>
            <p:nvPr/>
          </p:nvSpPr>
          <p:spPr bwMode="auto">
            <a:xfrm>
              <a:off x="4619404" y="1177174"/>
              <a:ext cx="880726" cy="975714"/>
            </a:xfrm>
            <a:custGeom>
              <a:avLst/>
              <a:gdLst>
                <a:gd name="T0" fmla="*/ 200 w 687"/>
                <a:gd name="T1" fmla="*/ 49 h 735"/>
                <a:gd name="T2" fmla="*/ 176 w 687"/>
                <a:gd name="T3" fmla="*/ 67 h 735"/>
                <a:gd name="T4" fmla="*/ 181 w 687"/>
                <a:gd name="T5" fmla="*/ 95 h 735"/>
                <a:gd name="T6" fmla="*/ 200 w 687"/>
                <a:gd name="T7" fmla="*/ 172 h 735"/>
                <a:gd name="T8" fmla="*/ 203 w 687"/>
                <a:gd name="T9" fmla="*/ 258 h 735"/>
                <a:gd name="T10" fmla="*/ 190 w 687"/>
                <a:gd name="T11" fmla="*/ 300 h 735"/>
                <a:gd name="T12" fmla="*/ 170 w 687"/>
                <a:gd name="T13" fmla="*/ 372 h 735"/>
                <a:gd name="T14" fmla="*/ 141 w 687"/>
                <a:gd name="T15" fmla="*/ 421 h 735"/>
                <a:gd name="T16" fmla="*/ 133 w 687"/>
                <a:gd name="T17" fmla="*/ 422 h 735"/>
                <a:gd name="T18" fmla="*/ 129 w 687"/>
                <a:gd name="T19" fmla="*/ 422 h 735"/>
                <a:gd name="T20" fmla="*/ 123 w 687"/>
                <a:gd name="T21" fmla="*/ 422 h 735"/>
                <a:gd name="T22" fmla="*/ 109 w 687"/>
                <a:gd name="T23" fmla="*/ 423 h 735"/>
                <a:gd name="T24" fmla="*/ 89 w 687"/>
                <a:gd name="T25" fmla="*/ 422 h 735"/>
                <a:gd name="T26" fmla="*/ 64 w 687"/>
                <a:gd name="T27" fmla="*/ 490 h 735"/>
                <a:gd name="T28" fmla="*/ 35 w 687"/>
                <a:gd name="T29" fmla="*/ 497 h 735"/>
                <a:gd name="T30" fmla="*/ 30 w 687"/>
                <a:gd name="T31" fmla="*/ 511 h 735"/>
                <a:gd name="T32" fmla="*/ 49 w 687"/>
                <a:gd name="T33" fmla="*/ 545 h 735"/>
                <a:gd name="T34" fmla="*/ 26 w 687"/>
                <a:gd name="T35" fmla="*/ 550 h 735"/>
                <a:gd name="T36" fmla="*/ 19 w 687"/>
                <a:gd name="T37" fmla="*/ 550 h 735"/>
                <a:gd name="T38" fmla="*/ 15 w 687"/>
                <a:gd name="T39" fmla="*/ 550 h 735"/>
                <a:gd name="T40" fmla="*/ 0 w 687"/>
                <a:gd name="T41" fmla="*/ 557 h 735"/>
                <a:gd name="T42" fmla="*/ 14 w 687"/>
                <a:gd name="T43" fmla="*/ 597 h 735"/>
                <a:gd name="T44" fmla="*/ 76 w 687"/>
                <a:gd name="T45" fmla="*/ 648 h 735"/>
                <a:gd name="T46" fmla="*/ 132 w 687"/>
                <a:gd name="T47" fmla="*/ 666 h 735"/>
                <a:gd name="T48" fmla="*/ 148 w 687"/>
                <a:gd name="T49" fmla="*/ 691 h 735"/>
                <a:gd name="T50" fmla="*/ 186 w 687"/>
                <a:gd name="T51" fmla="*/ 692 h 735"/>
                <a:gd name="T52" fmla="*/ 224 w 687"/>
                <a:gd name="T53" fmla="*/ 704 h 735"/>
                <a:gd name="T54" fmla="*/ 281 w 687"/>
                <a:gd name="T55" fmla="*/ 708 h 735"/>
                <a:gd name="T56" fmla="*/ 306 w 687"/>
                <a:gd name="T57" fmla="*/ 665 h 735"/>
                <a:gd name="T58" fmla="*/ 318 w 687"/>
                <a:gd name="T59" fmla="*/ 666 h 735"/>
                <a:gd name="T60" fmla="*/ 352 w 687"/>
                <a:gd name="T61" fmla="*/ 643 h 735"/>
                <a:gd name="T62" fmla="*/ 403 w 687"/>
                <a:gd name="T63" fmla="*/ 626 h 735"/>
                <a:gd name="T64" fmla="*/ 404 w 687"/>
                <a:gd name="T65" fmla="*/ 627 h 735"/>
                <a:gd name="T66" fmla="*/ 404 w 687"/>
                <a:gd name="T67" fmla="*/ 627 h 735"/>
                <a:gd name="T68" fmla="*/ 405 w 687"/>
                <a:gd name="T69" fmla="*/ 628 h 735"/>
                <a:gd name="T70" fmla="*/ 405 w 687"/>
                <a:gd name="T71" fmla="*/ 628 h 735"/>
                <a:gd name="T72" fmla="*/ 467 w 687"/>
                <a:gd name="T73" fmla="*/ 719 h 735"/>
                <a:gd name="T74" fmla="*/ 492 w 687"/>
                <a:gd name="T75" fmla="*/ 720 h 735"/>
                <a:gd name="T76" fmla="*/ 531 w 687"/>
                <a:gd name="T77" fmla="*/ 725 h 735"/>
                <a:gd name="T78" fmla="*/ 602 w 687"/>
                <a:gd name="T79" fmla="*/ 697 h 735"/>
                <a:gd name="T80" fmla="*/ 651 w 687"/>
                <a:gd name="T81" fmla="*/ 657 h 735"/>
                <a:gd name="T82" fmla="*/ 666 w 687"/>
                <a:gd name="T83" fmla="*/ 614 h 735"/>
                <a:gd name="T84" fmla="*/ 686 w 687"/>
                <a:gd name="T85" fmla="*/ 581 h 735"/>
                <a:gd name="T86" fmla="*/ 639 w 687"/>
                <a:gd name="T87" fmla="*/ 592 h 735"/>
                <a:gd name="T88" fmla="*/ 615 w 687"/>
                <a:gd name="T89" fmla="*/ 578 h 735"/>
                <a:gd name="T90" fmla="*/ 614 w 687"/>
                <a:gd name="T91" fmla="*/ 541 h 735"/>
                <a:gd name="T92" fmla="*/ 583 w 687"/>
                <a:gd name="T93" fmla="*/ 535 h 735"/>
                <a:gd name="T94" fmla="*/ 558 w 687"/>
                <a:gd name="T95" fmla="*/ 533 h 735"/>
                <a:gd name="T96" fmla="*/ 533 w 687"/>
                <a:gd name="T97" fmla="*/ 504 h 735"/>
                <a:gd name="T98" fmla="*/ 573 w 687"/>
                <a:gd name="T99" fmla="*/ 448 h 735"/>
                <a:gd name="T100" fmla="*/ 550 w 687"/>
                <a:gd name="T101" fmla="*/ 385 h 735"/>
                <a:gd name="T102" fmla="*/ 521 w 687"/>
                <a:gd name="T103" fmla="*/ 342 h 735"/>
                <a:gd name="T104" fmla="*/ 477 w 687"/>
                <a:gd name="T105" fmla="*/ 364 h 735"/>
                <a:gd name="T106" fmla="*/ 438 w 687"/>
                <a:gd name="T107" fmla="*/ 201 h 735"/>
                <a:gd name="T108" fmla="*/ 433 w 687"/>
                <a:gd name="T109" fmla="*/ 98 h 735"/>
                <a:gd name="T110" fmla="*/ 395 w 687"/>
                <a:gd name="T111" fmla="*/ 64 h 735"/>
                <a:gd name="T112" fmla="*/ 365 w 687"/>
                <a:gd name="T113" fmla="*/ 78 h 735"/>
                <a:gd name="T114" fmla="*/ 338 w 687"/>
                <a:gd name="T115" fmla="*/ 58 h 735"/>
                <a:gd name="T116" fmla="*/ 255 w 687"/>
                <a:gd name="T117" fmla="*/ 6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7" h="735">
                  <a:moveTo>
                    <a:pt x="226" y="0"/>
                  </a:moveTo>
                  <a:cubicBezTo>
                    <a:pt x="222" y="1"/>
                    <a:pt x="220" y="3"/>
                    <a:pt x="218" y="9"/>
                  </a:cubicBezTo>
                  <a:cubicBezTo>
                    <a:pt x="218" y="10"/>
                    <a:pt x="218" y="11"/>
                    <a:pt x="218" y="12"/>
                  </a:cubicBezTo>
                  <a:cubicBezTo>
                    <a:pt x="217" y="14"/>
                    <a:pt x="217" y="15"/>
                    <a:pt x="216" y="17"/>
                  </a:cubicBezTo>
                  <a:cubicBezTo>
                    <a:pt x="214" y="25"/>
                    <a:pt x="210" y="32"/>
                    <a:pt x="206" y="39"/>
                  </a:cubicBezTo>
                  <a:cubicBezTo>
                    <a:pt x="204" y="43"/>
                    <a:pt x="202" y="46"/>
                    <a:pt x="200" y="49"/>
                  </a:cubicBezTo>
                  <a:cubicBezTo>
                    <a:pt x="199" y="51"/>
                    <a:pt x="197" y="51"/>
                    <a:pt x="197" y="53"/>
                  </a:cubicBezTo>
                  <a:cubicBezTo>
                    <a:pt x="197" y="54"/>
                    <a:pt x="193" y="56"/>
                    <a:pt x="192" y="57"/>
                  </a:cubicBezTo>
                  <a:cubicBezTo>
                    <a:pt x="190" y="59"/>
                    <a:pt x="189" y="60"/>
                    <a:pt x="187" y="61"/>
                  </a:cubicBezTo>
                  <a:cubicBezTo>
                    <a:pt x="186" y="63"/>
                    <a:pt x="185" y="63"/>
                    <a:pt x="183" y="64"/>
                  </a:cubicBezTo>
                  <a:cubicBezTo>
                    <a:pt x="181" y="65"/>
                    <a:pt x="180" y="66"/>
                    <a:pt x="178" y="66"/>
                  </a:cubicBezTo>
                  <a:cubicBezTo>
                    <a:pt x="177" y="67"/>
                    <a:pt x="177" y="67"/>
                    <a:pt x="176" y="67"/>
                  </a:cubicBezTo>
                  <a:cubicBezTo>
                    <a:pt x="176" y="67"/>
                    <a:pt x="176" y="67"/>
                    <a:pt x="176" y="67"/>
                  </a:cubicBezTo>
                  <a:cubicBezTo>
                    <a:pt x="175" y="68"/>
                    <a:pt x="174" y="68"/>
                    <a:pt x="173" y="69"/>
                  </a:cubicBezTo>
                  <a:cubicBezTo>
                    <a:pt x="173" y="69"/>
                    <a:pt x="173" y="69"/>
                    <a:pt x="173" y="69"/>
                  </a:cubicBezTo>
                  <a:cubicBezTo>
                    <a:pt x="172" y="74"/>
                    <a:pt x="169" y="75"/>
                    <a:pt x="169" y="79"/>
                  </a:cubicBezTo>
                  <a:cubicBezTo>
                    <a:pt x="169" y="80"/>
                    <a:pt x="169" y="81"/>
                    <a:pt x="169" y="82"/>
                  </a:cubicBezTo>
                  <a:cubicBezTo>
                    <a:pt x="170" y="87"/>
                    <a:pt x="177" y="92"/>
                    <a:pt x="181" y="95"/>
                  </a:cubicBezTo>
                  <a:cubicBezTo>
                    <a:pt x="188" y="100"/>
                    <a:pt x="191" y="101"/>
                    <a:pt x="197" y="108"/>
                  </a:cubicBezTo>
                  <a:cubicBezTo>
                    <a:pt x="200" y="110"/>
                    <a:pt x="200" y="113"/>
                    <a:pt x="200" y="117"/>
                  </a:cubicBezTo>
                  <a:cubicBezTo>
                    <a:pt x="200" y="121"/>
                    <a:pt x="199" y="125"/>
                    <a:pt x="199" y="128"/>
                  </a:cubicBezTo>
                  <a:cubicBezTo>
                    <a:pt x="197" y="133"/>
                    <a:pt x="197" y="138"/>
                    <a:pt x="197" y="142"/>
                  </a:cubicBezTo>
                  <a:cubicBezTo>
                    <a:pt x="197" y="145"/>
                    <a:pt x="197" y="148"/>
                    <a:pt x="197" y="150"/>
                  </a:cubicBezTo>
                  <a:cubicBezTo>
                    <a:pt x="197" y="158"/>
                    <a:pt x="198" y="166"/>
                    <a:pt x="200" y="172"/>
                  </a:cubicBezTo>
                  <a:cubicBezTo>
                    <a:pt x="200" y="173"/>
                    <a:pt x="200" y="174"/>
                    <a:pt x="200" y="175"/>
                  </a:cubicBezTo>
                  <a:cubicBezTo>
                    <a:pt x="200" y="182"/>
                    <a:pt x="195" y="186"/>
                    <a:pt x="192" y="190"/>
                  </a:cubicBezTo>
                  <a:cubicBezTo>
                    <a:pt x="188" y="196"/>
                    <a:pt x="182" y="191"/>
                    <a:pt x="182" y="203"/>
                  </a:cubicBezTo>
                  <a:cubicBezTo>
                    <a:pt x="182" y="210"/>
                    <a:pt x="187" y="215"/>
                    <a:pt x="190" y="220"/>
                  </a:cubicBezTo>
                  <a:cubicBezTo>
                    <a:pt x="193" y="226"/>
                    <a:pt x="198" y="230"/>
                    <a:pt x="201" y="238"/>
                  </a:cubicBezTo>
                  <a:cubicBezTo>
                    <a:pt x="205" y="247"/>
                    <a:pt x="206" y="251"/>
                    <a:pt x="203" y="258"/>
                  </a:cubicBezTo>
                  <a:cubicBezTo>
                    <a:pt x="203" y="258"/>
                    <a:pt x="203" y="258"/>
                    <a:pt x="202" y="258"/>
                  </a:cubicBezTo>
                  <a:cubicBezTo>
                    <a:pt x="199" y="266"/>
                    <a:pt x="194" y="270"/>
                    <a:pt x="191" y="278"/>
                  </a:cubicBezTo>
                  <a:cubicBezTo>
                    <a:pt x="190" y="280"/>
                    <a:pt x="190" y="281"/>
                    <a:pt x="190" y="282"/>
                  </a:cubicBezTo>
                  <a:cubicBezTo>
                    <a:pt x="190" y="286"/>
                    <a:pt x="191" y="288"/>
                    <a:pt x="191" y="291"/>
                  </a:cubicBezTo>
                  <a:cubicBezTo>
                    <a:pt x="191" y="292"/>
                    <a:pt x="191" y="293"/>
                    <a:pt x="191" y="295"/>
                  </a:cubicBezTo>
                  <a:cubicBezTo>
                    <a:pt x="190" y="297"/>
                    <a:pt x="190" y="299"/>
                    <a:pt x="190" y="300"/>
                  </a:cubicBezTo>
                  <a:cubicBezTo>
                    <a:pt x="190" y="304"/>
                    <a:pt x="192" y="307"/>
                    <a:pt x="196" y="314"/>
                  </a:cubicBezTo>
                  <a:cubicBezTo>
                    <a:pt x="198" y="317"/>
                    <a:pt x="198" y="319"/>
                    <a:pt x="198" y="321"/>
                  </a:cubicBezTo>
                  <a:cubicBezTo>
                    <a:pt x="198" y="325"/>
                    <a:pt x="196" y="329"/>
                    <a:pt x="195" y="333"/>
                  </a:cubicBezTo>
                  <a:cubicBezTo>
                    <a:pt x="194" y="337"/>
                    <a:pt x="186" y="346"/>
                    <a:pt x="182" y="350"/>
                  </a:cubicBezTo>
                  <a:cubicBezTo>
                    <a:pt x="177" y="355"/>
                    <a:pt x="172" y="366"/>
                    <a:pt x="170" y="372"/>
                  </a:cubicBezTo>
                  <a:cubicBezTo>
                    <a:pt x="170" y="372"/>
                    <a:pt x="170" y="372"/>
                    <a:pt x="170" y="372"/>
                  </a:cubicBezTo>
                  <a:cubicBezTo>
                    <a:pt x="168" y="378"/>
                    <a:pt x="165" y="381"/>
                    <a:pt x="165" y="390"/>
                  </a:cubicBezTo>
                  <a:cubicBezTo>
                    <a:pt x="165" y="390"/>
                    <a:pt x="165" y="390"/>
                    <a:pt x="165" y="390"/>
                  </a:cubicBezTo>
                  <a:cubicBezTo>
                    <a:pt x="165" y="396"/>
                    <a:pt x="161" y="403"/>
                    <a:pt x="160" y="409"/>
                  </a:cubicBezTo>
                  <a:cubicBezTo>
                    <a:pt x="158" y="416"/>
                    <a:pt x="148" y="419"/>
                    <a:pt x="142" y="421"/>
                  </a:cubicBezTo>
                  <a:cubicBezTo>
                    <a:pt x="142" y="421"/>
                    <a:pt x="142" y="421"/>
                    <a:pt x="142" y="421"/>
                  </a:cubicBezTo>
                  <a:cubicBezTo>
                    <a:pt x="142" y="421"/>
                    <a:pt x="142" y="421"/>
                    <a:pt x="141" y="421"/>
                  </a:cubicBezTo>
                  <a:cubicBezTo>
                    <a:pt x="141" y="421"/>
                    <a:pt x="141" y="421"/>
                    <a:pt x="141" y="421"/>
                  </a:cubicBezTo>
                  <a:cubicBezTo>
                    <a:pt x="139" y="422"/>
                    <a:pt x="136" y="422"/>
                    <a:pt x="133" y="422"/>
                  </a:cubicBezTo>
                  <a:cubicBezTo>
                    <a:pt x="133" y="422"/>
                    <a:pt x="133" y="422"/>
                    <a:pt x="133" y="422"/>
                  </a:cubicBezTo>
                  <a:cubicBezTo>
                    <a:pt x="133" y="422"/>
                    <a:pt x="133" y="422"/>
                    <a:pt x="133" y="422"/>
                  </a:cubicBezTo>
                  <a:cubicBezTo>
                    <a:pt x="133" y="422"/>
                    <a:pt x="133" y="422"/>
                    <a:pt x="133" y="422"/>
                  </a:cubicBezTo>
                  <a:cubicBezTo>
                    <a:pt x="133" y="422"/>
                    <a:pt x="133" y="422"/>
                    <a:pt x="133" y="422"/>
                  </a:cubicBezTo>
                  <a:cubicBezTo>
                    <a:pt x="132" y="422"/>
                    <a:pt x="131" y="422"/>
                    <a:pt x="131" y="422"/>
                  </a:cubicBezTo>
                  <a:cubicBezTo>
                    <a:pt x="130" y="422"/>
                    <a:pt x="130" y="422"/>
                    <a:pt x="129" y="422"/>
                  </a:cubicBezTo>
                  <a:cubicBezTo>
                    <a:pt x="129" y="422"/>
                    <a:pt x="129" y="422"/>
                    <a:pt x="129" y="422"/>
                  </a:cubicBezTo>
                  <a:cubicBezTo>
                    <a:pt x="129" y="422"/>
                    <a:pt x="129" y="422"/>
                    <a:pt x="129" y="422"/>
                  </a:cubicBezTo>
                  <a:cubicBezTo>
                    <a:pt x="129" y="422"/>
                    <a:pt x="129" y="422"/>
                    <a:pt x="129" y="422"/>
                  </a:cubicBezTo>
                  <a:cubicBezTo>
                    <a:pt x="129" y="422"/>
                    <a:pt x="129" y="422"/>
                    <a:pt x="129" y="422"/>
                  </a:cubicBezTo>
                  <a:cubicBezTo>
                    <a:pt x="128" y="422"/>
                    <a:pt x="126" y="422"/>
                    <a:pt x="125" y="422"/>
                  </a:cubicBezTo>
                  <a:cubicBezTo>
                    <a:pt x="125" y="422"/>
                    <a:pt x="125" y="422"/>
                    <a:pt x="125" y="422"/>
                  </a:cubicBezTo>
                  <a:cubicBezTo>
                    <a:pt x="125" y="422"/>
                    <a:pt x="125" y="422"/>
                    <a:pt x="125" y="422"/>
                  </a:cubicBezTo>
                  <a:cubicBezTo>
                    <a:pt x="125" y="422"/>
                    <a:pt x="125" y="422"/>
                    <a:pt x="125" y="422"/>
                  </a:cubicBezTo>
                  <a:cubicBezTo>
                    <a:pt x="124" y="422"/>
                    <a:pt x="124" y="422"/>
                    <a:pt x="124" y="422"/>
                  </a:cubicBezTo>
                  <a:cubicBezTo>
                    <a:pt x="124" y="422"/>
                    <a:pt x="124" y="422"/>
                    <a:pt x="123" y="422"/>
                  </a:cubicBezTo>
                  <a:cubicBezTo>
                    <a:pt x="122" y="422"/>
                    <a:pt x="120" y="422"/>
                    <a:pt x="119" y="422"/>
                  </a:cubicBezTo>
                  <a:cubicBezTo>
                    <a:pt x="119" y="422"/>
                    <a:pt x="119" y="422"/>
                    <a:pt x="119" y="422"/>
                  </a:cubicBezTo>
                  <a:cubicBezTo>
                    <a:pt x="119" y="422"/>
                    <a:pt x="119" y="422"/>
                    <a:pt x="119" y="422"/>
                  </a:cubicBezTo>
                  <a:cubicBezTo>
                    <a:pt x="119" y="422"/>
                    <a:pt x="119" y="422"/>
                    <a:pt x="118" y="422"/>
                  </a:cubicBezTo>
                  <a:cubicBezTo>
                    <a:pt x="118" y="422"/>
                    <a:pt x="118" y="422"/>
                    <a:pt x="118" y="422"/>
                  </a:cubicBezTo>
                  <a:cubicBezTo>
                    <a:pt x="116" y="423"/>
                    <a:pt x="113" y="423"/>
                    <a:pt x="109" y="423"/>
                  </a:cubicBezTo>
                  <a:cubicBezTo>
                    <a:pt x="109" y="423"/>
                    <a:pt x="109" y="423"/>
                    <a:pt x="109" y="423"/>
                  </a:cubicBezTo>
                  <a:cubicBezTo>
                    <a:pt x="109" y="423"/>
                    <a:pt x="109" y="423"/>
                    <a:pt x="109" y="423"/>
                  </a:cubicBezTo>
                  <a:cubicBezTo>
                    <a:pt x="109" y="423"/>
                    <a:pt x="109" y="423"/>
                    <a:pt x="109" y="423"/>
                  </a:cubicBezTo>
                  <a:cubicBezTo>
                    <a:pt x="109" y="423"/>
                    <a:pt x="109" y="423"/>
                    <a:pt x="109" y="423"/>
                  </a:cubicBezTo>
                  <a:cubicBezTo>
                    <a:pt x="106" y="423"/>
                    <a:pt x="102" y="423"/>
                    <a:pt x="99" y="423"/>
                  </a:cubicBezTo>
                  <a:cubicBezTo>
                    <a:pt x="95" y="422"/>
                    <a:pt x="92" y="422"/>
                    <a:pt x="89" y="422"/>
                  </a:cubicBezTo>
                  <a:cubicBezTo>
                    <a:pt x="89" y="422"/>
                    <a:pt x="89" y="422"/>
                    <a:pt x="89" y="422"/>
                  </a:cubicBezTo>
                  <a:cubicBezTo>
                    <a:pt x="82" y="422"/>
                    <a:pt x="76" y="427"/>
                    <a:pt x="71" y="431"/>
                  </a:cubicBezTo>
                  <a:cubicBezTo>
                    <a:pt x="64" y="437"/>
                    <a:pt x="61" y="437"/>
                    <a:pt x="61" y="448"/>
                  </a:cubicBezTo>
                  <a:cubicBezTo>
                    <a:pt x="61" y="455"/>
                    <a:pt x="61" y="463"/>
                    <a:pt x="61" y="470"/>
                  </a:cubicBezTo>
                  <a:cubicBezTo>
                    <a:pt x="61" y="477"/>
                    <a:pt x="62" y="481"/>
                    <a:pt x="63" y="488"/>
                  </a:cubicBezTo>
                  <a:cubicBezTo>
                    <a:pt x="63" y="489"/>
                    <a:pt x="64" y="490"/>
                    <a:pt x="64" y="490"/>
                  </a:cubicBezTo>
                  <a:cubicBezTo>
                    <a:pt x="64" y="496"/>
                    <a:pt x="58" y="500"/>
                    <a:pt x="54" y="502"/>
                  </a:cubicBezTo>
                  <a:cubicBezTo>
                    <a:pt x="52" y="503"/>
                    <a:pt x="51" y="503"/>
                    <a:pt x="49" y="503"/>
                  </a:cubicBezTo>
                  <a:cubicBezTo>
                    <a:pt x="44" y="503"/>
                    <a:pt x="40" y="500"/>
                    <a:pt x="37" y="498"/>
                  </a:cubicBezTo>
                  <a:cubicBezTo>
                    <a:pt x="37" y="498"/>
                    <a:pt x="37" y="498"/>
                    <a:pt x="37" y="498"/>
                  </a:cubicBezTo>
                  <a:cubicBezTo>
                    <a:pt x="37" y="498"/>
                    <a:pt x="37" y="498"/>
                    <a:pt x="37" y="498"/>
                  </a:cubicBezTo>
                  <a:cubicBezTo>
                    <a:pt x="36" y="497"/>
                    <a:pt x="36" y="497"/>
                    <a:pt x="35" y="497"/>
                  </a:cubicBezTo>
                  <a:cubicBezTo>
                    <a:pt x="35" y="497"/>
                    <a:pt x="35" y="497"/>
                    <a:pt x="35" y="497"/>
                  </a:cubicBezTo>
                  <a:cubicBezTo>
                    <a:pt x="35" y="497"/>
                    <a:pt x="35" y="497"/>
                    <a:pt x="35" y="497"/>
                  </a:cubicBezTo>
                  <a:cubicBezTo>
                    <a:pt x="30" y="497"/>
                    <a:pt x="28" y="507"/>
                    <a:pt x="30" y="511"/>
                  </a:cubicBezTo>
                  <a:cubicBezTo>
                    <a:pt x="30" y="511"/>
                    <a:pt x="30" y="511"/>
                    <a:pt x="30" y="511"/>
                  </a:cubicBezTo>
                  <a:cubicBezTo>
                    <a:pt x="30" y="511"/>
                    <a:pt x="30" y="511"/>
                    <a:pt x="30" y="511"/>
                  </a:cubicBezTo>
                  <a:cubicBezTo>
                    <a:pt x="30" y="511"/>
                    <a:pt x="30" y="511"/>
                    <a:pt x="30" y="511"/>
                  </a:cubicBezTo>
                  <a:cubicBezTo>
                    <a:pt x="30" y="511"/>
                    <a:pt x="30" y="511"/>
                    <a:pt x="30" y="511"/>
                  </a:cubicBezTo>
                  <a:cubicBezTo>
                    <a:pt x="30" y="511"/>
                    <a:pt x="30" y="511"/>
                    <a:pt x="30" y="511"/>
                  </a:cubicBezTo>
                  <a:cubicBezTo>
                    <a:pt x="30" y="511"/>
                    <a:pt x="30" y="511"/>
                    <a:pt x="30" y="511"/>
                  </a:cubicBezTo>
                  <a:cubicBezTo>
                    <a:pt x="33" y="518"/>
                    <a:pt x="34" y="521"/>
                    <a:pt x="39" y="525"/>
                  </a:cubicBezTo>
                  <a:cubicBezTo>
                    <a:pt x="39" y="526"/>
                    <a:pt x="41" y="526"/>
                    <a:pt x="41" y="527"/>
                  </a:cubicBezTo>
                  <a:cubicBezTo>
                    <a:pt x="47" y="530"/>
                    <a:pt x="49" y="539"/>
                    <a:pt x="49" y="545"/>
                  </a:cubicBezTo>
                  <a:cubicBezTo>
                    <a:pt x="49" y="545"/>
                    <a:pt x="49" y="545"/>
                    <a:pt x="49" y="545"/>
                  </a:cubicBezTo>
                  <a:cubicBezTo>
                    <a:pt x="49" y="545"/>
                    <a:pt x="49" y="545"/>
                    <a:pt x="49" y="545"/>
                  </a:cubicBezTo>
                  <a:cubicBezTo>
                    <a:pt x="49" y="545"/>
                    <a:pt x="49" y="545"/>
                    <a:pt x="49" y="545"/>
                  </a:cubicBezTo>
                  <a:cubicBezTo>
                    <a:pt x="49" y="549"/>
                    <a:pt x="29" y="549"/>
                    <a:pt x="26" y="550"/>
                  </a:cubicBezTo>
                  <a:cubicBezTo>
                    <a:pt x="26" y="550"/>
                    <a:pt x="26" y="550"/>
                    <a:pt x="26" y="550"/>
                  </a:cubicBezTo>
                  <a:cubicBezTo>
                    <a:pt x="26" y="550"/>
                    <a:pt x="26" y="550"/>
                    <a:pt x="26" y="550"/>
                  </a:cubicBezTo>
                  <a:cubicBezTo>
                    <a:pt x="26" y="550"/>
                    <a:pt x="26" y="550"/>
                    <a:pt x="26" y="550"/>
                  </a:cubicBezTo>
                  <a:cubicBezTo>
                    <a:pt x="26" y="550"/>
                    <a:pt x="26" y="550"/>
                    <a:pt x="26" y="550"/>
                  </a:cubicBezTo>
                  <a:cubicBezTo>
                    <a:pt x="24" y="550"/>
                    <a:pt x="21" y="550"/>
                    <a:pt x="19" y="550"/>
                  </a:cubicBezTo>
                  <a:cubicBezTo>
                    <a:pt x="19" y="550"/>
                    <a:pt x="19" y="550"/>
                    <a:pt x="19" y="550"/>
                  </a:cubicBezTo>
                  <a:cubicBezTo>
                    <a:pt x="19" y="550"/>
                    <a:pt x="19" y="550"/>
                    <a:pt x="19" y="550"/>
                  </a:cubicBezTo>
                  <a:cubicBezTo>
                    <a:pt x="19" y="550"/>
                    <a:pt x="19" y="550"/>
                    <a:pt x="19" y="550"/>
                  </a:cubicBezTo>
                  <a:cubicBezTo>
                    <a:pt x="19" y="550"/>
                    <a:pt x="19" y="550"/>
                    <a:pt x="19" y="550"/>
                  </a:cubicBezTo>
                  <a:cubicBezTo>
                    <a:pt x="18" y="550"/>
                    <a:pt x="18" y="550"/>
                    <a:pt x="17" y="550"/>
                  </a:cubicBezTo>
                  <a:cubicBezTo>
                    <a:pt x="17" y="550"/>
                    <a:pt x="17" y="550"/>
                    <a:pt x="17" y="550"/>
                  </a:cubicBezTo>
                  <a:cubicBezTo>
                    <a:pt x="17" y="550"/>
                    <a:pt x="17" y="550"/>
                    <a:pt x="17" y="550"/>
                  </a:cubicBezTo>
                  <a:cubicBezTo>
                    <a:pt x="17" y="550"/>
                    <a:pt x="17" y="550"/>
                    <a:pt x="17" y="550"/>
                  </a:cubicBezTo>
                  <a:cubicBezTo>
                    <a:pt x="16" y="550"/>
                    <a:pt x="15" y="550"/>
                    <a:pt x="15" y="550"/>
                  </a:cubicBezTo>
                  <a:cubicBezTo>
                    <a:pt x="12" y="550"/>
                    <a:pt x="9" y="550"/>
                    <a:pt x="7" y="551"/>
                  </a:cubicBezTo>
                  <a:cubicBezTo>
                    <a:pt x="7" y="551"/>
                    <a:pt x="7" y="551"/>
                    <a:pt x="7" y="551"/>
                  </a:cubicBezTo>
                  <a:cubicBezTo>
                    <a:pt x="7" y="551"/>
                    <a:pt x="7" y="551"/>
                    <a:pt x="7" y="551"/>
                  </a:cubicBezTo>
                  <a:cubicBezTo>
                    <a:pt x="7" y="551"/>
                    <a:pt x="7" y="551"/>
                    <a:pt x="7" y="551"/>
                  </a:cubicBezTo>
                  <a:cubicBezTo>
                    <a:pt x="7" y="551"/>
                    <a:pt x="7" y="551"/>
                    <a:pt x="7" y="551"/>
                  </a:cubicBezTo>
                  <a:cubicBezTo>
                    <a:pt x="3" y="553"/>
                    <a:pt x="1" y="555"/>
                    <a:pt x="0" y="557"/>
                  </a:cubicBezTo>
                  <a:cubicBezTo>
                    <a:pt x="0" y="559"/>
                    <a:pt x="0" y="562"/>
                    <a:pt x="0" y="565"/>
                  </a:cubicBezTo>
                  <a:cubicBezTo>
                    <a:pt x="0" y="565"/>
                    <a:pt x="0" y="565"/>
                    <a:pt x="0" y="565"/>
                  </a:cubicBezTo>
                  <a:cubicBezTo>
                    <a:pt x="1" y="570"/>
                    <a:pt x="4" y="576"/>
                    <a:pt x="6" y="580"/>
                  </a:cubicBezTo>
                  <a:cubicBezTo>
                    <a:pt x="7" y="581"/>
                    <a:pt x="7" y="582"/>
                    <a:pt x="8" y="583"/>
                  </a:cubicBezTo>
                  <a:cubicBezTo>
                    <a:pt x="8" y="583"/>
                    <a:pt x="8" y="583"/>
                    <a:pt x="8" y="583"/>
                  </a:cubicBezTo>
                  <a:cubicBezTo>
                    <a:pt x="11" y="590"/>
                    <a:pt x="12" y="589"/>
                    <a:pt x="14" y="597"/>
                  </a:cubicBezTo>
                  <a:cubicBezTo>
                    <a:pt x="16" y="604"/>
                    <a:pt x="22" y="611"/>
                    <a:pt x="23" y="614"/>
                  </a:cubicBezTo>
                  <a:cubicBezTo>
                    <a:pt x="28" y="618"/>
                    <a:pt x="32" y="622"/>
                    <a:pt x="36" y="626"/>
                  </a:cubicBezTo>
                  <a:cubicBezTo>
                    <a:pt x="49" y="637"/>
                    <a:pt x="47" y="643"/>
                    <a:pt x="62" y="646"/>
                  </a:cubicBezTo>
                  <a:cubicBezTo>
                    <a:pt x="62" y="646"/>
                    <a:pt x="62" y="646"/>
                    <a:pt x="62" y="647"/>
                  </a:cubicBezTo>
                  <a:cubicBezTo>
                    <a:pt x="66" y="648"/>
                    <a:pt x="71" y="648"/>
                    <a:pt x="76" y="648"/>
                  </a:cubicBezTo>
                  <a:cubicBezTo>
                    <a:pt x="76" y="648"/>
                    <a:pt x="76" y="648"/>
                    <a:pt x="76" y="648"/>
                  </a:cubicBezTo>
                  <a:cubicBezTo>
                    <a:pt x="76" y="648"/>
                    <a:pt x="76" y="648"/>
                    <a:pt x="76" y="648"/>
                  </a:cubicBezTo>
                  <a:cubicBezTo>
                    <a:pt x="81" y="648"/>
                    <a:pt x="86" y="648"/>
                    <a:pt x="91" y="647"/>
                  </a:cubicBezTo>
                  <a:cubicBezTo>
                    <a:pt x="96" y="647"/>
                    <a:pt x="101" y="646"/>
                    <a:pt x="106" y="646"/>
                  </a:cubicBezTo>
                  <a:cubicBezTo>
                    <a:pt x="106" y="646"/>
                    <a:pt x="106" y="647"/>
                    <a:pt x="106" y="647"/>
                  </a:cubicBezTo>
                  <a:cubicBezTo>
                    <a:pt x="114" y="648"/>
                    <a:pt x="116" y="656"/>
                    <a:pt x="123" y="661"/>
                  </a:cubicBezTo>
                  <a:cubicBezTo>
                    <a:pt x="126" y="663"/>
                    <a:pt x="129" y="662"/>
                    <a:pt x="132" y="666"/>
                  </a:cubicBezTo>
                  <a:cubicBezTo>
                    <a:pt x="133" y="668"/>
                    <a:pt x="133" y="669"/>
                    <a:pt x="133" y="671"/>
                  </a:cubicBezTo>
                  <a:cubicBezTo>
                    <a:pt x="135" y="675"/>
                    <a:pt x="134" y="680"/>
                    <a:pt x="133" y="684"/>
                  </a:cubicBezTo>
                  <a:cubicBezTo>
                    <a:pt x="133" y="688"/>
                    <a:pt x="134" y="690"/>
                    <a:pt x="137" y="690"/>
                  </a:cubicBezTo>
                  <a:cubicBezTo>
                    <a:pt x="139" y="690"/>
                    <a:pt x="140" y="690"/>
                    <a:pt x="142" y="690"/>
                  </a:cubicBezTo>
                  <a:cubicBezTo>
                    <a:pt x="142" y="690"/>
                    <a:pt x="143" y="690"/>
                    <a:pt x="145" y="691"/>
                  </a:cubicBezTo>
                  <a:cubicBezTo>
                    <a:pt x="146" y="691"/>
                    <a:pt x="147" y="691"/>
                    <a:pt x="148" y="691"/>
                  </a:cubicBezTo>
                  <a:cubicBezTo>
                    <a:pt x="149" y="691"/>
                    <a:pt x="155" y="701"/>
                    <a:pt x="157" y="703"/>
                  </a:cubicBezTo>
                  <a:cubicBezTo>
                    <a:pt x="162" y="708"/>
                    <a:pt x="165" y="709"/>
                    <a:pt x="172" y="711"/>
                  </a:cubicBezTo>
                  <a:cubicBezTo>
                    <a:pt x="173" y="711"/>
                    <a:pt x="174" y="712"/>
                    <a:pt x="175" y="712"/>
                  </a:cubicBezTo>
                  <a:cubicBezTo>
                    <a:pt x="180" y="711"/>
                    <a:pt x="182" y="710"/>
                    <a:pt x="183" y="709"/>
                  </a:cubicBezTo>
                  <a:cubicBezTo>
                    <a:pt x="184" y="708"/>
                    <a:pt x="184" y="706"/>
                    <a:pt x="184" y="705"/>
                  </a:cubicBezTo>
                  <a:cubicBezTo>
                    <a:pt x="186" y="700"/>
                    <a:pt x="186" y="697"/>
                    <a:pt x="186" y="692"/>
                  </a:cubicBezTo>
                  <a:cubicBezTo>
                    <a:pt x="186" y="688"/>
                    <a:pt x="188" y="686"/>
                    <a:pt x="190" y="686"/>
                  </a:cubicBezTo>
                  <a:cubicBezTo>
                    <a:pt x="191" y="686"/>
                    <a:pt x="192" y="687"/>
                    <a:pt x="193" y="687"/>
                  </a:cubicBezTo>
                  <a:cubicBezTo>
                    <a:pt x="194" y="686"/>
                    <a:pt x="195" y="686"/>
                    <a:pt x="196" y="686"/>
                  </a:cubicBezTo>
                  <a:cubicBezTo>
                    <a:pt x="198" y="686"/>
                    <a:pt x="201" y="688"/>
                    <a:pt x="204" y="690"/>
                  </a:cubicBezTo>
                  <a:cubicBezTo>
                    <a:pt x="207" y="692"/>
                    <a:pt x="210" y="693"/>
                    <a:pt x="212" y="695"/>
                  </a:cubicBezTo>
                  <a:cubicBezTo>
                    <a:pt x="216" y="698"/>
                    <a:pt x="219" y="701"/>
                    <a:pt x="224" y="704"/>
                  </a:cubicBezTo>
                  <a:cubicBezTo>
                    <a:pt x="230" y="708"/>
                    <a:pt x="235" y="712"/>
                    <a:pt x="241" y="716"/>
                  </a:cubicBezTo>
                  <a:cubicBezTo>
                    <a:pt x="248" y="721"/>
                    <a:pt x="254" y="723"/>
                    <a:pt x="261" y="728"/>
                  </a:cubicBezTo>
                  <a:cubicBezTo>
                    <a:pt x="267" y="733"/>
                    <a:pt x="273" y="731"/>
                    <a:pt x="278" y="735"/>
                  </a:cubicBezTo>
                  <a:cubicBezTo>
                    <a:pt x="278" y="735"/>
                    <a:pt x="278" y="735"/>
                    <a:pt x="278" y="735"/>
                  </a:cubicBezTo>
                  <a:cubicBezTo>
                    <a:pt x="278" y="735"/>
                    <a:pt x="278" y="734"/>
                    <a:pt x="278" y="734"/>
                  </a:cubicBezTo>
                  <a:cubicBezTo>
                    <a:pt x="279" y="725"/>
                    <a:pt x="281" y="717"/>
                    <a:pt x="281" y="708"/>
                  </a:cubicBezTo>
                  <a:cubicBezTo>
                    <a:pt x="281" y="702"/>
                    <a:pt x="285" y="693"/>
                    <a:pt x="286" y="688"/>
                  </a:cubicBezTo>
                  <a:cubicBezTo>
                    <a:pt x="288" y="679"/>
                    <a:pt x="294" y="676"/>
                    <a:pt x="296" y="670"/>
                  </a:cubicBezTo>
                  <a:cubicBezTo>
                    <a:pt x="296" y="670"/>
                    <a:pt x="296" y="669"/>
                    <a:pt x="297" y="668"/>
                  </a:cubicBezTo>
                  <a:cubicBezTo>
                    <a:pt x="297" y="666"/>
                    <a:pt x="301" y="665"/>
                    <a:pt x="306" y="665"/>
                  </a:cubicBezTo>
                  <a:cubicBezTo>
                    <a:pt x="306" y="665"/>
                    <a:pt x="306" y="665"/>
                    <a:pt x="306" y="665"/>
                  </a:cubicBezTo>
                  <a:cubicBezTo>
                    <a:pt x="306" y="665"/>
                    <a:pt x="306" y="665"/>
                    <a:pt x="306" y="665"/>
                  </a:cubicBezTo>
                  <a:cubicBezTo>
                    <a:pt x="306" y="665"/>
                    <a:pt x="306" y="665"/>
                    <a:pt x="306" y="665"/>
                  </a:cubicBezTo>
                  <a:cubicBezTo>
                    <a:pt x="306" y="665"/>
                    <a:pt x="306" y="665"/>
                    <a:pt x="306" y="665"/>
                  </a:cubicBezTo>
                  <a:cubicBezTo>
                    <a:pt x="308" y="665"/>
                    <a:pt x="310" y="665"/>
                    <a:pt x="312" y="666"/>
                  </a:cubicBezTo>
                  <a:cubicBezTo>
                    <a:pt x="312" y="666"/>
                    <a:pt x="312" y="666"/>
                    <a:pt x="312" y="666"/>
                  </a:cubicBezTo>
                  <a:cubicBezTo>
                    <a:pt x="314" y="666"/>
                    <a:pt x="316" y="666"/>
                    <a:pt x="317" y="666"/>
                  </a:cubicBezTo>
                  <a:cubicBezTo>
                    <a:pt x="317" y="666"/>
                    <a:pt x="318" y="666"/>
                    <a:pt x="318" y="666"/>
                  </a:cubicBezTo>
                  <a:cubicBezTo>
                    <a:pt x="318" y="666"/>
                    <a:pt x="318" y="666"/>
                    <a:pt x="318" y="666"/>
                  </a:cubicBezTo>
                  <a:cubicBezTo>
                    <a:pt x="318" y="666"/>
                    <a:pt x="318" y="666"/>
                    <a:pt x="318" y="666"/>
                  </a:cubicBezTo>
                  <a:cubicBezTo>
                    <a:pt x="318" y="666"/>
                    <a:pt x="318" y="666"/>
                    <a:pt x="318" y="666"/>
                  </a:cubicBezTo>
                  <a:cubicBezTo>
                    <a:pt x="325" y="664"/>
                    <a:pt x="334" y="662"/>
                    <a:pt x="340" y="661"/>
                  </a:cubicBezTo>
                  <a:cubicBezTo>
                    <a:pt x="341" y="661"/>
                    <a:pt x="341" y="660"/>
                    <a:pt x="341" y="660"/>
                  </a:cubicBezTo>
                  <a:cubicBezTo>
                    <a:pt x="344" y="658"/>
                    <a:pt x="349" y="645"/>
                    <a:pt x="352" y="643"/>
                  </a:cubicBezTo>
                  <a:cubicBezTo>
                    <a:pt x="359" y="635"/>
                    <a:pt x="366" y="632"/>
                    <a:pt x="372" y="626"/>
                  </a:cubicBezTo>
                  <a:cubicBezTo>
                    <a:pt x="373" y="625"/>
                    <a:pt x="373" y="625"/>
                    <a:pt x="374" y="625"/>
                  </a:cubicBezTo>
                  <a:cubicBezTo>
                    <a:pt x="374" y="624"/>
                    <a:pt x="375" y="623"/>
                    <a:pt x="375" y="623"/>
                  </a:cubicBezTo>
                  <a:cubicBezTo>
                    <a:pt x="381" y="617"/>
                    <a:pt x="383" y="612"/>
                    <a:pt x="388" y="610"/>
                  </a:cubicBezTo>
                  <a:cubicBezTo>
                    <a:pt x="388" y="610"/>
                    <a:pt x="389" y="610"/>
                    <a:pt x="389" y="610"/>
                  </a:cubicBezTo>
                  <a:cubicBezTo>
                    <a:pt x="393" y="610"/>
                    <a:pt x="400" y="620"/>
                    <a:pt x="403" y="626"/>
                  </a:cubicBezTo>
                  <a:cubicBezTo>
                    <a:pt x="403" y="626"/>
                    <a:pt x="403" y="626"/>
                    <a:pt x="403" y="626"/>
                  </a:cubicBezTo>
                  <a:cubicBezTo>
                    <a:pt x="403" y="626"/>
                    <a:pt x="404" y="626"/>
                    <a:pt x="404" y="626"/>
                  </a:cubicBezTo>
                  <a:cubicBezTo>
                    <a:pt x="404" y="626"/>
                    <a:pt x="404" y="626"/>
                    <a:pt x="404" y="626"/>
                  </a:cubicBezTo>
                  <a:cubicBezTo>
                    <a:pt x="404" y="626"/>
                    <a:pt x="404" y="626"/>
                    <a:pt x="404" y="626"/>
                  </a:cubicBezTo>
                  <a:cubicBezTo>
                    <a:pt x="404" y="626"/>
                    <a:pt x="404" y="626"/>
                    <a:pt x="404" y="626"/>
                  </a:cubicBezTo>
                  <a:cubicBezTo>
                    <a:pt x="404" y="627"/>
                    <a:pt x="404" y="627"/>
                    <a:pt x="404" y="627"/>
                  </a:cubicBezTo>
                  <a:cubicBezTo>
                    <a:pt x="404" y="627"/>
                    <a:pt x="404" y="627"/>
                    <a:pt x="404" y="627"/>
                  </a:cubicBezTo>
                  <a:cubicBezTo>
                    <a:pt x="404" y="627"/>
                    <a:pt x="404" y="627"/>
                    <a:pt x="404" y="627"/>
                  </a:cubicBezTo>
                  <a:cubicBezTo>
                    <a:pt x="404" y="627"/>
                    <a:pt x="404" y="627"/>
                    <a:pt x="404" y="627"/>
                  </a:cubicBezTo>
                  <a:cubicBezTo>
                    <a:pt x="404" y="627"/>
                    <a:pt x="404" y="627"/>
                    <a:pt x="404" y="627"/>
                  </a:cubicBezTo>
                  <a:cubicBezTo>
                    <a:pt x="404" y="627"/>
                    <a:pt x="404" y="627"/>
                    <a:pt x="404" y="627"/>
                  </a:cubicBezTo>
                  <a:cubicBezTo>
                    <a:pt x="404" y="627"/>
                    <a:pt x="404" y="627"/>
                    <a:pt x="404" y="627"/>
                  </a:cubicBezTo>
                  <a:cubicBezTo>
                    <a:pt x="404" y="628"/>
                    <a:pt x="404" y="628"/>
                    <a:pt x="405" y="628"/>
                  </a:cubicBezTo>
                  <a:cubicBezTo>
                    <a:pt x="405" y="628"/>
                    <a:pt x="405" y="628"/>
                    <a:pt x="405" y="628"/>
                  </a:cubicBezTo>
                  <a:cubicBezTo>
                    <a:pt x="405" y="628"/>
                    <a:pt x="405" y="628"/>
                    <a:pt x="405" y="628"/>
                  </a:cubicBezTo>
                  <a:cubicBezTo>
                    <a:pt x="405" y="628"/>
                    <a:pt x="405" y="628"/>
                    <a:pt x="405" y="628"/>
                  </a:cubicBezTo>
                  <a:cubicBezTo>
                    <a:pt x="405" y="628"/>
                    <a:pt x="405" y="628"/>
                    <a:pt x="405" y="628"/>
                  </a:cubicBezTo>
                  <a:cubicBezTo>
                    <a:pt x="405" y="628"/>
                    <a:pt x="405" y="628"/>
                    <a:pt x="405" y="628"/>
                  </a:cubicBezTo>
                  <a:cubicBezTo>
                    <a:pt x="405" y="628"/>
                    <a:pt x="405" y="628"/>
                    <a:pt x="405" y="628"/>
                  </a:cubicBezTo>
                  <a:cubicBezTo>
                    <a:pt x="405" y="628"/>
                    <a:pt x="405" y="628"/>
                    <a:pt x="405" y="628"/>
                  </a:cubicBezTo>
                  <a:cubicBezTo>
                    <a:pt x="405" y="628"/>
                    <a:pt x="405" y="628"/>
                    <a:pt x="405" y="628"/>
                  </a:cubicBezTo>
                  <a:cubicBezTo>
                    <a:pt x="405" y="628"/>
                    <a:pt x="405" y="628"/>
                    <a:pt x="405" y="628"/>
                  </a:cubicBezTo>
                  <a:cubicBezTo>
                    <a:pt x="405" y="628"/>
                    <a:pt x="405" y="628"/>
                    <a:pt x="405" y="628"/>
                  </a:cubicBezTo>
                  <a:cubicBezTo>
                    <a:pt x="405" y="628"/>
                    <a:pt x="405" y="628"/>
                    <a:pt x="405" y="628"/>
                  </a:cubicBezTo>
                  <a:cubicBezTo>
                    <a:pt x="405" y="628"/>
                    <a:pt x="405" y="628"/>
                    <a:pt x="405" y="628"/>
                  </a:cubicBezTo>
                  <a:cubicBezTo>
                    <a:pt x="409" y="636"/>
                    <a:pt x="412" y="644"/>
                    <a:pt x="414" y="653"/>
                  </a:cubicBezTo>
                  <a:cubicBezTo>
                    <a:pt x="415" y="656"/>
                    <a:pt x="429" y="670"/>
                    <a:pt x="432" y="672"/>
                  </a:cubicBezTo>
                  <a:cubicBezTo>
                    <a:pt x="436" y="676"/>
                    <a:pt x="438" y="680"/>
                    <a:pt x="440" y="685"/>
                  </a:cubicBezTo>
                  <a:cubicBezTo>
                    <a:pt x="442" y="694"/>
                    <a:pt x="444" y="701"/>
                    <a:pt x="449" y="706"/>
                  </a:cubicBezTo>
                  <a:cubicBezTo>
                    <a:pt x="454" y="711"/>
                    <a:pt x="457" y="716"/>
                    <a:pt x="467" y="719"/>
                  </a:cubicBezTo>
                  <a:cubicBezTo>
                    <a:pt x="472" y="720"/>
                    <a:pt x="478" y="722"/>
                    <a:pt x="483" y="722"/>
                  </a:cubicBezTo>
                  <a:cubicBezTo>
                    <a:pt x="486" y="722"/>
                    <a:pt x="489" y="721"/>
                    <a:pt x="491" y="720"/>
                  </a:cubicBezTo>
                  <a:cubicBezTo>
                    <a:pt x="491" y="720"/>
                    <a:pt x="491" y="720"/>
                    <a:pt x="491" y="720"/>
                  </a:cubicBezTo>
                  <a:cubicBezTo>
                    <a:pt x="491" y="720"/>
                    <a:pt x="492" y="720"/>
                    <a:pt x="492" y="720"/>
                  </a:cubicBezTo>
                  <a:cubicBezTo>
                    <a:pt x="492" y="720"/>
                    <a:pt x="492" y="720"/>
                    <a:pt x="492" y="720"/>
                  </a:cubicBezTo>
                  <a:cubicBezTo>
                    <a:pt x="492" y="720"/>
                    <a:pt x="492" y="720"/>
                    <a:pt x="492" y="720"/>
                  </a:cubicBezTo>
                  <a:cubicBezTo>
                    <a:pt x="492" y="720"/>
                    <a:pt x="492" y="720"/>
                    <a:pt x="492" y="720"/>
                  </a:cubicBezTo>
                  <a:cubicBezTo>
                    <a:pt x="495" y="720"/>
                    <a:pt x="510" y="726"/>
                    <a:pt x="513" y="727"/>
                  </a:cubicBezTo>
                  <a:cubicBezTo>
                    <a:pt x="513" y="727"/>
                    <a:pt x="513" y="727"/>
                    <a:pt x="513" y="728"/>
                  </a:cubicBezTo>
                  <a:cubicBezTo>
                    <a:pt x="513" y="728"/>
                    <a:pt x="513" y="728"/>
                    <a:pt x="513" y="728"/>
                  </a:cubicBezTo>
                  <a:cubicBezTo>
                    <a:pt x="516" y="729"/>
                    <a:pt x="518" y="730"/>
                    <a:pt x="520" y="730"/>
                  </a:cubicBezTo>
                  <a:cubicBezTo>
                    <a:pt x="523" y="730"/>
                    <a:pt x="526" y="728"/>
                    <a:pt x="531" y="725"/>
                  </a:cubicBezTo>
                  <a:cubicBezTo>
                    <a:pt x="531" y="725"/>
                    <a:pt x="531" y="725"/>
                    <a:pt x="531" y="725"/>
                  </a:cubicBezTo>
                  <a:cubicBezTo>
                    <a:pt x="531" y="725"/>
                    <a:pt x="531" y="725"/>
                    <a:pt x="531" y="725"/>
                  </a:cubicBezTo>
                  <a:cubicBezTo>
                    <a:pt x="531" y="725"/>
                    <a:pt x="531" y="725"/>
                    <a:pt x="531" y="725"/>
                  </a:cubicBezTo>
                  <a:cubicBezTo>
                    <a:pt x="541" y="720"/>
                    <a:pt x="549" y="718"/>
                    <a:pt x="558" y="711"/>
                  </a:cubicBezTo>
                  <a:cubicBezTo>
                    <a:pt x="563" y="707"/>
                    <a:pt x="575" y="703"/>
                    <a:pt x="580" y="702"/>
                  </a:cubicBezTo>
                  <a:cubicBezTo>
                    <a:pt x="587" y="701"/>
                    <a:pt x="596" y="700"/>
                    <a:pt x="602" y="697"/>
                  </a:cubicBezTo>
                  <a:cubicBezTo>
                    <a:pt x="609" y="693"/>
                    <a:pt x="610" y="689"/>
                    <a:pt x="618" y="685"/>
                  </a:cubicBezTo>
                  <a:cubicBezTo>
                    <a:pt x="618" y="685"/>
                    <a:pt x="618" y="685"/>
                    <a:pt x="618" y="685"/>
                  </a:cubicBezTo>
                  <a:cubicBezTo>
                    <a:pt x="622" y="683"/>
                    <a:pt x="628" y="675"/>
                    <a:pt x="636" y="671"/>
                  </a:cubicBezTo>
                  <a:cubicBezTo>
                    <a:pt x="636" y="671"/>
                    <a:pt x="636" y="671"/>
                    <a:pt x="636" y="671"/>
                  </a:cubicBezTo>
                  <a:cubicBezTo>
                    <a:pt x="636" y="671"/>
                    <a:pt x="637" y="670"/>
                    <a:pt x="637" y="670"/>
                  </a:cubicBezTo>
                  <a:cubicBezTo>
                    <a:pt x="642" y="667"/>
                    <a:pt x="648" y="659"/>
                    <a:pt x="651" y="657"/>
                  </a:cubicBezTo>
                  <a:cubicBezTo>
                    <a:pt x="656" y="652"/>
                    <a:pt x="661" y="645"/>
                    <a:pt x="664" y="639"/>
                  </a:cubicBezTo>
                  <a:cubicBezTo>
                    <a:pt x="664" y="639"/>
                    <a:pt x="664" y="639"/>
                    <a:pt x="664" y="639"/>
                  </a:cubicBezTo>
                  <a:cubicBezTo>
                    <a:pt x="667" y="633"/>
                    <a:pt x="675" y="630"/>
                    <a:pt x="681" y="626"/>
                  </a:cubicBezTo>
                  <a:cubicBezTo>
                    <a:pt x="678" y="624"/>
                    <a:pt x="675" y="621"/>
                    <a:pt x="672" y="619"/>
                  </a:cubicBezTo>
                  <a:cubicBezTo>
                    <a:pt x="672" y="619"/>
                    <a:pt x="672" y="619"/>
                    <a:pt x="671" y="619"/>
                  </a:cubicBezTo>
                  <a:cubicBezTo>
                    <a:pt x="669" y="617"/>
                    <a:pt x="666" y="616"/>
                    <a:pt x="666" y="614"/>
                  </a:cubicBezTo>
                  <a:cubicBezTo>
                    <a:pt x="666" y="614"/>
                    <a:pt x="666" y="614"/>
                    <a:pt x="666" y="614"/>
                  </a:cubicBezTo>
                  <a:cubicBezTo>
                    <a:pt x="666" y="611"/>
                    <a:pt x="668" y="608"/>
                    <a:pt x="674" y="603"/>
                  </a:cubicBezTo>
                  <a:cubicBezTo>
                    <a:pt x="677" y="600"/>
                    <a:pt x="679" y="597"/>
                    <a:pt x="682" y="595"/>
                  </a:cubicBezTo>
                  <a:cubicBezTo>
                    <a:pt x="682" y="595"/>
                    <a:pt x="682" y="595"/>
                    <a:pt x="682" y="594"/>
                  </a:cubicBezTo>
                  <a:cubicBezTo>
                    <a:pt x="682" y="594"/>
                    <a:pt x="685" y="589"/>
                    <a:pt x="687" y="585"/>
                  </a:cubicBezTo>
                  <a:cubicBezTo>
                    <a:pt x="687" y="583"/>
                    <a:pt x="687" y="582"/>
                    <a:pt x="686" y="581"/>
                  </a:cubicBezTo>
                  <a:cubicBezTo>
                    <a:pt x="686" y="580"/>
                    <a:pt x="686" y="580"/>
                    <a:pt x="686" y="579"/>
                  </a:cubicBezTo>
                  <a:cubicBezTo>
                    <a:pt x="683" y="577"/>
                    <a:pt x="681" y="577"/>
                    <a:pt x="678" y="577"/>
                  </a:cubicBezTo>
                  <a:cubicBezTo>
                    <a:pt x="676" y="577"/>
                    <a:pt x="675" y="577"/>
                    <a:pt x="674" y="577"/>
                  </a:cubicBezTo>
                  <a:cubicBezTo>
                    <a:pt x="668" y="577"/>
                    <a:pt x="663" y="577"/>
                    <a:pt x="659" y="581"/>
                  </a:cubicBezTo>
                  <a:cubicBezTo>
                    <a:pt x="658" y="582"/>
                    <a:pt x="653" y="587"/>
                    <a:pt x="651" y="588"/>
                  </a:cubicBezTo>
                  <a:cubicBezTo>
                    <a:pt x="647" y="590"/>
                    <a:pt x="644" y="591"/>
                    <a:pt x="639" y="592"/>
                  </a:cubicBezTo>
                  <a:cubicBezTo>
                    <a:pt x="636" y="593"/>
                    <a:pt x="634" y="594"/>
                    <a:pt x="632" y="594"/>
                  </a:cubicBezTo>
                  <a:cubicBezTo>
                    <a:pt x="631" y="594"/>
                    <a:pt x="631" y="594"/>
                    <a:pt x="631" y="594"/>
                  </a:cubicBezTo>
                  <a:cubicBezTo>
                    <a:pt x="630" y="595"/>
                    <a:pt x="630" y="595"/>
                    <a:pt x="629" y="595"/>
                  </a:cubicBezTo>
                  <a:cubicBezTo>
                    <a:pt x="629" y="595"/>
                    <a:pt x="628" y="594"/>
                    <a:pt x="626" y="592"/>
                  </a:cubicBezTo>
                  <a:cubicBezTo>
                    <a:pt x="623" y="589"/>
                    <a:pt x="618" y="584"/>
                    <a:pt x="616" y="579"/>
                  </a:cubicBezTo>
                  <a:cubicBezTo>
                    <a:pt x="616" y="579"/>
                    <a:pt x="616" y="578"/>
                    <a:pt x="615" y="578"/>
                  </a:cubicBezTo>
                  <a:cubicBezTo>
                    <a:pt x="614" y="575"/>
                    <a:pt x="614" y="571"/>
                    <a:pt x="614" y="566"/>
                  </a:cubicBezTo>
                  <a:cubicBezTo>
                    <a:pt x="614" y="565"/>
                    <a:pt x="614" y="563"/>
                    <a:pt x="614" y="562"/>
                  </a:cubicBezTo>
                  <a:cubicBezTo>
                    <a:pt x="614" y="561"/>
                    <a:pt x="614" y="560"/>
                    <a:pt x="614" y="560"/>
                  </a:cubicBezTo>
                  <a:cubicBezTo>
                    <a:pt x="613" y="555"/>
                    <a:pt x="613" y="552"/>
                    <a:pt x="614" y="547"/>
                  </a:cubicBezTo>
                  <a:cubicBezTo>
                    <a:pt x="615" y="544"/>
                    <a:pt x="615" y="543"/>
                    <a:pt x="615" y="542"/>
                  </a:cubicBezTo>
                  <a:cubicBezTo>
                    <a:pt x="615" y="542"/>
                    <a:pt x="615" y="541"/>
                    <a:pt x="614" y="541"/>
                  </a:cubicBezTo>
                  <a:cubicBezTo>
                    <a:pt x="613" y="541"/>
                    <a:pt x="612" y="540"/>
                    <a:pt x="610" y="540"/>
                  </a:cubicBezTo>
                  <a:cubicBezTo>
                    <a:pt x="607" y="539"/>
                    <a:pt x="603" y="537"/>
                    <a:pt x="600" y="536"/>
                  </a:cubicBezTo>
                  <a:cubicBezTo>
                    <a:pt x="599" y="536"/>
                    <a:pt x="598" y="536"/>
                    <a:pt x="597" y="535"/>
                  </a:cubicBezTo>
                  <a:cubicBezTo>
                    <a:pt x="596" y="535"/>
                    <a:pt x="595" y="535"/>
                    <a:pt x="594" y="535"/>
                  </a:cubicBezTo>
                  <a:cubicBezTo>
                    <a:pt x="593" y="535"/>
                    <a:pt x="591" y="535"/>
                    <a:pt x="590" y="535"/>
                  </a:cubicBezTo>
                  <a:cubicBezTo>
                    <a:pt x="587" y="535"/>
                    <a:pt x="585" y="535"/>
                    <a:pt x="583" y="535"/>
                  </a:cubicBezTo>
                  <a:cubicBezTo>
                    <a:pt x="580" y="536"/>
                    <a:pt x="580" y="536"/>
                    <a:pt x="580" y="536"/>
                  </a:cubicBezTo>
                  <a:cubicBezTo>
                    <a:pt x="580" y="536"/>
                    <a:pt x="579" y="536"/>
                    <a:pt x="579" y="536"/>
                  </a:cubicBezTo>
                  <a:cubicBezTo>
                    <a:pt x="577" y="536"/>
                    <a:pt x="576" y="536"/>
                    <a:pt x="575" y="536"/>
                  </a:cubicBezTo>
                  <a:cubicBezTo>
                    <a:pt x="575" y="536"/>
                    <a:pt x="574" y="536"/>
                    <a:pt x="574" y="536"/>
                  </a:cubicBezTo>
                  <a:cubicBezTo>
                    <a:pt x="573" y="536"/>
                    <a:pt x="572" y="537"/>
                    <a:pt x="571" y="537"/>
                  </a:cubicBezTo>
                  <a:cubicBezTo>
                    <a:pt x="566" y="537"/>
                    <a:pt x="563" y="536"/>
                    <a:pt x="558" y="533"/>
                  </a:cubicBezTo>
                  <a:cubicBezTo>
                    <a:pt x="557" y="533"/>
                    <a:pt x="557" y="533"/>
                    <a:pt x="556" y="532"/>
                  </a:cubicBezTo>
                  <a:cubicBezTo>
                    <a:pt x="555" y="532"/>
                    <a:pt x="553" y="531"/>
                    <a:pt x="552" y="529"/>
                  </a:cubicBezTo>
                  <a:cubicBezTo>
                    <a:pt x="551" y="529"/>
                    <a:pt x="550" y="528"/>
                    <a:pt x="550" y="528"/>
                  </a:cubicBezTo>
                  <a:cubicBezTo>
                    <a:pt x="547" y="526"/>
                    <a:pt x="543" y="522"/>
                    <a:pt x="539" y="517"/>
                  </a:cubicBezTo>
                  <a:cubicBezTo>
                    <a:pt x="538" y="516"/>
                    <a:pt x="537" y="515"/>
                    <a:pt x="535" y="514"/>
                  </a:cubicBezTo>
                  <a:cubicBezTo>
                    <a:pt x="533" y="511"/>
                    <a:pt x="533" y="508"/>
                    <a:pt x="533" y="504"/>
                  </a:cubicBezTo>
                  <a:cubicBezTo>
                    <a:pt x="532" y="500"/>
                    <a:pt x="533" y="496"/>
                    <a:pt x="535" y="492"/>
                  </a:cubicBezTo>
                  <a:cubicBezTo>
                    <a:pt x="537" y="489"/>
                    <a:pt x="539" y="486"/>
                    <a:pt x="542" y="483"/>
                  </a:cubicBezTo>
                  <a:cubicBezTo>
                    <a:pt x="573" y="464"/>
                    <a:pt x="573" y="464"/>
                    <a:pt x="573" y="464"/>
                  </a:cubicBezTo>
                  <a:cubicBezTo>
                    <a:pt x="575" y="463"/>
                    <a:pt x="575" y="462"/>
                    <a:pt x="575" y="462"/>
                  </a:cubicBezTo>
                  <a:cubicBezTo>
                    <a:pt x="574" y="459"/>
                    <a:pt x="573" y="456"/>
                    <a:pt x="573" y="451"/>
                  </a:cubicBezTo>
                  <a:cubicBezTo>
                    <a:pt x="573" y="448"/>
                    <a:pt x="573" y="448"/>
                    <a:pt x="573" y="448"/>
                  </a:cubicBezTo>
                  <a:cubicBezTo>
                    <a:pt x="574" y="442"/>
                    <a:pt x="574" y="442"/>
                    <a:pt x="574" y="442"/>
                  </a:cubicBezTo>
                  <a:cubicBezTo>
                    <a:pt x="574" y="439"/>
                    <a:pt x="575" y="435"/>
                    <a:pt x="575" y="432"/>
                  </a:cubicBezTo>
                  <a:cubicBezTo>
                    <a:pt x="574" y="429"/>
                    <a:pt x="572" y="424"/>
                    <a:pt x="573" y="420"/>
                  </a:cubicBezTo>
                  <a:cubicBezTo>
                    <a:pt x="574" y="418"/>
                    <a:pt x="575" y="416"/>
                    <a:pt x="575" y="414"/>
                  </a:cubicBezTo>
                  <a:cubicBezTo>
                    <a:pt x="566" y="406"/>
                    <a:pt x="559" y="399"/>
                    <a:pt x="553" y="389"/>
                  </a:cubicBezTo>
                  <a:cubicBezTo>
                    <a:pt x="552" y="388"/>
                    <a:pt x="551" y="386"/>
                    <a:pt x="550" y="385"/>
                  </a:cubicBezTo>
                  <a:cubicBezTo>
                    <a:pt x="548" y="382"/>
                    <a:pt x="547" y="378"/>
                    <a:pt x="546" y="374"/>
                  </a:cubicBezTo>
                  <a:cubicBezTo>
                    <a:pt x="545" y="370"/>
                    <a:pt x="544" y="367"/>
                    <a:pt x="544" y="362"/>
                  </a:cubicBezTo>
                  <a:cubicBezTo>
                    <a:pt x="544" y="362"/>
                    <a:pt x="544" y="362"/>
                    <a:pt x="544" y="362"/>
                  </a:cubicBezTo>
                  <a:cubicBezTo>
                    <a:pt x="542" y="350"/>
                    <a:pt x="541" y="339"/>
                    <a:pt x="531" y="339"/>
                  </a:cubicBezTo>
                  <a:cubicBezTo>
                    <a:pt x="529" y="339"/>
                    <a:pt x="527" y="339"/>
                    <a:pt x="524" y="340"/>
                  </a:cubicBezTo>
                  <a:cubicBezTo>
                    <a:pt x="523" y="341"/>
                    <a:pt x="522" y="341"/>
                    <a:pt x="521" y="342"/>
                  </a:cubicBezTo>
                  <a:cubicBezTo>
                    <a:pt x="521" y="342"/>
                    <a:pt x="521" y="342"/>
                    <a:pt x="521" y="342"/>
                  </a:cubicBezTo>
                  <a:cubicBezTo>
                    <a:pt x="513" y="345"/>
                    <a:pt x="497" y="367"/>
                    <a:pt x="484" y="367"/>
                  </a:cubicBezTo>
                  <a:cubicBezTo>
                    <a:pt x="483" y="367"/>
                    <a:pt x="482" y="367"/>
                    <a:pt x="481" y="366"/>
                  </a:cubicBezTo>
                  <a:cubicBezTo>
                    <a:pt x="481" y="366"/>
                    <a:pt x="481" y="366"/>
                    <a:pt x="480" y="366"/>
                  </a:cubicBezTo>
                  <a:cubicBezTo>
                    <a:pt x="480" y="366"/>
                    <a:pt x="480" y="366"/>
                    <a:pt x="480" y="366"/>
                  </a:cubicBezTo>
                  <a:cubicBezTo>
                    <a:pt x="479" y="366"/>
                    <a:pt x="478" y="365"/>
                    <a:pt x="477" y="364"/>
                  </a:cubicBezTo>
                  <a:cubicBezTo>
                    <a:pt x="467" y="354"/>
                    <a:pt x="458" y="340"/>
                    <a:pt x="451" y="327"/>
                  </a:cubicBezTo>
                  <a:cubicBezTo>
                    <a:pt x="446" y="318"/>
                    <a:pt x="444" y="314"/>
                    <a:pt x="444" y="310"/>
                  </a:cubicBezTo>
                  <a:cubicBezTo>
                    <a:pt x="444" y="306"/>
                    <a:pt x="446" y="301"/>
                    <a:pt x="451" y="291"/>
                  </a:cubicBezTo>
                  <a:cubicBezTo>
                    <a:pt x="454" y="284"/>
                    <a:pt x="456" y="280"/>
                    <a:pt x="456" y="276"/>
                  </a:cubicBezTo>
                  <a:cubicBezTo>
                    <a:pt x="456" y="263"/>
                    <a:pt x="440" y="261"/>
                    <a:pt x="440" y="240"/>
                  </a:cubicBezTo>
                  <a:cubicBezTo>
                    <a:pt x="440" y="231"/>
                    <a:pt x="438" y="215"/>
                    <a:pt x="438" y="201"/>
                  </a:cubicBezTo>
                  <a:cubicBezTo>
                    <a:pt x="438" y="195"/>
                    <a:pt x="438" y="189"/>
                    <a:pt x="440" y="185"/>
                  </a:cubicBezTo>
                  <a:cubicBezTo>
                    <a:pt x="446" y="175"/>
                    <a:pt x="457" y="156"/>
                    <a:pt x="457" y="146"/>
                  </a:cubicBezTo>
                  <a:cubicBezTo>
                    <a:pt x="457" y="142"/>
                    <a:pt x="456" y="139"/>
                    <a:pt x="451" y="138"/>
                  </a:cubicBezTo>
                  <a:cubicBezTo>
                    <a:pt x="441" y="135"/>
                    <a:pt x="439" y="130"/>
                    <a:pt x="439" y="125"/>
                  </a:cubicBezTo>
                  <a:cubicBezTo>
                    <a:pt x="439" y="119"/>
                    <a:pt x="442" y="113"/>
                    <a:pt x="442" y="107"/>
                  </a:cubicBezTo>
                  <a:cubicBezTo>
                    <a:pt x="442" y="103"/>
                    <a:pt x="440" y="99"/>
                    <a:pt x="433" y="98"/>
                  </a:cubicBezTo>
                  <a:cubicBezTo>
                    <a:pt x="412" y="92"/>
                    <a:pt x="413" y="68"/>
                    <a:pt x="400" y="65"/>
                  </a:cubicBezTo>
                  <a:cubicBezTo>
                    <a:pt x="400" y="65"/>
                    <a:pt x="400" y="65"/>
                    <a:pt x="400" y="65"/>
                  </a:cubicBezTo>
                  <a:cubicBezTo>
                    <a:pt x="400" y="65"/>
                    <a:pt x="400" y="65"/>
                    <a:pt x="400" y="65"/>
                  </a:cubicBezTo>
                  <a:cubicBezTo>
                    <a:pt x="400" y="65"/>
                    <a:pt x="400" y="65"/>
                    <a:pt x="400" y="65"/>
                  </a:cubicBezTo>
                  <a:cubicBezTo>
                    <a:pt x="400" y="65"/>
                    <a:pt x="400" y="65"/>
                    <a:pt x="400" y="65"/>
                  </a:cubicBezTo>
                  <a:cubicBezTo>
                    <a:pt x="398" y="64"/>
                    <a:pt x="396" y="64"/>
                    <a:pt x="395" y="64"/>
                  </a:cubicBezTo>
                  <a:cubicBezTo>
                    <a:pt x="394" y="64"/>
                    <a:pt x="393" y="64"/>
                    <a:pt x="392" y="64"/>
                  </a:cubicBezTo>
                  <a:cubicBezTo>
                    <a:pt x="391" y="65"/>
                    <a:pt x="390" y="65"/>
                    <a:pt x="390" y="65"/>
                  </a:cubicBezTo>
                  <a:cubicBezTo>
                    <a:pt x="388" y="66"/>
                    <a:pt x="387" y="66"/>
                    <a:pt x="386" y="66"/>
                  </a:cubicBezTo>
                  <a:cubicBezTo>
                    <a:pt x="384" y="66"/>
                    <a:pt x="383" y="67"/>
                    <a:pt x="382" y="68"/>
                  </a:cubicBezTo>
                  <a:cubicBezTo>
                    <a:pt x="377" y="71"/>
                    <a:pt x="373" y="75"/>
                    <a:pt x="367" y="78"/>
                  </a:cubicBezTo>
                  <a:cubicBezTo>
                    <a:pt x="367" y="78"/>
                    <a:pt x="366" y="78"/>
                    <a:pt x="365" y="78"/>
                  </a:cubicBezTo>
                  <a:cubicBezTo>
                    <a:pt x="364" y="78"/>
                    <a:pt x="363" y="78"/>
                    <a:pt x="362" y="78"/>
                  </a:cubicBezTo>
                  <a:cubicBezTo>
                    <a:pt x="359" y="78"/>
                    <a:pt x="355" y="77"/>
                    <a:pt x="352" y="75"/>
                  </a:cubicBezTo>
                  <a:cubicBezTo>
                    <a:pt x="347" y="74"/>
                    <a:pt x="344" y="73"/>
                    <a:pt x="342" y="70"/>
                  </a:cubicBezTo>
                  <a:cubicBezTo>
                    <a:pt x="341" y="70"/>
                    <a:pt x="341" y="69"/>
                    <a:pt x="340" y="69"/>
                  </a:cubicBezTo>
                  <a:cubicBezTo>
                    <a:pt x="340" y="68"/>
                    <a:pt x="339" y="67"/>
                    <a:pt x="339" y="66"/>
                  </a:cubicBezTo>
                  <a:cubicBezTo>
                    <a:pt x="339" y="63"/>
                    <a:pt x="338" y="60"/>
                    <a:pt x="338" y="58"/>
                  </a:cubicBezTo>
                  <a:cubicBezTo>
                    <a:pt x="337" y="57"/>
                    <a:pt x="337" y="57"/>
                    <a:pt x="336" y="56"/>
                  </a:cubicBezTo>
                  <a:cubicBezTo>
                    <a:pt x="333" y="54"/>
                    <a:pt x="328" y="51"/>
                    <a:pt x="324" y="48"/>
                  </a:cubicBezTo>
                  <a:cubicBezTo>
                    <a:pt x="314" y="46"/>
                    <a:pt x="305" y="44"/>
                    <a:pt x="296" y="41"/>
                  </a:cubicBezTo>
                  <a:cubicBezTo>
                    <a:pt x="290" y="40"/>
                    <a:pt x="284" y="40"/>
                    <a:pt x="280" y="36"/>
                  </a:cubicBezTo>
                  <a:cubicBezTo>
                    <a:pt x="274" y="33"/>
                    <a:pt x="272" y="27"/>
                    <a:pt x="271" y="21"/>
                  </a:cubicBezTo>
                  <a:cubicBezTo>
                    <a:pt x="267" y="15"/>
                    <a:pt x="265" y="9"/>
                    <a:pt x="255" y="6"/>
                  </a:cubicBezTo>
                  <a:cubicBezTo>
                    <a:pt x="254" y="6"/>
                    <a:pt x="253" y="6"/>
                    <a:pt x="253" y="6"/>
                  </a:cubicBezTo>
                  <a:cubicBezTo>
                    <a:pt x="242" y="5"/>
                    <a:pt x="236" y="2"/>
                    <a:pt x="226" y="0"/>
                  </a:cubicBezTo>
                </a:path>
              </a:pathLst>
            </a:custGeom>
            <a:solidFill>
              <a:srgbClr val="B4C7E7"/>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1" name="Freeform 259"/>
            <p:cNvSpPr>
              <a:spLocks noEditPoints="1"/>
            </p:cNvSpPr>
            <p:nvPr/>
          </p:nvSpPr>
          <p:spPr bwMode="auto">
            <a:xfrm>
              <a:off x="5132508" y="1262932"/>
              <a:ext cx="157999" cy="399670"/>
            </a:xfrm>
            <a:custGeom>
              <a:avLst/>
              <a:gdLst>
                <a:gd name="T0" fmla="*/ 80 w 124"/>
                <a:gd name="T1" fmla="*/ 301 h 301"/>
                <a:gd name="T2" fmla="*/ 81 w 124"/>
                <a:gd name="T3" fmla="*/ 301 h 301"/>
                <a:gd name="T4" fmla="*/ 80 w 124"/>
                <a:gd name="T5" fmla="*/ 301 h 301"/>
                <a:gd name="T6" fmla="*/ 124 w 124"/>
                <a:gd name="T7" fmla="*/ 275 h 301"/>
                <a:gd name="T8" fmla="*/ 121 w 124"/>
                <a:gd name="T9" fmla="*/ 277 h 301"/>
                <a:gd name="T10" fmla="*/ 121 w 124"/>
                <a:gd name="T11" fmla="*/ 277 h 301"/>
                <a:gd name="T12" fmla="*/ 121 w 124"/>
                <a:gd name="T13" fmla="*/ 277 h 301"/>
                <a:gd name="T14" fmla="*/ 124 w 124"/>
                <a:gd name="T15" fmla="*/ 275 h 301"/>
                <a:gd name="T16" fmla="*/ 44 w 124"/>
                <a:gd name="T17" fmla="*/ 245 h 301"/>
                <a:gd name="T18" fmla="*/ 51 w 124"/>
                <a:gd name="T19" fmla="*/ 262 h 301"/>
                <a:gd name="T20" fmla="*/ 77 w 124"/>
                <a:gd name="T21" fmla="*/ 299 h 301"/>
                <a:gd name="T22" fmla="*/ 80 w 124"/>
                <a:gd name="T23" fmla="*/ 301 h 301"/>
                <a:gd name="T24" fmla="*/ 77 w 124"/>
                <a:gd name="T25" fmla="*/ 299 h 301"/>
                <a:gd name="T26" fmla="*/ 51 w 124"/>
                <a:gd name="T27" fmla="*/ 262 h 301"/>
                <a:gd name="T28" fmla="*/ 44 w 124"/>
                <a:gd name="T29" fmla="*/ 245 h 301"/>
                <a:gd name="T30" fmla="*/ 38 w 124"/>
                <a:gd name="T31" fmla="*/ 136 h 301"/>
                <a:gd name="T32" fmla="*/ 40 w 124"/>
                <a:gd name="T33" fmla="*/ 175 h 301"/>
                <a:gd name="T34" fmla="*/ 56 w 124"/>
                <a:gd name="T35" fmla="*/ 211 h 301"/>
                <a:gd name="T36" fmla="*/ 40 w 124"/>
                <a:gd name="T37" fmla="*/ 175 h 301"/>
                <a:gd name="T38" fmla="*/ 38 w 124"/>
                <a:gd name="T39" fmla="*/ 136 h 301"/>
                <a:gd name="T40" fmla="*/ 39 w 124"/>
                <a:gd name="T41" fmla="*/ 60 h 301"/>
                <a:gd name="T42" fmla="*/ 51 w 124"/>
                <a:gd name="T43" fmla="*/ 73 h 301"/>
                <a:gd name="T44" fmla="*/ 57 w 124"/>
                <a:gd name="T45" fmla="*/ 81 h 301"/>
                <a:gd name="T46" fmla="*/ 51 w 124"/>
                <a:gd name="T47" fmla="*/ 73 h 301"/>
                <a:gd name="T48" fmla="*/ 39 w 124"/>
                <a:gd name="T49" fmla="*/ 60 h 301"/>
                <a:gd name="T50" fmla="*/ 0 w 124"/>
                <a:gd name="T51" fmla="*/ 0 h 301"/>
                <a:gd name="T52" fmla="*/ 0 w 124"/>
                <a:gd name="T53" fmla="*/ 0 h 301"/>
                <a:gd name="T54" fmla="*/ 33 w 124"/>
                <a:gd name="T55" fmla="*/ 33 h 301"/>
                <a:gd name="T56" fmla="*/ 42 w 124"/>
                <a:gd name="T57" fmla="*/ 42 h 301"/>
                <a:gd name="T58" fmla="*/ 33 w 124"/>
                <a:gd name="T59" fmla="*/ 33 h 301"/>
                <a:gd name="T60" fmla="*/ 0 w 124"/>
                <a:gd name="T61" fmla="*/ 0 h 301"/>
                <a:gd name="T62" fmla="*/ 0 w 124"/>
                <a:gd name="T63" fmla="*/ 0 h 301"/>
                <a:gd name="T64" fmla="*/ 0 w 124"/>
                <a:gd name="T65" fmla="*/ 0 h 301"/>
                <a:gd name="T66" fmla="*/ 0 w 124"/>
                <a:gd name="T67" fmla="*/ 0 h 301"/>
                <a:gd name="T68" fmla="*/ 0 w 124"/>
                <a:gd name="T69" fmla="*/ 0 h 301"/>
                <a:gd name="T70" fmla="*/ 0 w 124"/>
                <a:gd name="T7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 h="301">
                  <a:moveTo>
                    <a:pt x="80" y="301"/>
                  </a:moveTo>
                  <a:cubicBezTo>
                    <a:pt x="81" y="301"/>
                    <a:pt x="81" y="301"/>
                    <a:pt x="81" y="301"/>
                  </a:cubicBezTo>
                  <a:cubicBezTo>
                    <a:pt x="81" y="301"/>
                    <a:pt x="81" y="301"/>
                    <a:pt x="80" y="301"/>
                  </a:cubicBezTo>
                  <a:moveTo>
                    <a:pt x="124" y="275"/>
                  </a:moveTo>
                  <a:cubicBezTo>
                    <a:pt x="123" y="276"/>
                    <a:pt x="122" y="276"/>
                    <a:pt x="121" y="277"/>
                  </a:cubicBezTo>
                  <a:cubicBezTo>
                    <a:pt x="121" y="277"/>
                    <a:pt x="121" y="277"/>
                    <a:pt x="121" y="277"/>
                  </a:cubicBezTo>
                  <a:cubicBezTo>
                    <a:pt x="121" y="277"/>
                    <a:pt x="121" y="277"/>
                    <a:pt x="121" y="277"/>
                  </a:cubicBezTo>
                  <a:cubicBezTo>
                    <a:pt x="122" y="276"/>
                    <a:pt x="123" y="276"/>
                    <a:pt x="124" y="275"/>
                  </a:cubicBezTo>
                  <a:moveTo>
                    <a:pt x="44" y="245"/>
                  </a:moveTo>
                  <a:cubicBezTo>
                    <a:pt x="44" y="249"/>
                    <a:pt x="46" y="253"/>
                    <a:pt x="51" y="262"/>
                  </a:cubicBezTo>
                  <a:cubicBezTo>
                    <a:pt x="58" y="275"/>
                    <a:pt x="67" y="289"/>
                    <a:pt x="77" y="299"/>
                  </a:cubicBezTo>
                  <a:cubicBezTo>
                    <a:pt x="78" y="300"/>
                    <a:pt x="79" y="301"/>
                    <a:pt x="80" y="301"/>
                  </a:cubicBezTo>
                  <a:cubicBezTo>
                    <a:pt x="79" y="301"/>
                    <a:pt x="78" y="300"/>
                    <a:pt x="77" y="299"/>
                  </a:cubicBezTo>
                  <a:cubicBezTo>
                    <a:pt x="67" y="289"/>
                    <a:pt x="58" y="275"/>
                    <a:pt x="51" y="262"/>
                  </a:cubicBezTo>
                  <a:cubicBezTo>
                    <a:pt x="46" y="253"/>
                    <a:pt x="44" y="249"/>
                    <a:pt x="44" y="245"/>
                  </a:cubicBezTo>
                  <a:moveTo>
                    <a:pt x="38" y="136"/>
                  </a:moveTo>
                  <a:cubicBezTo>
                    <a:pt x="38" y="150"/>
                    <a:pt x="40" y="166"/>
                    <a:pt x="40" y="175"/>
                  </a:cubicBezTo>
                  <a:cubicBezTo>
                    <a:pt x="40" y="196"/>
                    <a:pt x="56" y="198"/>
                    <a:pt x="56" y="211"/>
                  </a:cubicBezTo>
                  <a:cubicBezTo>
                    <a:pt x="56" y="198"/>
                    <a:pt x="40" y="196"/>
                    <a:pt x="40" y="175"/>
                  </a:cubicBezTo>
                  <a:cubicBezTo>
                    <a:pt x="40" y="166"/>
                    <a:pt x="38" y="150"/>
                    <a:pt x="38" y="136"/>
                  </a:cubicBezTo>
                  <a:moveTo>
                    <a:pt x="39" y="60"/>
                  </a:moveTo>
                  <a:cubicBezTo>
                    <a:pt x="39" y="65"/>
                    <a:pt x="41" y="70"/>
                    <a:pt x="51" y="73"/>
                  </a:cubicBezTo>
                  <a:cubicBezTo>
                    <a:pt x="56" y="74"/>
                    <a:pt x="57" y="77"/>
                    <a:pt x="57" y="81"/>
                  </a:cubicBezTo>
                  <a:cubicBezTo>
                    <a:pt x="57" y="77"/>
                    <a:pt x="56" y="74"/>
                    <a:pt x="51" y="73"/>
                  </a:cubicBezTo>
                  <a:cubicBezTo>
                    <a:pt x="41" y="70"/>
                    <a:pt x="39" y="65"/>
                    <a:pt x="39" y="60"/>
                  </a:cubicBezTo>
                  <a:moveTo>
                    <a:pt x="0" y="0"/>
                  </a:moveTo>
                  <a:cubicBezTo>
                    <a:pt x="0" y="0"/>
                    <a:pt x="0" y="0"/>
                    <a:pt x="0" y="0"/>
                  </a:cubicBezTo>
                  <a:cubicBezTo>
                    <a:pt x="13" y="3"/>
                    <a:pt x="12" y="27"/>
                    <a:pt x="33" y="33"/>
                  </a:cubicBezTo>
                  <a:cubicBezTo>
                    <a:pt x="40" y="34"/>
                    <a:pt x="42" y="38"/>
                    <a:pt x="42" y="42"/>
                  </a:cubicBezTo>
                  <a:cubicBezTo>
                    <a:pt x="42" y="38"/>
                    <a:pt x="40" y="34"/>
                    <a:pt x="33" y="33"/>
                  </a:cubicBezTo>
                  <a:cubicBezTo>
                    <a:pt x="12" y="27"/>
                    <a:pt x="13" y="3"/>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2" name="Freeform 260"/>
            <p:cNvSpPr>
              <a:spLocks noEditPoints="1"/>
            </p:cNvSpPr>
            <p:nvPr/>
          </p:nvSpPr>
          <p:spPr bwMode="auto">
            <a:xfrm>
              <a:off x="5303022" y="1657749"/>
              <a:ext cx="197107" cy="339801"/>
            </a:xfrm>
            <a:custGeom>
              <a:avLst/>
              <a:gdLst>
                <a:gd name="T0" fmla="*/ 133 w 154"/>
                <a:gd name="T1" fmla="*/ 252 h 257"/>
                <a:gd name="T2" fmla="*/ 133 w 154"/>
                <a:gd name="T3" fmla="*/ 252 h 257"/>
                <a:gd name="T4" fmla="*/ 149 w 154"/>
                <a:gd name="T5" fmla="*/ 232 h 257"/>
                <a:gd name="T6" fmla="*/ 154 w 154"/>
                <a:gd name="T7" fmla="*/ 223 h 257"/>
                <a:gd name="T8" fmla="*/ 83 w 154"/>
                <a:gd name="T9" fmla="*/ 217 h 257"/>
                <a:gd name="T10" fmla="*/ 96 w 154"/>
                <a:gd name="T11" fmla="*/ 233 h 257"/>
                <a:gd name="T12" fmla="*/ 91 w 154"/>
                <a:gd name="T13" fmla="*/ 228 h 257"/>
                <a:gd name="T14" fmla="*/ 139 w 154"/>
                <a:gd name="T15" fmla="*/ 213 h 257"/>
                <a:gd name="T16" fmla="*/ 112 w 154"/>
                <a:gd name="T17" fmla="*/ 228 h 257"/>
                <a:gd name="T18" fmla="*/ 118 w 154"/>
                <a:gd name="T19" fmla="*/ 226 h 257"/>
                <a:gd name="T20" fmla="*/ 141 w 154"/>
                <a:gd name="T21" fmla="*/ 215 h 257"/>
                <a:gd name="T22" fmla="*/ 153 w 154"/>
                <a:gd name="T23" fmla="*/ 217 h 257"/>
                <a:gd name="T24" fmla="*/ 82 w 154"/>
                <a:gd name="T25" fmla="*/ 180 h 257"/>
                <a:gd name="T26" fmla="*/ 81 w 154"/>
                <a:gd name="T27" fmla="*/ 198 h 257"/>
                <a:gd name="T28" fmla="*/ 82 w 154"/>
                <a:gd name="T29" fmla="*/ 180 h 257"/>
                <a:gd name="T30" fmla="*/ 67 w 154"/>
                <a:gd name="T31" fmla="*/ 174 h 257"/>
                <a:gd name="T32" fmla="*/ 81 w 154"/>
                <a:gd name="T33" fmla="*/ 179 h 257"/>
                <a:gd name="T34" fmla="*/ 46 w 154"/>
                <a:gd name="T35" fmla="*/ 174 h 257"/>
                <a:gd name="T36" fmla="*/ 42 w 154"/>
                <a:gd name="T37" fmla="*/ 174 h 257"/>
                <a:gd name="T38" fmla="*/ 59 w 154"/>
                <a:gd name="T39" fmla="*/ 171 h 257"/>
                <a:gd name="T40" fmla="*/ 57 w 154"/>
                <a:gd name="T41" fmla="*/ 173 h 257"/>
                <a:gd name="T42" fmla="*/ 64 w 154"/>
                <a:gd name="T43" fmla="*/ 173 h 257"/>
                <a:gd name="T44" fmla="*/ 64 w 154"/>
                <a:gd name="T45" fmla="*/ 173 h 257"/>
                <a:gd name="T46" fmla="*/ 59 w 154"/>
                <a:gd name="T47" fmla="*/ 171 h 257"/>
                <a:gd name="T48" fmla="*/ 23 w 154"/>
                <a:gd name="T49" fmla="*/ 170 h 257"/>
                <a:gd name="T50" fmla="*/ 19 w 154"/>
                <a:gd name="T51" fmla="*/ 167 h 257"/>
                <a:gd name="T52" fmla="*/ 2 w 154"/>
                <a:gd name="T53" fmla="*/ 152 h 257"/>
                <a:gd name="T54" fmla="*/ 0 w 154"/>
                <a:gd name="T55" fmla="*/ 142 h 257"/>
                <a:gd name="T56" fmla="*/ 9 w 154"/>
                <a:gd name="T57" fmla="*/ 121 h 257"/>
                <a:gd name="T58" fmla="*/ 6 w 154"/>
                <a:gd name="T59" fmla="*/ 126 h 257"/>
                <a:gd name="T60" fmla="*/ 41 w 154"/>
                <a:gd name="T61" fmla="*/ 80 h 257"/>
                <a:gd name="T62" fmla="*/ 40 w 154"/>
                <a:gd name="T63" fmla="*/ 89 h 257"/>
                <a:gd name="T64" fmla="*/ 42 w 154"/>
                <a:gd name="T65" fmla="*/ 52 h 257"/>
                <a:gd name="T66" fmla="*/ 42 w 154"/>
                <a:gd name="T67" fmla="*/ 70 h 257"/>
                <a:gd name="T68" fmla="*/ 42 w 154"/>
                <a:gd name="T69" fmla="*/ 52 h 257"/>
                <a:gd name="T70" fmla="*/ 11 w 154"/>
                <a:gd name="T71" fmla="*/ 0 h 257"/>
                <a:gd name="T72" fmla="*/ 17 w 154"/>
                <a:gd name="T73" fmla="*/ 23 h 257"/>
                <a:gd name="T74" fmla="*/ 13 w 154"/>
                <a:gd name="T75" fmla="*/ 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 h="257">
                  <a:moveTo>
                    <a:pt x="133" y="252"/>
                  </a:moveTo>
                  <a:cubicBezTo>
                    <a:pt x="133" y="252"/>
                    <a:pt x="133" y="252"/>
                    <a:pt x="133" y="252"/>
                  </a:cubicBezTo>
                  <a:cubicBezTo>
                    <a:pt x="133" y="254"/>
                    <a:pt x="136" y="255"/>
                    <a:pt x="138" y="257"/>
                  </a:cubicBezTo>
                  <a:cubicBezTo>
                    <a:pt x="136" y="254"/>
                    <a:pt x="134" y="253"/>
                    <a:pt x="133" y="252"/>
                  </a:cubicBezTo>
                  <a:moveTo>
                    <a:pt x="154" y="223"/>
                  </a:moveTo>
                  <a:cubicBezTo>
                    <a:pt x="152" y="227"/>
                    <a:pt x="149" y="232"/>
                    <a:pt x="149" y="232"/>
                  </a:cubicBezTo>
                  <a:cubicBezTo>
                    <a:pt x="149" y="233"/>
                    <a:pt x="149" y="233"/>
                    <a:pt x="149" y="233"/>
                  </a:cubicBezTo>
                  <a:cubicBezTo>
                    <a:pt x="152" y="230"/>
                    <a:pt x="154" y="227"/>
                    <a:pt x="154" y="223"/>
                  </a:cubicBezTo>
                  <a:moveTo>
                    <a:pt x="82" y="216"/>
                  </a:moveTo>
                  <a:cubicBezTo>
                    <a:pt x="83" y="216"/>
                    <a:pt x="83" y="217"/>
                    <a:pt x="83" y="217"/>
                  </a:cubicBezTo>
                  <a:cubicBezTo>
                    <a:pt x="85" y="222"/>
                    <a:pt x="90" y="227"/>
                    <a:pt x="93" y="230"/>
                  </a:cubicBezTo>
                  <a:cubicBezTo>
                    <a:pt x="95" y="232"/>
                    <a:pt x="96" y="233"/>
                    <a:pt x="96" y="233"/>
                  </a:cubicBezTo>
                  <a:cubicBezTo>
                    <a:pt x="97" y="233"/>
                    <a:pt x="97" y="233"/>
                    <a:pt x="98" y="232"/>
                  </a:cubicBezTo>
                  <a:cubicBezTo>
                    <a:pt x="96" y="232"/>
                    <a:pt x="94" y="231"/>
                    <a:pt x="91" y="228"/>
                  </a:cubicBezTo>
                  <a:cubicBezTo>
                    <a:pt x="87" y="223"/>
                    <a:pt x="84" y="220"/>
                    <a:pt x="82" y="216"/>
                  </a:cubicBezTo>
                  <a:moveTo>
                    <a:pt x="139" y="213"/>
                  </a:moveTo>
                  <a:cubicBezTo>
                    <a:pt x="136" y="213"/>
                    <a:pt x="132" y="213"/>
                    <a:pt x="132" y="213"/>
                  </a:cubicBezTo>
                  <a:cubicBezTo>
                    <a:pt x="122" y="216"/>
                    <a:pt x="120" y="226"/>
                    <a:pt x="112" y="228"/>
                  </a:cubicBezTo>
                  <a:cubicBezTo>
                    <a:pt x="109" y="228"/>
                    <a:pt x="107" y="229"/>
                    <a:pt x="106" y="230"/>
                  </a:cubicBezTo>
                  <a:cubicBezTo>
                    <a:pt x="111" y="229"/>
                    <a:pt x="114" y="228"/>
                    <a:pt x="118" y="226"/>
                  </a:cubicBezTo>
                  <a:cubicBezTo>
                    <a:pt x="120" y="225"/>
                    <a:pt x="125" y="220"/>
                    <a:pt x="126" y="219"/>
                  </a:cubicBezTo>
                  <a:cubicBezTo>
                    <a:pt x="130" y="215"/>
                    <a:pt x="135" y="215"/>
                    <a:pt x="141" y="215"/>
                  </a:cubicBezTo>
                  <a:cubicBezTo>
                    <a:pt x="142" y="215"/>
                    <a:pt x="143" y="215"/>
                    <a:pt x="145" y="215"/>
                  </a:cubicBezTo>
                  <a:cubicBezTo>
                    <a:pt x="148" y="215"/>
                    <a:pt x="150" y="215"/>
                    <a:pt x="153" y="217"/>
                  </a:cubicBezTo>
                  <a:cubicBezTo>
                    <a:pt x="151" y="213"/>
                    <a:pt x="145" y="213"/>
                    <a:pt x="139" y="213"/>
                  </a:cubicBezTo>
                  <a:moveTo>
                    <a:pt x="82" y="180"/>
                  </a:moveTo>
                  <a:cubicBezTo>
                    <a:pt x="82" y="181"/>
                    <a:pt x="82" y="182"/>
                    <a:pt x="81" y="185"/>
                  </a:cubicBezTo>
                  <a:cubicBezTo>
                    <a:pt x="80" y="190"/>
                    <a:pt x="80" y="193"/>
                    <a:pt x="81" y="198"/>
                  </a:cubicBezTo>
                  <a:cubicBezTo>
                    <a:pt x="81" y="198"/>
                    <a:pt x="81" y="199"/>
                    <a:pt x="81" y="200"/>
                  </a:cubicBezTo>
                  <a:cubicBezTo>
                    <a:pt x="82" y="191"/>
                    <a:pt x="87" y="189"/>
                    <a:pt x="82" y="180"/>
                  </a:cubicBezTo>
                  <a:cubicBezTo>
                    <a:pt x="82" y="180"/>
                    <a:pt x="82" y="180"/>
                    <a:pt x="82" y="180"/>
                  </a:cubicBezTo>
                  <a:moveTo>
                    <a:pt x="67" y="174"/>
                  </a:moveTo>
                  <a:cubicBezTo>
                    <a:pt x="70" y="175"/>
                    <a:pt x="74" y="177"/>
                    <a:pt x="77" y="178"/>
                  </a:cubicBezTo>
                  <a:cubicBezTo>
                    <a:pt x="79" y="178"/>
                    <a:pt x="80" y="179"/>
                    <a:pt x="81" y="179"/>
                  </a:cubicBezTo>
                  <a:cubicBezTo>
                    <a:pt x="79" y="177"/>
                    <a:pt x="72" y="175"/>
                    <a:pt x="67" y="174"/>
                  </a:cubicBezTo>
                  <a:moveTo>
                    <a:pt x="46" y="174"/>
                  </a:moveTo>
                  <a:cubicBezTo>
                    <a:pt x="44" y="174"/>
                    <a:pt x="42" y="174"/>
                    <a:pt x="41" y="174"/>
                  </a:cubicBezTo>
                  <a:cubicBezTo>
                    <a:pt x="41" y="174"/>
                    <a:pt x="42" y="174"/>
                    <a:pt x="42" y="174"/>
                  </a:cubicBezTo>
                  <a:cubicBezTo>
                    <a:pt x="43" y="174"/>
                    <a:pt x="44" y="174"/>
                    <a:pt x="46" y="174"/>
                  </a:cubicBezTo>
                  <a:moveTo>
                    <a:pt x="59" y="171"/>
                  </a:moveTo>
                  <a:cubicBezTo>
                    <a:pt x="50" y="173"/>
                    <a:pt x="50" y="173"/>
                    <a:pt x="50" y="173"/>
                  </a:cubicBezTo>
                  <a:cubicBezTo>
                    <a:pt x="52" y="173"/>
                    <a:pt x="54" y="173"/>
                    <a:pt x="57" y="173"/>
                  </a:cubicBezTo>
                  <a:cubicBezTo>
                    <a:pt x="58" y="173"/>
                    <a:pt x="60" y="173"/>
                    <a:pt x="61" y="173"/>
                  </a:cubicBezTo>
                  <a:cubicBezTo>
                    <a:pt x="62" y="173"/>
                    <a:pt x="63" y="173"/>
                    <a:pt x="64" y="173"/>
                  </a:cubicBezTo>
                  <a:cubicBezTo>
                    <a:pt x="63" y="173"/>
                    <a:pt x="63" y="173"/>
                    <a:pt x="63" y="173"/>
                  </a:cubicBezTo>
                  <a:cubicBezTo>
                    <a:pt x="64" y="173"/>
                    <a:pt x="64" y="173"/>
                    <a:pt x="64" y="173"/>
                  </a:cubicBezTo>
                  <a:cubicBezTo>
                    <a:pt x="64" y="173"/>
                    <a:pt x="63" y="173"/>
                    <a:pt x="63" y="173"/>
                  </a:cubicBezTo>
                  <a:cubicBezTo>
                    <a:pt x="61" y="173"/>
                    <a:pt x="59" y="172"/>
                    <a:pt x="59" y="171"/>
                  </a:cubicBezTo>
                  <a:moveTo>
                    <a:pt x="19" y="167"/>
                  </a:moveTo>
                  <a:cubicBezTo>
                    <a:pt x="20" y="169"/>
                    <a:pt x="22" y="170"/>
                    <a:pt x="23" y="170"/>
                  </a:cubicBezTo>
                  <a:cubicBezTo>
                    <a:pt x="24" y="171"/>
                    <a:pt x="24" y="171"/>
                    <a:pt x="25" y="171"/>
                  </a:cubicBezTo>
                  <a:cubicBezTo>
                    <a:pt x="23" y="170"/>
                    <a:pt x="21" y="169"/>
                    <a:pt x="19" y="167"/>
                  </a:cubicBezTo>
                  <a:moveTo>
                    <a:pt x="0" y="142"/>
                  </a:moveTo>
                  <a:cubicBezTo>
                    <a:pt x="0" y="146"/>
                    <a:pt x="0" y="149"/>
                    <a:pt x="2" y="152"/>
                  </a:cubicBezTo>
                  <a:cubicBezTo>
                    <a:pt x="4" y="153"/>
                    <a:pt x="5" y="154"/>
                    <a:pt x="6" y="155"/>
                  </a:cubicBezTo>
                  <a:cubicBezTo>
                    <a:pt x="3" y="152"/>
                    <a:pt x="1" y="147"/>
                    <a:pt x="0" y="142"/>
                  </a:cubicBezTo>
                  <a:moveTo>
                    <a:pt x="40" y="102"/>
                  </a:moveTo>
                  <a:cubicBezTo>
                    <a:pt x="9" y="121"/>
                    <a:pt x="9" y="121"/>
                    <a:pt x="9" y="121"/>
                  </a:cubicBezTo>
                  <a:cubicBezTo>
                    <a:pt x="6" y="124"/>
                    <a:pt x="4" y="127"/>
                    <a:pt x="2" y="130"/>
                  </a:cubicBezTo>
                  <a:cubicBezTo>
                    <a:pt x="3" y="129"/>
                    <a:pt x="4" y="127"/>
                    <a:pt x="6" y="126"/>
                  </a:cubicBezTo>
                  <a:cubicBezTo>
                    <a:pt x="8" y="123"/>
                    <a:pt x="33" y="107"/>
                    <a:pt x="40" y="102"/>
                  </a:cubicBezTo>
                  <a:moveTo>
                    <a:pt x="41" y="80"/>
                  </a:moveTo>
                  <a:cubicBezTo>
                    <a:pt x="40" y="86"/>
                    <a:pt x="40" y="86"/>
                    <a:pt x="40" y="86"/>
                  </a:cubicBezTo>
                  <a:cubicBezTo>
                    <a:pt x="40" y="89"/>
                    <a:pt x="40" y="89"/>
                    <a:pt x="40" y="89"/>
                  </a:cubicBezTo>
                  <a:cubicBezTo>
                    <a:pt x="40" y="86"/>
                    <a:pt x="41" y="83"/>
                    <a:pt x="41" y="80"/>
                  </a:cubicBezTo>
                  <a:moveTo>
                    <a:pt x="42" y="52"/>
                  </a:moveTo>
                  <a:cubicBezTo>
                    <a:pt x="42" y="54"/>
                    <a:pt x="41" y="56"/>
                    <a:pt x="40" y="58"/>
                  </a:cubicBezTo>
                  <a:cubicBezTo>
                    <a:pt x="39" y="62"/>
                    <a:pt x="41" y="67"/>
                    <a:pt x="42" y="70"/>
                  </a:cubicBezTo>
                  <a:cubicBezTo>
                    <a:pt x="43" y="62"/>
                    <a:pt x="44" y="54"/>
                    <a:pt x="42" y="53"/>
                  </a:cubicBezTo>
                  <a:cubicBezTo>
                    <a:pt x="42" y="53"/>
                    <a:pt x="42" y="53"/>
                    <a:pt x="42" y="52"/>
                  </a:cubicBezTo>
                  <a:moveTo>
                    <a:pt x="11" y="0"/>
                  </a:moveTo>
                  <a:cubicBezTo>
                    <a:pt x="11" y="0"/>
                    <a:pt x="11" y="0"/>
                    <a:pt x="11" y="0"/>
                  </a:cubicBezTo>
                  <a:cubicBezTo>
                    <a:pt x="11" y="5"/>
                    <a:pt x="12" y="8"/>
                    <a:pt x="13" y="12"/>
                  </a:cubicBezTo>
                  <a:cubicBezTo>
                    <a:pt x="14" y="16"/>
                    <a:pt x="15" y="20"/>
                    <a:pt x="17" y="23"/>
                  </a:cubicBezTo>
                  <a:cubicBezTo>
                    <a:pt x="18" y="24"/>
                    <a:pt x="19" y="26"/>
                    <a:pt x="20" y="27"/>
                  </a:cubicBezTo>
                  <a:cubicBezTo>
                    <a:pt x="17" y="22"/>
                    <a:pt x="15" y="16"/>
                    <a:pt x="13" y="9"/>
                  </a:cubicBezTo>
                  <a:cubicBezTo>
                    <a:pt x="12" y="6"/>
                    <a:pt x="12" y="3"/>
                    <a:pt x="11"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3" name="Freeform 261"/>
            <p:cNvSpPr>
              <a:spLocks noEditPoints="1"/>
            </p:cNvSpPr>
            <p:nvPr/>
          </p:nvSpPr>
          <p:spPr bwMode="auto">
            <a:xfrm>
              <a:off x="4844669" y="1177174"/>
              <a:ext cx="276889" cy="103558"/>
            </a:xfrm>
            <a:custGeom>
              <a:avLst/>
              <a:gdLst>
                <a:gd name="T0" fmla="*/ 206 w 216"/>
                <a:gd name="T1" fmla="*/ 68 h 78"/>
                <a:gd name="T2" fmla="*/ 184 w 216"/>
                <a:gd name="T3" fmla="*/ 76 h 78"/>
                <a:gd name="T4" fmla="*/ 176 w 216"/>
                <a:gd name="T5" fmla="*/ 75 h 78"/>
                <a:gd name="T6" fmla="*/ 186 w 216"/>
                <a:gd name="T7" fmla="*/ 78 h 78"/>
                <a:gd name="T8" fmla="*/ 189 w 216"/>
                <a:gd name="T9" fmla="*/ 78 h 78"/>
                <a:gd name="T10" fmla="*/ 191 w 216"/>
                <a:gd name="T11" fmla="*/ 78 h 78"/>
                <a:gd name="T12" fmla="*/ 206 w 216"/>
                <a:gd name="T13" fmla="*/ 68 h 78"/>
                <a:gd name="T14" fmla="*/ 163 w 216"/>
                <a:gd name="T15" fmla="*/ 66 h 78"/>
                <a:gd name="T16" fmla="*/ 164 w 216"/>
                <a:gd name="T17" fmla="*/ 69 h 78"/>
                <a:gd name="T18" fmla="*/ 166 w 216"/>
                <a:gd name="T19" fmla="*/ 70 h 78"/>
                <a:gd name="T20" fmla="*/ 163 w 216"/>
                <a:gd name="T21" fmla="*/ 66 h 78"/>
                <a:gd name="T22" fmla="*/ 216 w 216"/>
                <a:gd name="T23" fmla="*/ 64 h 78"/>
                <a:gd name="T24" fmla="*/ 210 w 216"/>
                <a:gd name="T25" fmla="*/ 66 h 78"/>
                <a:gd name="T26" fmla="*/ 214 w 216"/>
                <a:gd name="T27" fmla="*/ 65 h 78"/>
                <a:gd name="T28" fmla="*/ 216 w 216"/>
                <a:gd name="T29" fmla="*/ 64 h 78"/>
                <a:gd name="T30" fmla="*/ 148 w 216"/>
                <a:gd name="T31" fmla="*/ 48 h 78"/>
                <a:gd name="T32" fmla="*/ 160 w 216"/>
                <a:gd name="T33" fmla="*/ 56 h 78"/>
                <a:gd name="T34" fmla="*/ 162 w 216"/>
                <a:gd name="T35" fmla="*/ 58 h 78"/>
                <a:gd name="T36" fmla="*/ 155 w 216"/>
                <a:gd name="T37" fmla="*/ 50 h 78"/>
                <a:gd name="T38" fmla="*/ 148 w 216"/>
                <a:gd name="T39" fmla="*/ 48 h 78"/>
                <a:gd name="T40" fmla="*/ 30 w 216"/>
                <a:gd name="T41" fmla="*/ 39 h 78"/>
                <a:gd name="T42" fmla="*/ 13 w 216"/>
                <a:gd name="T43" fmla="*/ 57 h 78"/>
                <a:gd name="T44" fmla="*/ 0 w 216"/>
                <a:gd name="T45" fmla="*/ 67 h 78"/>
                <a:gd name="T46" fmla="*/ 0 w 216"/>
                <a:gd name="T47" fmla="*/ 67 h 78"/>
                <a:gd name="T48" fmla="*/ 2 w 216"/>
                <a:gd name="T49" fmla="*/ 66 h 78"/>
                <a:gd name="T50" fmla="*/ 7 w 216"/>
                <a:gd name="T51" fmla="*/ 64 h 78"/>
                <a:gd name="T52" fmla="*/ 11 w 216"/>
                <a:gd name="T53" fmla="*/ 61 h 78"/>
                <a:gd name="T54" fmla="*/ 16 w 216"/>
                <a:gd name="T55" fmla="*/ 57 h 78"/>
                <a:gd name="T56" fmla="*/ 21 w 216"/>
                <a:gd name="T57" fmla="*/ 53 h 78"/>
                <a:gd name="T58" fmla="*/ 24 w 216"/>
                <a:gd name="T59" fmla="*/ 49 h 78"/>
                <a:gd name="T60" fmla="*/ 30 w 216"/>
                <a:gd name="T61" fmla="*/ 39 h 78"/>
                <a:gd name="T62" fmla="*/ 95 w 216"/>
                <a:gd name="T63" fmla="*/ 21 h 78"/>
                <a:gd name="T64" fmla="*/ 104 w 216"/>
                <a:gd name="T65" fmla="*/ 36 h 78"/>
                <a:gd name="T66" fmla="*/ 120 w 216"/>
                <a:gd name="T67" fmla="*/ 41 h 78"/>
                <a:gd name="T68" fmla="*/ 108 w 216"/>
                <a:gd name="T69" fmla="*/ 36 h 78"/>
                <a:gd name="T70" fmla="*/ 95 w 216"/>
                <a:gd name="T71" fmla="*/ 21 h 78"/>
                <a:gd name="T72" fmla="*/ 42 w 216"/>
                <a:gd name="T73" fmla="*/ 9 h 78"/>
                <a:gd name="T74" fmla="*/ 42 w 216"/>
                <a:gd name="T75" fmla="*/ 10 h 78"/>
                <a:gd name="T76" fmla="*/ 40 w 216"/>
                <a:gd name="T77" fmla="*/ 17 h 78"/>
                <a:gd name="T78" fmla="*/ 42 w 216"/>
                <a:gd name="T79" fmla="*/ 12 h 78"/>
                <a:gd name="T80" fmla="*/ 42 w 216"/>
                <a:gd name="T81" fmla="*/ 9 h 78"/>
                <a:gd name="T82" fmla="*/ 52 w 216"/>
                <a:gd name="T83" fmla="*/ 0 h 78"/>
                <a:gd name="T84" fmla="*/ 50 w 216"/>
                <a:gd name="T85" fmla="*/ 0 h 78"/>
                <a:gd name="T86" fmla="*/ 77 w 216"/>
                <a:gd name="T87" fmla="*/ 6 h 78"/>
                <a:gd name="T88" fmla="*/ 79 w 216"/>
                <a:gd name="T89" fmla="*/ 6 h 78"/>
                <a:gd name="T90" fmla="*/ 78 w 216"/>
                <a:gd name="T91" fmla="*/ 6 h 78"/>
                <a:gd name="T92" fmla="*/ 52 w 216"/>
                <a:gd name="T9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 h="78">
                  <a:moveTo>
                    <a:pt x="206" y="68"/>
                  </a:moveTo>
                  <a:cubicBezTo>
                    <a:pt x="199" y="71"/>
                    <a:pt x="193" y="76"/>
                    <a:pt x="184" y="76"/>
                  </a:cubicBezTo>
                  <a:cubicBezTo>
                    <a:pt x="181" y="76"/>
                    <a:pt x="178" y="76"/>
                    <a:pt x="176" y="75"/>
                  </a:cubicBezTo>
                  <a:cubicBezTo>
                    <a:pt x="179" y="77"/>
                    <a:pt x="183" y="78"/>
                    <a:pt x="186" y="78"/>
                  </a:cubicBezTo>
                  <a:cubicBezTo>
                    <a:pt x="187" y="78"/>
                    <a:pt x="188" y="78"/>
                    <a:pt x="189" y="78"/>
                  </a:cubicBezTo>
                  <a:cubicBezTo>
                    <a:pt x="190" y="78"/>
                    <a:pt x="191" y="78"/>
                    <a:pt x="191" y="78"/>
                  </a:cubicBezTo>
                  <a:cubicBezTo>
                    <a:pt x="197" y="75"/>
                    <a:pt x="201" y="71"/>
                    <a:pt x="206" y="68"/>
                  </a:cubicBezTo>
                  <a:moveTo>
                    <a:pt x="163" y="66"/>
                  </a:moveTo>
                  <a:cubicBezTo>
                    <a:pt x="163" y="67"/>
                    <a:pt x="164" y="68"/>
                    <a:pt x="164" y="69"/>
                  </a:cubicBezTo>
                  <a:cubicBezTo>
                    <a:pt x="165" y="69"/>
                    <a:pt x="165" y="70"/>
                    <a:pt x="166" y="70"/>
                  </a:cubicBezTo>
                  <a:cubicBezTo>
                    <a:pt x="165" y="69"/>
                    <a:pt x="164" y="67"/>
                    <a:pt x="163" y="66"/>
                  </a:cubicBezTo>
                  <a:moveTo>
                    <a:pt x="216" y="64"/>
                  </a:moveTo>
                  <a:cubicBezTo>
                    <a:pt x="214" y="65"/>
                    <a:pt x="212" y="65"/>
                    <a:pt x="210" y="66"/>
                  </a:cubicBezTo>
                  <a:cubicBezTo>
                    <a:pt x="211" y="66"/>
                    <a:pt x="212" y="66"/>
                    <a:pt x="214" y="65"/>
                  </a:cubicBezTo>
                  <a:cubicBezTo>
                    <a:pt x="214" y="65"/>
                    <a:pt x="215" y="65"/>
                    <a:pt x="216" y="64"/>
                  </a:cubicBezTo>
                  <a:moveTo>
                    <a:pt x="148" y="48"/>
                  </a:moveTo>
                  <a:cubicBezTo>
                    <a:pt x="152" y="51"/>
                    <a:pt x="157" y="54"/>
                    <a:pt x="160" y="56"/>
                  </a:cubicBezTo>
                  <a:cubicBezTo>
                    <a:pt x="161" y="57"/>
                    <a:pt x="161" y="57"/>
                    <a:pt x="162" y="58"/>
                  </a:cubicBezTo>
                  <a:cubicBezTo>
                    <a:pt x="161" y="54"/>
                    <a:pt x="160" y="51"/>
                    <a:pt x="155" y="50"/>
                  </a:cubicBezTo>
                  <a:cubicBezTo>
                    <a:pt x="153" y="50"/>
                    <a:pt x="150" y="49"/>
                    <a:pt x="148" y="48"/>
                  </a:cubicBezTo>
                  <a:moveTo>
                    <a:pt x="30" y="39"/>
                  </a:moveTo>
                  <a:cubicBezTo>
                    <a:pt x="25" y="46"/>
                    <a:pt x="20" y="52"/>
                    <a:pt x="13" y="57"/>
                  </a:cubicBezTo>
                  <a:cubicBezTo>
                    <a:pt x="8" y="61"/>
                    <a:pt x="4" y="64"/>
                    <a:pt x="0" y="67"/>
                  </a:cubicBezTo>
                  <a:cubicBezTo>
                    <a:pt x="0" y="67"/>
                    <a:pt x="0" y="67"/>
                    <a:pt x="0" y="67"/>
                  </a:cubicBezTo>
                  <a:cubicBezTo>
                    <a:pt x="1" y="67"/>
                    <a:pt x="1" y="67"/>
                    <a:pt x="2" y="66"/>
                  </a:cubicBezTo>
                  <a:cubicBezTo>
                    <a:pt x="4" y="66"/>
                    <a:pt x="5" y="65"/>
                    <a:pt x="7" y="64"/>
                  </a:cubicBezTo>
                  <a:cubicBezTo>
                    <a:pt x="9" y="63"/>
                    <a:pt x="10" y="63"/>
                    <a:pt x="11" y="61"/>
                  </a:cubicBezTo>
                  <a:cubicBezTo>
                    <a:pt x="13" y="60"/>
                    <a:pt x="14" y="59"/>
                    <a:pt x="16" y="57"/>
                  </a:cubicBezTo>
                  <a:cubicBezTo>
                    <a:pt x="17" y="56"/>
                    <a:pt x="21" y="54"/>
                    <a:pt x="21" y="53"/>
                  </a:cubicBezTo>
                  <a:cubicBezTo>
                    <a:pt x="21" y="51"/>
                    <a:pt x="23" y="51"/>
                    <a:pt x="24" y="49"/>
                  </a:cubicBezTo>
                  <a:cubicBezTo>
                    <a:pt x="26" y="46"/>
                    <a:pt x="28" y="43"/>
                    <a:pt x="30" y="39"/>
                  </a:cubicBezTo>
                  <a:moveTo>
                    <a:pt x="95" y="21"/>
                  </a:moveTo>
                  <a:cubicBezTo>
                    <a:pt x="96" y="27"/>
                    <a:pt x="98" y="33"/>
                    <a:pt x="104" y="36"/>
                  </a:cubicBezTo>
                  <a:cubicBezTo>
                    <a:pt x="108" y="40"/>
                    <a:pt x="114" y="40"/>
                    <a:pt x="120" y="41"/>
                  </a:cubicBezTo>
                  <a:cubicBezTo>
                    <a:pt x="116" y="39"/>
                    <a:pt x="112" y="38"/>
                    <a:pt x="108" y="36"/>
                  </a:cubicBezTo>
                  <a:cubicBezTo>
                    <a:pt x="100" y="32"/>
                    <a:pt x="97" y="26"/>
                    <a:pt x="95" y="21"/>
                  </a:cubicBezTo>
                  <a:moveTo>
                    <a:pt x="42" y="9"/>
                  </a:moveTo>
                  <a:cubicBezTo>
                    <a:pt x="42" y="9"/>
                    <a:pt x="42" y="10"/>
                    <a:pt x="42" y="10"/>
                  </a:cubicBezTo>
                  <a:cubicBezTo>
                    <a:pt x="41" y="12"/>
                    <a:pt x="41" y="15"/>
                    <a:pt x="40" y="17"/>
                  </a:cubicBezTo>
                  <a:cubicBezTo>
                    <a:pt x="41" y="15"/>
                    <a:pt x="41" y="14"/>
                    <a:pt x="42" y="12"/>
                  </a:cubicBezTo>
                  <a:cubicBezTo>
                    <a:pt x="42" y="11"/>
                    <a:pt x="42" y="10"/>
                    <a:pt x="42" y="9"/>
                  </a:cubicBezTo>
                  <a:moveTo>
                    <a:pt x="52" y="0"/>
                  </a:moveTo>
                  <a:cubicBezTo>
                    <a:pt x="51" y="0"/>
                    <a:pt x="50" y="0"/>
                    <a:pt x="50" y="0"/>
                  </a:cubicBezTo>
                  <a:cubicBezTo>
                    <a:pt x="60" y="2"/>
                    <a:pt x="66" y="5"/>
                    <a:pt x="77" y="6"/>
                  </a:cubicBezTo>
                  <a:cubicBezTo>
                    <a:pt x="77" y="6"/>
                    <a:pt x="78" y="6"/>
                    <a:pt x="79" y="6"/>
                  </a:cubicBezTo>
                  <a:cubicBezTo>
                    <a:pt x="79" y="6"/>
                    <a:pt x="78" y="6"/>
                    <a:pt x="78" y="6"/>
                  </a:cubicBezTo>
                  <a:cubicBezTo>
                    <a:pt x="66" y="3"/>
                    <a:pt x="58" y="0"/>
                    <a:pt x="52"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4" name="Freeform 262"/>
            <p:cNvSpPr>
              <a:spLocks noEditPoints="1"/>
            </p:cNvSpPr>
            <p:nvPr/>
          </p:nvSpPr>
          <p:spPr bwMode="auto">
            <a:xfrm>
              <a:off x="4805561" y="2086546"/>
              <a:ext cx="170514" cy="66342"/>
            </a:xfrm>
            <a:custGeom>
              <a:avLst/>
              <a:gdLst>
                <a:gd name="T0" fmla="*/ 0 w 133"/>
                <a:gd name="T1" fmla="*/ 5 h 49"/>
                <a:gd name="T2" fmla="*/ 5 w 133"/>
                <a:gd name="T3" fmla="*/ 9 h 49"/>
                <a:gd name="T4" fmla="*/ 26 w 133"/>
                <a:gd name="T5" fmla="*/ 26 h 49"/>
                <a:gd name="T6" fmla="*/ 27 w 133"/>
                <a:gd name="T7" fmla="*/ 26 h 49"/>
                <a:gd name="T8" fmla="*/ 30 w 133"/>
                <a:gd name="T9" fmla="*/ 26 h 49"/>
                <a:gd name="T10" fmla="*/ 27 w 133"/>
                <a:gd name="T11" fmla="*/ 25 h 49"/>
                <a:gd name="T12" fmla="*/ 12 w 133"/>
                <a:gd name="T13" fmla="*/ 17 h 49"/>
                <a:gd name="T14" fmla="*/ 3 w 133"/>
                <a:gd name="T15" fmla="*/ 5 h 49"/>
                <a:gd name="T16" fmla="*/ 0 w 133"/>
                <a:gd name="T17" fmla="*/ 5 h 49"/>
                <a:gd name="T18" fmla="*/ 59 w 133"/>
                <a:gd name="T19" fmla="*/ 4 h 49"/>
                <a:gd name="T20" fmla="*/ 64 w 133"/>
                <a:gd name="T21" fmla="*/ 9 h 49"/>
                <a:gd name="T22" fmla="*/ 87 w 133"/>
                <a:gd name="T23" fmla="*/ 25 h 49"/>
                <a:gd name="T24" fmla="*/ 109 w 133"/>
                <a:gd name="T25" fmla="*/ 38 h 49"/>
                <a:gd name="T26" fmla="*/ 123 w 133"/>
                <a:gd name="T27" fmla="*/ 46 h 49"/>
                <a:gd name="T28" fmla="*/ 123 w 133"/>
                <a:gd name="T29" fmla="*/ 46 h 49"/>
                <a:gd name="T30" fmla="*/ 123 w 133"/>
                <a:gd name="T31" fmla="*/ 46 h 49"/>
                <a:gd name="T32" fmla="*/ 128 w 133"/>
                <a:gd name="T33" fmla="*/ 48 h 49"/>
                <a:gd name="T34" fmla="*/ 132 w 133"/>
                <a:gd name="T35" fmla="*/ 49 h 49"/>
                <a:gd name="T36" fmla="*/ 133 w 133"/>
                <a:gd name="T37" fmla="*/ 49 h 49"/>
                <a:gd name="T38" fmla="*/ 116 w 133"/>
                <a:gd name="T39" fmla="*/ 42 h 49"/>
                <a:gd name="T40" fmla="*/ 96 w 133"/>
                <a:gd name="T41" fmla="*/ 30 h 49"/>
                <a:gd name="T42" fmla="*/ 79 w 133"/>
                <a:gd name="T43" fmla="*/ 18 h 49"/>
                <a:gd name="T44" fmla="*/ 67 w 133"/>
                <a:gd name="T45" fmla="*/ 9 h 49"/>
                <a:gd name="T46" fmla="*/ 59 w 133"/>
                <a:gd name="T47" fmla="*/ 4 h 49"/>
                <a:gd name="T48" fmla="*/ 45 w 133"/>
                <a:gd name="T49" fmla="*/ 0 h 49"/>
                <a:gd name="T50" fmla="*/ 41 w 133"/>
                <a:gd name="T51" fmla="*/ 6 h 49"/>
                <a:gd name="T52" fmla="*/ 39 w 133"/>
                <a:gd name="T53" fmla="*/ 19 h 49"/>
                <a:gd name="T54" fmla="*/ 38 w 133"/>
                <a:gd name="T55" fmla="*/ 23 h 49"/>
                <a:gd name="T56" fmla="*/ 44 w 133"/>
                <a:gd name="T57" fmla="*/ 8 h 49"/>
                <a:gd name="T58" fmla="*/ 48 w 133"/>
                <a:gd name="T59" fmla="*/ 1 h 49"/>
                <a:gd name="T60" fmla="*/ 45 w 133"/>
                <a:gd name="T6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3" h="49">
                  <a:moveTo>
                    <a:pt x="0" y="5"/>
                  </a:moveTo>
                  <a:cubicBezTo>
                    <a:pt x="1" y="6"/>
                    <a:pt x="3" y="7"/>
                    <a:pt x="5" y="9"/>
                  </a:cubicBezTo>
                  <a:cubicBezTo>
                    <a:pt x="10" y="14"/>
                    <a:pt x="16" y="26"/>
                    <a:pt x="26" y="26"/>
                  </a:cubicBezTo>
                  <a:cubicBezTo>
                    <a:pt x="26" y="26"/>
                    <a:pt x="27" y="26"/>
                    <a:pt x="27" y="26"/>
                  </a:cubicBezTo>
                  <a:cubicBezTo>
                    <a:pt x="28" y="26"/>
                    <a:pt x="29" y="26"/>
                    <a:pt x="30" y="26"/>
                  </a:cubicBezTo>
                  <a:cubicBezTo>
                    <a:pt x="29" y="26"/>
                    <a:pt x="28" y="25"/>
                    <a:pt x="27" y="25"/>
                  </a:cubicBezTo>
                  <a:cubicBezTo>
                    <a:pt x="20" y="23"/>
                    <a:pt x="17" y="22"/>
                    <a:pt x="12" y="17"/>
                  </a:cubicBezTo>
                  <a:cubicBezTo>
                    <a:pt x="10" y="15"/>
                    <a:pt x="4" y="5"/>
                    <a:pt x="3" y="5"/>
                  </a:cubicBezTo>
                  <a:cubicBezTo>
                    <a:pt x="2" y="5"/>
                    <a:pt x="1" y="5"/>
                    <a:pt x="0" y="5"/>
                  </a:cubicBezTo>
                  <a:moveTo>
                    <a:pt x="59" y="4"/>
                  </a:moveTo>
                  <a:cubicBezTo>
                    <a:pt x="60" y="6"/>
                    <a:pt x="62" y="7"/>
                    <a:pt x="64" y="9"/>
                  </a:cubicBezTo>
                  <a:cubicBezTo>
                    <a:pt x="71" y="14"/>
                    <a:pt x="80" y="18"/>
                    <a:pt x="87" y="25"/>
                  </a:cubicBezTo>
                  <a:cubicBezTo>
                    <a:pt x="90" y="28"/>
                    <a:pt x="104" y="36"/>
                    <a:pt x="109" y="38"/>
                  </a:cubicBezTo>
                  <a:cubicBezTo>
                    <a:pt x="112" y="40"/>
                    <a:pt x="121" y="46"/>
                    <a:pt x="123" y="46"/>
                  </a:cubicBezTo>
                  <a:cubicBezTo>
                    <a:pt x="123" y="46"/>
                    <a:pt x="123" y="46"/>
                    <a:pt x="123" y="46"/>
                  </a:cubicBezTo>
                  <a:cubicBezTo>
                    <a:pt x="123" y="46"/>
                    <a:pt x="123" y="46"/>
                    <a:pt x="123" y="46"/>
                  </a:cubicBezTo>
                  <a:cubicBezTo>
                    <a:pt x="125" y="46"/>
                    <a:pt x="126" y="47"/>
                    <a:pt x="128" y="48"/>
                  </a:cubicBezTo>
                  <a:cubicBezTo>
                    <a:pt x="129" y="49"/>
                    <a:pt x="131" y="49"/>
                    <a:pt x="132" y="49"/>
                  </a:cubicBezTo>
                  <a:cubicBezTo>
                    <a:pt x="132" y="49"/>
                    <a:pt x="133" y="49"/>
                    <a:pt x="133" y="49"/>
                  </a:cubicBezTo>
                  <a:cubicBezTo>
                    <a:pt x="128" y="45"/>
                    <a:pt x="122" y="47"/>
                    <a:pt x="116" y="42"/>
                  </a:cubicBezTo>
                  <a:cubicBezTo>
                    <a:pt x="109" y="37"/>
                    <a:pt x="103" y="35"/>
                    <a:pt x="96" y="30"/>
                  </a:cubicBezTo>
                  <a:cubicBezTo>
                    <a:pt x="90" y="26"/>
                    <a:pt x="85" y="22"/>
                    <a:pt x="79" y="18"/>
                  </a:cubicBezTo>
                  <a:cubicBezTo>
                    <a:pt x="74" y="15"/>
                    <a:pt x="71" y="12"/>
                    <a:pt x="67" y="9"/>
                  </a:cubicBezTo>
                  <a:cubicBezTo>
                    <a:pt x="65" y="7"/>
                    <a:pt x="62" y="6"/>
                    <a:pt x="59" y="4"/>
                  </a:cubicBezTo>
                  <a:moveTo>
                    <a:pt x="45" y="0"/>
                  </a:moveTo>
                  <a:cubicBezTo>
                    <a:pt x="43" y="0"/>
                    <a:pt x="41" y="2"/>
                    <a:pt x="41" y="6"/>
                  </a:cubicBezTo>
                  <a:cubicBezTo>
                    <a:pt x="41" y="11"/>
                    <a:pt x="41" y="14"/>
                    <a:pt x="39" y="19"/>
                  </a:cubicBezTo>
                  <a:cubicBezTo>
                    <a:pt x="39" y="20"/>
                    <a:pt x="39" y="22"/>
                    <a:pt x="38" y="23"/>
                  </a:cubicBezTo>
                  <a:cubicBezTo>
                    <a:pt x="41" y="20"/>
                    <a:pt x="40" y="14"/>
                    <a:pt x="44" y="8"/>
                  </a:cubicBezTo>
                  <a:cubicBezTo>
                    <a:pt x="46" y="4"/>
                    <a:pt x="47" y="2"/>
                    <a:pt x="48" y="1"/>
                  </a:cubicBezTo>
                  <a:cubicBezTo>
                    <a:pt x="47" y="1"/>
                    <a:pt x="46" y="0"/>
                    <a:pt x="45"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5" name="Freeform 263"/>
            <p:cNvSpPr>
              <a:spLocks noEditPoints="1"/>
            </p:cNvSpPr>
            <p:nvPr/>
          </p:nvSpPr>
          <p:spPr bwMode="auto">
            <a:xfrm>
              <a:off x="4976074" y="1986224"/>
              <a:ext cx="494333" cy="165046"/>
            </a:xfrm>
            <a:custGeom>
              <a:avLst/>
              <a:gdLst>
                <a:gd name="T0" fmla="*/ 235 w 386"/>
                <a:gd name="T1" fmla="*/ 118 h 124"/>
                <a:gd name="T2" fmla="*/ 253 w 386"/>
                <a:gd name="T3" fmla="*/ 115 h 124"/>
                <a:gd name="T4" fmla="*/ 242 w 386"/>
                <a:gd name="T5" fmla="*/ 120 h 124"/>
                <a:gd name="T6" fmla="*/ 253 w 386"/>
                <a:gd name="T7" fmla="*/ 115 h 124"/>
                <a:gd name="T8" fmla="*/ 253 w 386"/>
                <a:gd name="T9" fmla="*/ 115 h 124"/>
                <a:gd name="T10" fmla="*/ 205 w 386"/>
                <a:gd name="T11" fmla="*/ 112 h 124"/>
                <a:gd name="T12" fmla="*/ 213 w 386"/>
                <a:gd name="T13" fmla="*/ 110 h 124"/>
                <a:gd name="T14" fmla="*/ 214 w 386"/>
                <a:gd name="T15" fmla="*/ 110 h 124"/>
                <a:gd name="T16" fmla="*/ 214 w 386"/>
                <a:gd name="T17" fmla="*/ 110 h 124"/>
                <a:gd name="T18" fmla="*/ 340 w 386"/>
                <a:gd name="T19" fmla="*/ 75 h 124"/>
                <a:gd name="T20" fmla="*/ 18 w 386"/>
                <a:gd name="T21" fmla="*/ 60 h 124"/>
                <a:gd name="T22" fmla="*/ 3 w 386"/>
                <a:gd name="T23" fmla="*/ 98 h 124"/>
                <a:gd name="T24" fmla="*/ 3 w 386"/>
                <a:gd name="T25" fmla="*/ 98 h 124"/>
                <a:gd name="T26" fmla="*/ 18 w 386"/>
                <a:gd name="T27" fmla="*/ 60 h 124"/>
                <a:gd name="T28" fmla="*/ 39 w 386"/>
                <a:gd name="T29" fmla="*/ 56 h 124"/>
                <a:gd name="T30" fmla="*/ 40 w 386"/>
                <a:gd name="T31" fmla="*/ 56 h 124"/>
                <a:gd name="T32" fmla="*/ 40 w 386"/>
                <a:gd name="T33" fmla="*/ 56 h 124"/>
                <a:gd name="T34" fmla="*/ 28 w 386"/>
                <a:gd name="T35" fmla="*/ 55 h 124"/>
                <a:gd name="T36" fmla="*/ 28 w 386"/>
                <a:gd name="T37" fmla="*/ 55 h 124"/>
                <a:gd name="T38" fmla="*/ 28 w 386"/>
                <a:gd name="T39" fmla="*/ 55 h 124"/>
                <a:gd name="T40" fmla="*/ 28 w 386"/>
                <a:gd name="T41" fmla="*/ 55 h 124"/>
                <a:gd name="T42" fmla="*/ 373 w 386"/>
                <a:gd name="T43" fmla="*/ 47 h 124"/>
                <a:gd name="T44" fmla="*/ 373 w 386"/>
                <a:gd name="T45" fmla="*/ 47 h 124"/>
                <a:gd name="T46" fmla="*/ 127 w 386"/>
                <a:gd name="T47" fmla="*/ 18 h 124"/>
                <a:gd name="T48" fmla="*/ 127 w 386"/>
                <a:gd name="T49" fmla="*/ 18 h 124"/>
                <a:gd name="T50" fmla="*/ 127 w 386"/>
                <a:gd name="T51" fmla="*/ 18 h 124"/>
                <a:gd name="T52" fmla="*/ 127 w 386"/>
                <a:gd name="T53" fmla="*/ 18 h 124"/>
                <a:gd name="T54" fmla="*/ 127 w 386"/>
                <a:gd name="T55" fmla="*/ 18 h 124"/>
                <a:gd name="T56" fmla="*/ 127 w 386"/>
                <a:gd name="T57" fmla="*/ 18 h 124"/>
                <a:gd name="T58" fmla="*/ 127 w 386"/>
                <a:gd name="T59" fmla="*/ 18 h 124"/>
                <a:gd name="T60" fmla="*/ 127 w 386"/>
                <a:gd name="T61" fmla="*/ 18 h 124"/>
                <a:gd name="T62" fmla="*/ 127 w 386"/>
                <a:gd name="T63" fmla="*/ 18 h 124"/>
                <a:gd name="T64" fmla="*/ 126 w 386"/>
                <a:gd name="T65" fmla="*/ 17 h 124"/>
                <a:gd name="T66" fmla="*/ 126 w 386"/>
                <a:gd name="T67" fmla="*/ 17 h 124"/>
                <a:gd name="T68" fmla="*/ 126 w 386"/>
                <a:gd name="T69" fmla="*/ 17 h 124"/>
                <a:gd name="T70" fmla="*/ 126 w 386"/>
                <a:gd name="T71" fmla="*/ 17 h 124"/>
                <a:gd name="T72" fmla="*/ 126 w 386"/>
                <a:gd name="T73" fmla="*/ 17 h 124"/>
                <a:gd name="T74" fmla="*/ 126 w 386"/>
                <a:gd name="T75" fmla="*/ 17 h 124"/>
                <a:gd name="T76" fmla="*/ 126 w 386"/>
                <a:gd name="T77" fmla="*/ 16 h 124"/>
                <a:gd name="T78" fmla="*/ 126 w 386"/>
                <a:gd name="T79" fmla="*/ 16 h 124"/>
                <a:gd name="T80" fmla="*/ 74 w 386"/>
                <a:gd name="T81" fmla="*/ 33 h 124"/>
                <a:gd name="T82" fmla="*/ 74 w 386"/>
                <a:gd name="T83" fmla="*/ 33 h 124"/>
                <a:gd name="T84" fmla="*/ 125 w 386"/>
                <a:gd name="T85" fmla="*/ 16 h 124"/>
                <a:gd name="T86" fmla="*/ 125 w 386"/>
                <a:gd name="T87" fmla="*/ 16 h 124"/>
                <a:gd name="T88" fmla="*/ 110 w 386"/>
                <a:gd name="T89" fmla="*/ 0 h 124"/>
                <a:gd name="T90" fmla="*/ 110 w 386"/>
                <a:gd name="T91" fmla="*/ 0 h 124"/>
                <a:gd name="T92" fmla="*/ 125 w 386"/>
                <a:gd name="T93" fmla="*/ 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6" h="124">
                  <a:moveTo>
                    <a:pt x="235" y="117"/>
                  </a:moveTo>
                  <a:cubicBezTo>
                    <a:pt x="235" y="117"/>
                    <a:pt x="235" y="117"/>
                    <a:pt x="235" y="118"/>
                  </a:cubicBezTo>
                  <a:cubicBezTo>
                    <a:pt x="235" y="117"/>
                    <a:pt x="235" y="117"/>
                    <a:pt x="235" y="117"/>
                  </a:cubicBezTo>
                  <a:moveTo>
                    <a:pt x="253" y="115"/>
                  </a:moveTo>
                  <a:cubicBezTo>
                    <a:pt x="248" y="118"/>
                    <a:pt x="245" y="120"/>
                    <a:pt x="242" y="120"/>
                  </a:cubicBezTo>
                  <a:cubicBezTo>
                    <a:pt x="242" y="120"/>
                    <a:pt x="242" y="120"/>
                    <a:pt x="242" y="120"/>
                  </a:cubicBezTo>
                  <a:cubicBezTo>
                    <a:pt x="245" y="120"/>
                    <a:pt x="248" y="118"/>
                    <a:pt x="253" y="115"/>
                  </a:cubicBezTo>
                  <a:moveTo>
                    <a:pt x="253" y="115"/>
                  </a:moveTo>
                  <a:cubicBezTo>
                    <a:pt x="253" y="115"/>
                    <a:pt x="253" y="115"/>
                    <a:pt x="253" y="115"/>
                  </a:cubicBezTo>
                  <a:cubicBezTo>
                    <a:pt x="253" y="115"/>
                    <a:pt x="253" y="115"/>
                    <a:pt x="253" y="115"/>
                  </a:cubicBezTo>
                  <a:moveTo>
                    <a:pt x="213" y="110"/>
                  </a:moveTo>
                  <a:cubicBezTo>
                    <a:pt x="211" y="111"/>
                    <a:pt x="208" y="112"/>
                    <a:pt x="205" y="112"/>
                  </a:cubicBezTo>
                  <a:cubicBezTo>
                    <a:pt x="205" y="112"/>
                    <a:pt x="205" y="112"/>
                    <a:pt x="205" y="112"/>
                  </a:cubicBezTo>
                  <a:cubicBezTo>
                    <a:pt x="208" y="112"/>
                    <a:pt x="211" y="111"/>
                    <a:pt x="213" y="110"/>
                  </a:cubicBezTo>
                  <a:moveTo>
                    <a:pt x="214" y="110"/>
                  </a:moveTo>
                  <a:cubicBezTo>
                    <a:pt x="214" y="110"/>
                    <a:pt x="214" y="110"/>
                    <a:pt x="214" y="110"/>
                  </a:cubicBezTo>
                  <a:cubicBezTo>
                    <a:pt x="214" y="110"/>
                    <a:pt x="214" y="110"/>
                    <a:pt x="214" y="110"/>
                  </a:cubicBezTo>
                  <a:cubicBezTo>
                    <a:pt x="214" y="110"/>
                    <a:pt x="214" y="110"/>
                    <a:pt x="214" y="110"/>
                  </a:cubicBezTo>
                  <a:moveTo>
                    <a:pt x="358" y="61"/>
                  </a:moveTo>
                  <a:cubicBezTo>
                    <a:pt x="350" y="65"/>
                    <a:pt x="344" y="73"/>
                    <a:pt x="340" y="75"/>
                  </a:cubicBezTo>
                  <a:cubicBezTo>
                    <a:pt x="344" y="73"/>
                    <a:pt x="350" y="65"/>
                    <a:pt x="358" y="61"/>
                  </a:cubicBezTo>
                  <a:moveTo>
                    <a:pt x="18" y="60"/>
                  </a:moveTo>
                  <a:cubicBezTo>
                    <a:pt x="16" y="66"/>
                    <a:pt x="10" y="69"/>
                    <a:pt x="8" y="78"/>
                  </a:cubicBezTo>
                  <a:cubicBezTo>
                    <a:pt x="7" y="83"/>
                    <a:pt x="3" y="92"/>
                    <a:pt x="3" y="98"/>
                  </a:cubicBezTo>
                  <a:cubicBezTo>
                    <a:pt x="3" y="107"/>
                    <a:pt x="1" y="115"/>
                    <a:pt x="0" y="124"/>
                  </a:cubicBezTo>
                  <a:cubicBezTo>
                    <a:pt x="1" y="115"/>
                    <a:pt x="3" y="107"/>
                    <a:pt x="3" y="98"/>
                  </a:cubicBezTo>
                  <a:cubicBezTo>
                    <a:pt x="3" y="92"/>
                    <a:pt x="7" y="83"/>
                    <a:pt x="8" y="78"/>
                  </a:cubicBezTo>
                  <a:cubicBezTo>
                    <a:pt x="10" y="69"/>
                    <a:pt x="16" y="66"/>
                    <a:pt x="18" y="60"/>
                  </a:cubicBezTo>
                  <a:moveTo>
                    <a:pt x="40" y="56"/>
                  </a:moveTo>
                  <a:cubicBezTo>
                    <a:pt x="40" y="56"/>
                    <a:pt x="39" y="56"/>
                    <a:pt x="39" y="56"/>
                  </a:cubicBezTo>
                  <a:cubicBezTo>
                    <a:pt x="39" y="56"/>
                    <a:pt x="39" y="56"/>
                    <a:pt x="39" y="56"/>
                  </a:cubicBezTo>
                  <a:cubicBezTo>
                    <a:pt x="39" y="56"/>
                    <a:pt x="40" y="56"/>
                    <a:pt x="40" y="56"/>
                  </a:cubicBezTo>
                  <a:moveTo>
                    <a:pt x="40" y="56"/>
                  </a:moveTo>
                  <a:cubicBezTo>
                    <a:pt x="40" y="56"/>
                    <a:pt x="40" y="56"/>
                    <a:pt x="40" y="56"/>
                  </a:cubicBezTo>
                  <a:cubicBezTo>
                    <a:pt x="40" y="56"/>
                    <a:pt x="40" y="56"/>
                    <a:pt x="40" y="56"/>
                  </a:cubicBezTo>
                  <a:moveTo>
                    <a:pt x="28" y="55"/>
                  </a:moveTo>
                  <a:cubicBezTo>
                    <a:pt x="30" y="55"/>
                    <a:pt x="32" y="55"/>
                    <a:pt x="34" y="56"/>
                  </a:cubicBezTo>
                  <a:cubicBezTo>
                    <a:pt x="32" y="55"/>
                    <a:pt x="30" y="55"/>
                    <a:pt x="28" y="55"/>
                  </a:cubicBezTo>
                  <a:moveTo>
                    <a:pt x="28" y="55"/>
                  </a:moveTo>
                  <a:cubicBezTo>
                    <a:pt x="28" y="55"/>
                    <a:pt x="28" y="55"/>
                    <a:pt x="28" y="55"/>
                  </a:cubicBezTo>
                  <a:cubicBezTo>
                    <a:pt x="28" y="55"/>
                    <a:pt x="28" y="55"/>
                    <a:pt x="28" y="55"/>
                  </a:cubicBezTo>
                  <a:cubicBezTo>
                    <a:pt x="28" y="55"/>
                    <a:pt x="28" y="55"/>
                    <a:pt x="28" y="55"/>
                  </a:cubicBezTo>
                  <a:moveTo>
                    <a:pt x="386" y="29"/>
                  </a:moveTo>
                  <a:cubicBezTo>
                    <a:pt x="383" y="35"/>
                    <a:pt x="378" y="42"/>
                    <a:pt x="373" y="47"/>
                  </a:cubicBezTo>
                  <a:cubicBezTo>
                    <a:pt x="370" y="49"/>
                    <a:pt x="364" y="57"/>
                    <a:pt x="359" y="60"/>
                  </a:cubicBezTo>
                  <a:cubicBezTo>
                    <a:pt x="364" y="57"/>
                    <a:pt x="370" y="49"/>
                    <a:pt x="373" y="47"/>
                  </a:cubicBezTo>
                  <a:cubicBezTo>
                    <a:pt x="378" y="42"/>
                    <a:pt x="383" y="35"/>
                    <a:pt x="386" y="29"/>
                  </a:cubicBezTo>
                  <a:moveTo>
                    <a:pt x="127" y="18"/>
                  </a:moveTo>
                  <a:cubicBezTo>
                    <a:pt x="127" y="18"/>
                    <a:pt x="127" y="18"/>
                    <a:pt x="127" y="18"/>
                  </a:cubicBezTo>
                  <a:cubicBezTo>
                    <a:pt x="127" y="18"/>
                    <a:pt x="127" y="18"/>
                    <a:pt x="127" y="18"/>
                  </a:cubicBezTo>
                  <a:moveTo>
                    <a:pt x="127" y="18"/>
                  </a:moveTo>
                  <a:cubicBezTo>
                    <a:pt x="127" y="18"/>
                    <a:pt x="127" y="18"/>
                    <a:pt x="127" y="18"/>
                  </a:cubicBezTo>
                  <a:cubicBezTo>
                    <a:pt x="127" y="18"/>
                    <a:pt x="127" y="18"/>
                    <a:pt x="127" y="18"/>
                  </a:cubicBezTo>
                  <a:moveTo>
                    <a:pt x="127" y="18"/>
                  </a:moveTo>
                  <a:cubicBezTo>
                    <a:pt x="127" y="18"/>
                    <a:pt x="127" y="18"/>
                    <a:pt x="127" y="18"/>
                  </a:cubicBezTo>
                  <a:cubicBezTo>
                    <a:pt x="127" y="18"/>
                    <a:pt x="127" y="18"/>
                    <a:pt x="127" y="18"/>
                  </a:cubicBezTo>
                  <a:moveTo>
                    <a:pt x="127" y="18"/>
                  </a:moveTo>
                  <a:cubicBezTo>
                    <a:pt x="127" y="18"/>
                    <a:pt x="127" y="18"/>
                    <a:pt x="127" y="18"/>
                  </a:cubicBezTo>
                  <a:cubicBezTo>
                    <a:pt x="127" y="18"/>
                    <a:pt x="127" y="18"/>
                    <a:pt x="127" y="18"/>
                  </a:cubicBezTo>
                  <a:moveTo>
                    <a:pt x="127" y="18"/>
                  </a:moveTo>
                  <a:cubicBezTo>
                    <a:pt x="127" y="18"/>
                    <a:pt x="127" y="18"/>
                    <a:pt x="127" y="18"/>
                  </a:cubicBezTo>
                  <a:cubicBezTo>
                    <a:pt x="127" y="18"/>
                    <a:pt x="127" y="18"/>
                    <a:pt x="127" y="18"/>
                  </a:cubicBezTo>
                  <a:moveTo>
                    <a:pt x="127" y="18"/>
                  </a:moveTo>
                  <a:cubicBezTo>
                    <a:pt x="127" y="18"/>
                    <a:pt x="127" y="18"/>
                    <a:pt x="127" y="18"/>
                  </a:cubicBezTo>
                  <a:cubicBezTo>
                    <a:pt x="127" y="18"/>
                    <a:pt x="127" y="18"/>
                    <a:pt x="127" y="18"/>
                  </a:cubicBezTo>
                  <a:moveTo>
                    <a:pt x="126" y="17"/>
                  </a:moveTo>
                  <a:cubicBezTo>
                    <a:pt x="126" y="17"/>
                    <a:pt x="126" y="17"/>
                    <a:pt x="126" y="17"/>
                  </a:cubicBezTo>
                  <a:cubicBezTo>
                    <a:pt x="126" y="17"/>
                    <a:pt x="126" y="17"/>
                    <a:pt x="126" y="17"/>
                  </a:cubicBezTo>
                  <a:moveTo>
                    <a:pt x="126" y="17"/>
                  </a:moveTo>
                  <a:cubicBezTo>
                    <a:pt x="126" y="17"/>
                    <a:pt x="126" y="17"/>
                    <a:pt x="126" y="17"/>
                  </a:cubicBezTo>
                  <a:cubicBezTo>
                    <a:pt x="126" y="17"/>
                    <a:pt x="126" y="17"/>
                    <a:pt x="126" y="17"/>
                  </a:cubicBezTo>
                  <a:moveTo>
                    <a:pt x="126" y="17"/>
                  </a:moveTo>
                  <a:cubicBezTo>
                    <a:pt x="126" y="17"/>
                    <a:pt x="126" y="17"/>
                    <a:pt x="126" y="17"/>
                  </a:cubicBezTo>
                  <a:cubicBezTo>
                    <a:pt x="126" y="17"/>
                    <a:pt x="126" y="17"/>
                    <a:pt x="126" y="17"/>
                  </a:cubicBezTo>
                  <a:moveTo>
                    <a:pt x="126" y="16"/>
                  </a:moveTo>
                  <a:cubicBezTo>
                    <a:pt x="126" y="17"/>
                    <a:pt x="126" y="17"/>
                    <a:pt x="126" y="17"/>
                  </a:cubicBezTo>
                  <a:cubicBezTo>
                    <a:pt x="126" y="17"/>
                    <a:pt x="126" y="17"/>
                    <a:pt x="126" y="16"/>
                  </a:cubicBezTo>
                  <a:moveTo>
                    <a:pt x="126" y="16"/>
                  </a:moveTo>
                  <a:cubicBezTo>
                    <a:pt x="126" y="16"/>
                    <a:pt x="126" y="16"/>
                    <a:pt x="126" y="16"/>
                  </a:cubicBezTo>
                  <a:cubicBezTo>
                    <a:pt x="126" y="16"/>
                    <a:pt x="126" y="16"/>
                    <a:pt x="126" y="16"/>
                  </a:cubicBezTo>
                  <a:moveTo>
                    <a:pt x="94" y="16"/>
                  </a:moveTo>
                  <a:cubicBezTo>
                    <a:pt x="88" y="22"/>
                    <a:pt x="81" y="25"/>
                    <a:pt x="74" y="33"/>
                  </a:cubicBezTo>
                  <a:cubicBezTo>
                    <a:pt x="71" y="35"/>
                    <a:pt x="66" y="48"/>
                    <a:pt x="63" y="50"/>
                  </a:cubicBezTo>
                  <a:cubicBezTo>
                    <a:pt x="66" y="48"/>
                    <a:pt x="71" y="35"/>
                    <a:pt x="74" y="33"/>
                  </a:cubicBezTo>
                  <a:cubicBezTo>
                    <a:pt x="81" y="25"/>
                    <a:pt x="88" y="22"/>
                    <a:pt x="94" y="16"/>
                  </a:cubicBezTo>
                  <a:moveTo>
                    <a:pt x="125" y="16"/>
                  </a:moveTo>
                  <a:cubicBezTo>
                    <a:pt x="125" y="16"/>
                    <a:pt x="126" y="16"/>
                    <a:pt x="126" y="16"/>
                  </a:cubicBezTo>
                  <a:cubicBezTo>
                    <a:pt x="126" y="16"/>
                    <a:pt x="125" y="16"/>
                    <a:pt x="125" y="16"/>
                  </a:cubicBezTo>
                  <a:moveTo>
                    <a:pt x="111" y="0"/>
                  </a:moveTo>
                  <a:cubicBezTo>
                    <a:pt x="111" y="0"/>
                    <a:pt x="110" y="0"/>
                    <a:pt x="110" y="0"/>
                  </a:cubicBezTo>
                  <a:cubicBezTo>
                    <a:pt x="105" y="2"/>
                    <a:pt x="103" y="7"/>
                    <a:pt x="97" y="13"/>
                  </a:cubicBezTo>
                  <a:cubicBezTo>
                    <a:pt x="103" y="7"/>
                    <a:pt x="105" y="2"/>
                    <a:pt x="110" y="0"/>
                  </a:cubicBezTo>
                  <a:cubicBezTo>
                    <a:pt x="110" y="0"/>
                    <a:pt x="111" y="0"/>
                    <a:pt x="111" y="0"/>
                  </a:cubicBezTo>
                  <a:cubicBezTo>
                    <a:pt x="115" y="0"/>
                    <a:pt x="122" y="10"/>
                    <a:pt x="125" y="16"/>
                  </a:cubicBezTo>
                  <a:cubicBezTo>
                    <a:pt x="122" y="10"/>
                    <a:pt x="115" y="0"/>
                    <a:pt x="111"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6" name="Freeform 264"/>
            <p:cNvSpPr>
              <a:spLocks noEditPoints="1"/>
            </p:cNvSpPr>
            <p:nvPr/>
          </p:nvSpPr>
          <p:spPr bwMode="auto">
            <a:xfrm>
              <a:off x="4617840" y="1267787"/>
              <a:ext cx="261246" cy="817140"/>
            </a:xfrm>
            <a:custGeom>
              <a:avLst/>
              <a:gdLst>
                <a:gd name="T0" fmla="*/ 134 w 204"/>
                <a:gd name="T1" fmla="*/ 602 h 615"/>
                <a:gd name="T2" fmla="*/ 77 w 204"/>
                <a:gd name="T3" fmla="*/ 579 h 615"/>
                <a:gd name="T4" fmla="*/ 77 w 204"/>
                <a:gd name="T5" fmla="*/ 579 h 615"/>
                <a:gd name="T6" fmla="*/ 92 w 204"/>
                <a:gd name="T7" fmla="*/ 578 h 615"/>
                <a:gd name="T8" fmla="*/ 107 w 204"/>
                <a:gd name="T9" fmla="*/ 577 h 615"/>
                <a:gd name="T10" fmla="*/ 7 w 204"/>
                <a:gd name="T11" fmla="*/ 511 h 615"/>
                <a:gd name="T12" fmla="*/ 1 w 204"/>
                <a:gd name="T13" fmla="*/ 496 h 615"/>
                <a:gd name="T14" fmla="*/ 8 w 204"/>
                <a:gd name="T15" fmla="*/ 482 h 615"/>
                <a:gd name="T16" fmla="*/ 8 w 204"/>
                <a:gd name="T17" fmla="*/ 482 h 615"/>
                <a:gd name="T18" fmla="*/ 8 w 204"/>
                <a:gd name="T19" fmla="*/ 482 h 615"/>
                <a:gd name="T20" fmla="*/ 20 w 204"/>
                <a:gd name="T21" fmla="*/ 481 h 615"/>
                <a:gd name="T22" fmla="*/ 20 w 204"/>
                <a:gd name="T23" fmla="*/ 481 h 615"/>
                <a:gd name="T24" fmla="*/ 18 w 204"/>
                <a:gd name="T25" fmla="*/ 481 h 615"/>
                <a:gd name="T26" fmla="*/ 18 w 204"/>
                <a:gd name="T27" fmla="*/ 481 h 615"/>
                <a:gd name="T28" fmla="*/ 27 w 204"/>
                <a:gd name="T29" fmla="*/ 481 h 615"/>
                <a:gd name="T30" fmla="*/ 27 w 204"/>
                <a:gd name="T31" fmla="*/ 481 h 615"/>
                <a:gd name="T32" fmla="*/ 50 w 204"/>
                <a:gd name="T33" fmla="*/ 476 h 615"/>
                <a:gd name="T34" fmla="*/ 50 w 204"/>
                <a:gd name="T35" fmla="*/ 476 h 615"/>
                <a:gd name="T36" fmla="*/ 31 w 204"/>
                <a:gd name="T37" fmla="*/ 442 h 615"/>
                <a:gd name="T38" fmla="*/ 31 w 204"/>
                <a:gd name="T39" fmla="*/ 442 h 615"/>
                <a:gd name="T40" fmla="*/ 31 w 204"/>
                <a:gd name="T41" fmla="*/ 442 h 615"/>
                <a:gd name="T42" fmla="*/ 36 w 204"/>
                <a:gd name="T43" fmla="*/ 428 h 615"/>
                <a:gd name="T44" fmla="*/ 36 w 204"/>
                <a:gd name="T45" fmla="*/ 428 h 615"/>
                <a:gd name="T46" fmla="*/ 55 w 204"/>
                <a:gd name="T47" fmla="*/ 433 h 615"/>
                <a:gd name="T48" fmla="*/ 38 w 204"/>
                <a:gd name="T49" fmla="*/ 429 h 615"/>
                <a:gd name="T50" fmla="*/ 55 w 204"/>
                <a:gd name="T51" fmla="*/ 433 h 615"/>
                <a:gd name="T52" fmla="*/ 110 w 204"/>
                <a:gd name="T53" fmla="*/ 354 h 615"/>
                <a:gd name="T54" fmla="*/ 100 w 204"/>
                <a:gd name="T55" fmla="*/ 354 h 615"/>
                <a:gd name="T56" fmla="*/ 119 w 204"/>
                <a:gd name="T57" fmla="*/ 353 h 615"/>
                <a:gd name="T58" fmla="*/ 90 w 204"/>
                <a:gd name="T59" fmla="*/ 353 h 615"/>
                <a:gd name="T60" fmla="*/ 62 w 204"/>
                <a:gd name="T61" fmla="*/ 379 h 615"/>
                <a:gd name="T62" fmla="*/ 90 w 204"/>
                <a:gd name="T63" fmla="*/ 353 h 615"/>
                <a:gd name="T64" fmla="*/ 120 w 204"/>
                <a:gd name="T65" fmla="*/ 353 h 615"/>
                <a:gd name="T66" fmla="*/ 120 w 204"/>
                <a:gd name="T67" fmla="*/ 353 h 615"/>
                <a:gd name="T68" fmla="*/ 134 w 204"/>
                <a:gd name="T69" fmla="*/ 353 h 615"/>
                <a:gd name="T70" fmla="*/ 134 w 204"/>
                <a:gd name="T71" fmla="*/ 353 h 615"/>
                <a:gd name="T72" fmla="*/ 130 w 204"/>
                <a:gd name="T73" fmla="*/ 353 h 615"/>
                <a:gd name="T74" fmla="*/ 124 w 204"/>
                <a:gd name="T75" fmla="*/ 353 h 615"/>
                <a:gd name="T76" fmla="*/ 126 w 204"/>
                <a:gd name="T77" fmla="*/ 353 h 615"/>
                <a:gd name="T78" fmla="*/ 126 w 204"/>
                <a:gd name="T79" fmla="*/ 353 h 615"/>
                <a:gd name="T80" fmla="*/ 142 w 204"/>
                <a:gd name="T81" fmla="*/ 352 h 615"/>
                <a:gd name="T82" fmla="*/ 166 w 204"/>
                <a:gd name="T83" fmla="*/ 321 h 615"/>
                <a:gd name="T84" fmla="*/ 143 w 204"/>
                <a:gd name="T85" fmla="*/ 352 h 615"/>
                <a:gd name="T86" fmla="*/ 161 w 204"/>
                <a:gd name="T87" fmla="*/ 340 h 615"/>
                <a:gd name="T88" fmla="*/ 199 w 204"/>
                <a:gd name="T89" fmla="*/ 252 h 615"/>
                <a:gd name="T90" fmla="*/ 171 w 204"/>
                <a:gd name="T91" fmla="*/ 303 h 615"/>
                <a:gd name="T92" fmla="*/ 183 w 204"/>
                <a:gd name="T93" fmla="*/ 281 h 615"/>
                <a:gd name="T94" fmla="*/ 192 w 204"/>
                <a:gd name="T95" fmla="*/ 222 h 615"/>
                <a:gd name="T96" fmla="*/ 192 w 204"/>
                <a:gd name="T97" fmla="*/ 226 h 615"/>
                <a:gd name="T98" fmla="*/ 203 w 204"/>
                <a:gd name="T99" fmla="*/ 189 h 615"/>
                <a:gd name="T100" fmla="*/ 192 w 204"/>
                <a:gd name="T101" fmla="*/ 209 h 615"/>
                <a:gd name="T102" fmla="*/ 201 w 204"/>
                <a:gd name="T103" fmla="*/ 106 h 615"/>
                <a:gd name="T104" fmla="*/ 183 w 204"/>
                <a:gd name="T105" fmla="*/ 134 h 615"/>
                <a:gd name="T106" fmla="*/ 201 w 204"/>
                <a:gd name="T107" fmla="*/ 48 h 615"/>
                <a:gd name="T108" fmla="*/ 200 w 204"/>
                <a:gd name="T109" fmla="*/ 59 h 615"/>
                <a:gd name="T110" fmla="*/ 174 w 204"/>
                <a:gd name="T111" fmla="*/ 0 h 615"/>
                <a:gd name="T112" fmla="*/ 174 w 204"/>
                <a:gd name="T113"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4" h="615">
                  <a:moveTo>
                    <a:pt x="134" y="602"/>
                  </a:moveTo>
                  <a:cubicBezTo>
                    <a:pt x="135" y="606"/>
                    <a:pt x="134" y="611"/>
                    <a:pt x="134" y="615"/>
                  </a:cubicBezTo>
                  <a:cubicBezTo>
                    <a:pt x="135" y="611"/>
                    <a:pt x="136" y="606"/>
                    <a:pt x="134" y="602"/>
                  </a:cubicBezTo>
                  <a:moveTo>
                    <a:pt x="77" y="579"/>
                  </a:moveTo>
                  <a:cubicBezTo>
                    <a:pt x="77" y="579"/>
                    <a:pt x="77" y="579"/>
                    <a:pt x="77" y="579"/>
                  </a:cubicBezTo>
                  <a:cubicBezTo>
                    <a:pt x="77" y="579"/>
                    <a:pt x="77" y="579"/>
                    <a:pt x="77" y="579"/>
                  </a:cubicBezTo>
                  <a:cubicBezTo>
                    <a:pt x="77" y="579"/>
                    <a:pt x="77" y="579"/>
                    <a:pt x="77" y="579"/>
                  </a:cubicBezTo>
                  <a:moveTo>
                    <a:pt x="63" y="578"/>
                  </a:moveTo>
                  <a:cubicBezTo>
                    <a:pt x="67" y="579"/>
                    <a:pt x="72" y="579"/>
                    <a:pt x="77" y="579"/>
                  </a:cubicBezTo>
                  <a:cubicBezTo>
                    <a:pt x="72" y="579"/>
                    <a:pt x="67" y="579"/>
                    <a:pt x="63" y="578"/>
                  </a:cubicBezTo>
                  <a:moveTo>
                    <a:pt x="107" y="577"/>
                  </a:moveTo>
                  <a:cubicBezTo>
                    <a:pt x="102" y="577"/>
                    <a:pt x="97" y="578"/>
                    <a:pt x="92" y="578"/>
                  </a:cubicBezTo>
                  <a:cubicBezTo>
                    <a:pt x="97" y="578"/>
                    <a:pt x="101" y="578"/>
                    <a:pt x="105" y="577"/>
                  </a:cubicBezTo>
                  <a:cubicBezTo>
                    <a:pt x="106" y="578"/>
                    <a:pt x="107" y="578"/>
                    <a:pt x="107" y="578"/>
                  </a:cubicBezTo>
                  <a:cubicBezTo>
                    <a:pt x="107" y="578"/>
                    <a:pt x="107" y="577"/>
                    <a:pt x="107" y="577"/>
                  </a:cubicBezTo>
                  <a:moveTo>
                    <a:pt x="7" y="511"/>
                  </a:moveTo>
                  <a:cubicBezTo>
                    <a:pt x="8" y="512"/>
                    <a:pt x="8" y="513"/>
                    <a:pt x="9" y="514"/>
                  </a:cubicBezTo>
                  <a:cubicBezTo>
                    <a:pt x="8" y="513"/>
                    <a:pt x="8" y="512"/>
                    <a:pt x="7" y="511"/>
                  </a:cubicBezTo>
                  <a:moveTo>
                    <a:pt x="1" y="488"/>
                  </a:moveTo>
                  <a:cubicBezTo>
                    <a:pt x="0" y="491"/>
                    <a:pt x="1" y="493"/>
                    <a:pt x="1" y="496"/>
                  </a:cubicBezTo>
                  <a:cubicBezTo>
                    <a:pt x="1" y="496"/>
                    <a:pt x="1" y="496"/>
                    <a:pt x="1" y="496"/>
                  </a:cubicBezTo>
                  <a:cubicBezTo>
                    <a:pt x="1" y="493"/>
                    <a:pt x="1" y="490"/>
                    <a:pt x="1" y="488"/>
                  </a:cubicBezTo>
                  <a:moveTo>
                    <a:pt x="8" y="482"/>
                  </a:moveTo>
                  <a:cubicBezTo>
                    <a:pt x="8" y="482"/>
                    <a:pt x="8" y="482"/>
                    <a:pt x="8" y="482"/>
                  </a:cubicBezTo>
                  <a:cubicBezTo>
                    <a:pt x="8" y="482"/>
                    <a:pt x="8" y="482"/>
                    <a:pt x="8" y="482"/>
                  </a:cubicBezTo>
                  <a:cubicBezTo>
                    <a:pt x="8" y="482"/>
                    <a:pt x="8" y="482"/>
                    <a:pt x="8" y="482"/>
                  </a:cubicBezTo>
                  <a:cubicBezTo>
                    <a:pt x="8" y="482"/>
                    <a:pt x="8" y="482"/>
                    <a:pt x="8" y="482"/>
                  </a:cubicBezTo>
                  <a:moveTo>
                    <a:pt x="8" y="482"/>
                  </a:moveTo>
                  <a:cubicBezTo>
                    <a:pt x="8" y="482"/>
                    <a:pt x="8" y="482"/>
                    <a:pt x="8" y="482"/>
                  </a:cubicBezTo>
                  <a:cubicBezTo>
                    <a:pt x="8" y="482"/>
                    <a:pt x="8" y="482"/>
                    <a:pt x="8" y="482"/>
                  </a:cubicBezTo>
                  <a:moveTo>
                    <a:pt x="20" y="481"/>
                  </a:moveTo>
                  <a:cubicBezTo>
                    <a:pt x="20" y="481"/>
                    <a:pt x="20" y="481"/>
                    <a:pt x="20" y="481"/>
                  </a:cubicBezTo>
                  <a:cubicBezTo>
                    <a:pt x="20" y="481"/>
                    <a:pt x="20" y="481"/>
                    <a:pt x="20" y="481"/>
                  </a:cubicBezTo>
                  <a:cubicBezTo>
                    <a:pt x="20" y="481"/>
                    <a:pt x="20" y="481"/>
                    <a:pt x="20" y="481"/>
                  </a:cubicBezTo>
                  <a:moveTo>
                    <a:pt x="18" y="481"/>
                  </a:moveTo>
                  <a:cubicBezTo>
                    <a:pt x="19" y="481"/>
                    <a:pt x="19" y="481"/>
                    <a:pt x="20" y="481"/>
                  </a:cubicBezTo>
                  <a:cubicBezTo>
                    <a:pt x="19" y="481"/>
                    <a:pt x="19" y="481"/>
                    <a:pt x="18" y="481"/>
                  </a:cubicBezTo>
                  <a:moveTo>
                    <a:pt x="18" y="481"/>
                  </a:moveTo>
                  <a:cubicBezTo>
                    <a:pt x="18" y="481"/>
                    <a:pt x="18" y="481"/>
                    <a:pt x="18" y="481"/>
                  </a:cubicBezTo>
                  <a:cubicBezTo>
                    <a:pt x="18" y="481"/>
                    <a:pt x="18" y="481"/>
                    <a:pt x="18" y="481"/>
                  </a:cubicBezTo>
                  <a:cubicBezTo>
                    <a:pt x="18" y="481"/>
                    <a:pt x="18" y="481"/>
                    <a:pt x="18" y="481"/>
                  </a:cubicBezTo>
                  <a:cubicBezTo>
                    <a:pt x="18" y="481"/>
                    <a:pt x="18" y="481"/>
                    <a:pt x="18" y="481"/>
                  </a:cubicBezTo>
                  <a:moveTo>
                    <a:pt x="27" y="481"/>
                  </a:moveTo>
                  <a:cubicBezTo>
                    <a:pt x="27" y="481"/>
                    <a:pt x="27" y="481"/>
                    <a:pt x="27" y="481"/>
                  </a:cubicBezTo>
                  <a:cubicBezTo>
                    <a:pt x="27" y="481"/>
                    <a:pt x="27" y="481"/>
                    <a:pt x="27" y="481"/>
                  </a:cubicBezTo>
                  <a:moveTo>
                    <a:pt x="27" y="481"/>
                  </a:moveTo>
                  <a:cubicBezTo>
                    <a:pt x="27" y="481"/>
                    <a:pt x="27" y="481"/>
                    <a:pt x="27" y="481"/>
                  </a:cubicBezTo>
                  <a:cubicBezTo>
                    <a:pt x="27" y="481"/>
                    <a:pt x="27" y="481"/>
                    <a:pt x="27" y="481"/>
                  </a:cubicBezTo>
                  <a:cubicBezTo>
                    <a:pt x="27" y="481"/>
                    <a:pt x="27" y="481"/>
                    <a:pt x="27" y="481"/>
                  </a:cubicBezTo>
                  <a:cubicBezTo>
                    <a:pt x="27" y="481"/>
                    <a:pt x="27" y="481"/>
                    <a:pt x="27" y="481"/>
                  </a:cubicBezTo>
                  <a:moveTo>
                    <a:pt x="50" y="476"/>
                  </a:moveTo>
                  <a:cubicBezTo>
                    <a:pt x="50" y="476"/>
                    <a:pt x="50" y="476"/>
                    <a:pt x="50" y="476"/>
                  </a:cubicBezTo>
                  <a:cubicBezTo>
                    <a:pt x="50" y="476"/>
                    <a:pt x="50" y="476"/>
                    <a:pt x="50" y="476"/>
                  </a:cubicBezTo>
                  <a:cubicBezTo>
                    <a:pt x="50" y="476"/>
                    <a:pt x="50" y="476"/>
                    <a:pt x="50" y="476"/>
                  </a:cubicBezTo>
                  <a:moveTo>
                    <a:pt x="31" y="442"/>
                  </a:moveTo>
                  <a:cubicBezTo>
                    <a:pt x="31" y="442"/>
                    <a:pt x="31" y="442"/>
                    <a:pt x="31" y="442"/>
                  </a:cubicBezTo>
                  <a:cubicBezTo>
                    <a:pt x="31" y="442"/>
                    <a:pt x="31" y="442"/>
                    <a:pt x="31" y="442"/>
                  </a:cubicBezTo>
                  <a:moveTo>
                    <a:pt x="31" y="442"/>
                  </a:moveTo>
                  <a:cubicBezTo>
                    <a:pt x="31" y="442"/>
                    <a:pt x="31" y="442"/>
                    <a:pt x="31" y="442"/>
                  </a:cubicBezTo>
                  <a:cubicBezTo>
                    <a:pt x="31" y="442"/>
                    <a:pt x="31" y="442"/>
                    <a:pt x="31" y="442"/>
                  </a:cubicBezTo>
                  <a:moveTo>
                    <a:pt x="31" y="442"/>
                  </a:moveTo>
                  <a:cubicBezTo>
                    <a:pt x="31" y="442"/>
                    <a:pt x="31" y="442"/>
                    <a:pt x="31" y="442"/>
                  </a:cubicBezTo>
                  <a:cubicBezTo>
                    <a:pt x="31" y="442"/>
                    <a:pt x="31" y="442"/>
                    <a:pt x="31" y="442"/>
                  </a:cubicBezTo>
                  <a:moveTo>
                    <a:pt x="36" y="428"/>
                  </a:moveTo>
                  <a:cubicBezTo>
                    <a:pt x="37" y="428"/>
                    <a:pt x="37" y="428"/>
                    <a:pt x="38" y="429"/>
                  </a:cubicBezTo>
                  <a:cubicBezTo>
                    <a:pt x="37" y="428"/>
                    <a:pt x="37" y="428"/>
                    <a:pt x="36" y="428"/>
                  </a:cubicBezTo>
                  <a:moveTo>
                    <a:pt x="36" y="428"/>
                  </a:moveTo>
                  <a:cubicBezTo>
                    <a:pt x="36" y="428"/>
                    <a:pt x="36" y="428"/>
                    <a:pt x="36" y="428"/>
                  </a:cubicBezTo>
                  <a:cubicBezTo>
                    <a:pt x="36" y="428"/>
                    <a:pt x="36" y="428"/>
                    <a:pt x="36" y="428"/>
                  </a:cubicBezTo>
                  <a:cubicBezTo>
                    <a:pt x="36" y="428"/>
                    <a:pt x="36" y="428"/>
                    <a:pt x="36" y="428"/>
                  </a:cubicBezTo>
                  <a:moveTo>
                    <a:pt x="65" y="421"/>
                  </a:moveTo>
                  <a:cubicBezTo>
                    <a:pt x="65" y="427"/>
                    <a:pt x="59" y="431"/>
                    <a:pt x="55" y="433"/>
                  </a:cubicBezTo>
                  <a:cubicBezTo>
                    <a:pt x="53" y="434"/>
                    <a:pt x="52" y="434"/>
                    <a:pt x="50" y="434"/>
                  </a:cubicBezTo>
                  <a:cubicBezTo>
                    <a:pt x="45" y="434"/>
                    <a:pt x="41" y="431"/>
                    <a:pt x="38" y="429"/>
                  </a:cubicBezTo>
                  <a:cubicBezTo>
                    <a:pt x="38" y="429"/>
                    <a:pt x="38" y="429"/>
                    <a:pt x="38" y="429"/>
                  </a:cubicBezTo>
                  <a:cubicBezTo>
                    <a:pt x="38" y="429"/>
                    <a:pt x="38" y="429"/>
                    <a:pt x="38" y="429"/>
                  </a:cubicBezTo>
                  <a:cubicBezTo>
                    <a:pt x="41" y="431"/>
                    <a:pt x="45" y="434"/>
                    <a:pt x="50" y="434"/>
                  </a:cubicBezTo>
                  <a:cubicBezTo>
                    <a:pt x="52" y="434"/>
                    <a:pt x="53" y="434"/>
                    <a:pt x="55" y="433"/>
                  </a:cubicBezTo>
                  <a:cubicBezTo>
                    <a:pt x="59" y="431"/>
                    <a:pt x="65" y="427"/>
                    <a:pt x="65" y="421"/>
                  </a:cubicBezTo>
                  <a:moveTo>
                    <a:pt x="110" y="354"/>
                  </a:moveTo>
                  <a:cubicBezTo>
                    <a:pt x="110" y="354"/>
                    <a:pt x="110" y="354"/>
                    <a:pt x="110" y="354"/>
                  </a:cubicBezTo>
                  <a:cubicBezTo>
                    <a:pt x="110" y="354"/>
                    <a:pt x="110" y="354"/>
                    <a:pt x="110" y="354"/>
                  </a:cubicBezTo>
                  <a:cubicBezTo>
                    <a:pt x="110" y="354"/>
                    <a:pt x="110" y="354"/>
                    <a:pt x="110" y="354"/>
                  </a:cubicBezTo>
                  <a:moveTo>
                    <a:pt x="100" y="354"/>
                  </a:moveTo>
                  <a:cubicBezTo>
                    <a:pt x="103" y="354"/>
                    <a:pt x="107" y="354"/>
                    <a:pt x="110" y="354"/>
                  </a:cubicBezTo>
                  <a:cubicBezTo>
                    <a:pt x="107" y="354"/>
                    <a:pt x="103" y="354"/>
                    <a:pt x="100" y="354"/>
                  </a:cubicBezTo>
                  <a:moveTo>
                    <a:pt x="119" y="353"/>
                  </a:moveTo>
                  <a:cubicBezTo>
                    <a:pt x="119" y="353"/>
                    <a:pt x="119" y="353"/>
                    <a:pt x="119" y="353"/>
                  </a:cubicBezTo>
                  <a:cubicBezTo>
                    <a:pt x="119" y="353"/>
                    <a:pt x="119" y="353"/>
                    <a:pt x="119" y="353"/>
                  </a:cubicBezTo>
                  <a:moveTo>
                    <a:pt x="90" y="353"/>
                  </a:moveTo>
                  <a:cubicBezTo>
                    <a:pt x="83" y="353"/>
                    <a:pt x="77" y="358"/>
                    <a:pt x="72" y="362"/>
                  </a:cubicBezTo>
                  <a:cubicBezTo>
                    <a:pt x="65" y="368"/>
                    <a:pt x="62" y="368"/>
                    <a:pt x="62" y="379"/>
                  </a:cubicBezTo>
                  <a:cubicBezTo>
                    <a:pt x="62" y="379"/>
                    <a:pt x="62" y="379"/>
                    <a:pt x="62" y="379"/>
                  </a:cubicBezTo>
                  <a:cubicBezTo>
                    <a:pt x="62" y="368"/>
                    <a:pt x="65" y="368"/>
                    <a:pt x="72" y="362"/>
                  </a:cubicBezTo>
                  <a:cubicBezTo>
                    <a:pt x="77" y="358"/>
                    <a:pt x="83" y="353"/>
                    <a:pt x="90" y="353"/>
                  </a:cubicBezTo>
                  <a:cubicBezTo>
                    <a:pt x="90" y="353"/>
                    <a:pt x="90" y="353"/>
                    <a:pt x="90" y="353"/>
                  </a:cubicBezTo>
                  <a:cubicBezTo>
                    <a:pt x="90" y="353"/>
                    <a:pt x="90" y="353"/>
                    <a:pt x="90" y="353"/>
                  </a:cubicBezTo>
                  <a:moveTo>
                    <a:pt x="120" y="353"/>
                  </a:moveTo>
                  <a:cubicBezTo>
                    <a:pt x="120" y="353"/>
                    <a:pt x="120" y="353"/>
                    <a:pt x="120" y="353"/>
                  </a:cubicBezTo>
                  <a:cubicBezTo>
                    <a:pt x="120" y="353"/>
                    <a:pt x="120" y="353"/>
                    <a:pt x="120" y="353"/>
                  </a:cubicBezTo>
                  <a:cubicBezTo>
                    <a:pt x="120" y="353"/>
                    <a:pt x="120" y="353"/>
                    <a:pt x="120" y="353"/>
                  </a:cubicBezTo>
                  <a:cubicBezTo>
                    <a:pt x="120" y="353"/>
                    <a:pt x="120" y="353"/>
                    <a:pt x="120" y="353"/>
                  </a:cubicBezTo>
                  <a:moveTo>
                    <a:pt x="134" y="353"/>
                  </a:moveTo>
                  <a:cubicBezTo>
                    <a:pt x="134" y="353"/>
                    <a:pt x="134" y="353"/>
                    <a:pt x="134" y="353"/>
                  </a:cubicBezTo>
                  <a:cubicBezTo>
                    <a:pt x="134" y="353"/>
                    <a:pt x="134" y="353"/>
                    <a:pt x="134" y="353"/>
                  </a:cubicBezTo>
                  <a:cubicBezTo>
                    <a:pt x="134" y="353"/>
                    <a:pt x="134" y="353"/>
                    <a:pt x="134" y="353"/>
                  </a:cubicBezTo>
                  <a:moveTo>
                    <a:pt x="132" y="353"/>
                  </a:moveTo>
                  <a:cubicBezTo>
                    <a:pt x="132" y="353"/>
                    <a:pt x="133" y="353"/>
                    <a:pt x="134" y="353"/>
                  </a:cubicBezTo>
                  <a:cubicBezTo>
                    <a:pt x="133" y="353"/>
                    <a:pt x="132" y="353"/>
                    <a:pt x="132" y="353"/>
                  </a:cubicBezTo>
                  <a:moveTo>
                    <a:pt x="130" y="353"/>
                  </a:moveTo>
                  <a:cubicBezTo>
                    <a:pt x="130" y="353"/>
                    <a:pt x="130" y="353"/>
                    <a:pt x="130" y="353"/>
                  </a:cubicBezTo>
                  <a:cubicBezTo>
                    <a:pt x="130" y="353"/>
                    <a:pt x="130" y="353"/>
                    <a:pt x="130" y="353"/>
                  </a:cubicBezTo>
                  <a:moveTo>
                    <a:pt x="125" y="353"/>
                  </a:moveTo>
                  <a:cubicBezTo>
                    <a:pt x="125" y="353"/>
                    <a:pt x="125" y="353"/>
                    <a:pt x="124" y="353"/>
                  </a:cubicBezTo>
                  <a:cubicBezTo>
                    <a:pt x="125" y="353"/>
                    <a:pt x="125" y="353"/>
                    <a:pt x="125" y="353"/>
                  </a:cubicBezTo>
                  <a:moveTo>
                    <a:pt x="126" y="353"/>
                  </a:moveTo>
                  <a:cubicBezTo>
                    <a:pt x="126" y="353"/>
                    <a:pt x="126" y="353"/>
                    <a:pt x="126" y="353"/>
                  </a:cubicBezTo>
                  <a:cubicBezTo>
                    <a:pt x="126" y="353"/>
                    <a:pt x="126" y="353"/>
                    <a:pt x="126" y="353"/>
                  </a:cubicBezTo>
                  <a:moveTo>
                    <a:pt x="126" y="353"/>
                  </a:moveTo>
                  <a:cubicBezTo>
                    <a:pt x="126" y="353"/>
                    <a:pt x="126" y="353"/>
                    <a:pt x="126" y="353"/>
                  </a:cubicBezTo>
                  <a:cubicBezTo>
                    <a:pt x="126" y="353"/>
                    <a:pt x="126" y="353"/>
                    <a:pt x="126" y="353"/>
                  </a:cubicBezTo>
                  <a:cubicBezTo>
                    <a:pt x="126" y="353"/>
                    <a:pt x="126" y="353"/>
                    <a:pt x="126" y="353"/>
                  </a:cubicBezTo>
                  <a:moveTo>
                    <a:pt x="142" y="352"/>
                  </a:moveTo>
                  <a:cubicBezTo>
                    <a:pt x="142" y="352"/>
                    <a:pt x="142" y="352"/>
                    <a:pt x="142" y="352"/>
                  </a:cubicBezTo>
                  <a:cubicBezTo>
                    <a:pt x="142" y="352"/>
                    <a:pt x="142" y="352"/>
                    <a:pt x="142" y="352"/>
                  </a:cubicBezTo>
                  <a:moveTo>
                    <a:pt x="166" y="321"/>
                  </a:moveTo>
                  <a:cubicBezTo>
                    <a:pt x="166" y="321"/>
                    <a:pt x="166" y="321"/>
                    <a:pt x="166" y="321"/>
                  </a:cubicBezTo>
                  <a:cubicBezTo>
                    <a:pt x="166" y="327"/>
                    <a:pt x="162" y="334"/>
                    <a:pt x="161" y="340"/>
                  </a:cubicBezTo>
                  <a:cubicBezTo>
                    <a:pt x="159" y="347"/>
                    <a:pt x="149" y="350"/>
                    <a:pt x="143" y="352"/>
                  </a:cubicBezTo>
                  <a:cubicBezTo>
                    <a:pt x="143" y="352"/>
                    <a:pt x="143" y="352"/>
                    <a:pt x="143" y="352"/>
                  </a:cubicBezTo>
                  <a:cubicBezTo>
                    <a:pt x="143" y="352"/>
                    <a:pt x="143" y="352"/>
                    <a:pt x="143" y="352"/>
                  </a:cubicBezTo>
                  <a:cubicBezTo>
                    <a:pt x="149" y="350"/>
                    <a:pt x="159" y="347"/>
                    <a:pt x="161" y="340"/>
                  </a:cubicBezTo>
                  <a:cubicBezTo>
                    <a:pt x="162" y="334"/>
                    <a:pt x="166" y="327"/>
                    <a:pt x="166" y="321"/>
                  </a:cubicBezTo>
                  <a:cubicBezTo>
                    <a:pt x="166" y="321"/>
                    <a:pt x="166" y="321"/>
                    <a:pt x="166" y="321"/>
                  </a:cubicBezTo>
                  <a:moveTo>
                    <a:pt x="199" y="252"/>
                  </a:moveTo>
                  <a:cubicBezTo>
                    <a:pt x="199" y="256"/>
                    <a:pt x="197" y="260"/>
                    <a:pt x="196" y="264"/>
                  </a:cubicBezTo>
                  <a:cubicBezTo>
                    <a:pt x="195" y="268"/>
                    <a:pt x="187" y="277"/>
                    <a:pt x="183" y="281"/>
                  </a:cubicBezTo>
                  <a:cubicBezTo>
                    <a:pt x="178" y="286"/>
                    <a:pt x="173" y="297"/>
                    <a:pt x="171" y="303"/>
                  </a:cubicBezTo>
                  <a:cubicBezTo>
                    <a:pt x="171" y="303"/>
                    <a:pt x="171" y="303"/>
                    <a:pt x="171" y="303"/>
                  </a:cubicBezTo>
                  <a:cubicBezTo>
                    <a:pt x="171" y="303"/>
                    <a:pt x="171" y="303"/>
                    <a:pt x="171" y="303"/>
                  </a:cubicBezTo>
                  <a:cubicBezTo>
                    <a:pt x="173" y="297"/>
                    <a:pt x="178" y="286"/>
                    <a:pt x="183" y="281"/>
                  </a:cubicBezTo>
                  <a:cubicBezTo>
                    <a:pt x="187" y="277"/>
                    <a:pt x="195" y="268"/>
                    <a:pt x="196" y="264"/>
                  </a:cubicBezTo>
                  <a:cubicBezTo>
                    <a:pt x="197" y="260"/>
                    <a:pt x="199" y="256"/>
                    <a:pt x="199" y="252"/>
                  </a:cubicBezTo>
                  <a:moveTo>
                    <a:pt x="192" y="222"/>
                  </a:moveTo>
                  <a:cubicBezTo>
                    <a:pt x="192" y="223"/>
                    <a:pt x="192" y="224"/>
                    <a:pt x="192" y="226"/>
                  </a:cubicBezTo>
                  <a:cubicBezTo>
                    <a:pt x="191" y="228"/>
                    <a:pt x="191" y="230"/>
                    <a:pt x="191" y="231"/>
                  </a:cubicBezTo>
                  <a:cubicBezTo>
                    <a:pt x="191" y="230"/>
                    <a:pt x="191" y="228"/>
                    <a:pt x="192" y="226"/>
                  </a:cubicBezTo>
                  <a:cubicBezTo>
                    <a:pt x="192" y="224"/>
                    <a:pt x="192" y="223"/>
                    <a:pt x="192" y="222"/>
                  </a:cubicBezTo>
                  <a:moveTo>
                    <a:pt x="204" y="189"/>
                  </a:moveTo>
                  <a:cubicBezTo>
                    <a:pt x="204" y="189"/>
                    <a:pt x="204" y="189"/>
                    <a:pt x="203" y="189"/>
                  </a:cubicBezTo>
                  <a:cubicBezTo>
                    <a:pt x="200" y="197"/>
                    <a:pt x="195" y="201"/>
                    <a:pt x="192" y="209"/>
                  </a:cubicBezTo>
                  <a:cubicBezTo>
                    <a:pt x="191" y="211"/>
                    <a:pt x="191" y="212"/>
                    <a:pt x="191" y="213"/>
                  </a:cubicBezTo>
                  <a:cubicBezTo>
                    <a:pt x="191" y="212"/>
                    <a:pt x="191" y="211"/>
                    <a:pt x="192" y="209"/>
                  </a:cubicBezTo>
                  <a:cubicBezTo>
                    <a:pt x="195" y="201"/>
                    <a:pt x="200" y="197"/>
                    <a:pt x="203" y="189"/>
                  </a:cubicBezTo>
                  <a:cubicBezTo>
                    <a:pt x="204" y="189"/>
                    <a:pt x="204" y="189"/>
                    <a:pt x="204" y="189"/>
                  </a:cubicBezTo>
                  <a:moveTo>
                    <a:pt x="201" y="106"/>
                  </a:moveTo>
                  <a:cubicBezTo>
                    <a:pt x="201" y="113"/>
                    <a:pt x="196" y="117"/>
                    <a:pt x="193" y="121"/>
                  </a:cubicBezTo>
                  <a:cubicBezTo>
                    <a:pt x="189" y="127"/>
                    <a:pt x="183" y="122"/>
                    <a:pt x="183" y="134"/>
                  </a:cubicBezTo>
                  <a:cubicBezTo>
                    <a:pt x="183" y="134"/>
                    <a:pt x="183" y="134"/>
                    <a:pt x="183" y="134"/>
                  </a:cubicBezTo>
                  <a:cubicBezTo>
                    <a:pt x="183" y="122"/>
                    <a:pt x="189" y="127"/>
                    <a:pt x="193" y="121"/>
                  </a:cubicBezTo>
                  <a:cubicBezTo>
                    <a:pt x="196" y="117"/>
                    <a:pt x="201" y="113"/>
                    <a:pt x="201" y="106"/>
                  </a:cubicBezTo>
                  <a:moveTo>
                    <a:pt x="201" y="48"/>
                  </a:moveTo>
                  <a:cubicBezTo>
                    <a:pt x="201" y="52"/>
                    <a:pt x="200" y="56"/>
                    <a:pt x="200" y="59"/>
                  </a:cubicBezTo>
                  <a:cubicBezTo>
                    <a:pt x="198" y="64"/>
                    <a:pt x="198" y="69"/>
                    <a:pt x="198" y="73"/>
                  </a:cubicBezTo>
                  <a:cubicBezTo>
                    <a:pt x="198" y="69"/>
                    <a:pt x="198" y="64"/>
                    <a:pt x="200" y="59"/>
                  </a:cubicBezTo>
                  <a:cubicBezTo>
                    <a:pt x="200" y="56"/>
                    <a:pt x="201" y="52"/>
                    <a:pt x="201" y="48"/>
                  </a:cubicBezTo>
                  <a:moveTo>
                    <a:pt x="174" y="0"/>
                  </a:moveTo>
                  <a:cubicBezTo>
                    <a:pt x="174" y="0"/>
                    <a:pt x="174" y="0"/>
                    <a:pt x="174" y="0"/>
                  </a:cubicBezTo>
                  <a:cubicBezTo>
                    <a:pt x="173" y="5"/>
                    <a:pt x="170" y="6"/>
                    <a:pt x="170" y="10"/>
                  </a:cubicBezTo>
                  <a:cubicBezTo>
                    <a:pt x="170" y="6"/>
                    <a:pt x="173" y="5"/>
                    <a:pt x="174" y="0"/>
                  </a:cubicBezTo>
                  <a:cubicBezTo>
                    <a:pt x="174" y="0"/>
                    <a:pt x="174" y="0"/>
                    <a:pt x="174"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7" name="Freeform 265"/>
            <p:cNvSpPr>
              <a:spLocks/>
            </p:cNvSpPr>
            <p:nvPr/>
          </p:nvSpPr>
          <p:spPr bwMode="auto">
            <a:xfrm>
              <a:off x="2557599" y="745141"/>
              <a:ext cx="821281" cy="1108398"/>
            </a:xfrm>
            <a:custGeom>
              <a:avLst/>
              <a:gdLst>
                <a:gd name="T0" fmla="*/ 356 w 640"/>
                <a:gd name="T1" fmla="*/ 10 h 836"/>
                <a:gd name="T2" fmla="*/ 292 w 640"/>
                <a:gd name="T3" fmla="*/ 92 h 836"/>
                <a:gd name="T4" fmla="*/ 294 w 640"/>
                <a:gd name="T5" fmla="*/ 156 h 836"/>
                <a:gd name="T6" fmla="*/ 213 w 640"/>
                <a:gd name="T7" fmla="*/ 216 h 836"/>
                <a:gd name="T8" fmla="*/ 166 w 640"/>
                <a:gd name="T9" fmla="*/ 331 h 836"/>
                <a:gd name="T10" fmla="*/ 124 w 640"/>
                <a:gd name="T11" fmla="*/ 413 h 836"/>
                <a:gd name="T12" fmla="*/ 69 w 640"/>
                <a:gd name="T13" fmla="*/ 504 h 836"/>
                <a:gd name="T14" fmla="*/ 46 w 640"/>
                <a:gd name="T15" fmla="*/ 591 h 836"/>
                <a:gd name="T16" fmla="*/ 17 w 640"/>
                <a:gd name="T17" fmla="*/ 624 h 836"/>
                <a:gd name="T18" fmla="*/ 51 w 640"/>
                <a:gd name="T19" fmla="*/ 650 h 836"/>
                <a:gd name="T20" fmla="*/ 100 w 640"/>
                <a:gd name="T21" fmla="*/ 622 h 836"/>
                <a:gd name="T22" fmla="*/ 102 w 640"/>
                <a:gd name="T23" fmla="*/ 622 h 836"/>
                <a:gd name="T24" fmla="*/ 121 w 640"/>
                <a:gd name="T25" fmla="*/ 629 h 836"/>
                <a:gd name="T26" fmla="*/ 122 w 640"/>
                <a:gd name="T27" fmla="*/ 630 h 836"/>
                <a:gd name="T28" fmla="*/ 123 w 640"/>
                <a:gd name="T29" fmla="*/ 630 h 836"/>
                <a:gd name="T30" fmla="*/ 124 w 640"/>
                <a:gd name="T31" fmla="*/ 630 h 836"/>
                <a:gd name="T32" fmla="*/ 138 w 640"/>
                <a:gd name="T33" fmla="*/ 635 h 836"/>
                <a:gd name="T34" fmla="*/ 166 w 640"/>
                <a:gd name="T35" fmla="*/ 630 h 836"/>
                <a:gd name="T36" fmla="*/ 172 w 640"/>
                <a:gd name="T37" fmla="*/ 629 h 836"/>
                <a:gd name="T38" fmla="*/ 191 w 640"/>
                <a:gd name="T39" fmla="*/ 633 h 836"/>
                <a:gd name="T40" fmla="*/ 206 w 640"/>
                <a:gd name="T41" fmla="*/ 650 h 836"/>
                <a:gd name="T42" fmla="*/ 266 w 640"/>
                <a:gd name="T43" fmla="*/ 647 h 836"/>
                <a:gd name="T44" fmla="*/ 266 w 640"/>
                <a:gd name="T45" fmla="*/ 647 h 836"/>
                <a:gd name="T46" fmla="*/ 330 w 640"/>
                <a:gd name="T47" fmla="*/ 668 h 836"/>
                <a:gd name="T48" fmla="*/ 334 w 640"/>
                <a:gd name="T49" fmla="*/ 721 h 836"/>
                <a:gd name="T50" fmla="*/ 347 w 640"/>
                <a:gd name="T51" fmla="*/ 746 h 836"/>
                <a:gd name="T52" fmla="*/ 370 w 640"/>
                <a:gd name="T53" fmla="*/ 737 h 836"/>
                <a:gd name="T54" fmla="*/ 370 w 640"/>
                <a:gd name="T55" fmla="*/ 737 h 836"/>
                <a:gd name="T56" fmla="*/ 381 w 640"/>
                <a:gd name="T57" fmla="*/ 731 h 836"/>
                <a:gd name="T58" fmla="*/ 381 w 640"/>
                <a:gd name="T59" fmla="*/ 731 h 836"/>
                <a:gd name="T60" fmla="*/ 401 w 640"/>
                <a:gd name="T61" fmla="*/ 754 h 836"/>
                <a:gd name="T62" fmla="*/ 465 w 640"/>
                <a:gd name="T63" fmla="*/ 826 h 836"/>
                <a:gd name="T64" fmla="*/ 511 w 640"/>
                <a:gd name="T65" fmla="*/ 836 h 836"/>
                <a:gd name="T66" fmla="*/ 543 w 640"/>
                <a:gd name="T67" fmla="*/ 827 h 836"/>
                <a:gd name="T68" fmla="*/ 578 w 640"/>
                <a:gd name="T69" fmla="*/ 824 h 836"/>
                <a:gd name="T70" fmla="*/ 570 w 640"/>
                <a:gd name="T71" fmla="*/ 796 h 836"/>
                <a:gd name="T72" fmla="*/ 576 w 640"/>
                <a:gd name="T73" fmla="*/ 762 h 836"/>
                <a:gd name="T74" fmla="*/ 609 w 640"/>
                <a:gd name="T75" fmla="*/ 727 h 836"/>
                <a:gd name="T76" fmla="*/ 638 w 640"/>
                <a:gd name="T77" fmla="*/ 698 h 836"/>
                <a:gd name="T78" fmla="*/ 611 w 640"/>
                <a:gd name="T79" fmla="*/ 644 h 836"/>
                <a:gd name="T80" fmla="*/ 595 w 640"/>
                <a:gd name="T81" fmla="*/ 605 h 836"/>
                <a:gd name="T82" fmla="*/ 587 w 640"/>
                <a:gd name="T83" fmla="*/ 586 h 836"/>
                <a:gd name="T84" fmla="*/ 560 w 640"/>
                <a:gd name="T85" fmla="*/ 548 h 836"/>
                <a:gd name="T86" fmla="*/ 616 w 640"/>
                <a:gd name="T87" fmla="*/ 522 h 836"/>
                <a:gd name="T88" fmla="*/ 574 w 640"/>
                <a:gd name="T89" fmla="*/ 440 h 836"/>
                <a:gd name="T90" fmla="*/ 578 w 640"/>
                <a:gd name="T91" fmla="*/ 412 h 836"/>
                <a:gd name="T92" fmla="*/ 563 w 640"/>
                <a:gd name="T93" fmla="*/ 380 h 836"/>
                <a:gd name="T94" fmla="*/ 534 w 640"/>
                <a:gd name="T95" fmla="*/ 342 h 836"/>
                <a:gd name="T96" fmla="*/ 499 w 640"/>
                <a:gd name="T97" fmla="*/ 279 h 836"/>
                <a:gd name="T98" fmla="*/ 526 w 640"/>
                <a:gd name="T99" fmla="*/ 217 h 836"/>
                <a:gd name="T100" fmla="*/ 541 w 640"/>
                <a:gd name="T101" fmla="*/ 171 h 836"/>
                <a:gd name="T102" fmla="*/ 525 w 640"/>
                <a:gd name="T103" fmla="*/ 135 h 836"/>
                <a:gd name="T104" fmla="*/ 494 w 640"/>
                <a:gd name="T105" fmla="*/ 123 h 836"/>
                <a:gd name="T106" fmla="*/ 462 w 640"/>
                <a:gd name="T107" fmla="*/ 116 h 836"/>
                <a:gd name="T108" fmla="*/ 439 w 640"/>
                <a:gd name="T109" fmla="*/ 110 h 836"/>
                <a:gd name="T110" fmla="*/ 437 w 640"/>
                <a:gd name="T111" fmla="*/ 75 h 836"/>
                <a:gd name="T112" fmla="*/ 414 w 640"/>
                <a:gd name="T113" fmla="*/ 37 h 836"/>
                <a:gd name="T114" fmla="*/ 401 w 640"/>
                <a:gd name="T115" fmla="*/ 12 h 836"/>
                <a:gd name="T116" fmla="*/ 396 w 640"/>
                <a:gd name="T117" fmla="*/ 5 h 836"/>
                <a:gd name="T118" fmla="*/ 393 w 640"/>
                <a:gd name="T119" fmla="*/ 0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0" h="836">
                  <a:moveTo>
                    <a:pt x="393" y="0"/>
                  </a:moveTo>
                  <a:cubicBezTo>
                    <a:pt x="390" y="0"/>
                    <a:pt x="389" y="6"/>
                    <a:pt x="383" y="6"/>
                  </a:cubicBezTo>
                  <a:cubicBezTo>
                    <a:pt x="380" y="6"/>
                    <a:pt x="376" y="6"/>
                    <a:pt x="372" y="6"/>
                  </a:cubicBezTo>
                  <a:cubicBezTo>
                    <a:pt x="366" y="6"/>
                    <a:pt x="359" y="7"/>
                    <a:pt x="356" y="10"/>
                  </a:cubicBezTo>
                  <a:cubicBezTo>
                    <a:pt x="350" y="15"/>
                    <a:pt x="339" y="21"/>
                    <a:pt x="328" y="26"/>
                  </a:cubicBezTo>
                  <a:cubicBezTo>
                    <a:pt x="320" y="30"/>
                    <a:pt x="310" y="39"/>
                    <a:pt x="305" y="50"/>
                  </a:cubicBezTo>
                  <a:cubicBezTo>
                    <a:pt x="299" y="60"/>
                    <a:pt x="284" y="68"/>
                    <a:pt x="286" y="79"/>
                  </a:cubicBezTo>
                  <a:cubicBezTo>
                    <a:pt x="288" y="84"/>
                    <a:pt x="291" y="88"/>
                    <a:pt x="292" y="92"/>
                  </a:cubicBezTo>
                  <a:cubicBezTo>
                    <a:pt x="294" y="100"/>
                    <a:pt x="306" y="108"/>
                    <a:pt x="306" y="117"/>
                  </a:cubicBezTo>
                  <a:cubicBezTo>
                    <a:pt x="306" y="127"/>
                    <a:pt x="314" y="136"/>
                    <a:pt x="314" y="146"/>
                  </a:cubicBezTo>
                  <a:cubicBezTo>
                    <a:pt x="314" y="155"/>
                    <a:pt x="310" y="156"/>
                    <a:pt x="304" y="156"/>
                  </a:cubicBezTo>
                  <a:cubicBezTo>
                    <a:pt x="301" y="156"/>
                    <a:pt x="298" y="156"/>
                    <a:pt x="294" y="156"/>
                  </a:cubicBezTo>
                  <a:cubicBezTo>
                    <a:pt x="282" y="156"/>
                    <a:pt x="272" y="157"/>
                    <a:pt x="261" y="159"/>
                  </a:cubicBezTo>
                  <a:cubicBezTo>
                    <a:pt x="253" y="161"/>
                    <a:pt x="240" y="170"/>
                    <a:pt x="235" y="179"/>
                  </a:cubicBezTo>
                  <a:cubicBezTo>
                    <a:pt x="232" y="187"/>
                    <a:pt x="218" y="198"/>
                    <a:pt x="215" y="208"/>
                  </a:cubicBezTo>
                  <a:cubicBezTo>
                    <a:pt x="215" y="211"/>
                    <a:pt x="214" y="213"/>
                    <a:pt x="213" y="216"/>
                  </a:cubicBezTo>
                  <a:cubicBezTo>
                    <a:pt x="212" y="223"/>
                    <a:pt x="208" y="236"/>
                    <a:pt x="208" y="245"/>
                  </a:cubicBezTo>
                  <a:cubicBezTo>
                    <a:pt x="208" y="254"/>
                    <a:pt x="210" y="266"/>
                    <a:pt x="208" y="274"/>
                  </a:cubicBezTo>
                  <a:cubicBezTo>
                    <a:pt x="205" y="285"/>
                    <a:pt x="197" y="292"/>
                    <a:pt x="190" y="301"/>
                  </a:cubicBezTo>
                  <a:cubicBezTo>
                    <a:pt x="185" y="307"/>
                    <a:pt x="174" y="329"/>
                    <a:pt x="166" y="331"/>
                  </a:cubicBezTo>
                  <a:cubicBezTo>
                    <a:pt x="155" y="333"/>
                    <a:pt x="151" y="344"/>
                    <a:pt x="142" y="349"/>
                  </a:cubicBezTo>
                  <a:cubicBezTo>
                    <a:pt x="133" y="354"/>
                    <a:pt x="127" y="359"/>
                    <a:pt x="119" y="367"/>
                  </a:cubicBezTo>
                  <a:cubicBezTo>
                    <a:pt x="113" y="373"/>
                    <a:pt x="98" y="381"/>
                    <a:pt x="110" y="393"/>
                  </a:cubicBezTo>
                  <a:cubicBezTo>
                    <a:pt x="115" y="398"/>
                    <a:pt x="122" y="403"/>
                    <a:pt x="124" y="413"/>
                  </a:cubicBezTo>
                  <a:cubicBezTo>
                    <a:pt x="127" y="424"/>
                    <a:pt x="122" y="432"/>
                    <a:pt x="111" y="440"/>
                  </a:cubicBezTo>
                  <a:cubicBezTo>
                    <a:pt x="100" y="449"/>
                    <a:pt x="93" y="447"/>
                    <a:pt x="93" y="462"/>
                  </a:cubicBezTo>
                  <a:cubicBezTo>
                    <a:pt x="93" y="471"/>
                    <a:pt x="95" y="483"/>
                    <a:pt x="93" y="491"/>
                  </a:cubicBezTo>
                  <a:cubicBezTo>
                    <a:pt x="90" y="506"/>
                    <a:pt x="83" y="500"/>
                    <a:pt x="69" y="504"/>
                  </a:cubicBezTo>
                  <a:cubicBezTo>
                    <a:pt x="62" y="506"/>
                    <a:pt x="48" y="507"/>
                    <a:pt x="42" y="513"/>
                  </a:cubicBezTo>
                  <a:cubicBezTo>
                    <a:pt x="34" y="521"/>
                    <a:pt x="33" y="521"/>
                    <a:pt x="33" y="535"/>
                  </a:cubicBezTo>
                  <a:cubicBezTo>
                    <a:pt x="33" y="544"/>
                    <a:pt x="31" y="558"/>
                    <a:pt x="35" y="566"/>
                  </a:cubicBezTo>
                  <a:cubicBezTo>
                    <a:pt x="36" y="568"/>
                    <a:pt x="51" y="589"/>
                    <a:pt x="46" y="591"/>
                  </a:cubicBezTo>
                  <a:cubicBezTo>
                    <a:pt x="41" y="594"/>
                    <a:pt x="25" y="594"/>
                    <a:pt x="20" y="599"/>
                  </a:cubicBezTo>
                  <a:cubicBezTo>
                    <a:pt x="16" y="603"/>
                    <a:pt x="0" y="616"/>
                    <a:pt x="9" y="620"/>
                  </a:cubicBezTo>
                  <a:cubicBezTo>
                    <a:pt x="12" y="622"/>
                    <a:pt x="14" y="623"/>
                    <a:pt x="17" y="624"/>
                  </a:cubicBezTo>
                  <a:cubicBezTo>
                    <a:pt x="17" y="624"/>
                    <a:pt x="17" y="624"/>
                    <a:pt x="17" y="624"/>
                  </a:cubicBezTo>
                  <a:cubicBezTo>
                    <a:pt x="18" y="624"/>
                    <a:pt x="24" y="642"/>
                    <a:pt x="26" y="646"/>
                  </a:cubicBezTo>
                  <a:cubicBezTo>
                    <a:pt x="26" y="646"/>
                    <a:pt x="26" y="646"/>
                    <a:pt x="26" y="646"/>
                  </a:cubicBezTo>
                  <a:cubicBezTo>
                    <a:pt x="28" y="650"/>
                    <a:pt x="34" y="651"/>
                    <a:pt x="40" y="651"/>
                  </a:cubicBezTo>
                  <a:cubicBezTo>
                    <a:pt x="44" y="651"/>
                    <a:pt x="48" y="650"/>
                    <a:pt x="51" y="650"/>
                  </a:cubicBezTo>
                  <a:cubicBezTo>
                    <a:pt x="51" y="650"/>
                    <a:pt x="51" y="650"/>
                    <a:pt x="51" y="650"/>
                  </a:cubicBezTo>
                  <a:cubicBezTo>
                    <a:pt x="61" y="647"/>
                    <a:pt x="57" y="633"/>
                    <a:pt x="73" y="633"/>
                  </a:cubicBezTo>
                  <a:cubicBezTo>
                    <a:pt x="84" y="633"/>
                    <a:pt x="93" y="624"/>
                    <a:pt x="100" y="622"/>
                  </a:cubicBezTo>
                  <a:cubicBezTo>
                    <a:pt x="100" y="622"/>
                    <a:pt x="100" y="622"/>
                    <a:pt x="100" y="622"/>
                  </a:cubicBezTo>
                  <a:cubicBezTo>
                    <a:pt x="101" y="622"/>
                    <a:pt x="102" y="622"/>
                    <a:pt x="102" y="622"/>
                  </a:cubicBezTo>
                  <a:cubicBezTo>
                    <a:pt x="102" y="622"/>
                    <a:pt x="102" y="622"/>
                    <a:pt x="102" y="622"/>
                  </a:cubicBezTo>
                  <a:cubicBezTo>
                    <a:pt x="102" y="622"/>
                    <a:pt x="102" y="622"/>
                    <a:pt x="102" y="622"/>
                  </a:cubicBezTo>
                  <a:cubicBezTo>
                    <a:pt x="102" y="622"/>
                    <a:pt x="102" y="622"/>
                    <a:pt x="102" y="622"/>
                  </a:cubicBezTo>
                  <a:cubicBezTo>
                    <a:pt x="102" y="622"/>
                    <a:pt x="103" y="622"/>
                    <a:pt x="103" y="622"/>
                  </a:cubicBezTo>
                  <a:cubicBezTo>
                    <a:pt x="103" y="622"/>
                    <a:pt x="103" y="622"/>
                    <a:pt x="103" y="622"/>
                  </a:cubicBezTo>
                  <a:cubicBezTo>
                    <a:pt x="109" y="623"/>
                    <a:pt x="117" y="627"/>
                    <a:pt x="121" y="629"/>
                  </a:cubicBezTo>
                  <a:cubicBezTo>
                    <a:pt x="121" y="629"/>
                    <a:pt x="121" y="629"/>
                    <a:pt x="121" y="629"/>
                  </a:cubicBezTo>
                  <a:cubicBezTo>
                    <a:pt x="121" y="629"/>
                    <a:pt x="121" y="629"/>
                    <a:pt x="121" y="629"/>
                  </a:cubicBezTo>
                  <a:cubicBezTo>
                    <a:pt x="121" y="629"/>
                    <a:pt x="121" y="629"/>
                    <a:pt x="121" y="629"/>
                  </a:cubicBezTo>
                  <a:cubicBezTo>
                    <a:pt x="122" y="629"/>
                    <a:pt x="122" y="629"/>
                    <a:pt x="122" y="630"/>
                  </a:cubicBezTo>
                  <a:cubicBezTo>
                    <a:pt x="122" y="630"/>
                    <a:pt x="122" y="630"/>
                    <a:pt x="122" y="630"/>
                  </a:cubicBezTo>
                  <a:cubicBezTo>
                    <a:pt x="122" y="630"/>
                    <a:pt x="122" y="630"/>
                    <a:pt x="122" y="630"/>
                  </a:cubicBezTo>
                  <a:cubicBezTo>
                    <a:pt x="122" y="630"/>
                    <a:pt x="122" y="630"/>
                    <a:pt x="123" y="630"/>
                  </a:cubicBezTo>
                  <a:cubicBezTo>
                    <a:pt x="123" y="630"/>
                    <a:pt x="123" y="630"/>
                    <a:pt x="123" y="630"/>
                  </a:cubicBezTo>
                  <a:cubicBezTo>
                    <a:pt x="123" y="630"/>
                    <a:pt x="123" y="630"/>
                    <a:pt x="123" y="630"/>
                  </a:cubicBezTo>
                  <a:cubicBezTo>
                    <a:pt x="123" y="630"/>
                    <a:pt x="123" y="630"/>
                    <a:pt x="123" y="630"/>
                  </a:cubicBezTo>
                  <a:cubicBezTo>
                    <a:pt x="123" y="630"/>
                    <a:pt x="123" y="630"/>
                    <a:pt x="123" y="630"/>
                  </a:cubicBezTo>
                  <a:cubicBezTo>
                    <a:pt x="123" y="630"/>
                    <a:pt x="124" y="630"/>
                    <a:pt x="124" y="630"/>
                  </a:cubicBezTo>
                  <a:cubicBezTo>
                    <a:pt x="124" y="630"/>
                    <a:pt x="124" y="630"/>
                    <a:pt x="124" y="630"/>
                  </a:cubicBezTo>
                  <a:cubicBezTo>
                    <a:pt x="129" y="634"/>
                    <a:pt x="127" y="636"/>
                    <a:pt x="131" y="636"/>
                  </a:cubicBezTo>
                  <a:cubicBezTo>
                    <a:pt x="131" y="636"/>
                    <a:pt x="131" y="636"/>
                    <a:pt x="131" y="636"/>
                  </a:cubicBezTo>
                  <a:cubicBezTo>
                    <a:pt x="131" y="636"/>
                    <a:pt x="131" y="636"/>
                    <a:pt x="131" y="636"/>
                  </a:cubicBezTo>
                  <a:cubicBezTo>
                    <a:pt x="133" y="636"/>
                    <a:pt x="135" y="636"/>
                    <a:pt x="138" y="635"/>
                  </a:cubicBezTo>
                  <a:cubicBezTo>
                    <a:pt x="138" y="635"/>
                    <a:pt x="138" y="635"/>
                    <a:pt x="138" y="635"/>
                  </a:cubicBezTo>
                  <a:cubicBezTo>
                    <a:pt x="138" y="635"/>
                    <a:pt x="138" y="635"/>
                    <a:pt x="139" y="635"/>
                  </a:cubicBezTo>
                  <a:cubicBezTo>
                    <a:pt x="139" y="635"/>
                    <a:pt x="139" y="635"/>
                    <a:pt x="139" y="635"/>
                  </a:cubicBezTo>
                  <a:cubicBezTo>
                    <a:pt x="148" y="633"/>
                    <a:pt x="158" y="632"/>
                    <a:pt x="166" y="630"/>
                  </a:cubicBezTo>
                  <a:cubicBezTo>
                    <a:pt x="166" y="630"/>
                    <a:pt x="166" y="630"/>
                    <a:pt x="166" y="630"/>
                  </a:cubicBezTo>
                  <a:cubicBezTo>
                    <a:pt x="168" y="629"/>
                    <a:pt x="170" y="629"/>
                    <a:pt x="172" y="629"/>
                  </a:cubicBezTo>
                  <a:cubicBezTo>
                    <a:pt x="172" y="629"/>
                    <a:pt x="172" y="629"/>
                    <a:pt x="172" y="629"/>
                  </a:cubicBezTo>
                  <a:cubicBezTo>
                    <a:pt x="172" y="629"/>
                    <a:pt x="172" y="629"/>
                    <a:pt x="172" y="629"/>
                  </a:cubicBezTo>
                  <a:cubicBezTo>
                    <a:pt x="172" y="629"/>
                    <a:pt x="172" y="629"/>
                    <a:pt x="172" y="629"/>
                  </a:cubicBezTo>
                  <a:cubicBezTo>
                    <a:pt x="173" y="629"/>
                    <a:pt x="173" y="629"/>
                    <a:pt x="173" y="629"/>
                  </a:cubicBezTo>
                  <a:cubicBezTo>
                    <a:pt x="180" y="629"/>
                    <a:pt x="187" y="631"/>
                    <a:pt x="191" y="633"/>
                  </a:cubicBezTo>
                  <a:cubicBezTo>
                    <a:pt x="191" y="633"/>
                    <a:pt x="191" y="633"/>
                    <a:pt x="191" y="633"/>
                  </a:cubicBezTo>
                  <a:cubicBezTo>
                    <a:pt x="192" y="633"/>
                    <a:pt x="192" y="633"/>
                    <a:pt x="192" y="633"/>
                  </a:cubicBezTo>
                  <a:cubicBezTo>
                    <a:pt x="192" y="633"/>
                    <a:pt x="192" y="633"/>
                    <a:pt x="192" y="633"/>
                  </a:cubicBezTo>
                  <a:cubicBezTo>
                    <a:pt x="197" y="636"/>
                    <a:pt x="204" y="646"/>
                    <a:pt x="206" y="650"/>
                  </a:cubicBezTo>
                  <a:cubicBezTo>
                    <a:pt x="206" y="650"/>
                    <a:pt x="206" y="650"/>
                    <a:pt x="206" y="650"/>
                  </a:cubicBezTo>
                  <a:cubicBezTo>
                    <a:pt x="212" y="660"/>
                    <a:pt x="205" y="662"/>
                    <a:pt x="223" y="662"/>
                  </a:cubicBezTo>
                  <a:cubicBezTo>
                    <a:pt x="235" y="662"/>
                    <a:pt x="245" y="658"/>
                    <a:pt x="254" y="651"/>
                  </a:cubicBezTo>
                  <a:cubicBezTo>
                    <a:pt x="254" y="651"/>
                    <a:pt x="254" y="651"/>
                    <a:pt x="254" y="651"/>
                  </a:cubicBezTo>
                  <a:cubicBezTo>
                    <a:pt x="257" y="649"/>
                    <a:pt x="262" y="647"/>
                    <a:pt x="266" y="647"/>
                  </a:cubicBezTo>
                  <a:cubicBezTo>
                    <a:pt x="266" y="647"/>
                    <a:pt x="266" y="647"/>
                    <a:pt x="266" y="647"/>
                  </a:cubicBezTo>
                  <a:cubicBezTo>
                    <a:pt x="266" y="647"/>
                    <a:pt x="266" y="647"/>
                    <a:pt x="266" y="647"/>
                  </a:cubicBezTo>
                  <a:cubicBezTo>
                    <a:pt x="266" y="647"/>
                    <a:pt x="266" y="647"/>
                    <a:pt x="266" y="647"/>
                  </a:cubicBezTo>
                  <a:cubicBezTo>
                    <a:pt x="266" y="647"/>
                    <a:pt x="266" y="647"/>
                    <a:pt x="266" y="647"/>
                  </a:cubicBezTo>
                  <a:cubicBezTo>
                    <a:pt x="272" y="647"/>
                    <a:pt x="277" y="650"/>
                    <a:pt x="281" y="653"/>
                  </a:cubicBezTo>
                  <a:cubicBezTo>
                    <a:pt x="285" y="658"/>
                    <a:pt x="302" y="659"/>
                    <a:pt x="306" y="661"/>
                  </a:cubicBezTo>
                  <a:cubicBezTo>
                    <a:pt x="319" y="664"/>
                    <a:pt x="323" y="661"/>
                    <a:pt x="330" y="668"/>
                  </a:cubicBezTo>
                  <a:cubicBezTo>
                    <a:pt x="330" y="668"/>
                    <a:pt x="330" y="668"/>
                    <a:pt x="330" y="668"/>
                  </a:cubicBezTo>
                  <a:cubicBezTo>
                    <a:pt x="333" y="671"/>
                    <a:pt x="340" y="687"/>
                    <a:pt x="341" y="692"/>
                  </a:cubicBezTo>
                  <a:cubicBezTo>
                    <a:pt x="341" y="692"/>
                    <a:pt x="341" y="692"/>
                    <a:pt x="341" y="692"/>
                  </a:cubicBezTo>
                  <a:cubicBezTo>
                    <a:pt x="341" y="692"/>
                    <a:pt x="341" y="693"/>
                    <a:pt x="341" y="693"/>
                  </a:cubicBezTo>
                  <a:cubicBezTo>
                    <a:pt x="341" y="700"/>
                    <a:pt x="334" y="710"/>
                    <a:pt x="334" y="721"/>
                  </a:cubicBezTo>
                  <a:cubicBezTo>
                    <a:pt x="334" y="733"/>
                    <a:pt x="339" y="739"/>
                    <a:pt x="347" y="746"/>
                  </a:cubicBezTo>
                  <a:cubicBezTo>
                    <a:pt x="347" y="746"/>
                    <a:pt x="347" y="746"/>
                    <a:pt x="347" y="746"/>
                  </a:cubicBezTo>
                  <a:cubicBezTo>
                    <a:pt x="347" y="746"/>
                    <a:pt x="347" y="746"/>
                    <a:pt x="347" y="746"/>
                  </a:cubicBezTo>
                  <a:cubicBezTo>
                    <a:pt x="347" y="746"/>
                    <a:pt x="347" y="746"/>
                    <a:pt x="347" y="746"/>
                  </a:cubicBezTo>
                  <a:cubicBezTo>
                    <a:pt x="347" y="746"/>
                    <a:pt x="347" y="746"/>
                    <a:pt x="347" y="746"/>
                  </a:cubicBezTo>
                  <a:cubicBezTo>
                    <a:pt x="351" y="746"/>
                    <a:pt x="366" y="739"/>
                    <a:pt x="370" y="737"/>
                  </a:cubicBezTo>
                  <a:cubicBezTo>
                    <a:pt x="370" y="737"/>
                    <a:pt x="370" y="737"/>
                    <a:pt x="370" y="737"/>
                  </a:cubicBezTo>
                  <a:cubicBezTo>
                    <a:pt x="370" y="737"/>
                    <a:pt x="370" y="737"/>
                    <a:pt x="370" y="737"/>
                  </a:cubicBezTo>
                  <a:cubicBezTo>
                    <a:pt x="370" y="737"/>
                    <a:pt x="370" y="737"/>
                    <a:pt x="370" y="737"/>
                  </a:cubicBezTo>
                  <a:cubicBezTo>
                    <a:pt x="370" y="737"/>
                    <a:pt x="370" y="737"/>
                    <a:pt x="370" y="737"/>
                  </a:cubicBezTo>
                  <a:cubicBezTo>
                    <a:pt x="370" y="737"/>
                    <a:pt x="370" y="737"/>
                    <a:pt x="370" y="737"/>
                  </a:cubicBezTo>
                  <a:cubicBezTo>
                    <a:pt x="370" y="737"/>
                    <a:pt x="370" y="737"/>
                    <a:pt x="370" y="737"/>
                  </a:cubicBezTo>
                  <a:cubicBezTo>
                    <a:pt x="370" y="737"/>
                    <a:pt x="370" y="737"/>
                    <a:pt x="370" y="737"/>
                  </a:cubicBezTo>
                  <a:cubicBezTo>
                    <a:pt x="370" y="737"/>
                    <a:pt x="370" y="737"/>
                    <a:pt x="370" y="737"/>
                  </a:cubicBezTo>
                  <a:cubicBezTo>
                    <a:pt x="373" y="736"/>
                    <a:pt x="375" y="735"/>
                    <a:pt x="376" y="734"/>
                  </a:cubicBezTo>
                  <a:cubicBezTo>
                    <a:pt x="378" y="732"/>
                    <a:pt x="380" y="731"/>
                    <a:pt x="381" y="731"/>
                  </a:cubicBezTo>
                  <a:cubicBezTo>
                    <a:pt x="381" y="731"/>
                    <a:pt x="381" y="731"/>
                    <a:pt x="381" y="731"/>
                  </a:cubicBezTo>
                  <a:cubicBezTo>
                    <a:pt x="381" y="731"/>
                    <a:pt x="381" y="731"/>
                    <a:pt x="381" y="731"/>
                  </a:cubicBezTo>
                  <a:cubicBezTo>
                    <a:pt x="381" y="731"/>
                    <a:pt x="381" y="731"/>
                    <a:pt x="381" y="731"/>
                  </a:cubicBezTo>
                  <a:cubicBezTo>
                    <a:pt x="381" y="731"/>
                    <a:pt x="381" y="731"/>
                    <a:pt x="381" y="731"/>
                  </a:cubicBezTo>
                  <a:cubicBezTo>
                    <a:pt x="383" y="731"/>
                    <a:pt x="384" y="733"/>
                    <a:pt x="387" y="737"/>
                  </a:cubicBezTo>
                  <a:cubicBezTo>
                    <a:pt x="387" y="737"/>
                    <a:pt x="387" y="737"/>
                    <a:pt x="387" y="737"/>
                  </a:cubicBezTo>
                  <a:cubicBezTo>
                    <a:pt x="387" y="737"/>
                    <a:pt x="387" y="737"/>
                    <a:pt x="387" y="737"/>
                  </a:cubicBezTo>
                  <a:cubicBezTo>
                    <a:pt x="391" y="746"/>
                    <a:pt x="394" y="748"/>
                    <a:pt x="401" y="754"/>
                  </a:cubicBezTo>
                  <a:cubicBezTo>
                    <a:pt x="407" y="758"/>
                    <a:pt x="409" y="768"/>
                    <a:pt x="412" y="774"/>
                  </a:cubicBezTo>
                  <a:cubicBezTo>
                    <a:pt x="417" y="783"/>
                    <a:pt x="423" y="785"/>
                    <a:pt x="423" y="797"/>
                  </a:cubicBezTo>
                  <a:cubicBezTo>
                    <a:pt x="423" y="807"/>
                    <a:pt x="434" y="815"/>
                    <a:pt x="436" y="819"/>
                  </a:cubicBezTo>
                  <a:cubicBezTo>
                    <a:pt x="439" y="825"/>
                    <a:pt x="457" y="824"/>
                    <a:pt x="465" y="826"/>
                  </a:cubicBezTo>
                  <a:cubicBezTo>
                    <a:pt x="476" y="829"/>
                    <a:pt x="482" y="827"/>
                    <a:pt x="489" y="830"/>
                  </a:cubicBezTo>
                  <a:cubicBezTo>
                    <a:pt x="497" y="834"/>
                    <a:pt x="504" y="836"/>
                    <a:pt x="511" y="836"/>
                  </a:cubicBezTo>
                  <a:cubicBezTo>
                    <a:pt x="511" y="836"/>
                    <a:pt x="511" y="836"/>
                    <a:pt x="511" y="836"/>
                  </a:cubicBezTo>
                  <a:cubicBezTo>
                    <a:pt x="511" y="836"/>
                    <a:pt x="511" y="836"/>
                    <a:pt x="511" y="836"/>
                  </a:cubicBezTo>
                  <a:cubicBezTo>
                    <a:pt x="513" y="836"/>
                    <a:pt x="514" y="836"/>
                    <a:pt x="516" y="836"/>
                  </a:cubicBezTo>
                  <a:cubicBezTo>
                    <a:pt x="516" y="836"/>
                    <a:pt x="516" y="836"/>
                    <a:pt x="516" y="836"/>
                  </a:cubicBezTo>
                  <a:cubicBezTo>
                    <a:pt x="525" y="833"/>
                    <a:pt x="533" y="835"/>
                    <a:pt x="540" y="828"/>
                  </a:cubicBezTo>
                  <a:cubicBezTo>
                    <a:pt x="541" y="827"/>
                    <a:pt x="542" y="827"/>
                    <a:pt x="543" y="827"/>
                  </a:cubicBezTo>
                  <a:cubicBezTo>
                    <a:pt x="548" y="827"/>
                    <a:pt x="555" y="832"/>
                    <a:pt x="560" y="832"/>
                  </a:cubicBezTo>
                  <a:cubicBezTo>
                    <a:pt x="561" y="832"/>
                    <a:pt x="563" y="831"/>
                    <a:pt x="565" y="831"/>
                  </a:cubicBezTo>
                  <a:cubicBezTo>
                    <a:pt x="569" y="827"/>
                    <a:pt x="574" y="822"/>
                    <a:pt x="577" y="822"/>
                  </a:cubicBezTo>
                  <a:cubicBezTo>
                    <a:pt x="578" y="822"/>
                    <a:pt x="578" y="823"/>
                    <a:pt x="578" y="824"/>
                  </a:cubicBezTo>
                  <a:cubicBezTo>
                    <a:pt x="583" y="822"/>
                    <a:pt x="588" y="822"/>
                    <a:pt x="588" y="820"/>
                  </a:cubicBezTo>
                  <a:cubicBezTo>
                    <a:pt x="588" y="819"/>
                    <a:pt x="586" y="818"/>
                    <a:pt x="584" y="815"/>
                  </a:cubicBezTo>
                  <a:cubicBezTo>
                    <a:pt x="578" y="809"/>
                    <a:pt x="575" y="808"/>
                    <a:pt x="572" y="802"/>
                  </a:cubicBezTo>
                  <a:cubicBezTo>
                    <a:pt x="571" y="800"/>
                    <a:pt x="570" y="798"/>
                    <a:pt x="570" y="796"/>
                  </a:cubicBezTo>
                  <a:cubicBezTo>
                    <a:pt x="570" y="792"/>
                    <a:pt x="573" y="789"/>
                    <a:pt x="576" y="786"/>
                  </a:cubicBezTo>
                  <a:cubicBezTo>
                    <a:pt x="577" y="785"/>
                    <a:pt x="577" y="782"/>
                    <a:pt x="577" y="779"/>
                  </a:cubicBezTo>
                  <a:cubicBezTo>
                    <a:pt x="577" y="773"/>
                    <a:pt x="576" y="765"/>
                    <a:pt x="576" y="762"/>
                  </a:cubicBezTo>
                  <a:cubicBezTo>
                    <a:pt x="576" y="762"/>
                    <a:pt x="576" y="762"/>
                    <a:pt x="576" y="762"/>
                  </a:cubicBezTo>
                  <a:cubicBezTo>
                    <a:pt x="576" y="762"/>
                    <a:pt x="576" y="762"/>
                    <a:pt x="576" y="762"/>
                  </a:cubicBezTo>
                  <a:cubicBezTo>
                    <a:pt x="576" y="755"/>
                    <a:pt x="577" y="750"/>
                    <a:pt x="580" y="744"/>
                  </a:cubicBezTo>
                  <a:cubicBezTo>
                    <a:pt x="583" y="738"/>
                    <a:pt x="594" y="733"/>
                    <a:pt x="600" y="729"/>
                  </a:cubicBezTo>
                  <a:cubicBezTo>
                    <a:pt x="602" y="728"/>
                    <a:pt x="605" y="727"/>
                    <a:pt x="609" y="727"/>
                  </a:cubicBezTo>
                  <a:cubicBezTo>
                    <a:pt x="614" y="727"/>
                    <a:pt x="620" y="728"/>
                    <a:pt x="622" y="729"/>
                  </a:cubicBezTo>
                  <a:cubicBezTo>
                    <a:pt x="625" y="729"/>
                    <a:pt x="628" y="728"/>
                    <a:pt x="631" y="728"/>
                  </a:cubicBezTo>
                  <a:cubicBezTo>
                    <a:pt x="636" y="728"/>
                    <a:pt x="638" y="711"/>
                    <a:pt x="640" y="705"/>
                  </a:cubicBezTo>
                  <a:cubicBezTo>
                    <a:pt x="639" y="703"/>
                    <a:pt x="639" y="700"/>
                    <a:pt x="638" y="698"/>
                  </a:cubicBezTo>
                  <a:cubicBezTo>
                    <a:pt x="637" y="691"/>
                    <a:pt x="635" y="686"/>
                    <a:pt x="632" y="682"/>
                  </a:cubicBezTo>
                  <a:cubicBezTo>
                    <a:pt x="629" y="677"/>
                    <a:pt x="626" y="674"/>
                    <a:pt x="624" y="671"/>
                  </a:cubicBezTo>
                  <a:cubicBezTo>
                    <a:pt x="618" y="666"/>
                    <a:pt x="617" y="662"/>
                    <a:pt x="616" y="656"/>
                  </a:cubicBezTo>
                  <a:cubicBezTo>
                    <a:pt x="614" y="652"/>
                    <a:pt x="613" y="648"/>
                    <a:pt x="611" y="644"/>
                  </a:cubicBezTo>
                  <a:cubicBezTo>
                    <a:pt x="608" y="641"/>
                    <a:pt x="605" y="638"/>
                    <a:pt x="604" y="633"/>
                  </a:cubicBezTo>
                  <a:cubicBezTo>
                    <a:pt x="603" y="632"/>
                    <a:pt x="603" y="630"/>
                    <a:pt x="602" y="629"/>
                  </a:cubicBezTo>
                  <a:cubicBezTo>
                    <a:pt x="601" y="627"/>
                    <a:pt x="600" y="625"/>
                    <a:pt x="599" y="623"/>
                  </a:cubicBezTo>
                  <a:cubicBezTo>
                    <a:pt x="596" y="618"/>
                    <a:pt x="595" y="613"/>
                    <a:pt x="595" y="605"/>
                  </a:cubicBezTo>
                  <a:cubicBezTo>
                    <a:pt x="595" y="599"/>
                    <a:pt x="594" y="596"/>
                    <a:pt x="589" y="592"/>
                  </a:cubicBezTo>
                  <a:cubicBezTo>
                    <a:pt x="589" y="591"/>
                    <a:pt x="589" y="590"/>
                    <a:pt x="589" y="590"/>
                  </a:cubicBezTo>
                  <a:cubicBezTo>
                    <a:pt x="589" y="590"/>
                    <a:pt x="589" y="590"/>
                    <a:pt x="589" y="590"/>
                  </a:cubicBezTo>
                  <a:cubicBezTo>
                    <a:pt x="588" y="589"/>
                    <a:pt x="588" y="587"/>
                    <a:pt x="587" y="586"/>
                  </a:cubicBezTo>
                  <a:cubicBezTo>
                    <a:pt x="583" y="580"/>
                    <a:pt x="577" y="579"/>
                    <a:pt x="573" y="573"/>
                  </a:cubicBezTo>
                  <a:cubicBezTo>
                    <a:pt x="573" y="573"/>
                    <a:pt x="573" y="573"/>
                    <a:pt x="573" y="573"/>
                  </a:cubicBezTo>
                  <a:cubicBezTo>
                    <a:pt x="570" y="572"/>
                    <a:pt x="555" y="560"/>
                    <a:pt x="555" y="552"/>
                  </a:cubicBezTo>
                  <a:cubicBezTo>
                    <a:pt x="555" y="550"/>
                    <a:pt x="556" y="548"/>
                    <a:pt x="560" y="548"/>
                  </a:cubicBezTo>
                  <a:cubicBezTo>
                    <a:pt x="561" y="547"/>
                    <a:pt x="562" y="547"/>
                    <a:pt x="563" y="547"/>
                  </a:cubicBezTo>
                  <a:cubicBezTo>
                    <a:pt x="571" y="547"/>
                    <a:pt x="578" y="555"/>
                    <a:pt x="585" y="555"/>
                  </a:cubicBezTo>
                  <a:cubicBezTo>
                    <a:pt x="592" y="555"/>
                    <a:pt x="609" y="555"/>
                    <a:pt x="613" y="548"/>
                  </a:cubicBezTo>
                  <a:cubicBezTo>
                    <a:pt x="616" y="541"/>
                    <a:pt x="616" y="533"/>
                    <a:pt x="616" y="522"/>
                  </a:cubicBezTo>
                  <a:cubicBezTo>
                    <a:pt x="616" y="511"/>
                    <a:pt x="620" y="506"/>
                    <a:pt x="620" y="495"/>
                  </a:cubicBezTo>
                  <a:cubicBezTo>
                    <a:pt x="620" y="483"/>
                    <a:pt x="616" y="480"/>
                    <a:pt x="605" y="475"/>
                  </a:cubicBezTo>
                  <a:cubicBezTo>
                    <a:pt x="603" y="473"/>
                    <a:pt x="583" y="467"/>
                    <a:pt x="582" y="464"/>
                  </a:cubicBezTo>
                  <a:cubicBezTo>
                    <a:pt x="580" y="455"/>
                    <a:pt x="574" y="450"/>
                    <a:pt x="574" y="440"/>
                  </a:cubicBezTo>
                  <a:cubicBezTo>
                    <a:pt x="574" y="440"/>
                    <a:pt x="574" y="440"/>
                    <a:pt x="574" y="439"/>
                  </a:cubicBezTo>
                  <a:cubicBezTo>
                    <a:pt x="574" y="431"/>
                    <a:pt x="574" y="420"/>
                    <a:pt x="578" y="413"/>
                  </a:cubicBezTo>
                  <a:cubicBezTo>
                    <a:pt x="578" y="413"/>
                    <a:pt x="578" y="413"/>
                    <a:pt x="578" y="413"/>
                  </a:cubicBezTo>
                  <a:cubicBezTo>
                    <a:pt x="578" y="412"/>
                    <a:pt x="578" y="412"/>
                    <a:pt x="578" y="412"/>
                  </a:cubicBezTo>
                  <a:cubicBezTo>
                    <a:pt x="578" y="412"/>
                    <a:pt x="578" y="412"/>
                    <a:pt x="578" y="412"/>
                  </a:cubicBezTo>
                  <a:cubicBezTo>
                    <a:pt x="578" y="412"/>
                    <a:pt x="578" y="412"/>
                    <a:pt x="578" y="413"/>
                  </a:cubicBezTo>
                  <a:cubicBezTo>
                    <a:pt x="573" y="384"/>
                    <a:pt x="573" y="384"/>
                    <a:pt x="573" y="384"/>
                  </a:cubicBezTo>
                  <a:cubicBezTo>
                    <a:pt x="571" y="381"/>
                    <a:pt x="568" y="380"/>
                    <a:pt x="563" y="380"/>
                  </a:cubicBezTo>
                  <a:cubicBezTo>
                    <a:pt x="554" y="380"/>
                    <a:pt x="546" y="378"/>
                    <a:pt x="538" y="378"/>
                  </a:cubicBezTo>
                  <a:cubicBezTo>
                    <a:pt x="530" y="378"/>
                    <a:pt x="518" y="378"/>
                    <a:pt x="518" y="370"/>
                  </a:cubicBezTo>
                  <a:cubicBezTo>
                    <a:pt x="518" y="368"/>
                    <a:pt x="518" y="366"/>
                    <a:pt x="520" y="363"/>
                  </a:cubicBezTo>
                  <a:cubicBezTo>
                    <a:pt x="523" y="358"/>
                    <a:pt x="532" y="350"/>
                    <a:pt x="534" y="342"/>
                  </a:cubicBezTo>
                  <a:cubicBezTo>
                    <a:pt x="535" y="338"/>
                    <a:pt x="536" y="335"/>
                    <a:pt x="536" y="332"/>
                  </a:cubicBezTo>
                  <a:cubicBezTo>
                    <a:pt x="536" y="327"/>
                    <a:pt x="534" y="323"/>
                    <a:pt x="527" y="318"/>
                  </a:cubicBezTo>
                  <a:cubicBezTo>
                    <a:pt x="519" y="312"/>
                    <a:pt x="514" y="305"/>
                    <a:pt x="507" y="298"/>
                  </a:cubicBezTo>
                  <a:cubicBezTo>
                    <a:pt x="502" y="293"/>
                    <a:pt x="499" y="287"/>
                    <a:pt x="499" y="279"/>
                  </a:cubicBezTo>
                  <a:cubicBezTo>
                    <a:pt x="499" y="277"/>
                    <a:pt x="499" y="275"/>
                    <a:pt x="500" y="272"/>
                  </a:cubicBezTo>
                  <a:cubicBezTo>
                    <a:pt x="502" y="264"/>
                    <a:pt x="507" y="258"/>
                    <a:pt x="514" y="256"/>
                  </a:cubicBezTo>
                  <a:cubicBezTo>
                    <a:pt x="524" y="254"/>
                    <a:pt x="531" y="250"/>
                    <a:pt x="531" y="239"/>
                  </a:cubicBezTo>
                  <a:cubicBezTo>
                    <a:pt x="531" y="233"/>
                    <a:pt x="526" y="224"/>
                    <a:pt x="526" y="217"/>
                  </a:cubicBezTo>
                  <a:cubicBezTo>
                    <a:pt x="526" y="216"/>
                    <a:pt x="527" y="215"/>
                    <a:pt x="527" y="214"/>
                  </a:cubicBezTo>
                  <a:cubicBezTo>
                    <a:pt x="532" y="204"/>
                    <a:pt x="542" y="195"/>
                    <a:pt x="542" y="185"/>
                  </a:cubicBezTo>
                  <a:cubicBezTo>
                    <a:pt x="542" y="185"/>
                    <a:pt x="542" y="185"/>
                    <a:pt x="542" y="185"/>
                  </a:cubicBezTo>
                  <a:cubicBezTo>
                    <a:pt x="541" y="184"/>
                    <a:pt x="541" y="175"/>
                    <a:pt x="541" y="171"/>
                  </a:cubicBezTo>
                  <a:cubicBezTo>
                    <a:pt x="541" y="169"/>
                    <a:pt x="540" y="167"/>
                    <a:pt x="540" y="166"/>
                  </a:cubicBezTo>
                  <a:cubicBezTo>
                    <a:pt x="539" y="162"/>
                    <a:pt x="538" y="160"/>
                    <a:pt x="537" y="156"/>
                  </a:cubicBezTo>
                  <a:cubicBezTo>
                    <a:pt x="536" y="150"/>
                    <a:pt x="534" y="147"/>
                    <a:pt x="532" y="144"/>
                  </a:cubicBezTo>
                  <a:cubicBezTo>
                    <a:pt x="529" y="140"/>
                    <a:pt x="528" y="137"/>
                    <a:pt x="525" y="135"/>
                  </a:cubicBezTo>
                  <a:cubicBezTo>
                    <a:pt x="524" y="134"/>
                    <a:pt x="523" y="134"/>
                    <a:pt x="522" y="133"/>
                  </a:cubicBezTo>
                  <a:cubicBezTo>
                    <a:pt x="522" y="133"/>
                    <a:pt x="522" y="133"/>
                    <a:pt x="522" y="133"/>
                  </a:cubicBezTo>
                  <a:cubicBezTo>
                    <a:pt x="517" y="132"/>
                    <a:pt x="513" y="128"/>
                    <a:pt x="508" y="126"/>
                  </a:cubicBezTo>
                  <a:cubicBezTo>
                    <a:pt x="502" y="125"/>
                    <a:pt x="499" y="124"/>
                    <a:pt x="494" y="123"/>
                  </a:cubicBezTo>
                  <a:cubicBezTo>
                    <a:pt x="489" y="122"/>
                    <a:pt x="485" y="121"/>
                    <a:pt x="481" y="118"/>
                  </a:cubicBezTo>
                  <a:cubicBezTo>
                    <a:pt x="476" y="116"/>
                    <a:pt x="474" y="116"/>
                    <a:pt x="469" y="116"/>
                  </a:cubicBezTo>
                  <a:cubicBezTo>
                    <a:pt x="468" y="116"/>
                    <a:pt x="468" y="116"/>
                    <a:pt x="467" y="116"/>
                  </a:cubicBezTo>
                  <a:cubicBezTo>
                    <a:pt x="465" y="116"/>
                    <a:pt x="464" y="116"/>
                    <a:pt x="462" y="116"/>
                  </a:cubicBezTo>
                  <a:cubicBezTo>
                    <a:pt x="460" y="116"/>
                    <a:pt x="458" y="116"/>
                    <a:pt x="457" y="116"/>
                  </a:cubicBezTo>
                  <a:cubicBezTo>
                    <a:pt x="457" y="116"/>
                    <a:pt x="457" y="116"/>
                    <a:pt x="457" y="116"/>
                  </a:cubicBezTo>
                  <a:cubicBezTo>
                    <a:pt x="452" y="116"/>
                    <a:pt x="448" y="115"/>
                    <a:pt x="444" y="114"/>
                  </a:cubicBezTo>
                  <a:cubicBezTo>
                    <a:pt x="442" y="113"/>
                    <a:pt x="440" y="113"/>
                    <a:pt x="439" y="110"/>
                  </a:cubicBezTo>
                  <a:cubicBezTo>
                    <a:pt x="437" y="107"/>
                    <a:pt x="439" y="86"/>
                    <a:pt x="440" y="84"/>
                  </a:cubicBezTo>
                  <a:cubicBezTo>
                    <a:pt x="440" y="84"/>
                    <a:pt x="440" y="83"/>
                    <a:pt x="440" y="83"/>
                  </a:cubicBezTo>
                  <a:cubicBezTo>
                    <a:pt x="440" y="83"/>
                    <a:pt x="440" y="82"/>
                    <a:pt x="439" y="81"/>
                  </a:cubicBezTo>
                  <a:cubicBezTo>
                    <a:pt x="439" y="78"/>
                    <a:pt x="438" y="77"/>
                    <a:pt x="437" y="75"/>
                  </a:cubicBezTo>
                  <a:cubicBezTo>
                    <a:pt x="436" y="75"/>
                    <a:pt x="435" y="75"/>
                    <a:pt x="434" y="74"/>
                  </a:cubicBezTo>
                  <a:cubicBezTo>
                    <a:pt x="433" y="74"/>
                    <a:pt x="426" y="66"/>
                    <a:pt x="426" y="65"/>
                  </a:cubicBezTo>
                  <a:cubicBezTo>
                    <a:pt x="424" y="63"/>
                    <a:pt x="422" y="57"/>
                    <a:pt x="420" y="54"/>
                  </a:cubicBezTo>
                  <a:cubicBezTo>
                    <a:pt x="418" y="50"/>
                    <a:pt x="415" y="43"/>
                    <a:pt x="414" y="37"/>
                  </a:cubicBezTo>
                  <a:cubicBezTo>
                    <a:pt x="413" y="36"/>
                    <a:pt x="413" y="35"/>
                    <a:pt x="413" y="35"/>
                  </a:cubicBezTo>
                  <a:cubicBezTo>
                    <a:pt x="412" y="33"/>
                    <a:pt x="411" y="31"/>
                    <a:pt x="410" y="30"/>
                  </a:cubicBezTo>
                  <a:cubicBezTo>
                    <a:pt x="409" y="28"/>
                    <a:pt x="408" y="27"/>
                    <a:pt x="407" y="25"/>
                  </a:cubicBezTo>
                  <a:cubicBezTo>
                    <a:pt x="403" y="21"/>
                    <a:pt x="404" y="17"/>
                    <a:pt x="401" y="12"/>
                  </a:cubicBezTo>
                  <a:cubicBezTo>
                    <a:pt x="401" y="12"/>
                    <a:pt x="401" y="12"/>
                    <a:pt x="401" y="12"/>
                  </a:cubicBezTo>
                  <a:cubicBezTo>
                    <a:pt x="401" y="12"/>
                    <a:pt x="401" y="12"/>
                    <a:pt x="401" y="12"/>
                  </a:cubicBezTo>
                  <a:cubicBezTo>
                    <a:pt x="401" y="11"/>
                    <a:pt x="398" y="7"/>
                    <a:pt x="396" y="5"/>
                  </a:cubicBezTo>
                  <a:cubicBezTo>
                    <a:pt x="396" y="5"/>
                    <a:pt x="396" y="5"/>
                    <a:pt x="396" y="5"/>
                  </a:cubicBezTo>
                  <a:cubicBezTo>
                    <a:pt x="394" y="3"/>
                    <a:pt x="394" y="3"/>
                    <a:pt x="394" y="3"/>
                  </a:cubicBezTo>
                  <a:cubicBezTo>
                    <a:pt x="394" y="4"/>
                    <a:pt x="395" y="4"/>
                    <a:pt x="396" y="5"/>
                  </a:cubicBezTo>
                  <a:cubicBezTo>
                    <a:pt x="395" y="5"/>
                    <a:pt x="395" y="4"/>
                    <a:pt x="395" y="4"/>
                  </a:cubicBezTo>
                  <a:cubicBezTo>
                    <a:pt x="394" y="3"/>
                    <a:pt x="394" y="1"/>
                    <a:pt x="393" y="0"/>
                  </a:cubicBezTo>
                  <a:cubicBezTo>
                    <a:pt x="393" y="0"/>
                    <a:pt x="393" y="0"/>
                    <a:pt x="393" y="0"/>
                  </a:cubicBezTo>
                </a:path>
              </a:pathLst>
            </a:custGeom>
            <a:solidFill>
              <a:srgbClr val="8FAADC"/>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8" name="Freeform 266"/>
            <p:cNvSpPr>
              <a:spLocks/>
            </p:cNvSpPr>
            <p:nvPr/>
          </p:nvSpPr>
          <p:spPr bwMode="auto">
            <a:xfrm>
              <a:off x="3292840" y="1253224"/>
              <a:ext cx="9386" cy="37216"/>
            </a:xfrm>
            <a:custGeom>
              <a:avLst/>
              <a:gdLst>
                <a:gd name="T0" fmla="*/ 0 w 7"/>
                <a:gd name="T1" fmla="*/ 0 h 28"/>
                <a:gd name="T2" fmla="*/ 5 w 7"/>
                <a:gd name="T3" fmla="*/ 27 h 28"/>
                <a:gd name="T4" fmla="*/ 5 w 7"/>
                <a:gd name="T5" fmla="*/ 28 h 28"/>
                <a:gd name="T6" fmla="*/ 7 w 7"/>
                <a:gd name="T7" fmla="*/ 22 h 28"/>
                <a:gd name="T8" fmla="*/ 5 w 7"/>
                <a:gd name="T9" fmla="*/ 12 h 28"/>
                <a:gd name="T10" fmla="*/ 0 w 7"/>
                <a:gd name="T11" fmla="*/ 0 h 28"/>
              </a:gdLst>
              <a:ahLst/>
              <a:cxnLst>
                <a:cxn ang="0">
                  <a:pos x="T0" y="T1"/>
                </a:cxn>
                <a:cxn ang="0">
                  <a:pos x="T2" y="T3"/>
                </a:cxn>
                <a:cxn ang="0">
                  <a:pos x="T4" y="T5"/>
                </a:cxn>
                <a:cxn ang="0">
                  <a:pos x="T6" y="T7"/>
                </a:cxn>
                <a:cxn ang="0">
                  <a:pos x="T8" y="T9"/>
                </a:cxn>
                <a:cxn ang="0">
                  <a:pos x="T10" y="T11"/>
                </a:cxn>
              </a:cxnLst>
              <a:rect l="0" t="0" r="r" b="b"/>
              <a:pathLst>
                <a:path w="7" h="28">
                  <a:moveTo>
                    <a:pt x="0" y="0"/>
                  </a:moveTo>
                  <a:cubicBezTo>
                    <a:pt x="5" y="27"/>
                    <a:pt x="5" y="27"/>
                    <a:pt x="5" y="27"/>
                  </a:cubicBezTo>
                  <a:cubicBezTo>
                    <a:pt x="5" y="27"/>
                    <a:pt x="5" y="28"/>
                    <a:pt x="5" y="28"/>
                  </a:cubicBezTo>
                  <a:cubicBezTo>
                    <a:pt x="7" y="25"/>
                    <a:pt x="7" y="23"/>
                    <a:pt x="7" y="22"/>
                  </a:cubicBezTo>
                  <a:cubicBezTo>
                    <a:pt x="7" y="19"/>
                    <a:pt x="5" y="18"/>
                    <a:pt x="5" y="12"/>
                  </a:cubicBezTo>
                  <a:cubicBezTo>
                    <a:pt x="5" y="7"/>
                    <a:pt x="4" y="3"/>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9" name="Freeform 267"/>
            <p:cNvSpPr>
              <a:spLocks/>
            </p:cNvSpPr>
            <p:nvPr/>
          </p:nvSpPr>
          <p:spPr bwMode="auto">
            <a:xfrm>
              <a:off x="3405473" y="979766"/>
              <a:ext cx="816587" cy="904517"/>
            </a:xfrm>
            <a:custGeom>
              <a:avLst/>
              <a:gdLst>
                <a:gd name="T0" fmla="*/ 470 w 637"/>
                <a:gd name="T1" fmla="*/ 13 h 681"/>
                <a:gd name="T2" fmla="*/ 464 w 637"/>
                <a:gd name="T3" fmla="*/ 34 h 681"/>
                <a:gd name="T4" fmla="*/ 449 w 637"/>
                <a:gd name="T5" fmla="*/ 70 h 681"/>
                <a:gd name="T6" fmla="*/ 379 w 637"/>
                <a:gd name="T7" fmla="*/ 96 h 681"/>
                <a:gd name="T8" fmla="*/ 325 w 637"/>
                <a:gd name="T9" fmla="*/ 132 h 681"/>
                <a:gd name="T10" fmla="*/ 307 w 637"/>
                <a:gd name="T11" fmla="*/ 185 h 681"/>
                <a:gd name="T12" fmla="*/ 273 w 637"/>
                <a:gd name="T13" fmla="*/ 253 h 681"/>
                <a:gd name="T14" fmla="*/ 224 w 637"/>
                <a:gd name="T15" fmla="*/ 307 h 681"/>
                <a:gd name="T16" fmla="*/ 213 w 637"/>
                <a:gd name="T17" fmla="*/ 310 h 681"/>
                <a:gd name="T18" fmla="*/ 171 w 637"/>
                <a:gd name="T19" fmla="*/ 289 h 681"/>
                <a:gd name="T20" fmla="*/ 139 w 637"/>
                <a:gd name="T21" fmla="*/ 346 h 681"/>
                <a:gd name="T22" fmla="*/ 46 w 637"/>
                <a:gd name="T23" fmla="*/ 307 h 681"/>
                <a:gd name="T24" fmla="*/ 2 w 637"/>
                <a:gd name="T25" fmla="*/ 570 h 681"/>
                <a:gd name="T26" fmla="*/ 17 w 637"/>
                <a:gd name="T27" fmla="*/ 570 h 681"/>
                <a:gd name="T28" fmla="*/ 48 w 637"/>
                <a:gd name="T29" fmla="*/ 559 h 681"/>
                <a:gd name="T30" fmla="*/ 53 w 637"/>
                <a:gd name="T31" fmla="*/ 567 h 681"/>
                <a:gd name="T32" fmla="*/ 53 w 637"/>
                <a:gd name="T33" fmla="*/ 578 h 681"/>
                <a:gd name="T34" fmla="*/ 55 w 637"/>
                <a:gd name="T35" fmla="*/ 593 h 681"/>
                <a:gd name="T36" fmla="*/ 93 w 637"/>
                <a:gd name="T37" fmla="*/ 613 h 681"/>
                <a:gd name="T38" fmla="*/ 123 w 637"/>
                <a:gd name="T39" fmla="*/ 597 h 681"/>
                <a:gd name="T40" fmla="*/ 133 w 637"/>
                <a:gd name="T41" fmla="*/ 588 h 681"/>
                <a:gd name="T42" fmla="*/ 157 w 637"/>
                <a:gd name="T43" fmla="*/ 602 h 681"/>
                <a:gd name="T44" fmla="*/ 176 w 637"/>
                <a:gd name="T45" fmla="*/ 598 h 681"/>
                <a:gd name="T46" fmla="*/ 207 w 637"/>
                <a:gd name="T47" fmla="*/ 574 h 681"/>
                <a:gd name="T48" fmla="*/ 225 w 637"/>
                <a:gd name="T49" fmla="*/ 576 h 681"/>
                <a:gd name="T50" fmla="*/ 255 w 637"/>
                <a:gd name="T51" fmla="*/ 586 h 681"/>
                <a:gd name="T52" fmla="*/ 277 w 637"/>
                <a:gd name="T53" fmla="*/ 600 h 681"/>
                <a:gd name="T54" fmla="*/ 288 w 637"/>
                <a:gd name="T55" fmla="*/ 598 h 681"/>
                <a:gd name="T56" fmla="*/ 308 w 637"/>
                <a:gd name="T57" fmla="*/ 605 h 681"/>
                <a:gd name="T58" fmla="*/ 333 w 637"/>
                <a:gd name="T59" fmla="*/ 606 h 681"/>
                <a:gd name="T60" fmla="*/ 343 w 637"/>
                <a:gd name="T61" fmla="*/ 638 h 681"/>
                <a:gd name="T62" fmla="*/ 347 w 637"/>
                <a:gd name="T63" fmla="*/ 662 h 681"/>
                <a:gd name="T64" fmla="*/ 360 w 637"/>
                <a:gd name="T65" fmla="*/ 677 h 681"/>
                <a:gd name="T66" fmla="*/ 377 w 637"/>
                <a:gd name="T67" fmla="*/ 680 h 681"/>
                <a:gd name="T68" fmla="*/ 379 w 637"/>
                <a:gd name="T69" fmla="*/ 640 h 681"/>
                <a:gd name="T70" fmla="*/ 379 w 637"/>
                <a:gd name="T71" fmla="*/ 639 h 681"/>
                <a:gd name="T72" fmla="*/ 379 w 637"/>
                <a:gd name="T73" fmla="*/ 639 h 681"/>
                <a:gd name="T74" fmla="*/ 379 w 637"/>
                <a:gd name="T75" fmla="*/ 639 h 681"/>
                <a:gd name="T76" fmla="*/ 379 w 637"/>
                <a:gd name="T77" fmla="*/ 639 h 681"/>
                <a:gd name="T78" fmla="*/ 380 w 637"/>
                <a:gd name="T79" fmla="*/ 638 h 681"/>
                <a:gd name="T80" fmla="*/ 380 w 637"/>
                <a:gd name="T81" fmla="*/ 638 h 681"/>
                <a:gd name="T82" fmla="*/ 393 w 637"/>
                <a:gd name="T83" fmla="*/ 626 h 681"/>
                <a:gd name="T84" fmla="*/ 437 w 637"/>
                <a:gd name="T85" fmla="*/ 631 h 681"/>
                <a:gd name="T86" fmla="*/ 452 w 637"/>
                <a:gd name="T87" fmla="*/ 628 h 681"/>
                <a:gd name="T88" fmla="*/ 494 w 637"/>
                <a:gd name="T89" fmla="*/ 644 h 681"/>
                <a:gd name="T90" fmla="*/ 518 w 637"/>
                <a:gd name="T91" fmla="*/ 645 h 681"/>
                <a:gd name="T92" fmla="*/ 532 w 637"/>
                <a:gd name="T93" fmla="*/ 648 h 681"/>
                <a:gd name="T94" fmla="*/ 521 w 637"/>
                <a:gd name="T95" fmla="*/ 629 h 681"/>
                <a:gd name="T96" fmla="*/ 555 w 637"/>
                <a:gd name="T97" fmla="*/ 580 h 681"/>
                <a:gd name="T98" fmla="*/ 557 w 637"/>
                <a:gd name="T99" fmla="*/ 531 h 681"/>
                <a:gd name="T100" fmla="*/ 585 w 637"/>
                <a:gd name="T101" fmla="*/ 485 h 681"/>
                <a:gd name="T102" fmla="*/ 583 w 637"/>
                <a:gd name="T103" fmla="*/ 430 h 681"/>
                <a:gd name="T104" fmla="*/ 634 w 637"/>
                <a:gd name="T105" fmla="*/ 395 h 681"/>
                <a:gd name="T106" fmla="*/ 637 w 637"/>
                <a:gd name="T107" fmla="*/ 359 h 681"/>
                <a:gd name="T108" fmla="*/ 596 w 637"/>
                <a:gd name="T109" fmla="*/ 253 h 681"/>
                <a:gd name="T110" fmla="*/ 572 w 637"/>
                <a:gd name="T111" fmla="*/ 168 h 681"/>
                <a:gd name="T112" fmla="*/ 516 w 637"/>
                <a:gd name="T113" fmla="*/ 78 h 681"/>
                <a:gd name="T114" fmla="*/ 533 w 637"/>
                <a:gd name="T115" fmla="*/ 41 h 681"/>
                <a:gd name="T116" fmla="*/ 534 w 637"/>
                <a:gd name="T117" fmla="*/ 41 h 681"/>
                <a:gd name="T118" fmla="*/ 562 w 637"/>
                <a:gd name="T119" fmla="*/ 52 h 681"/>
                <a:gd name="T120" fmla="*/ 557 w 637"/>
                <a:gd name="T121" fmla="*/ 6 h 681"/>
                <a:gd name="T122" fmla="*/ 536 w 637"/>
                <a:gd name="T123" fmla="*/ 7 h 681"/>
                <a:gd name="T124" fmla="*/ 485 w 637"/>
                <a:gd name="T125" fmla="*/ 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7" h="681">
                  <a:moveTo>
                    <a:pt x="478" y="0"/>
                  </a:moveTo>
                  <a:cubicBezTo>
                    <a:pt x="476" y="0"/>
                    <a:pt x="474" y="2"/>
                    <a:pt x="472" y="4"/>
                  </a:cubicBezTo>
                  <a:cubicBezTo>
                    <a:pt x="472" y="5"/>
                    <a:pt x="472" y="7"/>
                    <a:pt x="471" y="10"/>
                  </a:cubicBezTo>
                  <a:cubicBezTo>
                    <a:pt x="471" y="11"/>
                    <a:pt x="471" y="12"/>
                    <a:pt x="470" y="13"/>
                  </a:cubicBezTo>
                  <a:cubicBezTo>
                    <a:pt x="470" y="13"/>
                    <a:pt x="470" y="13"/>
                    <a:pt x="470" y="13"/>
                  </a:cubicBezTo>
                  <a:cubicBezTo>
                    <a:pt x="470" y="13"/>
                    <a:pt x="470" y="13"/>
                    <a:pt x="470" y="13"/>
                  </a:cubicBezTo>
                  <a:cubicBezTo>
                    <a:pt x="468" y="19"/>
                    <a:pt x="467" y="24"/>
                    <a:pt x="465" y="29"/>
                  </a:cubicBezTo>
                  <a:cubicBezTo>
                    <a:pt x="465" y="30"/>
                    <a:pt x="464" y="32"/>
                    <a:pt x="464" y="34"/>
                  </a:cubicBezTo>
                  <a:cubicBezTo>
                    <a:pt x="464" y="34"/>
                    <a:pt x="464" y="34"/>
                    <a:pt x="464" y="34"/>
                  </a:cubicBezTo>
                  <a:cubicBezTo>
                    <a:pt x="464" y="34"/>
                    <a:pt x="464" y="34"/>
                    <a:pt x="464" y="34"/>
                  </a:cubicBezTo>
                  <a:cubicBezTo>
                    <a:pt x="461" y="47"/>
                    <a:pt x="459" y="62"/>
                    <a:pt x="449" y="70"/>
                  </a:cubicBezTo>
                  <a:cubicBezTo>
                    <a:pt x="449" y="70"/>
                    <a:pt x="449" y="70"/>
                    <a:pt x="449" y="70"/>
                  </a:cubicBezTo>
                  <a:cubicBezTo>
                    <a:pt x="442" y="75"/>
                    <a:pt x="437" y="77"/>
                    <a:pt x="432" y="77"/>
                  </a:cubicBezTo>
                  <a:cubicBezTo>
                    <a:pt x="422" y="77"/>
                    <a:pt x="414" y="70"/>
                    <a:pt x="402" y="65"/>
                  </a:cubicBezTo>
                  <a:cubicBezTo>
                    <a:pt x="400" y="64"/>
                    <a:pt x="398" y="64"/>
                    <a:pt x="396" y="64"/>
                  </a:cubicBezTo>
                  <a:cubicBezTo>
                    <a:pt x="382" y="64"/>
                    <a:pt x="379" y="85"/>
                    <a:pt x="379" y="96"/>
                  </a:cubicBezTo>
                  <a:cubicBezTo>
                    <a:pt x="379" y="99"/>
                    <a:pt x="379" y="102"/>
                    <a:pt x="379" y="105"/>
                  </a:cubicBezTo>
                  <a:cubicBezTo>
                    <a:pt x="379" y="118"/>
                    <a:pt x="378" y="126"/>
                    <a:pt x="363" y="132"/>
                  </a:cubicBezTo>
                  <a:cubicBezTo>
                    <a:pt x="360" y="133"/>
                    <a:pt x="356" y="134"/>
                    <a:pt x="352" y="134"/>
                  </a:cubicBezTo>
                  <a:cubicBezTo>
                    <a:pt x="342" y="134"/>
                    <a:pt x="332" y="132"/>
                    <a:pt x="325" y="132"/>
                  </a:cubicBezTo>
                  <a:cubicBezTo>
                    <a:pt x="323" y="132"/>
                    <a:pt x="306" y="148"/>
                    <a:pt x="304" y="150"/>
                  </a:cubicBezTo>
                  <a:cubicBezTo>
                    <a:pt x="300" y="154"/>
                    <a:pt x="299" y="157"/>
                    <a:pt x="299" y="161"/>
                  </a:cubicBezTo>
                  <a:cubicBezTo>
                    <a:pt x="299" y="168"/>
                    <a:pt x="305" y="176"/>
                    <a:pt x="307" y="183"/>
                  </a:cubicBezTo>
                  <a:cubicBezTo>
                    <a:pt x="307" y="184"/>
                    <a:pt x="307" y="185"/>
                    <a:pt x="307" y="185"/>
                  </a:cubicBezTo>
                  <a:cubicBezTo>
                    <a:pt x="307" y="194"/>
                    <a:pt x="278" y="181"/>
                    <a:pt x="278" y="202"/>
                  </a:cubicBezTo>
                  <a:cubicBezTo>
                    <a:pt x="278" y="214"/>
                    <a:pt x="281" y="219"/>
                    <a:pt x="291" y="230"/>
                  </a:cubicBezTo>
                  <a:cubicBezTo>
                    <a:pt x="294" y="233"/>
                    <a:pt x="295" y="235"/>
                    <a:pt x="295" y="237"/>
                  </a:cubicBezTo>
                  <a:cubicBezTo>
                    <a:pt x="295" y="246"/>
                    <a:pt x="277" y="250"/>
                    <a:pt x="273" y="253"/>
                  </a:cubicBezTo>
                  <a:cubicBezTo>
                    <a:pt x="273" y="253"/>
                    <a:pt x="273" y="253"/>
                    <a:pt x="273" y="253"/>
                  </a:cubicBezTo>
                  <a:cubicBezTo>
                    <a:pt x="261" y="265"/>
                    <a:pt x="252" y="260"/>
                    <a:pt x="242" y="279"/>
                  </a:cubicBezTo>
                  <a:cubicBezTo>
                    <a:pt x="242" y="279"/>
                    <a:pt x="242" y="279"/>
                    <a:pt x="242" y="279"/>
                  </a:cubicBezTo>
                  <a:cubicBezTo>
                    <a:pt x="235" y="294"/>
                    <a:pt x="241" y="299"/>
                    <a:pt x="224" y="307"/>
                  </a:cubicBezTo>
                  <a:cubicBezTo>
                    <a:pt x="224" y="307"/>
                    <a:pt x="224" y="307"/>
                    <a:pt x="224" y="307"/>
                  </a:cubicBezTo>
                  <a:cubicBezTo>
                    <a:pt x="220" y="309"/>
                    <a:pt x="216" y="310"/>
                    <a:pt x="213" y="310"/>
                  </a:cubicBezTo>
                  <a:cubicBezTo>
                    <a:pt x="213" y="310"/>
                    <a:pt x="213" y="310"/>
                    <a:pt x="213" y="310"/>
                  </a:cubicBezTo>
                  <a:cubicBezTo>
                    <a:pt x="213" y="310"/>
                    <a:pt x="213" y="310"/>
                    <a:pt x="213" y="310"/>
                  </a:cubicBezTo>
                  <a:cubicBezTo>
                    <a:pt x="204" y="310"/>
                    <a:pt x="198" y="304"/>
                    <a:pt x="193" y="299"/>
                  </a:cubicBezTo>
                  <a:cubicBezTo>
                    <a:pt x="180" y="286"/>
                    <a:pt x="193" y="280"/>
                    <a:pt x="178" y="276"/>
                  </a:cubicBezTo>
                  <a:cubicBezTo>
                    <a:pt x="177" y="276"/>
                    <a:pt x="177" y="276"/>
                    <a:pt x="176" y="276"/>
                  </a:cubicBezTo>
                  <a:cubicBezTo>
                    <a:pt x="172" y="276"/>
                    <a:pt x="171" y="282"/>
                    <a:pt x="171" y="289"/>
                  </a:cubicBezTo>
                  <a:cubicBezTo>
                    <a:pt x="171" y="291"/>
                    <a:pt x="172" y="293"/>
                    <a:pt x="172" y="295"/>
                  </a:cubicBezTo>
                  <a:cubicBezTo>
                    <a:pt x="172" y="302"/>
                    <a:pt x="171" y="309"/>
                    <a:pt x="168" y="312"/>
                  </a:cubicBezTo>
                  <a:cubicBezTo>
                    <a:pt x="157" y="323"/>
                    <a:pt x="152" y="335"/>
                    <a:pt x="144" y="343"/>
                  </a:cubicBezTo>
                  <a:cubicBezTo>
                    <a:pt x="143" y="345"/>
                    <a:pt x="141" y="346"/>
                    <a:pt x="139" y="346"/>
                  </a:cubicBezTo>
                  <a:cubicBezTo>
                    <a:pt x="130" y="346"/>
                    <a:pt x="120" y="332"/>
                    <a:pt x="116" y="328"/>
                  </a:cubicBezTo>
                  <a:cubicBezTo>
                    <a:pt x="106" y="318"/>
                    <a:pt x="92" y="320"/>
                    <a:pt x="80" y="318"/>
                  </a:cubicBezTo>
                  <a:cubicBezTo>
                    <a:pt x="71" y="316"/>
                    <a:pt x="54" y="311"/>
                    <a:pt x="46" y="307"/>
                  </a:cubicBezTo>
                  <a:cubicBezTo>
                    <a:pt x="46" y="307"/>
                    <a:pt x="46" y="307"/>
                    <a:pt x="46" y="307"/>
                  </a:cubicBezTo>
                  <a:cubicBezTo>
                    <a:pt x="46" y="307"/>
                    <a:pt x="46" y="307"/>
                    <a:pt x="46" y="307"/>
                  </a:cubicBezTo>
                  <a:cubicBezTo>
                    <a:pt x="28" y="410"/>
                    <a:pt x="28" y="410"/>
                    <a:pt x="28" y="410"/>
                  </a:cubicBezTo>
                  <a:cubicBezTo>
                    <a:pt x="0" y="570"/>
                    <a:pt x="0" y="570"/>
                    <a:pt x="0" y="570"/>
                  </a:cubicBezTo>
                  <a:cubicBezTo>
                    <a:pt x="1" y="570"/>
                    <a:pt x="2" y="570"/>
                    <a:pt x="2" y="570"/>
                  </a:cubicBezTo>
                  <a:cubicBezTo>
                    <a:pt x="5" y="570"/>
                    <a:pt x="7" y="570"/>
                    <a:pt x="9" y="570"/>
                  </a:cubicBezTo>
                  <a:cubicBezTo>
                    <a:pt x="11" y="570"/>
                    <a:pt x="12" y="570"/>
                    <a:pt x="14" y="570"/>
                  </a:cubicBezTo>
                  <a:cubicBezTo>
                    <a:pt x="15" y="570"/>
                    <a:pt x="16" y="570"/>
                    <a:pt x="16" y="570"/>
                  </a:cubicBezTo>
                  <a:cubicBezTo>
                    <a:pt x="17" y="570"/>
                    <a:pt x="17" y="570"/>
                    <a:pt x="17" y="570"/>
                  </a:cubicBezTo>
                  <a:cubicBezTo>
                    <a:pt x="22" y="570"/>
                    <a:pt x="27" y="570"/>
                    <a:pt x="32" y="570"/>
                  </a:cubicBezTo>
                  <a:cubicBezTo>
                    <a:pt x="35" y="569"/>
                    <a:pt x="35" y="567"/>
                    <a:pt x="38" y="566"/>
                  </a:cubicBezTo>
                  <a:cubicBezTo>
                    <a:pt x="41" y="565"/>
                    <a:pt x="41" y="563"/>
                    <a:pt x="43" y="562"/>
                  </a:cubicBezTo>
                  <a:cubicBezTo>
                    <a:pt x="45" y="561"/>
                    <a:pt x="46" y="559"/>
                    <a:pt x="48" y="559"/>
                  </a:cubicBezTo>
                  <a:cubicBezTo>
                    <a:pt x="48" y="558"/>
                    <a:pt x="49" y="557"/>
                    <a:pt x="49" y="557"/>
                  </a:cubicBezTo>
                  <a:cubicBezTo>
                    <a:pt x="49" y="557"/>
                    <a:pt x="49" y="557"/>
                    <a:pt x="49" y="557"/>
                  </a:cubicBezTo>
                  <a:cubicBezTo>
                    <a:pt x="51" y="557"/>
                    <a:pt x="52" y="561"/>
                    <a:pt x="52" y="565"/>
                  </a:cubicBezTo>
                  <a:cubicBezTo>
                    <a:pt x="53" y="566"/>
                    <a:pt x="53" y="566"/>
                    <a:pt x="53" y="567"/>
                  </a:cubicBezTo>
                  <a:cubicBezTo>
                    <a:pt x="53" y="569"/>
                    <a:pt x="53" y="572"/>
                    <a:pt x="53" y="574"/>
                  </a:cubicBezTo>
                  <a:cubicBezTo>
                    <a:pt x="53" y="574"/>
                    <a:pt x="53" y="574"/>
                    <a:pt x="53" y="574"/>
                  </a:cubicBezTo>
                  <a:cubicBezTo>
                    <a:pt x="53" y="575"/>
                    <a:pt x="53" y="575"/>
                    <a:pt x="53" y="575"/>
                  </a:cubicBezTo>
                  <a:cubicBezTo>
                    <a:pt x="53" y="576"/>
                    <a:pt x="53" y="577"/>
                    <a:pt x="53" y="578"/>
                  </a:cubicBezTo>
                  <a:cubicBezTo>
                    <a:pt x="53" y="579"/>
                    <a:pt x="53" y="580"/>
                    <a:pt x="52" y="581"/>
                  </a:cubicBezTo>
                  <a:cubicBezTo>
                    <a:pt x="52" y="583"/>
                    <a:pt x="52" y="585"/>
                    <a:pt x="52" y="587"/>
                  </a:cubicBezTo>
                  <a:cubicBezTo>
                    <a:pt x="52" y="588"/>
                    <a:pt x="52" y="589"/>
                    <a:pt x="52" y="589"/>
                  </a:cubicBezTo>
                  <a:cubicBezTo>
                    <a:pt x="53" y="591"/>
                    <a:pt x="54" y="592"/>
                    <a:pt x="55" y="593"/>
                  </a:cubicBezTo>
                  <a:cubicBezTo>
                    <a:pt x="60" y="598"/>
                    <a:pt x="65" y="604"/>
                    <a:pt x="70" y="608"/>
                  </a:cubicBezTo>
                  <a:cubicBezTo>
                    <a:pt x="73" y="609"/>
                    <a:pt x="76" y="610"/>
                    <a:pt x="79" y="611"/>
                  </a:cubicBezTo>
                  <a:cubicBezTo>
                    <a:pt x="83" y="612"/>
                    <a:pt x="86" y="613"/>
                    <a:pt x="91" y="613"/>
                  </a:cubicBezTo>
                  <a:cubicBezTo>
                    <a:pt x="92" y="613"/>
                    <a:pt x="93" y="613"/>
                    <a:pt x="93" y="613"/>
                  </a:cubicBezTo>
                  <a:cubicBezTo>
                    <a:pt x="94" y="613"/>
                    <a:pt x="95" y="613"/>
                    <a:pt x="96" y="612"/>
                  </a:cubicBezTo>
                  <a:cubicBezTo>
                    <a:pt x="102" y="612"/>
                    <a:pt x="106" y="610"/>
                    <a:pt x="113" y="608"/>
                  </a:cubicBezTo>
                  <a:cubicBezTo>
                    <a:pt x="115" y="607"/>
                    <a:pt x="116" y="606"/>
                    <a:pt x="118" y="605"/>
                  </a:cubicBezTo>
                  <a:cubicBezTo>
                    <a:pt x="119" y="603"/>
                    <a:pt x="121" y="600"/>
                    <a:pt x="123" y="597"/>
                  </a:cubicBezTo>
                  <a:cubicBezTo>
                    <a:pt x="124" y="595"/>
                    <a:pt x="125" y="593"/>
                    <a:pt x="127" y="591"/>
                  </a:cubicBezTo>
                  <a:cubicBezTo>
                    <a:pt x="128" y="591"/>
                    <a:pt x="128" y="590"/>
                    <a:pt x="129" y="590"/>
                  </a:cubicBezTo>
                  <a:cubicBezTo>
                    <a:pt x="130" y="589"/>
                    <a:pt x="131" y="588"/>
                    <a:pt x="132" y="588"/>
                  </a:cubicBezTo>
                  <a:cubicBezTo>
                    <a:pt x="132" y="588"/>
                    <a:pt x="133" y="588"/>
                    <a:pt x="133" y="588"/>
                  </a:cubicBezTo>
                  <a:cubicBezTo>
                    <a:pt x="134" y="588"/>
                    <a:pt x="134" y="588"/>
                    <a:pt x="135" y="588"/>
                  </a:cubicBezTo>
                  <a:cubicBezTo>
                    <a:pt x="140" y="589"/>
                    <a:pt x="146" y="593"/>
                    <a:pt x="148" y="596"/>
                  </a:cubicBezTo>
                  <a:cubicBezTo>
                    <a:pt x="150" y="598"/>
                    <a:pt x="151" y="600"/>
                    <a:pt x="152" y="601"/>
                  </a:cubicBezTo>
                  <a:cubicBezTo>
                    <a:pt x="154" y="601"/>
                    <a:pt x="156" y="602"/>
                    <a:pt x="157" y="602"/>
                  </a:cubicBezTo>
                  <a:cubicBezTo>
                    <a:pt x="158" y="602"/>
                    <a:pt x="158" y="602"/>
                    <a:pt x="158" y="602"/>
                  </a:cubicBezTo>
                  <a:cubicBezTo>
                    <a:pt x="159" y="601"/>
                    <a:pt x="161" y="601"/>
                    <a:pt x="164" y="600"/>
                  </a:cubicBezTo>
                  <a:cubicBezTo>
                    <a:pt x="164" y="600"/>
                    <a:pt x="165" y="600"/>
                    <a:pt x="165" y="600"/>
                  </a:cubicBezTo>
                  <a:cubicBezTo>
                    <a:pt x="169" y="599"/>
                    <a:pt x="172" y="598"/>
                    <a:pt x="176" y="598"/>
                  </a:cubicBezTo>
                  <a:cubicBezTo>
                    <a:pt x="177" y="598"/>
                    <a:pt x="177" y="598"/>
                    <a:pt x="177" y="598"/>
                  </a:cubicBezTo>
                  <a:cubicBezTo>
                    <a:pt x="182" y="597"/>
                    <a:pt x="186" y="596"/>
                    <a:pt x="188" y="592"/>
                  </a:cubicBezTo>
                  <a:cubicBezTo>
                    <a:pt x="192" y="585"/>
                    <a:pt x="193" y="582"/>
                    <a:pt x="198" y="578"/>
                  </a:cubicBezTo>
                  <a:cubicBezTo>
                    <a:pt x="201" y="576"/>
                    <a:pt x="204" y="574"/>
                    <a:pt x="207" y="574"/>
                  </a:cubicBezTo>
                  <a:cubicBezTo>
                    <a:pt x="209" y="573"/>
                    <a:pt x="210" y="572"/>
                    <a:pt x="212" y="572"/>
                  </a:cubicBezTo>
                  <a:cubicBezTo>
                    <a:pt x="214" y="572"/>
                    <a:pt x="216" y="573"/>
                    <a:pt x="218" y="574"/>
                  </a:cubicBezTo>
                  <a:cubicBezTo>
                    <a:pt x="218" y="574"/>
                    <a:pt x="219" y="575"/>
                    <a:pt x="219" y="575"/>
                  </a:cubicBezTo>
                  <a:cubicBezTo>
                    <a:pt x="221" y="575"/>
                    <a:pt x="223" y="576"/>
                    <a:pt x="225" y="576"/>
                  </a:cubicBezTo>
                  <a:cubicBezTo>
                    <a:pt x="227" y="576"/>
                    <a:pt x="228" y="576"/>
                    <a:pt x="230" y="576"/>
                  </a:cubicBezTo>
                  <a:cubicBezTo>
                    <a:pt x="230" y="576"/>
                    <a:pt x="230" y="576"/>
                    <a:pt x="231" y="576"/>
                  </a:cubicBezTo>
                  <a:cubicBezTo>
                    <a:pt x="235" y="577"/>
                    <a:pt x="239" y="578"/>
                    <a:pt x="243" y="580"/>
                  </a:cubicBezTo>
                  <a:cubicBezTo>
                    <a:pt x="248" y="582"/>
                    <a:pt x="252" y="583"/>
                    <a:pt x="255" y="586"/>
                  </a:cubicBezTo>
                  <a:cubicBezTo>
                    <a:pt x="256" y="587"/>
                    <a:pt x="258" y="587"/>
                    <a:pt x="259" y="588"/>
                  </a:cubicBezTo>
                  <a:cubicBezTo>
                    <a:pt x="260" y="589"/>
                    <a:pt x="262" y="589"/>
                    <a:pt x="263" y="590"/>
                  </a:cubicBezTo>
                  <a:cubicBezTo>
                    <a:pt x="274" y="592"/>
                    <a:pt x="269" y="587"/>
                    <a:pt x="271" y="597"/>
                  </a:cubicBezTo>
                  <a:cubicBezTo>
                    <a:pt x="271" y="597"/>
                    <a:pt x="277" y="599"/>
                    <a:pt x="277" y="600"/>
                  </a:cubicBezTo>
                  <a:cubicBezTo>
                    <a:pt x="277" y="600"/>
                    <a:pt x="277" y="600"/>
                    <a:pt x="277" y="600"/>
                  </a:cubicBezTo>
                  <a:cubicBezTo>
                    <a:pt x="278" y="600"/>
                    <a:pt x="280" y="601"/>
                    <a:pt x="281" y="601"/>
                  </a:cubicBezTo>
                  <a:cubicBezTo>
                    <a:pt x="282" y="601"/>
                    <a:pt x="282" y="601"/>
                    <a:pt x="283" y="601"/>
                  </a:cubicBezTo>
                  <a:cubicBezTo>
                    <a:pt x="284" y="600"/>
                    <a:pt x="286" y="598"/>
                    <a:pt x="288" y="598"/>
                  </a:cubicBezTo>
                  <a:cubicBezTo>
                    <a:pt x="288" y="598"/>
                    <a:pt x="288" y="598"/>
                    <a:pt x="288" y="598"/>
                  </a:cubicBezTo>
                  <a:cubicBezTo>
                    <a:pt x="292" y="598"/>
                    <a:pt x="295" y="599"/>
                    <a:pt x="299" y="601"/>
                  </a:cubicBezTo>
                  <a:cubicBezTo>
                    <a:pt x="302" y="602"/>
                    <a:pt x="305" y="603"/>
                    <a:pt x="308" y="605"/>
                  </a:cubicBezTo>
                  <a:cubicBezTo>
                    <a:pt x="308" y="605"/>
                    <a:pt x="308" y="605"/>
                    <a:pt x="308" y="605"/>
                  </a:cubicBezTo>
                  <a:cubicBezTo>
                    <a:pt x="313" y="607"/>
                    <a:pt x="315" y="608"/>
                    <a:pt x="317" y="608"/>
                  </a:cubicBezTo>
                  <a:cubicBezTo>
                    <a:pt x="321" y="608"/>
                    <a:pt x="323" y="606"/>
                    <a:pt x="333" y="606"/>
                  </a:cubicBezTo>
                  <a:cubicBezTo>
                    <a:pt x="333" y="606"/>
                    <a:pt x="333" y="606"/>
                    <a:pt x="333" y="606"/>
                  </a:cubicBezTo>
                  <a:cubicBezTo>
                    <a:pt x="333" y="606"/>
                    <a:pt x="333" y="606"/>
                    <a:pt x="333" y="606"/>
                  </a:cubicBezTo>
                  <a:cubicBezTo>
                    <a:pt x="342" y="606"/>
                    <a:pt x="346" y="607"/>
                    <a:pt x="345" y="615"/>
                  </a:cubicBezTo>
                  <a:cubicBezTo>
                    <a:pt x="344" y="615"/>
                    <a:pt x="344" y="616"/>
                    <a:pt x="344" y="617"/>
                  </a:cubicBezTo>
                  <a:cubicBezTo>
                    <a:pt x="343" y="621"/>
                    <a:pt x="343" y="629"/>
                    <a:pt x="343" y="636"/>
                  </a:cubicBezTo>
                  <a:cubicBezTo>
                    <a:pt x="343" y="637"/>
                    <a:pt x="343" y="638"/>
                    <a:pt x="343" y="638"/>
                  </a:cubicBezTo>
                  <a:cubicBezTo>
                    <a:pt x="343" y="638"/>
                    <a:pt x="343" y="638"/>
                    <a:pt x="343" y="638"/>
                  </a:cubicBezTo>
                  <a:cubicBezTo>
                    <a:pt x="343" y="638"/>
                    <a:pt x="343" y="638"/>
                    <a:pt x="343" y="638"/>
                  </a:cubicBezTo>
                  <a:cubicBezTo>
                    <a:pt x="343" y="640"/>
                    <a:pt x="343" y="642"/>
                    <a:pt x="343" y="644"/>
                  </a:cubicBezTo>
                  <a:cubicBezTo>
                    <a:pt x="343" y="651"/>
                    <a:pt x="343" y="657"/>
                    <a:pt x="347" y="662"/>
                  </a:cubicBezTo>
                  <a:cubicBezTo>
                    <a:pt x="348" y="664"/>
                    <a:pt x="356" y="677"/>
                    <a:pt x="358" y="677"/>
                  </a:cubicBezTo>
                  <a:cubicBezTo>
                    <a:pt x="358" y="677"/>
                    <a:pt x="358" y="677"/>
                    <a:pt x="358" y="677"/>
                  </a:cubicBezTo>
                  <a:cubicBezTo>
                    <a:pt x="359" y="677"/>
                    <a:pt x="360" y="677"/>
                    <a:pt x="360" y="677"/>
                  </a:cubicBezTo>
                  <a:cubicBezTo>
                    <a:pt x="360" y="677"/>
                    <a:pt x="360" y="677"/>
                    <a:pt x="360" y="677"/>
                  </a:cubicBezTo>
                  <a:cubicBezTo>
                    <a:pt x="360" y="677"/>
                    <a:pt x="360" y="677"/>
                    <a:pt x="360" y="677"/>
                  </a:cubicBezTo>
                  <a:cubicBezTo>
                    <a:pt x="360" y="677"/>
                    <a:pt x="361" y="677"/>
                    <a:pt x="361" y="677"/>
                  </a:cubicBezTo>
                  <a:cubicBezTo>
                    <a:pt x="364" y="679"/>
                    <a:pt x="370" y="681"/>
                    <a:pt x="374" y="681"/>
                  </a:cubicBezTo>
                  <a:cubicBezTo>
                    <a:pt x="375" y="681"/>
                    <a:pt x="377" y="681"/>
                    <a:pt x="377" y="680"/>
                  </a:cubicBezTo>
                  <a:cubicBezTo>
                    <a:pt x="377" y="680"/>
                    <a:pt x="378" y="679"/>
                    <a:pt x="378" y="678"/>
                  </a:cubicBezTo>
                  <a:cubicBezTo>
                    <a:pt x="378" y="672"/>
                    <a:pt x="378" y="665"/>
                    <a:pt x="378" y="658"/>
                  </a:cubicBezTo>
                  <a:cubicBezTo>
                    <a:pt x="378" y="655"/>
                    <a:pt x="377" y="652"/>
                    <a:pt x="377" y="649"/>
                  </a:cubicBezTo>
                  <a:cubicBezTo>
                    <a:pt x="377" y="645"/>
                    <a:pt x="378" y="642"/>
                    <a:pt x="379" y="640"/>
                  </a:cubicBezTo>
                  <a:cubicBezTo>
                    <a:pt x="379" y="640"/>
                    <a:pt x="379" y="640"/>
                    <a:pt x="379" y="640"/>
                  </a:cubicBezTo>
                  <a:cubicBezTo>
                    <a:pt x="379" y="640"/>
                    <a:pt x="379" y="640"/>
                    <a:pt x="379" y="640"/>
                  </a:cubicBezTo>
                  <a:cubicBezTo>
                    <a:pt x="379" y="640"/>
                    <a:pt x="379" y="640"/>
                    <a:pt x="379" y="640"/>
                  </a:cubicBezTo>
                  <a:cubicBezTo>
                    <a:pt x="379" y="640"/>
                    <a:pt x="379" y="640"/>
                    <a:pt x="379" y="639"/>
                  </a:cubicBezTo>
                  <a:cubicBezTo>
                    <a:pt x="379" y="639"/>
                    <a:pt x="379" y="639"/>
                    <a:pt x="379" y="639"/>
                  </a:cubicBezTo>
                  <a:cubicBezTo>
                    <a:pt x="379" y="639"/>
                    <a:pt x="379" y="639"/>
                    <a:pt x="379" y="639"/>
                  </a:cubicBezTo>
                  <a:cubicBezTo>
                    <a:pt x="379" y="639"/>
                    <a:pt x="379" y="639"/>
                    <a:pt x="379" y="639"/>
                  </a:cubicBezTo>
                  <a:cubicBezTo>
                    <a:pt x="379" y="639"/>
                    <a:pt x="379" y="639"/>
                    <a:pt x="379" y="639"/>
                  </a:cubicBezTo>
                  <a:cubicBezTo>
                    <a:pt x="379" y="639"/>
                    <a:pt x="379" y="639"/>
                    <a:pt x="379" y="639"/>
                  </a:cubicBezTo>
                  <a:cubicBezTo>
                    <a:pt x="379" y="639"/>
                    <a:pt x="379" y="639"/>
                    <a:pt x="379" y="639"/>
                  </a:cubicBezTo>
                  <a:cubicBezTo>
                    <a:pt x="379" y="639"/>
                    <a:pt x="379" y="639"/>
                    <a:pt x="379" y="639"/>
                  </a:cubicBezTo>
                  <a:cubicBezTo>
                    <a:pt x="379" y="639"/>
                    <a:pt x="379" y="639"/>
                    <a:pt x="379" y="639"/>
                  </a:cubicBezTo>
                  <a:cubicBezTo>
                    <a:pt x="379" y="639"/>
                    <a:pt x="379" y="639"/>
                    <a:pt x="379" y="639"/>
                  </a:cubicBezTo>
                  <a:cubicBezTo>
                    <a:pt x="379" y="639"/>
                    <a:pt x="379" y="639"/>
                    <a:pt x="379" y="639"/>
                  </a:cubicBezTo>
                  <a:cubicBezTo>
                    <a:pt x="379" y="639"/>
                    <a:pt x="379" y="639"/>
                    <a:pt x="379" y="639"/>
                  </a:cubicBezTo>
                  <a:cubicBezTo>
                    <a:pt x="379" y="639"/>
                    <a:pt x="379" y="639"/>
                    <a:pt x="379" y="639"/>
                  </a:cubicBezTo>
                  <a:cubicBezTo>
                    <a:pt x="379" y="639"/>
                    <a:pt x="379" y="639"/>
                    <a:pt x="379" y="639"/>
                  </a:cubicBezTo>
                  <a:cubicBezTo>
                    <a:pt x="380" y="639"/>
                    <a:pt x="380" y="639"/>
                    <a:pt x="380" y="639"/>
                  </a:cubicBezTo>
                  <a:cubicBezTo>
                    <a:pt x="380" y="639"/>
                    <a:pt x="380" y="638"/>
                    <a:pt x="380" y="638"/>
                  </a:cubicBezTo>
                  <a:cubicBezTo>
                    <a:pt x="380" y="638"/>
                    <a:pt x="380" y="638"/>
                    <a:pt x="380" y="638"/>
                  </a:cubicBezTo>
                  <a:cubicBezTo>
                    <a:pt x="380" y="638"/>
                    <a:pt x="380" y="638"/>
                    <a:pt x="380" y="638"/>
                  </a:cubicBezTo>
                  <a:cubicBezTo>
                    <a:pt x="380" y="638"/>
                    <a:pt x="380" y="638"/>
                    <a:pt x="380" y="638"/>
                  </a:cubicBezTo>
                  <a:cubicBezTo>
                    <a:pt x="380" y="638"/>
                    <a:pt x="380" y="638"/>
                    <a:pt x="380" y="638"/>
                  </a:cubicBezTo>
                  <a:cubicBezTo>
                    <a:pt x="380" y="638"/>
                    <a:pt x="380" y="638"/>
                    <a:pt x="380" y="638"/>
                  </a:cubicBezTo>
                  <a:cubicBezTo>
                    <a:pt x="380" y="638"/>
                    <a:pt x="380" y="638"/>
                    <a:pt x="380" y="638"/>
                  </a:cubicBezTo>
                  <a:cubicBezTo>
                    <a:pt x="380" y="638"/>
                    <a:pt x="380" y="638"/>
                    <a:pt x="380" y="638"/>
                  </a:cubicBezTo>
                  <a:cubicBezTo>
                    <a:pt x="382" y="633"/>
                    <a:pt x="387" y="625"/>
                    <a:pt x="392" y="625"/>
                  </a:cubicBezTo>
                  <a:cubicBezTo>
                    <a:pt x="392" y="625"/>
                    <a:pt x="393" y="625"/>
                    <a:pt x="393" y="626"/>
                  </a:cubicBezTo>
                  <a:cubicBezTo>
                    <a:pt x="399" y="627"/>
                    <a:pt x="408" y="631"/>
                    <a:pt x="414" y="631"/>
                  </a:cubicBezTo>
                  <a:cubicBezTo>
                    <a:pt x="419" y="631"/>
                    <a:pt x="425" y="632"/>
                    <a:pt x="430" y="632"/>
                  </a:cubicBezTo>
                  <a:cubicBezTo>
                    <a:pt x="432" y="632"/>
                    <a:pt x="434" y="631"/>
                    <a:pt x="437" y="631"/>
                  </a:cubicBezTo>
                  <a:cubicBezTo>
                    <a:pt x="437" y="631"/>
                    <a:pt x="437" y="631"/>
                    <a:pt x="437" y="631"/>
                  </a:cubicBezTo>
                  <a:cubicBezTo>
                    <a:pt x="437" y="631"/>
                    <a:pt x="437" y="631"/>
                    <a:pt x="437" y="631"/>
                  </a:cubicBezTo>
                  <a:cubicBezTo>
                    <a:pt x="442" y="630"/>
                    <a:pt x="447" y="628"/>
                    <a:pt x="452" y="628"/>
                  </a:cubicBezTo>
                  <a:cubicBezTo>
                    <a:pt x="452" y="628"/>
                    <a:pt x="452" y="628"/>
                    <a:pt x="452" y="628"/>
                  </a:cubicBezTo>
                  <a:cubicBezTo>
                    <a:pt x="452" y="628"/>
                    <a:pt x="452" y="628"/>
                    <a:pt x="452" y="628"/>
                  </a:cubicBezTo>
                  <a:cubicBezTo>
                    <a:pt x="454" y="628"/>
                    <a:pt x="456" y="628"/>
                    <a:pt x="458" y="628"/>
                  </a:cubicBezTo>
                  <a:cubicBezTo>
                    <a:pt x="461" y="629"/>
                    <a:pt x="479" y="628"/>
                    <a:pt x="481" y="631"/>
                  </a:cubicBezTo>
                  <a:cubicBezTo>
                    <a:pt x="483" y="636"/>
                    <a:pt x="485" y="644"/>
                    <a:pt x="491" y="644"/>
                  </a:cubicBezTo>
                  <a:cubicBezTo>
                    <a:pt x="492" y="644"/>
                    <a:pt x="493" y="644"/>
                    <a:pt x="494" y="644"/>
                  </a:cubicBezTo>
                  <a:cubicBezTo>
                    <a:pt x="496" y="643"/>
                    <a:pt x="498" y="643"/>
                    <a:pt x="500" y="643"/>
                  </a:cubicBezTo>
                  <a:cubicBezTo>
                    <a:pt x="500" y="643"/>
                    <a:pt x="500" y="643"/>
                    <a:pt x="500" y="643"/>
                  </a:cubicBezTo>
                  <a:cubicBezTo>
                    <a:pt x="500" y="643"/>
                    <a:pt x="500" y="643"/>
                    <a:pt x="500" y="643"/>
                  </a:cubicBezTo>
                  <a:cubicBezTo>
                    <a:pt x="506" y="643"/>
                    <a:pt x="512" y="645"/>
                    <a:pt x="518" y="645"/>
                  </a:cubicBezTo>
                  <a:cubicBezTo>
                    <a:pt x="518" y="645"/>
                    <a:pt x="518" y="645"/>
                    <a:pt x="518" y="645"/>
                  </a:cubicBezTo>
                  <a:cubicBezTo>
                    <a:pt x="521" y="645"/>
                    <a:pt x="524" y="646"/>
                    <a:pt x="526" y="647"/>
                  </a:cubicBezTo>
                  <a:cubicBezTo>
                    <a:pt x="528" y="647"/>
                    <a:pt x="529" y="647"/>
                    <a:pt x="531" y="648"/>
                  </a:cubicBezTo>
                  <a:cubicBezTo>
                    <a:pt x="531" y="648"/>
                    <a:pt x="532" y="648"/>
                    <a:pt x="532" y="648"/>
                  </a:cubicBezTo>
                  <a:cubicBezTo>
                    <a:pt x="532" y="648"/>
                    <a:pt x="532" y="648"/>
                    <a:pt x="533" y="647"/>
                  </a:cubicBezTo>
                  <a:cubicBezTo>
                    <a:pt x="530" y="644"/>
                    <a:pt x="527" y="641"/>
                    <a:pt x="526" y="640"/>
                  </a:cubicBezTo>
                  <a:cubicBezTo>
                    <a:pt x="525" y="639"/>
                    <a:pt x="525" y="638"/>
                    <a:pt x="524" y="637"/>
                  </a:cubicBezTo>
                  <a:cubicBezTo>
                    <a:pt x="522" y="635"/>
                    <a:pt x="520" y="632"/>
                    <a:pt x="521" y="629"/>
                  </a:cubicBezTo>
                  <a:cubicBezTo>
                    <a:pt x="523" y="615"/>
                    <a:pt x="520" y="606"/>
                    <a:pt x="526" y="593"/>
                  </a:cubicBezTo>
                  <a:cubicBezTo>
                    <a:pt x="526" y="593"/>
                    <a:pt x="527" y="592"/>
                    <a:pt x="527" y="591"/>
                  </a:cubicBezTo>
                  <a:cubicBezTo>
                    <a:pt x="531" y="581"/>
                    <a:pt x="538" y="580"/>
                    <a:pt x="549" y="580"/>
                  </a:cubicBezTo>
                  <a:cubicBezTo>
                    <a:pt x="551" y="580"/>
                    <a:pt x="553" y="580"/>
                    <a:pt x="555" y="580"/>
                  </a:cubicBezTo>
                  <a:cubicBezTo>
                    <a:pt x="559" y="579"/>
                    <a:pt x="562" y="577"/>
                    <a:pt x="565" y="575"/>
                  </a:cubicBezTo>
                  <a:cubicBezTo>
                    <a:pt x="565" y="575"/>
                    <a:pt x="565" y="575"/>
                    <a:pt x="565" y="575"/>
                  </a:cubicBezTo>
                  <a:cubicBezTo>
                    <a:pt x="567" y="569"/>
                    <a:pt x="565" y="560"/>
                    <a:pt x="565" y="552"/>
                  </a:cubicBezTo>
                  <a:cubicBezTo>
                    <a:pt x="562" y="544"/>
                    <a:pt x="558" y="536"/>
                    <a:pt x="557" y="531"/>
                  </a:cubicBezTo>
                  <a:cubicBezTo>
                    <a:pt x="556" y="529"/>
                    <a:pt x="555" y="526"/>
                    <a:pt x="554" y="523"/>
                  </a:cubicBezTo>
                  <a:cubicBezTo>
                    <a:pt x="554" y="522"/>
                    <a:pt x="554" y="521"/>
                    <a:pt x="553" y="520"/>
                  </a:cubicBezTo>
                  <a:cubicBezTo>
                    <a:pt x="551" y="511"/>
                    <a:pt x="550" y="504"/>
                    <a:pt x="562" y="503"/>
                  </a:cubicBezTo>
                  <a:cubicBezTo>
                    <a:pt x="571" y="500"/>
                    <a:pt x="583" y="494"/>
                    <a:pt x="585" y="485"/>
                  </a:cubicBezTo>
                  <a:cubicBezTo>
                    <a:pt x="588" y="475"/>
                    <a:pt x="596" y="473"/>
                    <a:pt x="594" y="468"/>
                  </a:cubicBezTo>
                  <a:cubicBezTo>
                    <a:pt x="593" y="467"/>
                    <a:pt x="592" y="466"/>
                    <a:pt x="590" y="464"/>
                  </a:cubicBezTo>
                  <a:cubicBezTo>
                    <a:pt x="585" y="459"/>
                    <a:pt x="581" y="457"/>
                    <a:pt x="580" y="454"/>
                  </a:cubicBezTo>
                  <a:cubicBezTo>
                    <a:pt x="573" y="446"/>
                    <a:pt x="578" y="439"/>
                    <a:pt x="583" y="430"/>
                  </a:cubicBezTo>
                  <a:cubicBezTo>
                    <a:pt x="590" y="419"/>
                    <a:pt x="596" y="410"/>
                    <a:pt x="616" y="405"/>
                  </a:cubicBezTo>
                  <a:cubicBezTo>
                    <a:pt x="616" y="405"/>
                    <a:pt x="617" y="405"/>
                    <a:pt x="617" y="405"/>
                  </a:cubicBezTo>
                  <a:cubicBezTo>
                    <a:pt x="619" y="405"/>
                    <a:pt x="624" y="406"/>
                    <a:pt x="629" y="408"/>
                  </a:cubicBezTo>
                  <a:cubicBezTo>
                    <a:pt x="631" y="406"/>
                    <a:pt x="632" y="402"/>
                    <a:pt x="634" y="395"/>
                  </a:cubicBezTo>
                  <a:cubicBezTo>
                    <a:pt x="634" y="395"/>
                    <a:pt x="634" y="395"/>
                    <a:pt x="634" y="395"/>
                  </a:cubicBezTo>
                  <a:cubicBezTo>
                    <a:pt x="634" y="395"/>
                    <a:pt x="634" y="395"/>
                    <a:pt x="634" y="395"/>
                  </a:cubicBezTo>
                  <a:cubicBezTo>
                    <a:pt x="637" y="385"/>
                    <a:pt x="637" y="374"/>
                    <a:pt x="637" y="363"/>
                  </a:cubicBezTo>
                  <a:cubicBezTo>
                    <a:pt x="637" y="362"/>
                    <a:pt x="637" y="360"/>
                    <a:pt x="637" y="359"/>
                  </a:cubicBezTo>
                  <a:cubicBezTo>
                    <a:pt x="637" y="352"/>
                    <a:pt x="628" y="330"/>
                    <a:pt x="626" y="323"/>
                  </a:cubicBezTo>
                  <a:cubicBezTo>
                    <a:pt x="623" y="308"/>
                    <a:pt x="605" y="304"/>
                    <a:pt x="598" y="289"/>
                  </a:cubicBezTo>
                  <a:cubicBezTo>
                    <a:pt x="596" y="284"/>
                    <a:pt x="595" y="276"/>
                    <a:pt x="595" y="268"/>
                  </a:cubicBezTo>
                  <a:cubicBezTo>
                    <a:pt x="595" y="262"/>
                    <a:pt x="596" y="256"/>
                    <a:pt x="596" y="253"/>
                  </a:cubicBezTo>
                  <a:cubicBezTo>
                    <a:pt x="596" y="241"/>
                    <a:pt x="597" y="233"/>
                    <a:pt x="603" y="220"/>
                  </a:cubicBezTo>
                  <a:cubicBezTo>
                    <a:pt x="606" y="215"/>
                    <a:pt x="606" y="210"/>
                    <a:pt x="606" y="206"/>
                  </a:cubicBezTo>
                  <a:cubicBezTo>
                    <a:pt x="606" y="198"/>
                    <a:pt x="603" y="191"/>
                    <a:pt x="598" y="186"/>
                  </a:cubicBezTo>
                  <a:cubicBezTo>
                    <a:pt x="592" y="180"/>
                    <a:pt x="579" y="175"/>
                    <a:pt x="572" y="168"/>
                  </a:cubicBezTo>
                  <a:cubicBezTo>
                    <a:pt x="562" y="158"/>
                    <a:pt x="551" y="160"/>
                    <a:pt x="541" y="145"/>
                  </a:cubicBezTo>
                  <a:cubicBezTo>
                    <a:pt x="537" y="137"/>
                    <a:pt x="520" y="131"/>
                    <a:pt x="513" y="122"/>
                  </a:cubicBezTo>
                  <a:cubicBezTo>
                    <a:pt x="510" y="118"/>
                    <a:pt x="509" y="113"/>
                    <a:pt x="509" y="106"/>
                  </a:cubicBezTo>
                  <a:cubicBezTo>
                    <a:pt x="509" y="96"/>
                    <a:pt x="512" y="84"/>
                    <a:pt x="516" y="78"/>
                  </a:cubicBezTo>
                  <a:cubicBezTo>
                    <a:pt x="523" y="62"/>
                    <a:pt x="512" y="46"/>
                    <a:pt x="531" y="42"/>
                  </a:cubicBezTo>
                  <a:cubicBezTo>
                    <a:pt x="532" y="42"/>
                    <a:pt x="532" y="41"/>
                    <a:pt x="532" y="41"/>
                  </a:cubicBezTo>
                  <a:cubicBezTo>
                    <a:pt x="533" y="41"/>
                    <a:pt x="533" y="41"/>
                    <a:pt x="533" y="41"/>
                  </a:cubicBezTo>
                  <a:cubicBezTo>
                    <a:pt x="533" y="41"/>
                    <a:pt x="533" y="41"/>
                    <a:pt x="533" y="41"/>
                  </a:cubicBezTo>
                  <a:cubicBezTo>
                    <a:pt x="533" y="41"/>
                    <a:pt x="533" y="41"/>
                    <a:pt x="533" y="41"/>
                  </a:cubicBezTo>
                  <a:cubicBezTo>
                    <a:pt x="533" y="41"/>
                    <a:pt x="534" y="41"/>
                    <a:pt x="534" y="41"/>
                  </a:cubicBezTo>
                  <a:cubicBezTo>
                    <a:pt x="534" y="41"/>
                    <a:pt x="534" y="41"/>
                    <a:pt x="534" y="41"/>
                  </a:cubicBezTo>
                  <a:cubicBezTo>
                    <a:pt x="534" y="41"/>
                    <a:pt x="534" y="41"/>
                    <a:pt x="534" y="41"/>
                  </a:cubicBezTo>
                  <a:cubicBezTo>
                    <a:pt x="534" y="41"/>
                    <a:pt x="535" y="41"/>
                    <a:pt x="535" y="41"/>
                  </a:cubicBezTo>
                  <a:cubicBezTo>
                    <a:pt x="540" y="41"/>
                    <a:pt x="543" y="44"/>
                    <a:pt x="545" y="48"/>
                  </a:cubicBezTo>
                  <a:cubicBezTo>
                    <a:pt x="548" y="51"/>
                    <a:pt x="550" y="54"/>
                    <a:pt x="555" y="54"/>
                  </a:cubicBezTo>
                  <a:cubicBezTo>
                    <a:pt x="556" y="54"/>
                    <a:pt x="559" y="54"/>
                    <a:pt x="562" y="52"/>
                  </a:cubicBezTo>
                  <a:cubicBezTo>
                    <a:pt x="562" y="52"/>
                    <a:pt x="562" y="52"/>
                    <a:pt x="562" y="52"/>
                  </a:cubicBezTo>
                  <a:cubicBezTo>
                    <a:pt x="564" y="51"/>
                    <a:pt x="564" y="49"/>
                    <a:pt x="564" y="45"/>
                  </a:cubicBezTo>
                  <a:cubicBezTo>
                    <a:pt x="564" y="35"/>
                    <a:pt x="559" y="17"/>
                    <a:pt x="559" y="11"/>
                  </a:cubicBezTo>
                  <a:cubicBezTo>
                    <a:pt x="559" y="8"/>
                    <a:pt x="559" y="7"/>
                    <a:pt x="557" y="6"/>
                  </a:cubicBezTo>
                  <a:cubicBezTo>
                    <a:pt x="556" y="5"/>
                    <a:pt x="555" y="5"/>
                    <a:pt x="552" y="5"/>
                  </a:cubicBezTo>
                  <a:cubicBezTo>
                    <a:pt x="551" y="5"/>
                    <a:pt x="547" y="5"/>
                    <a:pt x="544" y="5"/>
                  </a:cubicBezTo>
                  <a:cubicBezTo>
                    <a:pt x="543" y="5"/>
                    <a:pt x="543" y="5"/>
                    <a:pt x="543" y="5"/>
                  </a:cubicBezTo>
                  <a:cubicBezTo>
                    <a:pt x="540" y="5"/>
                    <a:pt x="538" y="6"/>
                    <a:pt x="536" y="7"/>
                  </a:cubicBezTo>
                  <a:cubicBezTo>
                    <a:pt x="533" y="9"/>
                    <a:pt x="531" y="8"/>
                    <a:pt x="527" y="10"/>
                  </a:cubicBezTo>
                  <a:cubicBezTo>
                    <a:pt x="522" y="13"/>
                    <a:pt x="518" y="15"/>
                    <a:pt x="513" y="15"/>
                  </a:cubicBezTo>
                  <a:cubicBezTo>
                    <a:pt x="509" y="15"/>
                    <a:pt x="505" y="14"/>
                    <a:pt x="502" y="13"/>
                  </a:cubicBezTo>
                  <a:cubicBezTo>
                    <a:pt x="495" y="10"/>
                    <a:pt x="489" y="6"/>
                    <a:pt x="485" y="3"/>
                  </a:cubicBezTo>
                  <a:cubicBezTo>
                    <a:pt x="482" y="1"/>
                    <a:pt x="480" y="0"/>
                    <a:pt x="478" y="0"/>
                  </a:cubicBezTo>
                </a:path>
              </a:pathLst>
            </a:custGeom>
            <a:solidFill>
              <a:srgbClr val="203864"/>
            </a:solidFill>
            <a:ln w="9525">
              <a:solidFill>
                <a:srgbClr val="203864"/>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50" name="Freeform 268"/>
            <p:cNvSpPr>
              <a:spLocks noEditPoints="1"/>
            </p:cNvSpPr>
            <p:nvPr/>
          </p:nvSpPr>
          <p:spPr bwMode="auto">
            <a:xfrm>
              <a:off x="3427374" y="1719237"/>
              <a:ext cx="652332" cy="165046"/>
            </a:xfrm>
            <a:custGeom>
              <a:avLst/>
              <a:gdLst>
                <a:gd name="T0" fmla="*/ 357 w 509"/>
                <a:gd name="T1" fmla="*/ 124 h 124"/>
                <a:gd name="T2" fmla="*/ 341 w 509"/>
                <a:gd name="T3" fmla="*/ 120 h 124"/>
                <a:gd name="T4" fmla="*/ 360 w 509"/>
                <a:gd name="T5" fmla="*/ 92 h 124"/>
                <a:gd name="T6" fmla="*/ 361 w 509"/>
                <a:gd name="T7" fmla="*/ 121 h 124"/>
                <a:gd name="T8" fmla="*/ 501 w 509"/>
                <a:gd name="T9" fmla="*/ 88 h 124"/>
                <a:gd name="T10" fmla="*/ 483 w 509"/>
                <a:gd name="T11" fmla="*/ 86 h 124"/>
                <a:gd name="T12" fmla="*/ 474 w 509"/>
                <a:gd name="T13" fmla="*/ 87 h 124"/>
                <a:gd name="T14" fmla="*/ 483 w 509"/>
                <a:gd name="T15" fmla="*/ 86 h 124"/>
                <a:gd name="T16" fmla="*/ 362 w 509"/>
                <a:gd name="T17" fmla="*/ 83 h 124"/>
                <a:gd name="T18" fmla="*/ 362 w 509"/>
                <a:gd name="T19" fmla="*/ 82 h 124"/>
                <a:gd name="T20" fmla="*/ 362 w 509"/>
                <a:gd name="T21" fmla="*/ 82 h 124"/>
                <a:gd name="T22" fmla="*/ 362 w 509"/>
                <a:gd name="T23" fmla="*/ 82 h 124"/>
                <a:gd name="T24" fmla="*/ 362 w 509"/>
                <a:gd name="T25" fmla="*/ 82 h 124"/>
                <a:gd name="T26" fmla="*/ 362 w 509"/>
                <a:gd name="T27" fmla="*/ 82 h 124"/>
                <a:gd name="T28" fmla="*/ 362 w 509"/>
                <a:gd name="T29" fmla="*/ 82 h 124"/>
                <a:gd name="T30" fmla="*/ 362 w 509"/>
                <a:gd name="T31" fmla="*/ 82 h 124"/>
                <a:gd name="T32" fmla="*/ 363 w 509"/>
                <a:gd name="T33" fmla="*/ 82 h 124"/>
                <a:gd name="T34" fmla="*/ 326 w 509"/>
                <a:gd name="T35" fmla="*/ 81 h 124"/>
                <a:gd name="T36" fmla="*/ 363 w 509"/>
                <a:gd name="T37" fmla="*/ 81 h 124"/>
                <a:gd name="T38" fmla="*/ 363 w 509"/>
                <a:gd name="T39" fmla="*/ 81 h 124"/>
                <a:gd name="T40" fmla="*/ 363 w 509"/>
                <a:gd name="T41" fmla="*/ 81 h 124"/>
                <a:gd name="T42" fmla="*/ 363 w 509"/>
                <a:gd name="T43" fmla="*/ 81 h 124"/>
                <a:gd name="T44" fmla="*/ 413 w 509"/>
                <a:gd name="T45" fmla="*/ 75 h 124"/>
                <a:gd name="T46" fmla="*/ 435 w 509"/>
                <a:gd name="T47" fmla="*/ 71 h 124"/>
                <a:gd name="T48" fmla="*/ 435 w 509"/>
                <a:gd name="T49" fmla="*/ 71 h 124"/>
                <a:gd name="T50" fmla="*/ 326 w 509"/>
                <a:gd name="T51" fmla="*/ 79 h 124"/>
                <a:gd name="T52" fmla="*/ 62 w 509"/>
                <a:gd name="T53" fmla="*/ 54 h 124"/>
                <a:gd name="T54" fmla="*/ 75 w 509"/>
                <a:gd name="T55" fmla="*/ 56 h 124"/>
                <a:gd name="T56" fmla="*/ 62 w 509"/>
                <a:gd name="T57" fmla="*/ 54 h 124"/>
                <a:gd name="T58" fmla="*/ 83 w 509"/>
                <a:gd name="T59" fmla="*/ 55 h 124"/>
                <a:gd name="T60" fmla="*/ 96 w 509"/>
                <a:gd name="T61" fmla="*/ 51 h 124"/>
                <a:gd name="T62" fmla="*/ 300 w 509"/>
                <a:gd name="T63" fmla="*/ 51 h 124"/>
                <a:gd name="T64" fmla="*/ 316 w 509"/>
                <a:gd name="T65" fmla="*/ 49 h 124"/>
                <a:gd name="T66" fmla="*/ 290 w 509"/>
                <a:gd name="T67" fmla="*/ 48 h 124"/>
                <a:gd name="T68" fmla="*/ 147 w 509"/>
                <a:gd name="T69" fmla="*/ 43 h 124"/>
                <a:gd name="T70" fmla="*/ 106 w 509"/>
                <a:gd name="T71" fmla="*/ 40 h 124"/>
                <a:gd name="T72" fmla="*/ 106 w 509"/>
                <a:gd name="T73" fmla="*/ 40 h 124"/>
                <a:gd name="T74" fmla="*/ 43 w 509"/>
                <a:gd name="T75" fmla="*/ 42 h 124"/>
                <a:gd name="T76" fmla="*/ 38 w 509"/>
                <a:gd name="T77" fmla="*/ 36 h 124"/>
                <a:gd name="T78" fmla="*/ 125 w 509"/>
                <a:gd name="T79" fmla="*/ 35 h 124"/>
                <a:gd name="T80" fmla="*/ 131 w 509"/>
                <a:gd name="T81" fmla="*/ 39 h 124"/>
                <a:gd name="T82" fmla="*/ 112 w 509"/>
                <a:gd name="T83" fmla="*/ 33 h 124"/>
                <a:gd name="T84" fmla="*/ 115 w 509"/>
                <a:gd name="T85" fmla="*/ 31 h 124"/>
                <a:gd name="T86" fmla="*/ 252 w 509"/>
                <a:gd name="T87" fmla="*/ 34 h 124"/>
                <a:gd name="T88" fmla="*/ 271 w 509"/>
                <a:gd name="T89" fmla="*/ 41 h 124"/>
                <a:gd name="T90" fmla="*/ 260 w 509"/>
                <a:gd name="T91" fmla="*/ 43 h 124"/>
                <a:gd name="T92" fmla="*/ 246 w 509"/>
                <a:gd name="T93" fmla="*/ 33 h 124"/>
                <a:gd name="T94" fmla="*/ 208 w 509"/>
                <a:gd name="T95" fmla="*/ 19 h 124"/>
                <a:gd name="T96" fmla="*/ 36 w 509"/>
                <a:gd name="T97" fmla="*/ 21 h 124"/>
                <a:gd name="T98" fmla="*/ 190 w 509"/>
                <a:gd name="T99" fmla="*/ 17 h 124"/>
                <a:gd name="T100" fmla="*/ 160 w 509"/>
                <a:gd name="T101" fmla="*/ 41 h 124"/>
                <a:gd name="T102" fmla="*/ 179 w 509"/>
                <a:gd name="T103" fmla="*/ 23 h 124"/>
                <a:gd name="T104" fmla="*/ 15 w 509"/>
                <a:gd name="T105" fmla="*/ 13 h 124"/>
                <a:gd name="T106" fmla="*/ 11 w 509"/>
                <a:gd name="T107" fmla="*/ 14 h 124"/>
                <a:gd name="T108" fmla="*/ 32 w 509"/>
                <a:gd name="T109" fmla="*/ 0 h 124"/>
                <a:gd name="T110" fmla="*/ 31 w 509"/>
                <a:gd name="T111" fmla="*/ 2 h 124"/>
                <a:gd name="T112" fmla="*/ 32 w 509"/>
                <a:gd name="T11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9" h="124">
                  <a:moveTo>
                    <a:pt x="360" y="123"/>
                  </a:moveTo>
                  <a:cubicBezTo>
                    <a:pt x="360" y="124"/>
                    <a:pt x="358" y="124"/>
                    <a:pt x="357" y="124"/>
                  </a:cubicBezTo>
                  <a:cubicBezTo>
                    <a:pt x="357" y="124"/>
                    <a:pt x="357" y="124"/>
                    <a:pt x="357" y="124"/>
                  </a:cubicBezTo>
                  <a:cubicBezTo>
                    <a:pt x="358" y="124"/>
                    <a:pt x="360" y="124"/>
                    <a:pt x="360" y="123"/>
                  </a:cubicBezTo>
                  <a:moveTo>
                    <a:pt x="343" y="120"/>
                  </a:moveTo>
                  <a:cubicBezTo>
                    <a:pt x="343" y="120"/>
                    <a:pt x="342" y="120"/>
                    <a:pt x="341" y="120"/>
                  </a:cubicBezTo>
                  <a:cubicBezTo>
                    <a:pt x="342" y="120"/>
                    <a:pt x="343" y="120"/>
                    <a:pt x="343" y="120"/>
                  </a:cubicBezTo>
                  <a:cubicBezTo>
                    <a:pt x="343" y="120"/>
                    <a:pt x="343" y="120"/>
                    <a:pt x="343" y="120"/>
                  </a:cubicBezTo>
                  <a:moveTo>
                    <a:pt x="360" y="92"/>
                  </a:moveTo>
                  <a:cubicBezTo>
                    <a:pt x="360" y="95"/>
                    <a:pt x="361" y="98"/>
                    <a:pt x="361" y="101"/>
                  </a:cubicBezTo>
                  <a:cubicBezTo>
                    <a:pt x="361" y="108"/>
                    <a:pt x="361" y="115"/>
                    <a:pt x="361" y="121"/>
                  </a:cubicBezTo>
                  <a:cubicBezTo>
                    <a:pt x="361" y="121"/>
                    <a:pt x="361" y="121"/>
                    <a:pt x="361" y="121"/>
                  </a:cubicBezTo>
                  <a:cubicBezTo>
                    <a:pt x="361" y="115"/>
                    <a:pt x="361" y="108"/>
                    <a:pt x="361" y="101"/>
                  </a:cubicBezTo>
                  <a:cubicBezTo>
                    <a:pt x="361" y="98"/>
                    <a:pt x="360" y="95"/>
                    <a:pt x="360" y="92"/>
                  </a:cubicBezTo>
                  <a:moveTo>
                    <a:pt x="501" y="88"/>
                  </a:moveTo>
                  <a:cubicBezTo>
                    <a:pt x="504" y="88"/>
                    <a:pt x="506" y="89"/>
                    <a:pt x="509" y="90"/>
                  </a:cubicBezTo>
                  <a:cubicBezTo>
                    <a:pt x="507" y="89"/>
                    <a:pt x="504" y="88"/>
                    <a:pt x="501" y="88"/>
                  </a:cubicBezTo>
                  <a:moveTo>
                    <a:pt x="483" y="86"/>
                  </a:moveTo>
                  <a:cubicBezTo>
                    <a:pt x="481" y="86"/>
                    <a:pt x="479" y="86"/>
                    <a:pt x="477" y="87"/>
                  </a:cubicBezTo>
                  <a:cubicBezTo>
                    <a:pt x="476" y="87"/>
                    <a:pt x="475" y="87"/>
                    <a:pt x="474" y="87"/>
                  </a:cubicBezTo>
                  <a:cubicBezTo>
                    <a:pt x="474" y="87"/>
                    <a:pt x="474" y="87"/>
                    <a:pt x="474" y="87"/>
                  </a:cubicBezTo>
                  <a:cubicBezTo>
                    <a:pt x="475" y="87"/>
                    <a:pt x="476" y="87"/>
                    <a:pt x="477" y="87"/>
                  </a:cubicBezTo>
                  <a:cubicBezTo>
                    <a:pt x="479" y="86"/>
                    <a:pt x="481" y="86"/>
                    <a:pt x="483" y="86"/>
                  </a:cubicBezTo>
                  <a:cubicBezTo>
                    <a:pt x="483" y="86"/>
                    <a:pt x="483" y="86"/>
                    <a:pt x="483" y="86"/>
                  </a:cubicBezTo>
                  <a:moveTo>
                    <a:pt x="362" y="83"/>
                  </a:moveTo>
                  <a:cubicBezTo>
                    <a:pt x="362" y="83"/>
                    <a:pt x="362" y="83"/>
                    <a:pt x="362" y="83"/>
                  </a:cubicBezTo>
                  <a:cubicBezTo>
                    <a:pt x="362" y="83"/>
                    <a:pt x="362" y="83"/>
                    <a:pt x="362" y="83"/>
                  </a:cubicBezTo>
                  <a:moveTo>
                    <a:pt x="362" y="82"/>
                  </a:moveTo>
                  <a:cubicBezTo>
                    <a:pt x="362" y="83"/>
                    <a:pt x="362" y="83"/>
                    <a:pt x="362" y="83"/>
                  </a:cubicBezTo>
                  <a:cubicBezTo>
                    <a:pt x="362" y="83"/>
                    <a:pt x="362" y="83"/>
                    <a:pt x="362" y="82"/>
                  </a:cubicBezTo>
                  <a:moveTo>
                    <a:pt x="362" y="82"/>
                  </a:moveTo>
                  <a:cubicBezTo>
                    <a:pt x="362" y="82"/>
                    <a:pt x="362" y="82"/>
                    <a:pt x="362" y="82"/>
                  </a:cubicBezTo>
                  <a:cubicBezTo>
                    <a:pt x="362" y="82"/>
                    <a:pt x="362" y="82"/>
                    <a:pt x="362" y="82"/>
                  </a:cubicBezTo>
                  <a:moveTo>
                    <a:pt x="362" y="82"/>
                  </a:moveTo>
                  <a:cubicBezTo>
                    <a:pt x="362" y="82"/>
                    <a:pt x="362" y="82"/>
                    <a:pt x="362" y="82"/>
                  </a:cubicBezTo>
                  <a:cubicBezTo>
                    <a:pt x="362" y="82"/>
                    <a:pt x="362" y="82"/>
                    <a:pt x="362" y="82"/>
                  </a:cubicBezTo>
                  <a:moveTo>
                    <a:pt x="362" y="82"/>
                  </a:moveTo>
                  <a:cubicBezTo>
                    <a:pt x="362" y="82"/>
                    <a:pt x="362" y="82"/>
                    <a:pt x="362" y="82"/>
                  </a:cubicBezTo>
                  <a:cubicBezTo>
                    <a:pt x="362" y="82"/>
                    <a:pt x="362" y="82"/>
                    <a:pt x="362" y="82"/>
                  </a:cubicBezTo>
                  <a:moveTo>
                    <a:pt x="362" y="82"/>
                  </a:moveTo>
                  <a:cubicBezTo>
                    <a:pt x="362" y="82"/>
                    <a:pt x="362" y="82"/>
                    <a:pt x="362" y="82"/>
                  </a:cubicBezTo>
                  <a:cubicBezTo>
                    <a:pt x="362" y="82"/>
                    <a:pt x="362" y="82"/>
                    <a:pt x="362" y="82"/>
                  </a:cubicBezTo>
                  <a:moveTo>
                    <a:pt x="362" y="82"/>
                  </a:moveTo>
                  <a:cubicBezTo>
                    <a:pt x="362" y="82"/>
                    <a:pt x="362" y="82"/>
                    <a:pt x="362" y="82"/>
                  </a:cubicBezTo>
                  <a:cubicBezTo>
                    <a:pt x="362" y="82"/>
                    <a:pt x="362" y="82"/>
                    <a:pt x="362" y="82"/>
                  </a:cubicBezTo>
                  <a:moveTo>
                    <a:pt x="362" y="82"/>
                  </a:moveTo>
                  <a:cubicBezTo>
                    <a:pt x="362" y="82"/>
                    <a:pt x="362" y="82"/>
                    <a:pt x="362" y="82"/>
                  </a:cubicBezTo>
                  <a:cubicBezTo>
                    <a:pt x="362" y="82"/>
                    <a:pt x="362" y="82"/>
                    <a:pt x="362" y="82"/>
                  </a:cubicBezTo>
                  <a:moveTo>
                    <a:pt x="363" y="82"/>
                  </a:moveTo>
                  <a:cubicBezTo>
                    <a:pt x="363" y="82"/>
                    <a:pt x="363" y="82"/>
                    <a:pt x="362" y="82"/>
                  </a:cubicBezTo>
                  <a:cubicBezTo>
                    <a:pt x="363" y="82"/>
                    <a:pt x="363" y="82"/>
                    <a:pt x="363" y="82"/>
                  </a:cubicBezTo>
                  <a:moveTo>
                    <a:pt x="326" y="81"/>
                  </a:moveTo>
                  <a:cubicBezTo>
                    <a:pt x="326" y="83"/>
                    <a:pt x="326" y="85"/>
                    <a:pt x="326" y="87"/>
                  </a:cubicBezTo>
                  <a:cubicBezTo>
                    <a:pt x="326" y="85"/>
                    <a:pt x="326" y="83"/>
                    <a:pt x="326" y="81"/>
                  </a:cubicBezTo>
                  <a:cubicBezTo>
                    <a:pt x="326" y="81"/>
                    <a:pt x="326" y="81"/>
                    <a:pt x="326" y="81"/>
                  </a:cubicBezTo>
                  <a:moveTo>
                    <a:pt x="363" y="81"/>
                  </a:moveTo>
                  <a:cubicBezTo>
                    <a:pt x="363" y="81"/>
                    <a:pt x="363" y="81"/>
                    <a:pt x="363" y="81"/>
                  </a:cubicBezTo>
                  <a:cubicBezTo>
                    <a:pt x="363" y="81"/>
                    <a:pt x="363" y="81"/>
                    <a:pt x="363" y="81"/>
                  </a:cubicBezTo>
                  <a:moveTo>
                    <a:pt x="363" y="81"/>
                  </a:moveTo>
                  <a:cubicBezTo>
                    <a:pt x="363" y="81"/>
                    <a:pt x="363" y="81"/>
                    <a:pt x="363" y="81"/>
                  </a:cubicBezTo>
                  <a:cubicBezTo>
                    <a:pt x="363" y="81"/>
                    <a:pt x="363" y="81"/>
                    <a:pt x="363" y="81"/>
                  </a:cubicBezTo>
                  <a:moveTo>
                    <a:pt x="363" y="81"/>
                  </a:moveTo>
                  <a:cubicBezTo>
                    <a:pt x="363" y="81"/>
                    <a:pt x="363" y="81"/>
                    <a:pt x="363" y="81"/>
                  </a:cubicBezTo>
                  <a:cubicBezTo>
                    <a:pt x="363" y="81"/>
                    <a:pt x="363" y="81"/>
                    <a:pt x="363" y="81"/>
                  </a:cubicBezTo>
                  <a:moveTo>
                    <a:pt x="363" y="81"/>
                  </a:moveTo>
                  <a:cubicBezTo>
                    <a:pt x="363" y="81"/>
                    <a:pt x="363" y="81"/>
                    <a:pt x="363" y="81"/>
                  </a:cubicBezTo>
                  <a:cubicBezTo>
                    <a:pt x="363" y="81"/>
                    <a:pt x="363" y="81"/>
                    <a:pt x="363" y="81"/>
                  </a:cubicBezTo>
                  <a:moveTo>
                    <a:pt x="420" y="74"/>
                  </a:moveTo>
                  <a:cubicBezTo>
                    <a:pt x="417" y="74"/>
                    <a:pt x="415" y="75"/>
                    <a:pt x="413" y="75"/>
                  </a:cubicBezTo>
                  <a:cubicBezTo>
                    <a:pt x="413" y="75"/>
                    <a:pt x="413" y="75"/>
                    <a:pt x="413" y="75"/>
                  </a:cubicBezTo>
                  <a:cubicBezTo>
                    <a:pt x="415" y="75"/>
                    <a:pt x="417" y="74"/>
                    <a:pt x="420" y="74"/>
                  </a:cubicBezTo>
                  <a:moveTo>
                    <a:pt x="435" y="71"/>
                  </a:moveTo>
                  <a:cubicBezTo>
                    <a:pt x="430" y="71"/>
                    <a:pt x="425" y="73"/>
                    <a:pt x="420" y="74"/>
                  </a:cubicBezTo>
                  <a:cubicBezTo>
                    <a:pt x="425" y="73"/>
                    <a:pt x="430" y="71"/>
                    <a:pt x="435" y="71"/>
                  </a:cubicBezTo>
                  <a:cubicBezTo>
                    <a:pt x="435" y="71"/>
                    <a:pt x="435" y="71"/>
                    <a:pt x="435" y="71"/>
                  </a:cubicBezTo>
                  <a:moveTo>
                    <a:pt x="328" y="58"/>
                  </a:moveTo>
                  <a:cubicBezTo>
                    <a:pt x="327" y="58"/>
                    <a:pt x="327" y="59"/>
                    <a:pt x="327" y="60"/>
                  </a:cubicBezTo>
                  <a:cubicBezTo>
                    <a:pt x="326" y="64"/>
                    <a:pt x="326" y="72"/>
                    <a:pt x="326" y="79"/>
                  </a:cubicBezTo>
                  <a:cubicBezTo>
                    <a:pt x="326" y="72"/>
                    <a:pt x="326" y="64"/>
                    <a:pt x="327" y="60"/>
                  </a:cubicBezTo>
                  <a:cubicBezTo>
                    <a:pt x="327" y="59"/>
                    <a:pt x="327" y="58"/>
                    <a:pt x="328" y="58"/>
                  </a:cubicBezTo>
                  <a:moveTo>
                    <a:pt x="62" y="54"/>
                  </a:moveTo>
                  <a:cubicBezTo>
                    <a:pt x="64" y="55"/>
                    <a:pt x="65" y="55"/>
                    <a:pt x="67" y="56"/>
                  </a:cubicBezTo>
                  <a:cubicBezTo>
                    <a:pt x="68" y="56"/>
                    <a:pt x="71" y="56"/>
                    <a:pt x="72" y="56"/>
                  </a:cubicBezTo>
                  <a:cubicBezTo>
                    <a:pt x="73" y="56"/>
                    <a:pt x="74" y="56"/>
                    <a:pt x="75" y="56"/>
                  </a:cubicBezTo>
                  <a:cubicBezTo>
                    <a:pt x="75" y="56"/>
                    <a:pt x="76" y="56"/>
                    <a:pt x="76" y="56"/>
                  </a:cubicBezTo>
                  <a:cubicBezTo>
                    <a:pt x="76" y="56"/>
                    <a:pt x="75" y="56"/>
                    <a:pt x="74" y="56"/>
                  </a:cubicBezTo>
                  <a:cubicBezTo>
                    <a:pt x="69" y="56"/>
                    <a:pt x="66" y="55"/>
                    <a:pt x="62" y="54"/>
                  </a:cubicBezTo>
                  <a:moveTo>
                    <a:pt x="96" y="51"/>
                  </a:moveTo>
                  <a:cubicBezTo>
                    <a:pt x="89" y="53"/>
                    <a:pt x="85" y="55"/>
                    <a:pt x="79" y="55"/>
                  </a:cubicBezTo>
                  <a:cubicBezTo>
                    <a:pt x="80" y="55"/>
                    <a:pt x="82" y="55"/>
                    <a:pt x="83" y="55"/>
                  </a:cubicBezTo>
                  <a:cubicBezTo>
                    <a:pt x="85" y="54"/>
                    <a:pt x="87" y="54"/>
                    <a:pt x="89" y="53"/>
                  </a:cubicBezTo>
                  <a:cubicBezTo>
                    <a:pt x="90" y="53"/>
                    <a:pt x="90" y="53"/>
                    <a:pt x="91" y="53"/>
                  </a:cubicBezTo>
                  <a:cubicBezTo>
                    <a:pt x="93" y="52"/>
                    <a:pt x="94" y="52"/>
                    <a:pt x="96" y="51"/>
                  </a:cubicBezTo>
                  <a:cubicBezTo>
                    <a:pt x="96" y="51"/>
                    <a:pt x="96" y="51"/>
                    <a:pt x="96" y="51"/>
                  </a:cubicBezTo>
                  <a:moveTo>
                    <a:pt x="316" y="49"/>
                  </a:moveTo>
                  <a:cubicBezTo>
                    <a:pt x="306" y="49"/>
                    <a:pt x="304" y="51"/>
                    <a:pt x="300" y="51"/>
                  </a:cubicBezTo>
                  <a:cubicBezTo>
                    <a:pt x="300" y="51"/>
                    <a:pt x="300" y="51"/>
                    <a:pt x="300" y="51"/>
                  </a:cubicBezTo>
                  <a:cubicBezTo>
                    <a:pt x="304" y="51"/>
                    <a:pt x="306" y="49"/>
                    <a:pt x="316" y="49"/>
                  </a:cubicBezTo>
                  <a:cubicBezTo>
                    <a:pt x="316" y="49"/>
                    <a:pt x="316" y="49"/>
                    <a:pt x="316" y="49"/>
                  </a:cubicBezTo>
                  <a:moveTo>
                    <a:pt x="282" y="44"/>
                  </a:moveTo>
                  <a:cubicBezTo>
                    <a:pt x="282" y="44"/>
                    <a:pt x="282" y="45"/>
                    <a:pt x="283" y="45"/>
                  </a:cubicBezTo>
                  <a:cubicBezTo>
                    <a:pt x="285" y="47"/>
                    <a:pt x="287" y="48"/>
                    <a:pt x="290" y="48"/>
                  </a:cubicBezTo>
                  <a:cubicBezTo>
                    <a:pt x="290" y="48"/>
                    <a:pt x="291" y="48"/>
                    <a:pt x="291" y="48"/>
                  </a:cubicBezTo>
                  <a:cubicBezTo>
                    <a:pt x="288" y="46"/>
                    <a:pt x="285" y="45"/>
                    <a:pt x="282" y="44"/>
                  </a:cubicBezTo>
                  <a:moveTo>
                    <a:pt x="147" y="43"/>
                  </a:moveTo>
                  <a:cubicBezTo>
                    <a:pt x="144" y="44"/>
                    <a:pt x="142" y="44"/>
                    <a:pt x="141" y="45"/>
                  </a:cubicBezTo>
                  <a:cubicBezTo>
                    <a:pt x="143" y="45"/>
                    <a:pt x="145" y="44"/>
                    <a:pt x="147" y="43"/>
                  </a:cubicBezTo>
                  <a:moveTo>
                    <a:pt x="106" y="40"/>
                  </a:moveTo>
                  <a:cubicBezTo>
                    <a:pt x="104" y="43"/>
                    <a:pt x="102" y="46"/>
                    <a:pt x="101" y="48"/>
                  </a:cubicBezTo>
                  <a:cubicBezTo>
                    <a:pt x="102" y="47"/>
                    <a:pt x="104" y="45"/>
                    <a:pt x="105" y="43"/>
                  </a:cubicBezTo>
                  <a:cubicBezTo>
                    <a:pt x="105" y="42"/>
                    <a:pt x="106" y="41"/>
                    <a:pt x="106" y="40"/>
                  </a:cubicBezTo>
                  <a:moveTo>
                    <a:pt x="35" y="32"/>
                  </a:moveTo>
                  <a:cubicBezTo>
                    <a:pt x="36" y="34"/>
                    <a:pt x="36" y="35"/>
                    <a:pt x="38" y="37"/>
                  </a:cubicBezTo>
                  <a:cubicBezTo>
                    <a:pt x="40" y="38"/>
                    <a:pt x="41" y="41"/>
                    <a:pt x="43" y="42"/>
                  </a:cubicBezTo>
                  <a:cubicBezTo>
                    <a:pt x="45" y="43"/>
                    <a:pt x="46" y="46"/>
                    <a:pt x="48" y="47"/>
                  </a:cubicBezTo>
                  <a:cubicBezTo>
                    <a:pt x="50" y="48"/>
                    <a:pt x="51" y="50"/>
                    <a:pt x="53" y="51"/>
                  </a:cubicBezTo>
                  <a:cubicBezTo>
                    <a:pt x="48" y="47"/>
                    <a:pt x="43" y="41"/>
                    <a:pt x="38" y="36"/>
                  </a:cubicBezTo>
                  <a:cubicBezTo>
                    <a:pt x="37" y="35"/>
                    <a:pt x="36" y="34"/>
                    <a:pt x="35" y="32"/>
                  </a:cubicBezTo>
                  <a:moveTo>
                    <a:pt x="118" y="31"/>
                  </a:moveTo>
                  <a:cubicBezTo>
                    <a:pt x="120" y="32"/>
                    <a:pt x="122" y="34"/>
                    <a:pt x="125" y="35"/>
                  </a:cubicBezTo>
                  <a:cubicBezTo>
                    <a:pt x="129" y="38"/>
                    <a:pt x="131" y="41"/>
                    <a:pt x="135" y="44"/>
                  </a:cubicBezTo>
                  <a:cubicBezTo>
                    <a:pt x="135" y="44"/>
                    <a:pt x="135" y="44"/>
                    <a:pt x="135" y="44"/>
                  </a:cubicBezTo>
                  <a:cubicBezTo>
                    <a:pt x="134" y="43"/>
                    <a:pt x="133" y="41"/>
                    <a:pt x="131" y="39"/>
                  </a:cubicBezTo>
                  <a:cubicBezTo>
                    <a:pt x="129" y="36"/>
                    <a:pt x="123" y="32"/>
                    <a:pt x="118" y="31"/>
                  </a:cubicBezTo>
                  <a:moveTo>
                    <a:pt x="115" y="31"/>
                  </a:moveTo>
                  <a:cubicBezTo>
                    <a:pt x="114" y="31"/>
                    <a:pt x="113" y="32"/>
                    <a:pt x="112" y="33"/>
                  </a:cubicBezTo>
                  <a:cubicBezTo>
                    <a:pt x="111" y="33"/>
                    <a:pt x="111" y="34"/>
                    <a:pt x="110" y="34"/>
                  </a:cubicBezTo>
                  <a:cubicBezTo>
                    <a:pt x="111" y="34"/>
                    <a:pt x="112" y="33"/>
                    <a:pt x="113" y="32"/>
                  </a:cubicBezTo>
                  <a:cubicBezTo>
                    <a:pt x="114" y="32"/>
                    <a:pt x="114" y="32"/>
                    <a:pt x="115" y="31"/>
                  </a:cubicBezTo>
                  <a:moveTo>
                    <a:pt x="242" y="31"/>
                  </a:moveTo>
                  <a:cubicBezTo>
                    <a:pt x="245" y="33"/>
                    <a:pt x="248" y="34"/>
                    <a:pt x="251" y="34"/>
                  </a:cubicBezTo>
                  <a:cubicBezTo>
                    <a:pt x="251" y="34"/>
                    <a:pt x="252" y="34"/>
                    <a:pt x="252" y="34"/>
                  </a:cubicBezTo>
                  <a:cubicBezTo>
                    <a:pt x="253" y="36"/>
                    <a:pt x="254" y="42"/>
                    <a:pt x="258" y="45"/>
                  </a:cubicBezTo>
                  <a:cubicBezTo>
                    <a:pt x="260" y="45"/>
                    <a:pt x="262" y="45"/>
                    <a:pt x="263" y="45"/>
                  </a:cubicBezTo>
                  <a:cubicBezTo>
                    <a:pt x="266" y="45"/>
                    <a:pt x="268" y="44"/>
                    <a:pt x="271" y="41"/>
                  </a:cubicBezTo>
                  <a:cubicBezTo>
                    <a:pt x="269" y="41"/>
                    <a:pt x="267" y="43"/>
                    <a:pt x="266" y="44"/>
                  </a:cubicBezTo>
                  <a:cubicBezTo>
                    <a:pt x="265" y="44"/>
                    <a:pt x="265" y="44"/>
                    <a:pt x="264" y="44"/>
                  </a:cubicBezTo>
                  <a:cubicBezTo>
                    <a:pt x="263" y="44"/>
                    <a:pt x="261" y="43"/>
                    <a:pt x="260" y="43"/>
                  </a:cubicBezTo>
                  <a:cubicBezTo>
                    <a:pt x="260" y="43"/>
                    <a:pt x="260" y="43"/>
                    <a:pt x="260" y="43"/>
                  </a:cubicBezTo>
                  <a:cubicBezTo>
                    <a:pt x="260" y="42"/>
                    <a:pt x="254" y="40"/>
                    <a:pt x="254" y="40"/>
                  </a:cubicBezTo>
                  <a:cubicBezTo>
                    <a:pt x="252" y="30"/>
                    <a:pt x="257" y="35"/>
                    <a:pt x="246" y="33"/>
                  </a:cubicBezTo>
                  <a:cubicBezTo>
                    <a:pt x="245" y="32"/>
                    <a:pt x="243" y="32"/>
                    <a:pt x="242" y="31"/>
                  </a:cubicBezTo>
                  <a:moveTo>
                    <a:pt x="202" y="18"/>
                  </a:moveTo>
                  <a:cubicBezTo>
                    <a:pt x="204" y="18"/>
                    <a:pt x="206" y="19"/>
                    <a:pt x="208" y="19"/>
                  </a:cubicBezTo>
                  <a:cubicBezTo>
                    <a:pt x="206" y="19"/>
                    <a:pt x="204" y="18"/>
                    <a:pt x="202" y="18"/>
                  </a:cubicBezTo>
                  <a:moveTo>
                    <a:pt x="36" y="17"/>
                  </a:moveTo>
                  <a:cubicBezTo>
                    <a:pt x="36" y="18"/>
                    <a:pt x="36" y="20"/>
                    <a:pt x="36" y="21"/>
                  </a:cubicBezTo>
                  <a:cubicBezTo>
                    <a:pt x="36" y="20"/>
                    <a:pt x="36" y="19"/>
                    <a:pt x="36" y="18"/>
                  </a:cubicBezTo>
                  <a:cubicBezTo>
                    <a:pt x="36" y="18"/>
                    <a:pt x="36" y="18"/>
                    <a:pt x="36" y="17"/>
                  </a:cubicBezTo>
                  <a:moveTo>
                    <a:pt x="190" y="17"/>
                  </a:moveTo>
                  <a:cubicBezTo>
                    <a:pt x="187" y="17"/>
                    <a:pt x="184" y="19"/>
                    <a:pt x="181" y="21"/>
                  </a:cubicBezTo>
                  <a:cubicBezTo>
                    <a:pt x="176" y="25"/>
                    <a:pt x="175" y="28"/>
                    <a:pt x="171" y="35"/>
                  </a:cubicBezTo>
                  <a:cubicBezTo>
                    <a:pt x="169" y="39"/>
                    <a:pt x="165" y="40"/>
                    <a:pt x="160" y="41"/>
                  </a:cubicBezTo>
                  <a:cubicBezTo>
                    <a:pt x="161" y="41"/>
                    <a:pt x="162" y="41"/>
                    <a:pt x="162" y="41"/>
                  </a:cubicBezTo>
                  <a:cubicBezTo>
                    <a:pt x="167" y="40"/>
                    <a:pt x="170" y="38"/>
                    <a:pt x="172" y="34"/>
                  </a:cubicBezTo>
                  <a:cubicBezTo>
                    <a:pt x="175" y="30"/>
                    <a:pt x="176" y="26"/>
                    <a:pt x="179" y="23"/>
                  </a:cubicBezTo>
                  <a:cubicBezTo>
                    <a:pt x="183" y="21"/>
                    <a:pt x="186" y="19"/>
                    <a:pt x="189" y="17"/>
                  </a:cubicBezTo>
                  <a:cubicBezTo>
                    <a:pt x="190" y="17"/>
                    <a:pt x="190" y="17"/>
                    <a:pt x="190" y="17"/>
                  </a:cubicBezTo>
                  <a:moveTo>
                    <a:pt x="15" y="13"/>
                  </a:moveTo>
                  <a:cubicBezTo>
                    <a:pt x="10" y="13"/>
                    <a:pt x="5" y="13"/>
                    <a:pt x="0" y="13"/>
                  </a:cubicBezTo>
                  <a:cubicBezTo>
                    <a:pt x="1" y="13"/>
                    <a:pt x="4" y="14"/>
                    <a:pt x="6" y="14"/>
                  </a:cubicBezTo>
                  <a:cubicBezTo>
                    <a:pt x="7" y="14"/>
                    <a:pt x="9" y="14"/>
                    <a:pt x="11" y="14"/>
                  </a:cubicBezTo>
                  <a:cubicBezTo>
                    <a:pt x="12" y="14"/>
                    <a:pt x="13" y="14"/>
                    <a:pt x="14" y="14"/>
                  </a:cubicBezTo>
                  <a:cubicBezTo>
                    <a:pt x="14" y="13"/>
                    <a:pt x="15" y="13"/>
                    <a:pt x="15" y="13"/>
                  </a:cubicBezTo>
                  <a:moveTo>
                    <a:pt x="32" y="0"/>
                  </a:moveTo>
                  <a:cubicBezTo>
                    <a:pt x="32" y="0"/>
                    <a:pt x="32" y="0"/>
                    <a:pt x="32" y="0"/>
                  </a:cubicBezTo>
                  <a:cubicBezTo>
                    <a:pt x="32" y="0"/>
                    <a:pt x="31" y="1"/>
                    <a:pt x="31" y="2"/>
                  </a:cubicBezTo>
                  <a:cubicBezTo>
                    <a:pt x="31" y="2"/>
                    <a:pt x="31" y="2"/>
                    <a:pt x="31" y="2"/>
                  </a:cubicBezTo>
                  <a:cubicBezTo>
                    <a:pt x="32" y="2"/>
                    <a:pt x="33" y="2"/>
                    <a:pt x="33" y="4"/>
                  </a:cubicBezTo>
                  <a:cubicBezTo>
                    <a:pt x="33" y="6"/>
                    <a:pt x="34" y="7"/>
                    <a:pt x="35" y="8"/>
                  </a:cubicBezTo>
                  <a:cubicBezTo>
                    <a:pt x="35" y="4"/>
                    <a:pt x="34" y="0"/>
                    <a:pt x="32"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51" name="Freeform 269"/>
            <p:cNvSpPr>
              <a:spLocks/>
            </p:cNvSpPr>
            <p:nvPr/>
          </p:nvSpPr>
          <p:spPr bwMode="auto">
            <a:xfrm>
              <a:off x="4004617" y="997564"/>
              <a:ext cx="3129" cy="3236"/>
            </a:xfrm>
            <a:custGeom>
              <a:avLst/>
              <a:gdLst>
                <a:gd name="T0" fmla="*/ 3 w 3"/>
                <a:gd name="T1" fmla="*/ 0 h 2"/>
                <a:gd name="T2" fmla="*/ 0 w 3"/>
                <a:gd name="T3" fmla="*/ 2 h 2"/>
                <a:gd name="T4" fmla="*/ 0 w 3"/>
                <a:gd name="T5" fmla="*/ 2 h 2"/>
                <a:gd name="T6" fmla="*/ 3 w 3"/>
                <a:gd name="T7" fmla="*/ 0 h 2"/>
                <a:gd name="T8" fmla="*/ 3 w 3"/>
                <a:gd name="T9" fmla="*/ 0 h 2"/>
                <a:gd name="T10" fmla="*/ 3 w 3"/>
                <a:gd name="T11" fmla="*/ 0 h 2"/>
                <a:gd name="T12" fmla="*/ 3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3" y="0"/>
                  </a:moveTo>
                  <a:cubicBezTo>
                    <a:pt x="3" y="0"/>
                    <a:pt x="2" y="1"/>
                    <a:pt x="0" y="2"/>
                  </a:cubicBezTo>
                  <a:cubicBezTo>
                    <a:pt x="0" y="2"/>
                    <a:pt x="0" y="2"/>
                    <a:pt x="0" y="2"/>
                  </a:cubicBezTo>
                  <a:cubicBezTo>
                    <a:pt x="2" y="1"/>
                    <a:pt x="3" y="0"/>
                    <a:pt x="3" y="0"/>
                  </a:cubicBezTo>
                  <a:cubicBezTo>
                    <a:pt x="3" y="0"/>
                    <a:pt x="3" y="0"/>
                    <a:pt x="3" y="0"/>
                  </a:cubicBezTo>
                  <a:cubicBezTo>
                    <a:pt x="3" y="0"/>
                    <a:pt x="3" y="0"/>
                    <a:pt x="3" y="0"/>
                  </a:cubicBezTo>
                  <a:cubicBezTo>
                    <a:pt x="3" y="0"/>
                    <a:pt x="3" y="0"/>
                    <a:pt x="3"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52" name="Freeform 270"/>
            <p:cNvSpPr>
              <a:spLocks noEditPoints="1"/>
            </p:cNvSpPr>
            <p:nvPr/>
          </p:nvSpPr>
          <p:spPr bwMode="auto">
            <a:xfrm>
              <a:off x="4078141" y="1518592"/>
              <a:ext cx="134534" cy="320384"/>
            </a:xfrm>
            <a:custGeom>
              <a:avLst/>
              <a:gdLst>
                <a:gd name="T0" fmla="*/ 0 w 105"/>
                <a:gd name="T1" fmla="*/ 232 h 242"/>
                <a:gd name="T2" fmla="*/ 2 w 105"/>
                <a:gd name="T3" fmla="*/ 235 h 242"/>
                <a:gd name="T4" fmla="*/ 9 w 105"/>
                <a:gd name="T5" fmla="*/ 242 h 242"/>
                <a:gd name="T6" fmla="*/ 0 w 105"/>
                <a:gd name="T7" fmla="*/ 232 h 242"/>
                <a:gd name="T8" fmla="*/ 25 w 105"/>
                <a:gd name="T9" fmla="*/ 175 h 242"/>
                <a:gd name="T10" fmla="*/ 3 w 105"/>
                <a:gd name="T11" fmla="*/ 186 h 242"/>
                <a:gd name="T12" fmla="*/ 31 w 105"/>
                <a:gd name="T13" fmla="*/ 175 h 242"/>
                <a:gd name="T14" fmla="*/ 25 w 105"/>
                <a:gd name="T15" fmla="*/ 175 h 242"/>
                <a:gd name="T16" fmla="*/ 41 w 105"/>
                <a:gd name="T17" fmla="*/ 147 h 242"/>
                <a:gd name="T18" fmla="*/ 41 w 105"/>
                <a:gd name="T19" fmla="*/ 170 h 242"/>
                <a:gd name="T20" fmla="*/ 41 w 105"/>
                <a:gd name="T21" fmla="*/ 147 h 242"/>
                <a:gd name="T22" fmla="*/ 29 w 105"/>
                <a:gd name="T23" fmla="*/ 115 h 242"/>
                <a:gd name="T24" fmla="*/ 30 w 105"/>
                <a:gd name="T25" fmla="*/ 118 h 242"/>
                <a:gd name="T26" fmla="*/ 29 w 105"/>
                <a:gd name="T27" fmla="*/ 115 h 242"/>
                <a:gd name="T28" fmla="*/ 70 w 105"/>
                <a:gd name="T29" fmla="*/ 63 h 242"/>
                <a:gd name="T30" fmla="*/ 61 w 105"/>
                <a:gd name="T31" fmla="*/ 80 h 242"/>
                <a:gd name="T32" fmla="*/ 38 w 105"/>
                <a:gd name="T33" fmla="*/ 98 h 242"/>
                <a:gd name="T34" fmla="*/ 41 w 105"/>
                <a:gd name="T35" fmla="*/ 98 h 242"/>
                <a:gd name="T36" fmla="*/ 64 w 105"/>
                <a:gd name="T37" fmla="*/ 80 h 242"/>
                <a:gd name="T38" fmla="*/ 70 w 105"/>
                <a:gd name="T39" fmla="*/ 63 h 242"/>
                <a:gd name="T40" fmla="*/ 93 w 105"/>
                <a:gd name="T41" fmla="*/ 0 h 242"/>
                <a:gd name="T42" fmla="*/ 92 w 105"/>
                <a:gd name="T43" fmla="*/ 0 h 242"/>
                <a:gd name="T44" fmla="*/ 59 w 105"/>
                <a:gd name="T45" fmla="*/ 25 h 242"/>
                <a:gd name="T46" fmla="*/ 56 w 105"/>
                <a:gd name="T47" fmla="*/ 49 h 242"/>
                <a:gd name="T48" fmla="*/ 56 w 105"/>
                <a:gd name="T49" fmla="*/ 31 h 242"/>
                <a:gd name="T50" fmla="*/ 79 w 105"/>
                <a:gd name="T51" fmla="*/ 8 h 242"/>
                <a:gd name="T52" fmla="*/ 90 w 105"/>
                <a:gd name="T53" fmla="*/ 3 h 242"/>
                <a:gd name="T54" fmla="*/ 96 w 105"/>
                <a:gd name="T55" fmla="*/ 4 h 242"/>
                <a:gd name="T56" fmla="*/ 101 w 105"/>
                <a:gd name="T57" fmla="*/ 5 h 242"/>
                <a:gd name="T58" fmla="*/ 105 w 105"/>
                <a:gd name="T59" fmla="*/ 3 h 242"/>
                <a:gd name="T60" fmla="*/ 93 w 105"/>
                <a:gd name="T61"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242">
                  <a:moveTo>
                    <a:pt x="0" y="232"/>
                  </a:moveTo>
                  <a:cubicBezTo>
                    <a:pt x="1" y="233"/>
                    <a:pt x="1" y="234"/>
                    <a:pt x="2" y="235"/>
                  </a:cubicBezTo>
                  <a:cubicBezTo>
                    <a:pt x="3" y="236"/>
                    <a:pt x="6" y="239"/>
                    <a:pt x="9" y="242"/>
                  </a:cubicBezTo>
                  <a:cubicBezTo>
                    <a:pt x="9" y="241"/>
                    <a:pt x="4" y="237"/>
                    <a:pt x="0" y="232"/>
                  </a:cubicBezTo>
                  <a:moveTo>
                    <a:pt x="25" y="175"/>
                  </a:moveTo>
                  <a:cubicBezTo>
                    <a:pt x="14" y="175"/>
                    <a:pt x="7" y="176"/>
                    <a:pt x="3" y="186"/>
                  </a:cubicBezTo>
                  <a:cubicBezTo>
                    <a:pt x="8" y="181"/>
                    <a:pt x="21" y="179"/>
                    <a:pt x="31" y="175"/>
                  </a:cubicBezTo>
                  <a:cubicBezTo>
                    <a:pt x="29" y="175"/>
                    <a:pt x="27" y="175"/>
                    <a:pt x="25" y="175"/>
                  </a:cubicBezTo>
                  <a:moveTo>
                    <a:pt x="41" y="147"/>
                  </a:moveTo>
                  <a:cubicBezTo>
                    <a:pt x="41" y="155"/>
                    <a:pt x="43" y="164"/>
                    <a:pt x="41" y="170"/>
                  </a:cubicBezTo>
                  <a:cubicBezTo>
                    <a:pt x="45" y="165"/>
                    <a:pt x="44" y="156"/>
                    <a:pt x="41" y="147"/>
                  </a:cubicBezTo>
                  <a:moveTo>
                    <a:pt x="29" y="115"/>
                  </a:moveTo>
                  <a:cubicBezTo>
                    <a:pt x="30" y="116"/>
                    <a:pt x="30" y="117"/>
                    <a:pt x="30" y="118"/>
                  </a:cubicBezTo>
                  <a:cubicBezTo>
                    <a:pt x="30" y="117"/>
                    <a:pt x="30" y="116"/>
                    <a:pt x="29" y="115"/>
                  </a:cubicBezTo>
                  <a:moveTo>
                    <a:pt x="70" y="63"/>
                  </a:moveTo>
                  <a:cubicBezTo>
                    <a:pt x="72" y="68"/>
                    <a:pt x="64" y="70"/>
                    <a:pt x="61" y="80"/>
                  </a:cubicBezTo>
                  <a:cubicBezTo>
                    <a:pt x="59" y="89"/>
                    <a:pt x="47" y="95"/>
                    <a:pt x="38" y="98"/>
                  </a:cubicBezTo>
                  <a:cubicBezTo>
                    <a:pt x="39" y="98"/>
                    <a:pt x="40" y="98"/>
                    <a:pt x="41" y="98"/>
                  </a:cubicBezTo>
                  <a:cubicBezTo>
                    <a:pt x="56" y="98"/>
                    <a:pt x="61" y="93"/>
                    <a:pt x="64" y="80"/>
                  </a:cubicBezTo>
                  <a:cubicBezTo>
                    <a:pt x="67" y="68"/>
                    <a:pt x="77" y="72"/>
                    <a:pt x="70" y="63"/>
                  </a:cubicBezTo>
                  <a:moveTo>
                    <a:pt x="93" y="0"/>
                  </a:moveTo>
                  <a:cubicBezTo>
                    <a:pt x="93" y="0"/>
                    <a:pt x="92" y="0"/>
                    <a:pt x="92" y="0"/>
                  </a:cubicBezTo>
                  <a:cubicBezTo>
                    <a:pt x="72" y="5"/>
                    <a:pt x="66" y="14"/>
                    <a:pt x="59" y="25"/>
                  </a:cubicBezTo>
                  <a:cubicBezTo>
                    <a:pt x="54" y="34"/>
                    <a:pt x="49" y="41"/>
                    <a:pt x="56" y="49"/>
                  </a:cubicBezTo>
                  <a:cubicBezTo>
                    <a:pt x="53" y="46"/>
                    <a:pt x="53" y="41"/>
                    <a:pt x="56" y="31"/>
                  </a:cubicBezTo>
                  <a:cubicBezTo>
                    <a:pt x="57" y="29"/>
                    <a:pt x="78" y="9"/>
                    <a:pt x="79" y="8"/>
                  </a:cubicBezTo>
                  <a:cubicBezTo>
                    <a:pt x="83" y="4"/>
                    <a:pt x="87" y="3"/>
                    <a:pt x="90" y="3"/>
                  </a:cubicBezTo>
                  <a:cubicBezTo>
                    <a:pt x="92" y="3"/>
                    <a:pt x="94" y="3"/>
                    <a:pt x="96" y="4"/>
                  </a:cubicBezTo>
                  <a:cubicBezTo>
                    <a:pt x="98" y="4"/>
                    <a:pt x="99" y="5"/>
                    <a:pt x="101" y="5"/>
                  </a:cubicBezTo>
                  <a:cubicBezTo>
                    <a:pt x="102" y="5"/>
                    <a:pt x="104" y="4"/>
                    <a:pt x="105" y="3"/>
                  </a:cubicBezTo>
                  <a:cubicBezTo>
                    <a:pt x="100" y="1"/>
                    <a:pt x="95" y="0"/>
                    <a:pt x="93"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53" name="Freeform 271"/>
            <p:cNvSpPr>
              <a:spLocks/>
            </p:cNvSpPr>
            <p:nvPr/>
          </p:nvSpPr>
          <p:spPr bwMode="auto">
            <a:xfrm>
              <a:off x="3269376" y="1279113"/>
              <a:ext cx="195543" cy="456304"/>
            </a:xfrm>
            <a:custGeom>
              <a:avLst/>
              <a:gdLst>
                <a:gd name="T0" fmla="*/ 37 w 152"/>
                <a:gd name="T1" fmla="*/ 6 h 344"/>
                <a:gd name="T2" fmla="*/ 32 w 152"/>
                <a:gd name="T3" fmla="*/ 11 h 344"/>
                <a:gd name="T4" fmla="*/ 29 w 152"/>
                <a:gd name="T5" fmla="*/ 11 h 344"/>
                <a:gd name="T6" fmla="*/ 23 w 152"/>
                <a:gd name="T7" fmla="*/ 10 h 344"/>
                <a:gd name="T8" fmla="*/ 19 w 152"/>
                <a:gd name="T9" fmla="*/ 36 h 344"/>
                <a:gd name="T10" fmla="*/ 27 w 152"/>
                <a:gd name="T11" fmla="*/ 61 h 344"/>
                <a:gd name="T12" fmla="*/ 65 w 152"/>
                <a:gd name="T13" fmla="*/ 92 h 344"/>
                <a:gd name="T14" fmla="*/ 65 w 152"/>
                <a:gd name="T15" fmla="*/ 92 h 344"/>
                <a:gd name="T16" fmla="*/ 58 w 152"/>
                <a:gd name="T17" fmla="*/ 145 h 344"/>
                <a:gd name="T18" fmla="*/ 8 w 152"/>
                <a:gd name="T19" fmla="*/ 144 h 344"/>
                <a:gd name="T20" fmla="*/ 0 w 152"/>
                <a:gd name="T21" fmla="*/ 149 h 344"/>
                <a:gd name="T22" fmla="*/ 18 w 152"/>
                <a:gd name="T23" fmla="*/ 170 h 344"/>
                <a:gd name="T24" fmla="*/ 34 w 152"/>
                <a:gd name="T25" fmla="*/ 187 h 344"/>
                <a:gd name="T26" fmla="*/ 41 w 152"/>
                <a:gd name="T27" fmla="*/ 201 h 344"/>
                <a:gd name="T28" fmla="*/ 52 w 152"/>
                <a:gd name="T29" fmla="*/ 233 h 344"/>
                <a:gd name="T30" fmla="*/ 60 w 152"/>
                <a:gd name="T31" fmla="*/ 247 h 344"/>
                <a:gd name="T32" fmla="*/ 66 w 152"/>
                <a:gd name="T33" fmla="*/ 265 h 344"/>
                <a:gd name="T34" fmla="*/ 85 w 152"/>
                <a:gd name="T35" fmla="*/ 299 h 344"/>
                <a:gd name="T36" fmla="*/ 82 w 152"/>
                <a:gd name="T37" fmla="*/ 330 h 344"/>
                <a:gd name="T38" fmla="*/ 90 w 152"/>
                <a:gd name="T39" fmla="*/ 332 h 344"/>
                <a:gd name="T40" fmla="*/ 94 w 152"/>
                <a:gd name="T41" fmla="*/ 336 h 344"/>
                <a:gd name="T42" fmla="*/ 100 w 152"/>
                <a:gd name="T43" fmla="*/ 344 h 344"/>
                <a:gd name="T44" fmla="*/ 134 w 152"/>
                <a:gd name="T45" fmla="*/ 185 h 344"/>
                <a:gd name="T46" fmla="*/ 150 w 152"/>
                <a:gd name="T47" fmla="*/ 81 h 344"/>
                <a:gd name="T48" fmla="*/ 144 w 152"/>
                <a:gd name="T49" fmla="*/ 78 h 344"/>
                <a:gd name="T50" fmla="*/ 131 w 152"/>
                <a:gd name="T51" fmla="*/ 61 h 344"/>
                <a:gd name="T52" fmla="*/ 129 w 152"/>
                <a:gd name="T53" fmla="*/ 57 h 344"/>
                <a:gd name="T54" fmla="*/ 110 w 152"/>
                <a:gd name="T55" fmla="*/ 39 h 344"/>
                <a:gd name="T56" fmla="*/ 101 w 152"/>
                <a:gd name="T57" fmla="*/ 40 h 344"/>
                <a:gd name="T58" fmla="*/ 84 w 152"/>
                <a:gd name="T59" fmla="*/ 39 h 344"/>
                <a:gd name="T60" fmla="*/ 81 w 152"/>
                <a:gd name="T61" fmla="*/ 38 h 344"/>
                <a:gd name="T62" fmla="*/ 63 w 152"/>
                <a:gd name="T63" fmla="*/ 26 h 344"/>
                <a:gd name="T64" fmla="*/ 53 w 152"/>
                <a:gd name="T65" fmla="*/ 10 h 344"/>
                <a:gd name="T66" fmla="*/ 49 w 152"/>
                <a:gd name="T67" fmla="*/ 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344">
                  <a:moveTo>
                    <a:pt x="46" y="0"/>
                  </a:moveTo>
                  <a:cubicBezTo>
                    <a:pt x="41" y="0"/>
                    <a:pt x="39" y="3"/>
                    <a:pt x="37" y="6"/>
                  </a:cubicBezTo>
                  <a:cubicBezTo>
                    <a:pt x="35" y="9"/>
                    <a:pt x="34" y="11"/>
                    <a:pt x="33" y="11"/>
                  </a:cubicBezTo>
                  <a:cubicBezTo>
                    <a:pt x="32" y="11"/>
                    <a:pt x="32" y="11"/>
                    <a:pt x="32" y="11"/>
                  </a:cubicBezTo>
                  <a:cubicBezTo>
                    <a:pt x="32" y="11"/>
                    <a:pt x="31" y="11"/>
                    <a:pt x="30" y="11"/>
                  </a:cubicBezTo>
                  <a:cubicBezTo>
                    <a:pt x="30" y="11"/>
                    <a:pt x="30" y="11"/>
                    <a:pt x="29" y="11"/>
                  </a:cubicBezTo>
                  <a:cubicBezTo>
                    <a:pt x="28" y="11"/>
                    <a:pt x="27" y="11"/>
                    <a:pt x="25" y="10"/>
                  </a:cubicBezTo>
                  <a:cubicBezTo>
                    <a:pt x="25" y="10"/>
                    <a:pt x="24" y="10"/>
                    <a:pt x="23" y="10"/>
                  </a:cubicBezTo>
                  <a:cubicBezTo>
                    <a:pt x="23" y="10"/>
                    <a:pt x="23" y="10"/>
                    <a:pt x="23" y="10"/>
                  </a:cubicBezTo>
                  <a:cubicBezTo>
                    <a:pt x="19" y="17"/>
                    <a:pt x="19" y="28"/>
                    <a:pt x="19" y="36"/>
                  </a:cubicBezTo>
                  <a:cubicBezTo>
                    <a:pt x="19" y="37"/>
                    <a:pt x="19" y="37"/>
                    <a:pt x="19" y="37"/>
                  </a:cubicBezTo>
                  <a:cubicBezTo>
                    <a:pt x="19" y="47"/>
                    <a:pt x="25" y="52"/>
                    <a:pt x="27" y="61"/>
                  </a:cubicBezTo>
                  <a:cubicBezTo>
                    <a:pt x="28" y="64"/>
                    <a:pt x="48" y="70"/>
                    <a:pt x="50" y="72"/>
                  </a:cubicBezTo>
                  <a:cubicBezTo>
                    <a:pt x="61" y="77"/>
                    <a:pt x="65" y="80"/>
                    <a:pt x="65" y="92"/>
                  </a:cubicBezTo>
                  <a:cubicBezTo>
                    <a:pt x="65" y="92"/>
                    <a:pt x="65" y="92"/>
                    <a:pt x="65" y="92"/>
                  </a:cubicBezTo>
                  <a:cubicBezTo>
                    <a:pt x="65" y="92"/>
                    <a:pt x="65" y="92"/>
                    <a:pt x="65" y="92"/>
                  </a:cubicBezTo>
                  <a:cubicBezTo>
                    <a:pt x="65" y="103"/>
                    <a:pt x="61" y="108"/>
                    <a:pt x="61" y="119"/>
                  </a:cubicBezTo>
                  <a:cubicBezTo>
                    <a:pt x="61" y="130"/>
                    <a:pt x="61" y="138"/>
                    <a:pt x="58" y="145"/>
                  </a:cubicBezTo>
                  <a:cubicBezTo>
                    <a:pt x="54" y="152"/>
                    <a:pt x="37" y="152"/>
                    <a:pt x="30" y="152"/>
                  </a:cubicBezTo>
                  <a:cubicBezTo>
                    <a:pt x="23" y="152"/>
                    <a:pt x="16" y="144"/>
                    <a:pt x="8" y="144"/>
                  </a:cubicBezTo>
                  <a:cubicBezTo>
                    <a:pt x="7" y="144"/>
                    <a:pt x="6" y="144"/>
                    <a:pt x="5" y="145"/>
                  </a:cubicBezTo>
                  <a:cubicBezTo>
                    <a:pt x="1" y="145"/>
                    <a:pt x="0" y="147"/>
                    <a:pt x="0" y="149"/>
                  </a:cubicBezTo>
                  <a:cubicBezTo>
                    <a:pt x="0" y="157"/>
                    <a:pt x="15" y="169"/>
                    <a:pt x="18" y="170"/>
                  </a:cubicBezTo>
                  <a:cubicBezTo>
                    <a:pt x="18" y="170"/>
                    <a:pt x="18" y="170"/>
                    <a:pt x="18" y="170"/>
                  </a:cubicBezTo>
                  <a:cubicBezTo>
                    <a:pt x="25" y="173"/>
                    <a:pt x="29" y="177"/>
                    <a:pt x="32" y="183"/>
                  </a:cubicBezTo>
                  <a:cubicBezTo>
                    <a:pt x="33" y="184"/>
                    <a:pt x="33" y="185"/>
                    <a:pt x="34" y="187"/>
                  </a:cubicBezTo>
                  <a:cubicBezTo>
                    <a:pt x="34" y="186"/>
                    <a:pt x="34" y="186"/>
                    <a:pt x="34" y="186"/>
                  </a:cubicBezTo>
                  <a:cubicBezTo>
                    <a:pt x="37" y="192"/>
                    <a:pt x="40" y="193"/>
                    <a:pt x="41" y="201"/>
                  </a:cubicBezTo>
                  <a:cubicBezTo>
                    <a:pt x="43" y="209"/>
                    <a:pt x="45" y="218"/>
                    <a:pt x="47" y="226"/>
                  </a:cubicBezTo>
                  <a:cubicBezTo>
                    <a:pt x="49" y="228"/>
                    <a:pt x="51" y="231"/>
                    <a:pt x="52" y="233"/>
                  </a:cubicBezTo>
                  <a:cubicBezTo>
                    <a:pt x="53" y="236"/>
                    <a:pt x="55" y="238"/>
                    <a:pt x="56" y="241"/>
                  </a:cubicBezTo>
                  <a:cubicBezTo>
                    <a:pt x="58" y="243"/>
                    <a:pt x="59" y="244"/>
                    <a:pt x="60" y="247"/>
                  </a:cubicBezTo>
                  <a:cubicBezTo>
                    <a:pt x="60" y="249"/>
                    <a:pt x="61" y="251"/>
                    <a:pt x="61" y="253"/>
                  </a:cubicBezTo>
                  <a:cubicBezTo>
                    <a:pt x="62" y="257"/>
                    <a:pt x="64" y="261"/>
                    <a:pt x="66" y="265"/>
                  </a:cubicBezTo>
                  <a:cubicBezTo>
                    <a:pt x="71" y="270"/>
                    <a:pt x="74" y="274"/>
                    <a:pt x="77" y="279"/>
                  </a:cubicBezTo>
                  <a:cubicBezTo>
                    <a:pt x="82" y="286"/>
                    <a:pt x="86" y="294"/>
                    <a:pt x="85" y="299"/>
                  </a:cubicBezTo>
                  <a:cubicBezTo>
                    <a:pt x="85" y="300"/>
                    <a:pt x="85" y="301"/>
                    <a:pt x="85" y="302"/>
                  </a:cubicBezTo>
                  <a:cubicBezTo>
                    <a:pt x="85" y="313"/>
                    <a:pt x="77" y="324"/>
                    <a:pt x="82" y="330"/>
                  </a:cubicBezTo>
                  <a:cubicBezTo>
                    <a:pt x="84" y="330"/>
                    <a:pt x="85" y="330"/>
                    <a:pt x="87" y="331"/>
                  </a:cubicBezTo>
                  <a:cubicBezTo>
                    <a:pt x="88" y="332"/>
                    <a:pt x="89" y="332"/>
                    <a:pt x="90" y="332"/>
                  </a:cubicBezTo>
                  <a:cubicBezTo>
                    <a:pt x="91" y="332"/>
                    <a:pt x="92" y="333"/>
                    <a:pt x="92" y="333"/>
                  </a:cubicBezTo>
                  <a:cubicBezTo>
                    <a:pt x="93" y="334"/>
                    <a:pt x="94" y="334"/>
                    <a:pt x="94" y="336"/>
                  </a:cubicBezTo>
                  <a:cubicBezTo>
                    <a:pt x="96" y="338"/>
                    <a:pt x="96" y="342"/>
                    <a:pt x="98" y="344"/>
                  </a:cubicBezTo>
                  <a:cubicBezTo>
                    <a:pt x="98" y="344"/>
                    <a:pt x="99" y="344"/>
                    <a:pt x="100" y="344"/>
                  </a:cubicBezTo>
                  <a:cubicBezTo>
                    <a:pt x="102" y="344"/>
                    <a:pt x="105" y="344"/>
                    <a:pt x="106" y="344"/>
                  </a:cubicBezTo>
                  <a:cubicBezTo>
                    <a:pt x="134" y="185"/>
                    <a:pt x="134" y="185"/>
                    <a:pt x="134" y="185"/>
                  </a:cubicBezTo>
                  <a:cubicBezTo>
                    <a:pt x="152" y="82"/>
                    <a:pt x="152" y="82"/>
                    <a:pt x="152" y="82"/>
                  </a:cubicBezTo>
                  <a:cubicBezTo>
                    <a:pt x="152" y="82"/>
                    <a:pt x="151" y="82"/>
                    <a:pt x="150" y="81"/>
                  </a:cubicBezTo>
                  <a:cubicBezTo>
                    <a:pt x="150" y="81"/>
                    <a:pt x="150" y="81"/>
                    <a:pt x="150" y="81"/>
                  </a:cubicBezTo>
                  <a:cubicBezTo>
                    <a:pt x="148" y="80"/>
                    <a:pt x="146" y="79"/>
                    <a:pt x="144" y="78"/>
                  </a:cubicBezTo>
                  <a:cubicBezTo>
                    <a:pt x="137" y="76"/>
                    <a:pt x="136" y="74"/>
                    <a:pt x="133" y="67"/>
                  </a:cubicBezTo>
                  <a:cubicBezTo>
                    <a:pt x="132" y="65"/>
                    <a:pt x="131" y="63"/>
                    <a:pt x="131" y="61"/>
                  </a:cubicBezTo>
                  <a:cubicBezTo>
                    <a:pt x="130" y="59"/>
                    <a:pt x="129" y="58"/>
                    <a:pt x="129" y="58"/>
                  </a:cubicBezTo>
                  <a:cubicBezTo>
                    <a:pt x="129" y="58"/>
                    <a:pt x="129" y="57"/>
                    <a:pt x="129" y="57"/>
                  </a:cubicBezTo>
                  <a:cubicBezTo>
                    <a:pt x="120" y="46"/>
                    <a:pt x="128" y="39"/>
                    <a:pt x="112" y="39"/>
                  </a:cubicBezTo>
                  <a:cubicBezTo>
                    <a:pt x="112" y="39"/>
                    <a:pt x="111" y="39"/>
                    <a:pt x="110" y="39"/>
                  </a:cubicBezTo>
                  <a:cubicBezTo>
                    <a:pt x="109" y="39"/>
                    <a:pt x="108" y="40"/>
                    <a:pt x="107" y="40"/>
                  </a:cubicBezTo>
                  <a:cubicBezTo>
                    <a:pt x="105" y="40"/>
                    <a:pt x="103" y="40"/>
                    <a:pt x="101" y="40"/>
                  </a:cubicBezTo>
                  <a:cubicBezTo>
                    <a:pt x="98" y="40"/>
                    <a:pt x="95" y="40"/>
                    <a:pt x="92" y="40"/>
                  </a:cubicBezTo>
                  <a:cubicBezTo>
                    <a:pt x="89" y="40"/>
                    <a:pt x="86" y="40"/>
                    <a:pt x="84" y="39"/>
                  </a:cubicBezTo>
                  <a:cubicBezTo>
                    <a:pt x="83" y="39"/>
                    <a:pt x="83" y="39"/>
                    <a:pt x="82" y="38"/>
                  </a:cubicBezTo>
                  <a:cubicBezTo>
                    <a:pt x="82" y="38"/>
                    <a:pt x="81" y="38"/>
                    <a:pt x="81" y="38"/>
                  </a:cubicBezTo>
                  <a:cubicBezTo>
                    <a:pt x="75" y="35"/>
                    <a:pt x="66" y="32"/>
                    <a:pt x="63" y="26"/>
                  </a:cubicBezTo>
                  <a:cubicBezTo>
                    <a:pt x="63" y="26"/>
                    <a:pt x="63" y="26"/>
                    <a:pt x="63" y="26"/>
                  </a:cubicBezTo>
                  <a:cubicBezTo>
                    <a:pt x="61" y="24"/>
                    <a:pt x="59" y="20"/>
                    <a:pt x="58" y="18"/>
                  </a:cubicBezTo>
                  <a:cubicBezTo>
                    <a:pt x="58" y="15"/>
                    <a:pt x="54" y="13"/>
                    <a:pt x="53" y="10"/>
                  </a:cubicBezTo>
                  <a:cubicBezTo>
                    <a:pt x="51" y="7"/>
                    <a:pt x="51" y="3"/>
                    <a:pt x="49" y="1"/>
                  </a:cubicBezTo>
                  <a:cubicBezTo>
                    <a:pt x="49" y="1"/>
                    <a:pt x="49" y="1"/>
                    <a:pt x="49" y="1"/>
                  </a:cubicBezTo>
                  <a:cubicBezTo>
                    <a:pt x="47" y="0"/>
                    <a:pt x="46" y="0"/>
                    <a:pt x="46" y="0"/>
                  </a:cubicBezTo>
                </a:path>
              </a:pathLst>
            </a:custGeom>
            <a:solidFill>
              <a:srgbClr val="203864"/>
            </a:solidFill>
            <a:ln w="9525">
              <a:solidFill>
                <a:srgbClr val="203864"/>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54" name="Freeform 272"/>
            <p:cNvSpPr>
              <a:spLocks noEditPoints="1"/>
            </p:cNvSpPr>
            <p:nvPr/>
          </p:nvSpPr>
          <p:spPr bwMode="auto">
            <a:xfrm>
              <a:off x="3374186" y="1717619"/>
              <a:ext cx="15643" cy="8090"/>
            </a:xfrm>
            <a:custGeom>
              <a:avLst/>
              <a:gdLst>
                <a:gd name="T0" fmla="*/ 10 w 12"/>
                <a:gd name="T1" fmla="*/ 3 h 6"/>
                <a:gd name="T2" fmla="*/ 12 w 12"/>
                <a:gd name="T3" fmla="*/ 6 h 6"/>
                <a:gd name="T4" fmla="*/ 10 w 12"/>
                <a:gd name="T5" fmla="*/ 3 h 6"/>
                <a:gd name="T6" fmla="*/ 0 w 12"/>
                <a:gd name="T7" fmla="*/ 0 h 6"/>
                <a:gd name="T8" fmla="*/ 7 w 12"/>
                <a:gd name="T9" fmla="*/ 2 h 6"/>
                <a:gd name="T10" fmla="*/ 8 w 12"/>
                <a:gd name="T11" fmla="*/ 2 h 6"/>
                <a:gd name="T12" fmla="*/ 5 w 12"/>
                <a:gd name="T13" fmla="*/ 1 h 6"/>
                <a:gd name="T14" fmla="*/ 0 w 12"/>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6">
                  <a:moveTo>
                    <a:pt x="10" y="3"/>
                  </a:moveTo>
                  <a:cubicBezTo>
                    <a:pt x="11" y="4"/>
                    <a:pt x="12" y="5"/>
                    <a:pt x="12" y="6"/>
                  </a:cubicBezTo>
                  <a:cubicBezTo>
                    <a:pt x="12" y="4"/>
                    <a:pt x="11" y="4"/>
                    <a:pt x="10" y="3"/>
                  </a:cubicBezTo>
                  <a:moveTo>
                    <a:pt x="0" y="0"/>
                  </a:moveTo>
                  <a:cubicBezTo>
                    <a:pt x="2" y="1"/>
                    <a:pt x="4" y="2"/>
                    <a:pt x="7" y="2"/>
                  </a:cubicBezTo>
                  <a:cubicBezTo>
                    <a:pt x="8" y="2"/>
                    <a:pt x="8" y="2"/>
                    <a:pt x="8" y="2"/>
                  </a:cubicBezTo>
                  <a:cubicBezTo>
                    <a:pt x="7" y="2"/>
                    <a:pt x="6" y="2"/>
                    <a:pt x="5" y="1"/>
                  </a:cubicBezTo>
                  <a:cubicBezTo>
                    <a:pt x="3" y="0"/>
                    <a:pt x="2"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55" name="Freeform 273"/>
            <p:cNvSpPr>
              <a:spLocks/>
            </p:cNvSpPr>
            <p:nvPr/>
          </p:nvSpPr>
          <p:spPr bwMode="auto">
            <a:xfrm>
              <a:off x="3435196" y="1356782"/>
              <a:ext cx="1565" cy="0"/>
            </a:xfrm>
            <a:custGeom>
              <a:avLst/>
              <a:gdLst>
                <a:gd name="T0" fmla="*/ 0 w 1"/>
                <a:gd name="T1" fmla="*/ 0 w 1"/>
                <a:gd name="T2" fmla="*/ 1 w 1"/>
                <a:gd name="T3" fmla="*/ 1 w 1"/>
                <a:gd name="T4" fmla="*/ 1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0" y="0"/>
                    <a:pt x="0" y="0"/>
                  </a:cubicBezTo>
                  <a:cubicBezTo>
                    <a:pt x="1" y="0"/>
                    <a:pt x="1" y="0"/>
                    <a:pt x="1" y="0"/>
                  </a:cubicBezTo>
                  <a:cubicBezTo>
                    <a:pt x="1" y="0"/>
                    <a:pt x="1" y="0"/>
                    <a:pt x="1" y="0"/>
                  </a:cubicBezTo>
                  <a:cubicBezTo>
                    <a:pt x="1" y="0"/>
                    <a:pt x="1" y="0"/>
                    <a:pt x="1" y="0"/>
                  </a:cubicBezTo>
                  <a:cubicBezTo>
                    <a:pt x="1" y="0"/>
                    <a:pt x="1"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56" name="Freeform 274"/>
            <p:cNvSpPr>
              <a:spLocks noEditPoints="1"/>
            </p:cNvSpPr>
            <p:nvPr/>
          </p:nvSpPr>
          <p:spPr bwMode="auto">
            <a:xfrm>
              <a:off x="3269376" y="1292058"/>
              <a:ext cx="111069" cy="388344"/>
            </a:xfrm>
            <a:custGeom>
              <a:avLst/>
              <a:gdLst>
                <a:gd name="T0" fmla="*/ 77 w 86"/>
                <a:gd name="T1" fmla="*/ 269 h 292"/>
                <a:gd name="T2" fmla="*/ 83 w 86"/>
                <a:gd name="T3" fmla="*/ 285 h 292"/>
                <a:gd name="T4" fmla="*/ 85 w 86"/>
                <a:gd name="T5" fmla="*/ 292 h 292"/>
                <a:gd name="T6" fmla="*/ 85 w 86"/>
                <a:gd name="T7" fmla="*/ 289 h 292"/>
                <a:gd name="T8" fmla="*/ 77 w 86"/>
                <a:gd name="T9" fmla="*/ 269 h 292"/>
                <a:gd name="T10" fmla="*/ 56 w 86"/>
                <a:gd name="T11" fmla="*/ 231 h 292"/>
                <a:gd name="T12" fmla="*/ 61 w 86"/>
                <a:gd name="T13" fmla="*/ 243 h 292"/>
                <a:gd name="T14" fmla="*/ 60 w 86"/>
                <a:gd name="T15" fmla="*/ 237 h 292"/>
                <a:gd name="T16" fmla="*/ 56 w 86"/>
                <a:gd name="T17" fmla="*/ 231 h 292"/>
                <a:gd name="T18" fmla="*/ 34 w 86"/>
                <a:gd name="T19" fmla="*/ 176 h 292"/>
                <a:gd name="T20" fmla="*/ 34 w 86"/>
                <a:gd name="T21" fmla="*/ 177 h 292"/>
                <a:gd name="T22" fmla="*/ 34 w 86"/>
                <a:gd name="T23" fmla="*/ 179 h 292"/>
                <a:gd name="T24" fmla="*/ 40 w 86"/>
                <a:gd name="T25" fmla="*/ 192 h 292"/>
                <a:gd name="T26" fmla="*/ 44 w 86"/>
                <a:gd name="T27" fmla="*/ 210 h 292"/>
                <a:gd name="T28" fmla="*/ 47 w 86"/>
                <a:gd name="T29" fmla="*/ 216 h 292"/>
                <a:gd name="T30" fmla="*/ 41 w 86"/>
                <a:gd name="T31" fmla="*/ 191 h 292"/>
                <a:gd name="T32" fmla="*/ 34 w 86"/>
                <a:gd name="T33" fmla="*/ 176 h 292"/>
                <a:gd name="T34" fmla="*/ 18 w 86"/>
                <a:gd name="T35" fmla="*/ 160 h 292"/>
                <a:gd name="T36" fmla="*/ 32 w 86"/>
                <a:gd name="T37" fmla="*/ 173 h 292"/>
                <a:gd name="T38" fmla="*/ 18 w 86"/>
                <a:gd name="T39" fmla="*/ 160 h 292"/>
                <a:gd name="T40" fmla="*/ 65 w 86"/>
                <a:gd name="T41" fmla="*/ 82 h 292"/>
                <a:gd name="T42" fmla="*/ 61 w 86"/>
                <a:gd name="T43" fmla="*/ 109 h 292"/>
                <a:gd name="T44" fmla="*/ 58 w 86"/>
                <a:gd name="T45" fmla="*/ 135 h 292"/>
                <a:gd name="T46" fmla="*/ 30 w 86"/>
                <a:gd name="T47" fmla="*/ 142 h 292"/>
                <a:gd name="T48" fmla="*/ 8 w 86"/>
                <a:gd name="T49" fmla="*/ 134 h 292"/>
                <a:gd name="T50" fmla="*/ 5 w 86"/>
                <a:gd name="T51" fmla="*/ 135 h 292"/>
                <a:gd name="T52" fmla="*/ 0 w 86"/>
                <a:gd name="T53" fmla="*/ 139 h 292"/>
                <a:gd name="T54" fmla="*/ 5 w 86"/>
                <a:gd name="T55" fmla="*/ 135 h 292"/>
                <a:gd name="T56" fmla="*/ 8 w 86"/>
                <a:gd name="T57" fmla="*/ 134 h 292"/>
                <a:gd name="T58" fmla="*/ 30 w 86"/>
                <a:gd name="T59" fmla="*/ 142 h 292"/>
                <a:gd name="T60" fmla="*/ 58 w 86"/>
                <a:gd name="T61" fmla="*/ 135 h 292"/>
                <a:gd name="T62" fmla="*/ 61 w 86"/>
                <a:gd name="T63" fmla="*/ 109 h 292"/>
                <a:gd name="T64" fmla="*/ 65 w 86"/>
                <a:gd name="T65" fmla="*/ 82 h 292"/>
                <a:gd name="T66" fmla="*/ 65 w 86"/>
                <a:gd name="T67" fmla="*/ 82 h 292"/>
                <a:gd name="T68" fmla="*/ 23 w 86"/>
                <a:gd name="T69" fmla="*/ 0 h 292"/>
                <a:gd name="T70" fmla="*/ 19 w 86"/>
                <a:gd name="T71" fmla="*/ 26 h 292"/>
                <a:gd name="T72" fmla="*/ 23 w 86"/>
                <a:gd name="T73" fmla="*/ 0 h 292"/>
                <a:gd name="T74" fmla="*/ 23 w 86"/>
                <a:gd name="T75" fmla="*/ 0 h 292"/>
                <a:gd name="T76" fmla="*/ 23 w 86"/>
                <a:gd name="T77"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292">
                  <a:moveTo>
                    <a:pt x="77" y="269"/>
                  </a:moveTo>
                  <a:cubicBezTo>
                    <a:pt x="80" y="273"/>
                    <a:pt x="82" y="278"/>
                    <a:pt x="83" y="285"/>
                  </a:cubicBezTo>
                  <a:cubicBezTo>
                    <a:pt x="84" y="287"/>
                    <a:pt x="84" y="290"/>
                    <a:pt x="85" y="292"/>
                  </a:cubicBezTo>
                  <a:cubicBezTo>
                    <a:pt x="85" y="291"/>
                    <a:pt x="85" y="290"/>
                    <a:pt x="85" y="289"/>
                  </a:cubicBezTo>
                  <a:cubicBezTo>
                    <a:pt x="86" y="284"/>
                    <a:pt x="82" y="276"/>
                    <a:pt x="77" y="269"/>
                  </a:cubicBezTo>
                  <a:moveTo>
                    <a:pt x="56" y="231"/>
                  </a:moveTo>
                  <a:cubicBezTo>
                    <a:pt x="58" y="235"/>
                    <a:pt x="59" y="239"/>
                    <a:pt x="61" y="243"/>
                  </a:cubicBezTo>
                  <a:cubicBezTo>
                    <a:pt x="61" y="241"/>
                    <a:pt x="60" y="239"/>
                    <a:pt x="60" y="237"/>
                  </a:cubicBezTo>
                  <a:cubicBezTo>
                    <a:pt x="59" y="234"/>
                    <a:pt x="58" y="233"/>
                    <a:pt x="56" y="231"/>
                  </a:cubicBezTo>
                  <a:moveTo>
                    <a:pt x="34" y="176"/>
                  </a:moveTo>
                  <a:cubicBezTo>
                    <a:pt x="34" y="177"/>
                    <a:pt x="34" y="177"/>
                    <a:pt x="34" y="177"/>
                  </a:cubicBezTo>
                  <a:cubicBezTo>
                    <a:pt x="34" y="177"/>
                    <a:pt x="34" y="178"/>
                    <a:pt x="34" y="179"/>
                  </a:cubicBezTo>
                  <a:cubicBezTo>
                    <a:pt x="39" y="183"/>
                    <a:pt x="40" y="186"/>
                    <a:pt x="40" y="192"/>
                  </a:cubicBezTo>
                  <a:cubicBezTo>
                    <a:pt x="40" y="200"/>
                    <a:pt x="41" y="205"/>
                    <a:pt x="44" y="210"/>
                  </a:cubicBezTo>
                  <a:cubicBezTo>
                    <a:pt x="45" y="212"/>
                    <a:pt x="46" y="214"/>
                    <a:pt x="47" y="216"/>
                  </a:cubicBezTo>
                  <a:cubicBezTo>
                    <a:pt x="45" y="208"/>
                    <a:pt x="43" y="199"/>
                    <a:pt x="41" y="191"/>
                  </a:cubicBezTo>
                  <a:cubicBezTo>
                    <a:pt x="40" y="183"/>
                    <a:pt x="37" y="182"/>
                    <a:pt x="34" y="176"/>
                  </a:cubicBezTo>
                  <a:moveTo>
                    <a:pt x="18" y="160"/>
                  </a:moveTo>
                  <a:cubicBezTo>
                    <a:pt x="22" y="166"/>
                    <a:pt x="28" y="167"/>
                    <a:pt x="32" y="173"/>
                  </a:cubicBezTo>
                  <a:cubicBezTo>
                    <a:pt x="29" y="167"/>
                    <a:pt x="25" y="163"/>
                    <a:pt x="18" y="160"/>
                  </a:cubicBezTo>
                  <a:moveTo>
                    <a:pt x="65" y="82"/>
                  </a:moveTo>
                  <a:cubicBezTo>
                    <a:pt x="65" y="93"/>
                    <a:pt x="61" y="98"/>
                    <a:pt x="61" y="109"/>
                  </a:cubicBezTo>
                  <a:cubicBezTo>
                    <a:pt x="61" y="120"/>
                    <a:pt x="61" y="128"/>
                    <a:pt x="58" y="135"/>
                  </a:cubicBezTo>
                  <a:cubicBezTo>
                    <a:pt x="54" y="142"/>
                    <a:pt x="37" y="142"/>
                    <a:pt x="30" y="142"/>
                  </a:cubicBezTo>
                  <a:cubicBezTo>
                    <a:pt x="23" y="142"/>
                    <a:pt x="16" y="134"/>
                    <a:pt x="8" y="134"/>
                  </a:cubicBezTo>
                  <a:cubicBezTo>
                    <a:pt x="7" y="134"/>
                    <a:pt x="6" y="134"/>
                    <a:pt x="5" y="135"/>
                  </a:cubicBezTo>
                  <a:cubicBezTo>
                    <a:pt x="1" y="135"/>
                    <a:pt x="0" y="137"/>
                    <a:pt x="0" y="139"/>
                  </a:cubicBezTo>
                  <a:cubicBezTo>
                    <a:pt x="0" y="137"/>
                    <a:pt x="1" y="135"/>
                    <a:pt x="5" y="135"/>
                  </a:cubicBezTo>
                  <a:cubicBezTo>
                    <a:pt x="6" y="134"/>
                    <a:pt x="7" y="134"/>
                    <a:pt x="8" y="134"/>
                  </a:cubicBezTo>
                  <a:cubicBezTo>
                    <a:pt x="16" y="134"/>
                    <a:pt x="23" y="142"/>
                    <a:pt x="30" y="142"/>
                  </a:cubicBezTo>
                  <a:cubicBezTo>
                    <a:pt x="37" y="142"/>
                    <a:pt x="54" y="142"/>
                    <a:pt x="58" y="135"/>
                  </a:cubicBezTo>
                  <a:cubicBezTo>
                    <a:pt x="61" y="128"/>
                    <a:pt x="61" y="120"/>
                    <a:pt x="61" y="109"/>
                  </a:cubicBezTo>
                  <a:cubicBezTo>
                    <a:pt x="61" y="98"/>
                    <a:pt x="65" y="93"/>
                    <a:pt x="65" y="82"/>
                  </a:cubicBezTo>
                  <a:cubicBezTo>
                    <a:pt x="65" y="82"/>
                    <a:pt x="65" y="82"/>
                    <a:pt x="65" y="82"/>
                  </a:cubicBezTo>
                  <a:moveTo>
                    <a:pt x="23" y="0"/>
                  </a:moveTo>
                  <a:cubicBezTo>
                    <a:pt x="19" y="7"/>
                    <a:pt x="19" y="18"/>
                    <a:pt x="19" y="26"/>
                  </a:cubicBezTo>
                  <a:cubicBezTo>
                    <a:pt x="19" y="18"/>
                    <a:pt x="19" y="7"/>
                    <a:pt x="23" y="0"/>
                  </a:cubicBezTo>
                  <a:cubicBezTo>
                    <a:pt x="23" y="0"/>
                    <a:pt x="23" y="0"/>
                    <a:pt x="23" y="0"/>
                  </a:cubicBezTo>
                  <a:cubicBezTo>
                    <a:pt x="23" y="0"/>
                    <a:pt x="23" y="0"/>
                    <a:pt x="23" y="0"/>
                  </a:cubicBezTo>
                </a:path>
              </a:pathLst>
            </a:custGeom>
            <a:solidFill>
              <a:srgbClr val="203864"/>
            </a:solidFill>
            <a:ln w="9525">
              <a:solidFill>
                <a:srgbClr val="203864"/>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57" name="Freeform 275"/>
            <p:cNvSpPr>
              <a:spLocks noEditPoints="1"/>
            </p:cNvSpPr>
            <p:nvPr/>
          </p:nvSpPr>
          <p:spPr bwMode="auto">
            <a:xfrm>
              <a:off x="3197416" y="902097"/>
              <a:ext cx="807201" cy="537209"/>
            </a:xfrm>
            <a:custGeom>
              <a:avLst/>
              <a:gdLst>
                <a:gd name="T0" fmla="*/ 137 w 629"/>
                <a:gd name="T1" fmla="*/ 13 h 405"/>
                <a:gd name="T2" fmla="*/ 137 w 629"/>
                <a:gd name="T3" fmla="*/ 13 h 405"/>
                <a:gd name="T4" fmla="*/ 128 w 629"/>
                <a:gd name="T5" fmla="*/ 15 h 405"/>
                <a:gd name="T6" fmla="*/ 128 w 629"/>
                <a:gd name="T7" fmla="*/ 15 h 405"/>
                <a:gd name="T8" fmla="*/ 117 w 629"/>
                <a:gd name="T9" fmla="*/ 14 h 405"/>
                <a:gd name="T10" fmla="*/ 74 w 629"/>
                <a:gd name="T11" fmla="*/ 54 h 405"/>
                <a:gd name="T12" fmla="*/ 43 w 629"/>
                <a:gd name="T13" fmla="*/ 66 h 405"/>
                <a:gd name="T14" fmla="*/ 43 w 629"/>
                <a:gd name="T15" fmla="*/ 66 h 405"/>
                <a:gd name="T16" fmla="*/ 32 w 629"/>
                <a:gd name="T17" fmla="*/ 120 h 405"/>
                <a:gd name="T18" fmla="*/ 15 w 629"/>
                <a:gd name="T19" fmla="*/ 137 h 405"/>
                <a:gd name="T20" fmla="*/ 8 w 629"/>
                <a:gd name="T21" fmla="*/ 179 h 405"/>
                <a:gd name="T22" fmla="*/ 35 w 629"/>
                <a:gd name="T23" fmla="*/ 223 h 405"/>
                <a:gd name="T24" fmla="*/ 39 w 629"/>
                <a:gd name="T25" fmla="*/ 259 h 405"/>
                <a:gd name="T26" fmla="*/ 43 w 629"/>
                <a:gd name="T27" fmla="*/ 66 h 405"/>
                <a:gd name="T28" fmla="*/ 81 w 629"/>
                <a:gd name="T29" fmla="*/ 287 h 405"/>
                <a:gd name="T30" fmla="*/ 81 w 629"/>
                <a:gd name="T31" fmla="*/ 294 h 405"/>
                <a:gd name="T32" fmla="*/ 96 w 629"/>
                <a:gd name="T33" fmla="*/ 286 h 405"/>
                <a:gd name="T34" fmla="*/ 105 w 629"/>
                <a:gd name="T35" fmla="*/ 285 h 405"/>
                <a:gd name="T36" fmla="*/ 131 w 629"/>
                <a:gd name="T37" fmla="*/ 318 h 405"/>
                <a:gd name="T38" fmla="*/ 140 w 629"/>
                <a:gd name="T39" fmla="*/ 323 h 405"/>
                <a:gd name="T40" fmla="*/ 157 w 629"/>
                <a:gd name="T41" fmla="*/ 324 h 405"/>
                <a:gd name="T42" fmla="*/ 172 w 629"/>
                <a:gd name="T43" fmla="*/ 322 h 405"/>
                <a:gd name="T44" fmla="*/ 186 w 629"/>
                <a:gd name="T45" fmla="*/ 342 h 405"/>
                <a:gd name="T46" fmla="*/ 186 w 629"/>
                <a:gd name="T47" fmla="*/ 342 h 405"/>
                <a:gd name="T48" fmla="*/ 200 w 629"/>
                <a:gd name="T49" fmla="*/ 362 h 405"/>
                <a:gd name="T50" fmla="*/ 208 w 629"/>
                <a:gd name="T51" fmla="*/ 366 h 405"/>
                <a:gd name="T52" fmla="*/ 301 w 629"/>
                <a:gd name="T53" fmla="*/ 405 h 405"/>
                <a:gd name="T54" fmla="*/ 334 w 629"/>
                <a:gd name="T55" fmla="*/ 354 h 405"/>
                <a:gd name="T56" fmla="*/ 340 w 629"/>
                <a:gd name="T57" fmla="*/ 335 h 405"/>
                <a:gd name="T58" fmla="*/ 386 w 629"/>
                <a:gd name="T59" fmla="*/ 366 h 405"/>
                <a:gd name="T60" fmla="*/ 404 w 629"/>
                <a:gd name="T61" fmla="*/ 338 h 405"/>
                <a:gd name="T62" fmla="*/ 457 w 629"/>
                <a:gd name="T63" fmla="*/ 296 h 405"/>
                <a:gd name="T64" fmla="*/ 440 w 629"/>
                <a:gd name="T65" fmla="*/ 261 h 405"/>
                <a:gd name="T66" fmla="*/ 469 w 629"/>
                <a:gd name="T67" fmla="*/ 242 h 405"/>
                <a:gd name="T68" fmla="*/ 487 w 629"/>
                <a:gd name="T69" fmla="*/ 191 h 405"/>
                <a:gd name="T70" fmla="*/ 541 w 629"/>
                <a:gd name="T71" fmla="*/ 164 h 405"/>
                <a:gd name="T72" fmla="*/ 541 w 629"/>
                <a:gd name="T73" fmla="*/ 155 h 405"/>
                <a:gd name="T74" fmla="*/ 594 w 629"/>
                <a:gd name="T75" fmla="*/ 136 h 405"/>
                <a:gd name="T76" fmla="*/ 626 w 629"/>
                <a:gd name="T77" fmla="*/ 93 h 405"/>
                <a:gd name="T78" fmla="*/ 629 w 629"/>
                <a:gd name="T79" fmla="*/ 74 h 405"/>
                <a:gd name="T80" fmla="*/ 572 w 629"/>
                <a:gd name="T81" fmla="*/ 63 h 405"/>
                <a:gd name="T82" fmla="*/ 551 w 629"/>
                <a:gd name="T83" fmla="*/ 67 h 405"/>
                <a:gd name="T84" fmla="*/ 535 w 629"/>
                <a:gd name="T85" fmla="*/ 53 h 405"/>
                <a:gd name="T86" fmla="*/ 513 w 629"/>
                <a:gd name="T87" fmla="*/ 44 h 405"/>
                <a:gd name="T88" fmla="*/ 488 w 629"/>
                <a:gd name="T89" fmla="*/ 45 h 405"/>
                <a:gd name="T90" fmla="*/ 464 w 629"/>
                <a:gd name="T91" fmla="*/ 47 h 405"/>
                <a:gd name="T92" fmla="*/ 416 w 629"/>
                <a:gd name="T93" fmla="*/ 36 h 405"/>
                <a:gd name="T94" fmla="*/ 372 w 629"/>
                <a:gd name="T95" fmla="*/ 22 h 405"/>
                <a:gd name="T96" fmla="*/ 285 w 629"/>
                <a:gd name="T97" fmla="*/ 15 h 405"/>
                <a:gd name="T98" fmla="*/ 282 w 629"/>
                <a:gd name="T99" fmla="*/ 22 h 405"/>
                <a:gd name="T100" fmla="*/ 275 w 629"/>
                <a:gd name="T101" fmla="*/ 48 h 405"/>
                <a:gd name="T102" fmla="*/ 244 w 629"/>
                <a:gd name="T103" fmla="*/ 53 h 405"/>
                <a:gd name="T104" fmla="*/ 233 w 629"/>
                <a:gd name="T105" fmla="*/ 54 h 405"/>
                <a:gd name="T106" fmla="*/ 193 w 629"/>
                <a:gd name="T107" fmla="*/ 32 h 405"/>
                <a:gd name="T108" fmla="*/ 172 w 629"/>
                <a:gd name="T109" fmla="*/ 14 h 405"/>
                <a:gd name="T110" fmla="*/ 328 w 629"/>
                <a:gd name="T111" fmla="*/ 0 h 405"/>
                <a:gd name="T112" fmla="*/ 292 w 629"/>
                <a:gd name="T113" fmla="*/ 13 h 405"/>
                <a:gd name="T114" fmla="*/ 289 w 629"/>
                <a:gd name="T115" fmla="*/ 13 h 405"/>
                <a:gd name="T116" fmla="*/ 358 w 629"/>
                <a:gd name="T117" fmla="*/ 14 h 405"/>
                <a:gd name="T118" fmla="*/ 331 w 629"/>
                <a:gd name="T119"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9" h="405">
                  <a:moveTo>
                    <a:pt x="154" y="3"/>
                  </a:moveTo>
                  <a:cubicBezTo>
                    <a:pt x="150" y="3"/>
                    <a:pt x="143" y="11"/>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3" y="15"/>
                    <a:pt x="131" y="15"/>
                    <a:pt x="128" y="15"/>
                  </a:cubicBezTo>
                  <a:cubicBezTo>
                    <a:pt x="128" y="15"/>
                    <a:pt x="128" y="15"/>
                    <a:pt x="128" y="15"/>
                  </a:cubicBezTo>
                  <a:cubicBezTo>
                    <a:pt x="128" y="15"/>
                    <a:pt x="128" y="15"/>
                    <a:pt x="128" y="15"/>
                  </a:cubicBezTo>
                  <a:cubicBezTo>
                    <a:pt x="128" y="15"/>
                    <a:pt x="128" y="15"/>
                    <a:pt x="128" y="15"/>
                  </a:cubicBezTo>
                  <a:cubicBezTo>
                    <a:pt x="128" y="15"/>
                    <a:pt x="128" y="15"/>
                    <a:pt x="128" y="15"/>
                  </a:cubicBezTo>
                  <a:cubicBezTo>
                    <a:pt x="127" y="15"/>
                    <a:pt x="126" y="15"/>
                    <a:pt x="125" y="15"/>
                  </a:cubicBezTo>
                  <a:cubicBezTo>
                    <a:pt x="122" y="15"/>
                    <a:pt x="120" y="14"/>
                    <a:pt x="117" y="14"/>
                  </a:cubicBezTo>
                  <a:cubicBezTo>
                    <a:pt x="117" y="14"/>
                    <a:pt x="117" y="14"/>
                    <a:pt x="117" y="14"/>
                  </a:cubicBezTo>
                  <a:cubicBezTo>
                    <a:pt x="108" y="14"/>
                    <a:pt x="107" y="19"/>
                    <a:pt x="103" y="25"/>
                  </a:cubicBezTo>
                  <a:cubicBezTo>
                    <a:pt x="98" y="31"/>
                    <a:pt x="96" y="37"/>
                    <a:pt x="90" y="44"/>
                  </a:cubicBezTo>
                  <a:cubicBezTo>
                    <a:pt x="86" y="48"/>
                    <a:pt x="79" y="53"/>
                    <a:pt x="74" y="54"/>
                  </a:cubicBezTo>
                  <a:cubicBezTo>
                    <a:pt x="65" y="57"/>
                    <a:pt x="63" y="62"/>
                    <a:pt x="52" y="62"/>
                  </a:cubicBezTo>
                  <a:cubicBezTo>
                    <a:pt x="49" y="62"/>
                    <a:pt x="46" y="62"/>
                    <a:pt x="43" y="62"/>
                  </a:cubicBezTo>
                  <a:cubicBezTo>
                    <a:pt x="43" y="63"/>
                    <a:pt x="43" y="64"/>
                    <a:pt x="43" y="66"/>
                  </a:cubicBezTo>
                  <a:cubicBezTo>
                    <a:pt x="43" y="66"/>
                    <a:pt x="43" y="66"/>
                    <a:pt x="43" y="66"/>
                  </a:cubicBezTo>
                  <a:cubicBezTo>
                    <a:pt x="43" y="66"/>
                    <a:pt x="43" y="66"/>
                    <a:pt x="43" y="66"/>
                  </a:cubicBezTo>
                  <a:cubicBezTo>
                    <a:pt x="43" y="66"/>
                    <a:pt x="43" y="66"/>
                    <a:pt x="43" y="66"/>
                  </a:cubicBezTo>
                  <a:cubicBezTo>
                    <a:pt x="43" y="76"/>
                    <a:pt x="33" y="85"/>
                    <a:pt x="28" y="95"/>
                  </a:cubicBezTo>
                  <a:cubicBezTo>
                    <a:pt x="28" y="96"/>
                    <a:pt x="27" y="97"/>
                    <a:pt x="27" y="98"/>
                  </a:cubicBezTo>
                  <a:cubicBezTo>
                    <a:pt x="27" y="105"/>
                    <a:pt x="32" y="114"/>
                    <a:pt x="32" y="120"/>
                  </a:cubicBezTo>
                  <a:cubicBezTo>
                    <a:pt x="32" y="120"/>
                    <a:pt x="32" y="120"/>
                    <a:pt x="32" y="120"/>
                  </a:cubicBezTo>
                  <a:cubicBezTo>
                    <a:pt x="32" y="120"/>
                    <a:pt x="32" y="120"/>
                    <a:pt x="32" y="120"/>
                  </a:cubicBezTo>
                  <a:cubicBezTo>
                    <a:pt x="32" y="131"/>
                    <a:pt x="25" y="135"/>
                    <a:pt x="15" y="137"/>
                  </a:cubicBezTo>
                  <a:cubicBezTo>
                    <a:pt x="8" y="139"/>
                    <a:pt x="3" y="145"/>
                    <a:pt x="1" y="153"/>
                  </a:cubicBezTo>
                  <a:cubicBezTo>
                    <a:pt x="0" y="156"/>
                    <a:pt x="0" y="158"/>
                    <a:pt x="0" y="160"/>
                  </a:cubicBezTo>
                  <a:cubicBezTo>
                    <a:pt x="0" y="168"/>
                    <a:pt x="3" y="174"/>
                    <a:pt x="8" y="179"/>
                  </a:cubicBezTo>
                  <a:cubicBezTo>
                    <a:pt x="15" y="186"/>
                    <a:pt x="20" y="193"/>
                    <a:pt x="28" y="199"/>
                  </a:cubicBezTo>
                  <a:cubicBezTo>
                    <a:pt x="35" y="204"/>
                    <a:pt x="37" y="208"/>
                    <a:pt x="37" y="213"/>
                  </a:cubicBezTo>
                  <a:cubicBezTo>
                    <a:pt x="37" y="216"/>
                    <a:pt x="36" y="219"/>
                    <a:pt x="35" y="223"/>
                  </a:cubicBezTo>
                  <a:cubicBezTo>
                    <a:pt x="33" y="231"/>
                    <a:pt x="24" y="239"/>
                    <a:pt x="21" y="244"/>
                  </a:cubicBezTo>
                  <a:cubicBezTo>
                    <a:pt x="19" y="247"/>
                    <a:pt x="19" y="249"/>
                    <a:pt x="19" y="251"/>
                  </a:cubicBezTo>
                  <a:cubicBezTo>
                    <a:pt x="19" y="259"/>
                    <a:pt x="31" y="259"/>
                    <a:pt x="39" y="259"/>
                  </a:cubicBezTo>
                  <a:cubicBezTo>
                    <a:pt x="47" y="259"/>
                    <a:pt x="55" y="261"/>
                    <a:pt x="64" y="261"/>
                  </a:cubicBezTo>
                  <a:cubicBezTo>
                    <a:pt x="69" y="261"/>
                    <a:pt x="72" y="262"/>
                    <a:pt x="74" y="265"/>
                  </a:cubicBezTo>
                  <a:cubicBezTo>
                    <a:pt x="43" y="66"/>
                    <a:pt x="43" y="66"/>
                    <a:pt x="43" y="66"/>
                  </a:cubicBezTo>
                  <a:cubicBezTo>
                    <a:pt x="74" y="265"/>
                    <a:pt x="74" y="265"/>
                    <a:pt x="74" y="265"/>
                  </a:cubicBezTo>
                  <a:cubicBezTo>
                    <a:pt x="78" y="268"/>
                    <a:pt x="79" y="272"/>
                    <a:pt x="79" y="277"/>
                  </a:cubicBezTo>
                  <a:cubicBezTo>
                    <a:pt x="79" y="283"/>
                    <a:pt x="81" y="284"/>
                    <a:pt x="81" y="287"/>
                  </a:cubicBezTo>
                  <a:cubicBezTo>
                    <a:pt x="81" y="288"/>
                    <a:pt x="81" y="290"/>
                    <a:pt x="79" y="293"/>
                  </a:cubicBezTo>
                  <a:cubicBezTo>
                    <a:pt x="80" y="293"/>
                    <a:pt x="80" y="293"/>
                    <a:pt x="80" y="293"/>
                  </a:cubicBezTo>
                  <a:cubicBezTo>
                    <a:pt x="81" y="294"/>
                    <a:pt x="81" y="294"/>
                    <a:pt x="81" y="294"/>
                  </a:cubicBezTo>
                  <a:cubicBezTo>
                    <a:pt x="83" y="294"/>
                    <a:pt x="85" y="295"/>
                    <a:pt x="86" y="295"/>
                  </a:cubicBezTo>
                  <a:cubicBezTo>
                    <a:pt x="87" y="295"/>
                    <a:pt x="88" y="294"/>
                    <a:pt x="89" y="293"/>
                  </a:cubicBezTo>
                  <a:cubicBezTo>
                    <a:pt x="92" y="291"/>
                    <a:pt x="93" y="289"/>
                    <a:pt x="96" y="286"/>
                  </a:cubicBezTo>
                  <a:cubicBezTo>
                    <a:pt x="97" y="285"/>
                    <a:pt x="99" y="283"/>
                    <a:pt x="101" y="283"/>
                  </a:cubicBezTo>
                  <a:cubicBezTo>
                    <a:pt x="102" y="283"/>
                    <a:pt x="103" y="283"/>
                    <a:pt x="105" y="284"/>
                  </a:cubicBezTo>
                  <a:cubicBezTo>
                    <a:pt x="105" y="284"/>
                    <a:pt x="105" y="285"/>
                    <a:pt x="105" y="285"/>
                  </a:cubicBezTo>
                  <a:cubicBezTo>
                    <a:pt x="109" y="287"/>
                    <a:pt x="117" y="306"/>
                    <a:pt x="119" y="310"/>
                  </a:cubicBezTo>
                  <a:cubicBezTo>
                    <a:pt x="120" y="311"/>
                    <a:pt x="120" y="311"/>
                    <a:pt x="121" y="311"/>
                  </a:cubicBezTo>
                  <a:cubicBezTo>
                    <a:pt x="123" y="313"/>
                    <a:pt x="128" y="315"/>
                    <a:pt x="131" y="318"/>
                  </a:cubicBezTo>
                  <a:cubicBezTo>
                    <a:pt x="132" y="319"/>
                    <a:pt x="135" y="321"/>
                    <a:pt x="137" y="322"/>
                  </a:cubicBezTo>
                  <a:cubicBezTo>
                    <a:pt x="138" y="322"/>
                    <a:pt x="138" y="322"/>
                    <a:pt x="139" y="323"/>
                  </a:cubicBezTo>
                  <a:cubicBezTo>
                    <a:pt x="139" y="323"/>
                    <a:pt x="139" y="323"/>
                    <a:pt x="140" y="323"/>
                  </a:cubicBezTo>
                  <a:cubicBezTo>
                    <a:pt x="141" y="324"/>
                    <a:pt x="144" y="324"/>
                    <a:pt x="146" y="324"/>
                  </a:cubicBezTo>
                  <a:cubicBezTo>
                    <a:pt x="147" y="324"/>
                    <a:pt x="148" y="324"/>
                    <a:pt x="150" y="324"/>
                  </a:cubicBezTo>
                  <a:cubicBezTo>
                    <a:pt x="152" y="324"/>
                    <a:pt x="155" y="324"/>
                    <a:pt x="157" y="324"/>
                  </a:cubicBezTo>
                  <a:cubicBezTo>
                    <a:pt x="161" y="323"/>
                    <a:pt x="164" y="323"/>
                    <a:pt x="166" y="323"/>
                  </a:cubicBezTo>
                  <a:cubicBezTo>
                    <a:pt x="168" y="322"/>
                    <a:pt x="169" y="322"/>
                    <a:pt x="171" y="322"/>
                  </a:cubicBezTo>
                  <a:cubicBezTo>
                    <a:pt x="171" y="322"/>
                    <a:pt x="171" y="322"/>
                    <a:pt x="172" y="322"/>
                  </a:cubicBezTo>
                  <a:cubicBezTo>
                    <a:pt x="175" y="322"/>
                    <a:pt x="179" y="324"/>
                    <a:pt x="180" y="327"/>
                  </a:cubicBezTo>
                  <a:cubicBezTo>
                    <a:pt x="181" y="329"/>
                    <a:pt x="182" y="332"/>
                    <a:pt x="183" y="335"/>
                  </a:cubicBezTo>
                  <a:cubicBezTo>
                    <a:pt x="184" y="337"/>
                    <a:pt x="185" y="339"/>
                    <a:pt x="186" y="342"/>
                  </a:cubicBezTo>
                  <a:cubicBezTo>
                    <a:pt x="186" y="342"/>
                    <a:pt x="187" y="343"/>
                    <a:pt x="187" y="344"/>
                  </a:cubicBezTo>
                  <a:cubicBezTo>
                    <a:pt x="188" y="344"/>
                    <a:pt x="188" y="345"/>
                    <a:pt x="188" y="345"/>
                  </a:cubicBezTo>
                  <a:cubicBezTo>
                    <a:pt x="188" y="345"/>
                    <a:pt x="187" y="345"/>
                    <a:pt x="186" y="342"/>
                  </a:cubicBezTo>
                  <a:cubicBezTo>
                    <a:pt x="187" y="346"/>
                    <a:pt x="189" y="348"/>
                    <a:pt x="191" y="351"/>
                  </a:cubicBezTo>
                  <a:cubicBezTo>
                    <a:pt x="193" y="353"/>
                    <a:pt x="194" y="357"/>
                    <a:pt x="197" y="360"/>
                  </a:cubicBezTo>
                  <a:cubicBezTo>
                    <a:pt x="198" y="361"/>
                    <a:pt x="199" y="362"/>
                    <a:pt x="200" y="362"/>
                  </a:cubicBezTo>
                  <a:cubicBezTo>
                    <a:pt x="200" y="362"/>
                    <a:pt x="200" y="362"/>
                    <a:pt x="201" y="362"/>
                  </a:cubicBezTo>
                  <a:cubicBezTo>
                    <a:pt x="203" y="363"/>
                    <a:pt x="204" y="364"/>
                    <a:pt x="206" y="365"/>
                  </a:cubicBezTo>
                  <a:cubicBezTo>
                    <a:pt x="207" y="365"/>
                    <a:pt x="208" y="366"/>
                    <a:pt x="208" y="366"/>
                  </a:cubicBezTo>
                  <a:cubicBezTo>
                    <a:pt x="216" y="370"/>
                    <a:pt x="233" y="375"/>
                    <a:pt x="242" y="377"/>
                  </a:cubicBezTo>
                  <a:cubicBezTo>
                    <a:pt x="254" y="379"/>
                    <a:pt x="268" y="377"/>
                    <a:pt x="278" y="387"/>
                  </a:cubicBezTo>
                  <a:cubicBezTo>
                    <a:pt x="282" y="391"/>
                    <a:pt x="292" y="405"/>
                    <a:pt x="301" y="405"/>
                  </a:cubicBezTo>
                  <a:cubicBezTo>
                    <a:pt x="303" y="405"/>
                    <a:pt x="305" y="404"/>
                    <a:pt x="306" y="402"/>
                  </a:cubicBezTo>
                  <a:cubicBezTo>
                    <a:pt x="314" y="394"/>
                    <a:pt x="319" y="382"/>
                    <a:pt x="330" y="371"/>
                  </a:cubicBezTo>
                  <a:cubicBezTo>
                    <a:pt x="333" y="368"/>
                    <a:pt x="334" y="361"/>
                    <a:pt x="334" y="354"/>
                  </a:cubicBezTo>
                  <a:cubicBezTo>
                    <a:pt x="334" y="352"/>
                    <a:pt x="333" y="350"/>
                    <a:pt x="333" y="348"/>
                  </a:cubicBezTo>
                  <a:cubicBezTo>
                    <a:pt x="333" y="341"/>
                    <a:pt x="334" y="335"/>
                    <a:pt x="338" y="335"/>
                  </a:cubicBezTo>
                  <a:cubicBezTo>
                    <a:pt x="339" y="335"/>
                    <a:pt x="339" y="335"/>
                    <a:pt x="340" y="335"/>
                  </a:cubicBezTo>
                  <a:cubicBezTo>
                    <a:pt x="355" y="339"/>
                    <a:pt x="342" y="345"/>
                    <a:pt x="355" y="358"/>
                  </a:cubicBezTo>
                  <a:cubicBezTo>
                    <a:pt x="360" y="363"/>
                    <a:pt x="366" y="369"/>
                    <a:pt x="375" y="369"/>
                  </a:cubicBezTo>
                  <a:cubicBezTo>
                    <a:pt x="378" y="369"/>
                    <a:pt x="382" y="368"/>
                    <a:pt x="386" y="366"/>
                  </a:cubicBezTo>
                  <a:cubicBezTo>
                    <a:pt x="386" y="366"/>
                    <a:pt x="386" y="366"/>
                    <a:pt x="386" y="366"/>
                  </a:cubicBezTo>
                  <a:cubicBezTo>
                    <a:pt x="403" y="358"/>
                    <a:pt x="397" y="353"/>
                    <a:pt x="404" y="338"/>
                  </a:cubicBezTo>
                  <a:cubicBezTo>
                    <a:pt x="404" y="338"/>
                    <a:pt x="404" y="338"/>
                    <a:pt x="404" y="338"/>
                  </a:cubicBezTo>
                  <a:cubicBezTo>
                    <a:pt x="414" y="319"/>
                    <a:pt x="423" y="324"/>
                    <a:pt x="435" y="312"/>
                  </a:cubicBezTo>
                  <a:cubicBezTo>
                    <a:pt x="435" y="312"/>
                    <a:pt x="435" y="312"/>
                    <a:pt x="435" y="312"/>
                  </a:cubicBezTo>
                  <a:cubicBezTo>
                    <a:pt x="439" y="309"/>
                    <a:pt x="457" y="305"/>
                    <a:pt x="457" y="296"/>
                  </a:cubicBezTo>
                  <a:cubicBezTo>
                    <a:pt x="457" y="294"/>
                    <a:pt x="456" y="292"/>
                    <a:pt x="453" y="289"/>
                  </a:cubicBezTo>
                  <a:cubicBezTo>
                    <a:pt x="443" y="278"/>
                    <a:pt x="440" y="273"/>
                    <a:pt x="440" y="261"/>
                  </a:cubicBezTo>
                  <a:cubicBezTo>
                    <a:pt x="440" y="261"/>
                    <a:pt x="440" y="261"/>
                    <a:pt x="440" y="261"/>
                  </a:cubicBezTo>
                  <a:cubicBezTo>
                    <a:pt x="440" y="261"/>
                    <a:pt x="440" y="261"/>
                    <a:pt x="440" y="261"/>
                  </a:cubicBezTo>
                  <a:cubicBezTo>
                    <a:pt x="440" y="240"/>
                    <a:pt x="469" y="253"/>
                    <a:pt x="469" y="244"/>
                  </a:cubicBezTo>
                  <a:cubicBezTo>
                    <a:pt x="469" y="244"/>
                    <a:pt x="469" y="243"/>
                    <a:pt x="469" y="242"/>
                  </a:cubicBezTo>
                  <a:cubicBezTo>
                    <a:pt x="467" y="235"/>
                    <a:pt x="461" y="227"/>
                    <a:pt x="461" y="220"/>
                  </a:cubicBezTo>
                  <a:cubicBezTo>
                    <a:pt x="461" y="216"/>
                    <a:pt x="462" y="213"/>
                    <a:pt x="466" y="209"/>
                  </a:cubicBezTo>
                  <a:cubicBezTo>
                    <a:pt x="468" y="207"/>
                    <a:pt x="485" y="191"/>
                    <a:pt x="487" y="191"/>
                  </a:cubicBezTo>
                  <a:cubicBezTo>
                    <a:pt x="494" y="191"/>
                    <a:pt x="504" y="193"/>
                    <a:pt x="514" y="193"/>
                  </a:cubicBezTo>
                  <a:cubicBezTo>
                    <a:pt x="518" y="193"/>
                    <a:pt x="522" y="192"/>
                    <a:pt x="525" y="191"/>
                  </a:cubicBezTo>
                  <a:cubicBezTo>
                    <a:pt x="540" y="185"/>
                    <a:pt x="541" y="177"/>
                    <a:pt x="541" y="164"/>
                  </a:cubicBezTo>
                  <a:cubicBezTo>
                    <a:pt x="541" y="161"/>
                    <a:pt x="541" y="158"/>
                    <a:pt x="541" y="155"/>
                  </a:cubicBezTo>
                  <a:cubicBezTo>
                    <a:pt x="541" y="155"/>
                    <a:pt x="541" y="155"/>
                    <a:pt x="541" y="155"/>
                  </a:cubicBezTo>
                  <a:cubicBezTo>
                    <a:pt x="541" y="155"/>
                    <a:pt x="541" y="155"/>
                    <a:pt x="541" y="155"/>
                  </a:cubicBezTo>
                  <a:cubicBezTo>
                    <a:pt x="541" y="144"/>
                    <a:pt x="544" y="123"/>
                    <a:pt x="558" y="123"/>
                  </a:cubicBezTo>
                  <a:cubicBezTo>
                    <a:pt x="560" y="123"/>
                    <a:pt x="562" y="123"/>
                    <a:pt x="564" y="124"/>
                  </a:cubicBezTo>
                  <a:cubicBezTo>
                    <a:pt x="576" y="129"/>
                    <a:pt x="584" y="136"/>
                    <a:pt x="594" y="136"/>
                  </a:cubicBezTo>
                  <a:cubicBezTo>
                    <a:pt x="599" y="136"/>
                    <a:pt x="604" y="134"/>
                    <a:pt x="611" y="129"/>
                  </a:cubicBezTo>
                  <a:cubicBezTo>
                    <a:pt x="611" y="129"/>
                    <a:pt x="611" y="129"/>
                    <a:pt x="611" y="129"/>
                  </a:cubicBezTo>
                  <a:cubicBezTo>
                    <a:pt x="621" y="121"/>
                    <a:pt x="623" y="106"/>
                    <a:pt x="626" y="93"/>
                  </a:cubicBezTo>
                  <a:cubicBezTo>
                    <a:pt x="626" y="93"/>
                    <a:pt x="626" y="93"/>
                    <a:pt x="626" y="93"/>
                  </a:cubicBezTo>
                  <a:cubicBezTo>
                    <a:pt x="626" y="93"/>
                    <a:pt x="626" y="93"/>
                    <a:pt x="626" y="93"/>
                  </a:cubicBezTo>
                  <a:cubicBezTo>
                    <a:pt x="627" y="90"/>
                    <a:pt x="627" y="81"/>
                    <a:pt x="629" y="74"/>
                  </a:cubicBezTo>
                  <a:cubicBezTo>
                    <a:pt x="625" y="76"/>
                    <a:pt x="615" y="80"/>
                    <a:pt x="605" y="80"/>
                  </a:cubicBezTo>
                  <a:cubicBezTo>
                    <a:pt x="597" y="80"/>
                    <a:pt x="590" y="79"/>
                    <a:pt x="582" y="79"/>
                  </a:cubicBezTo>
                  <a:cubicBezTo>
                    <a:pt x="575" y="79"/>
                    <a:pt x="573" y="69"/>
                    <a:pt x="572" y="63"/>
                  </a:cubicBezTo>
                  <a:cubicBezTo>
                    <a:pt x="572" y="63"/>
                    <a:pt x="572" y="63"/>
                    <a:pt x="572" y="63"/>
                  </a:cubicBezTo>
                  <a:cubicBezTo>
                    <a:pt x="572" y="63"/>
                    <a:pt x="571" y="63"/>
                    <a:pt x="571" y="63"/>
                  </a:cubicBezTo>
                  <a:cubicBezTo>
                    <a:pt x="567" y="63"/>
                    <a:pt x="552" y="67"/>
                    <a:pt x="551" y="67"/>
                  </a:cubicBezTo>
                  <a:cubicBezTo>
                    <a:pt x="551" y="67"/>
                    <a:pt x="551" y="67"/>
                    <a:pt x="551" y="67"/>
                  </a:cubicBezTo>
                  <a:cubicBezTo>
                    <a:pt x="551" y="67"/>
                    <a:pt x="551" y="67"/>
                    <a:pt x="551" y="67"/>
                  </a:cubicBezTo>
                  <a:cubicBezTo>
                    <a:pt x="546" y="67"/>
                    <a:pt x="536" y="54"/>
                    <a:pt x="535" y="53"/>
                  </a:cubicBezTo>
                  <a:cubicBezTo>
                    <a:pt x="535" y="53"/>
                    <a:pt x="535" y="53"/>
                    <a:pt x="535" y="53"/>
                  </a:cubicBezTo>
                  <a:cubicBezTo>
                    <a:pt x="534" y="53"/>
                    <a:pt x="534" y="53"/>
                    <a:pt x="534" y="53"/>
                  </a:cubicBezTo>
                  <a:cubicBezTo>
                    <a:pt x="527" y="47"/>
                    <a:pt x="522" y="46"/>
                    <a:pt x="513" y="44"/>
                  </a:cubicBezTo>
                  <a:cubicBezTo>
                    <a:pt x="513" y="44"/>
                    <a:pt x="513" y="44"/>
                    <a:pt x="513" y="44"/>
                  </a:cubicBezTo>
                  <a:cubicBezTo>
                    <a:pt x="511" y="44"/>
                    <a:pt x="510" y="44"/>
                    <a:pt x="508" y="44"/>
                  </a:cubicBezTo>
                  <a:cubicBezTo>
                    <a:pt x="502" y="44"/>
                    <a:pt x="494" y="45"/>
                    <a:pt x="488" y="45"/>
                  </a:cubicBezTo>
                  <a:cubicBezTo>
                    <a:pt x="481" y="45"/>
                    <a:pt x="472" y="47"/>
                    <a:pt x="464" y="47"/>
                  </a:cubicBezTo>
                  <a:cubicBezTo>
                    <a:pt x="464" y="47"/>
                    <a:pt x="464" y="47"/>
                    <a:pt x="464" y="47"/>
                  </a:cubicBezTo>
                  <a:cubicBezTo>
                    <a:pt x="464" y="47"/>
                    <a:pt x="464" y="47"/>
                    <a:pt x="464" y="47"/>
                  </a:cubicBezTo>
                  <a:cubicBezTo>
                    <a:pt x="456" y="47"/>
                    <a:pt x="448" y="43"/>
                    <a:pt x="441" y="43"/>
                  </a:cubicBezTo>
                  <a:cubicBezTo>
                    <a:pt x="440" y="43"/>
                    <a:pt x="440" y="43"/>
                    <a:pt x="439" y="43"/>
                  </a:cubicBezTo>
                  <a:cubicBezTo>
                    <a:pt x="429" y="43"/>
                    <a:pt x="426" y="36"/>
                    <a:pt x="416" y="36"/>
                  </a:cubicBezTo>
                  <a:cubicBezTo>
                    <a:pt x="416" y="36"/>
                    <a:pt x="416" y="36"/>
                    <a:pt x="416" y="36"/>
                  </a:cubicBezTo>
                  <a:cubicBezTo>
                    <a:pt x="411" y="36"/>
                    <a:pt x="398" y="28"/>
                    <a:pt x="394" y="26"/>
                  </a:cubicBezTo>
                  <a:cubicBezTo>
                    <a:pt x="389" y="23"/>
                    <a:pt x="377" y="23"/>
                    <a:pt x="372" y="22"/>
                  </a:cubicBezTo>
                  <a:cubicBezTo>
                    <a:pt x="372" y="22"/>
                    <a:pt x="372" y="22"/>
                    <a:pt x="372" y="22"/>
                  </a:cubicBezTo>
                  <a:cubicBezTo>
                    <a:pt x="365" y="20"/>
                    <a:pt x="361" y="17"/>
                    <a:pt x="358" y="14"/>
                  </a:cubicBezTo>
                  <a:cubicBezTo>
                    <a:pt x="285" y="15"/>
                    <a:pt x="285" y="15"/>
                    <a:pt x="285" y="15"/>
                  </a:cubicBezTo>
                  <a:cubicBezTo>
                    <a:pt x="285" y="15"/>
                    <a:pt x="285" y="15"/>
                    <a:pt x="285" y="15"/>
                  </a:cubicBezTo>
                  <a:cubicBezTo>
                    <a:pt x="284" y="17"/>
                    <a:pt x="283" y="20"/>
                    <a:pt x="282" y="22"/>
                  </a:cubicBezTo>
                  <a:cubicBezTo>
                    <a:pt x="282" y="22"/>
                    <a:pt x="282" y="22"/>
                    <a:pt x="282" y="22"/>
                  </a:cubicBezTo>
                  <a:cubicBezTo>
                    <a:pt x="282" y="29"/>
                    <a:pt x="287" y="34"/>
                    <a:pt x="290" y="40"/>
                  </a:cubicBezTo>
                  <a:cubicBezTo>
                    <a:pt x="290" y="40"/>
                    <a:pt x="290" y="41"/>
                    <a:pt x="290" y="41"/>
                  </a:cubicBezTo>
                  <a:cubicBezTo>
                    <a:pt x="290" y="45"/>
                    <a:pt x="279" y="46"/>
                    <a:pt x="275" y="48"/>
                  </a:cubicBezTo>
                  <a:cubicBezTo>
                    <a:pt x="275" y="48"/>
                    <a:pt x="274" y="48"/>
                    <a:pt x="274" y="48"/>
                  </a:cubicBezTo>
                  <a:cubicBezTo>
                    <a:pt x="269" y="50"/>
                    <a:pt x="261" y="49"/>
                    <a:pt x="256" y="50"/>
                  </a:cubicBezTo>
                  <a:cubicBezTo>
                    <a:pt x="252" y="51"/>
                    <a:pt x="248" y="52"/>
                    <a:pt x="244" y="53"/>
                  </a:cubicBezTo>
                  <a:cubicBezTo>
                    <a:pt x="244" y="53"/>
                    <a:pt x="244" y="53"/>
                    <a:pt x="244" y="53"/>
                  </a:cubicBezTo>
                  <a:cubicBezTo>
                    <a:pt x="244" y="53"/>
                    <a:pt x="244" y="53"/>
                    <a:pt x="244" y="53"/>
                  </a:cubicBezTo>
                  <a:cubicBezTo>
                    <a:pt x="241" y="54"/>
                    <a:pt x="237" y="54"/>
                    <a:pt x="233" y="54"/>
                  </a:cubicBezTo>
                  <a:cubicBezTo>
                    <a:pt x="222" y="54"/>
                    <a:pt x="220" y="48"/>
                    <a:pt x="212" y="44"/>
                  </a:cubicBezTo>
                  <a:cubicBezTo>
                    <a:pt x="204" y="40"/>
                    <a:pt x="202" y="37"/>
                    <a:pt x="193" y="32"/>
                  </a:cubicBezTo>
                  <a:cubicBezTo>
                    <a:pt x="193" y="32"/>
                    <a:pt x="193" y="32"/>
                    <a:pt x="193" y="32"/>
                  </a:cubicBezTo>
                  <a:cubicBezTo>
                    <a:pt x="187" y="29"/>
                    <a:pt x="180" y="20"/>
                    <a:pt x="173" y="14"/>
                  </a:cubicBezTo>
                  <a:cubicBezTo>
                    <a:pt x="172" y="14"/>
                    <a:pt x="172" y="14"/>
                    <a:pt x="172" y="14"/>
                  </a:cubicBezTo>
                  <a:cubicBezTo>
                    <a:pt x="172" y="14"/>
                    <a:pt x="172" y="14"/>
                    <a:pt x="172" y="14"/>
                  </a:cubicBezTo>
                  <a:cubicBezTo>
                    <a:pt x="166" y="10"/>
                    <a:pt x="162" y="3"/>
                    <a:pt x="154" y="3"/>
                  </a:cubicBezTo>
                  <a:cubicBezTo>
                    <a:pt x="154" y="3"/>
                    <a:pt x="154" y="3"/>
                    <a:pt x="154" y="3"/>
                  </a:cubicBezTo>
                  <a:moveTo>
                    <a:pt x="328" y="0"/>
                  </a:moveTo>
                  <a:cubicBezTo>
                    <a:pt x="323" y="0"/>
                    <a:pt x="313" y="2"/>
                    <a:pt x="310" y="3"/>
                  </a:cubicBezTo>
                  <a:cubicBezTo>
                    <a:pt x="304" y="4"/>
                    <a:pt x="301" y="13"/>
                    <a:pt x="292" y="13"/>
                  </a:cubicBezTo>
                  <a:cubicBezTo>
                    <a:pt x="292" y="13"/>
                    <a:pt x="292" y="13"/>
                    <a:pt x="292" y="13"/>
                  </a:cubicBezTo>
                  <a:cubicBezTo>
                    <a:pt x="292" y="13"/>
                    <a:pt x="292" y="13"/>
                    <a:pt x="292" y="13"/>
                  </a:cubicBezTo>
                  <a:cubicBezTo>
                    <a:pt x="292" y="13"/>
                    <a:pt x="292" y="13"/>
                    <a:pt x="292" y="13"/>
                  </a:cubicBezTo>
                  <a:cubicBezTo>
                    <a:pt x="291" y="13"/>
                    <a:pt x="290" y="13"/>
                    <a:pt x="289" y="13"/>
                  </a:cubicBezTo>
                  <a:cubicBezTo>
                    <a:pt x="288" y="13"/>
                    <a:pt x="287" y="13"/>
                    <a:pt x="286" y="13"/>
                  </a:cubicBezTo>
                  <a:cubicBezTo>
                    <a:pt x="285" y="14"/>
                    <a:pt x="285" y="14"/>
                    <a:pt x="285" y="15"/>
                  </a:cubicBezTo>
                  <a:cubicBezTo>
                    <a:pt x="358" y="14"/>
                    <a:pt x="358" y="14"/>
                    <a:pt x="358" y="14"/>
                  </a:cubicBezTo>
                  <a:cubicBezTo>
                    <a:pt x="357" y="12"/>
                    <a:pt x="355" y="11"/>
                    <a:pt x="353" y="9"/>
                  </a:cubicBezTo>
                  <a:cubicBezTo>
                    <a:pt x="353" y="9"/>
                    <a:pt x="353" y="9"/>
                    <a:pt x="353" y="9"/>
                  </a:cubicBezTo>
                  <a:cubicBezTo>
                    <a:pt x="346" y="4"/>
                    <a:pt x="338" y="2"/>
                    <a:pt x="331" y="0"/>
                  </a:cubicBezTo>
                  <a:cubicBezTo>
                    <a:pt x="331" y="0"/>
                    <a:pt x="331" y="0"/>
                    <a:pt x="331" y="0"/>
                  </a:cubicBezTo>
                  <a:cubicBezTo>
                    <a:pt x="330" y="0"/>
                    <a:pt x="329" y="0"/>
                    <a:pt x="328" y="0"/>
                  </a:cubicBezTo>
                </a:path>
              </a:pathLst>
            </a:custGeom>
            <a:solidFill>
              <a:srgbClr val="DAE3F3"/>
            </a:solidFill>
            <a:ln w="9525">
              <a:solidFill>
                <a:srgbClr val="D6DCE5"/>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58" name="Freeform 276"/>
            <p:cNvSpPr>
              <a:spLocks noEditPoints="1"/>
            </p:cNvSpPr>
            <p:nvPr/>
          </p:nvSpPr>
          <p:spPr bwMode="auto">
            <a:xfrm>
              <a:off x="3197416" y="984619"/>
              <a:ext cx="104812" cy="305820"/>
            </a:xfrm>
            <a:custGeom>
              <a:avLst/>
              <a:gdLst>
                <a:gd name="T0" fmla="*/ 81 w 81"/>
                <a:gd name="T1" fmla="*/ 225 h 231"/>
                <a:gd name="T2" fmla="*/ 79 w 81"/>
                <a:gd name="T3" fmla="*/ 231 h 231"/>
                <a:gd name="T4" fmla="*/ 79 w 81"/>
                <a:gd name="T5" fmla="*/ 231 h 231"/>
                <a:gd name="T6" fmla="*/ 81 w 81"/>
                <a:gd name="T7" fmla="*/ 225 h 231"/>
                <a:gd name="T8" fmla="*/ 37 w 81"/>
                <a:gd name="T9" fmla="*/ 151 h 231"/>
                <a:gd name="T10" fmla="*/ 35 w 81"/>
                <a:gd name="T11" fmla="*/ 161 h 231"/>
                <a:gd name="T12" fmla="*/ 21 w 81"/>
                <a:gd name="T13" fmla="*/ 182 h 231"/>
                <a:gd name="T14" fmla="*/ 19 w 81"/>
                <a:gd name="T15" fmla="*/ 189 h 231"/>
                <a:gd name="T16" fmla="*/ 21 w 81"/>
                <a:gd name="T17" fmla="*/ 182 h 231"/>
                <a:gd name="T18" fmla="*/ 35 w 81"/>
                <a:gd name="T19" fmla="*/ 161 h 231"/>
                <a:gd name="T20" fmla="*/ 37 w 81"/>
                <a:gd name="T21" fmla="*/ 151 h 231"/>
                <a:gd name="T22" fmla="*/ 32 w 81"/>
                <a:gd name="T23" fmla="*/ 58 h 231"/>
                <a:gd name="T24" fmla="*/ 15 w 81"/>
                <a:gd name="T25" fmla="*/ 75 h 231"/>
                <a:gd name="T26" fmla="*/ 1 w 81"/>
                <a:gd name="T27" fmla="*/ 91 h 231"/>
                <a:gd name="T28" fmla="*/ 0 w 81"/>
                <a:gd name="T29" fmla="*/ 98 h 231"/>
                <a:gd name="T30" fmla="*/ 1 w 81"/>
                <a:gd name="T31" fmla="*/ 91 h 231"/>
                <a:gd name="T32" fmla="*/ 15 w 81"/>
                <a:gd name="T33" fmla="*/ 75 h 231"/>
                <a:gd name="T34" fmla="*/ 32 w 81"/>
                <a:gd name="T35" fmla="*/ 58 h 231"/>
                <a:gd name="T36" fmla="*/ 32 w 81"/>
                <a:gd name="T37" fmla="*/ 58 h 231"/>
                <a:gd name="T38" fmla="*/ 43 w 81"/>
                <a:gd name="T39" fmla="*/ 4 h 231"/>
                <a:gd name="T40" fmla="*/ 43 w 81"/>
                <a:gd name="T41" fmla="*/ 4 h 231"/>
                <a:gd name="T42" fmla="*/ 28 w 81"/>
                <a:gd name="T43" fmla="*/ 33 h 231"/>
                <a:gd name="T44" fmla="*/ 27 w 81"/>
                <a:gd name="T45" fmla="*/ 36 h 231"/>
                <a:gd name="T46" fmla="*/ 28 w 81"/>
                <a:gd name="T47" fmla="*/ 33 h 231"/>
                <a:gd name="T48" fmla="*/ 43 w 81"/>
                <a:gd name="T49" fmla="*/ 4 h 231"/>
                <a:gd name="T50" fmla="*/ 43 w 81"/>
                <a:gd name="T51" fmla="*/ 4 h 231"/>
                <a:gd name="T52" fmla="*/ 43 w 81"/>
                <a:gd name="T53" fmla="*/ 4 h 231"/>
                <a:gd name="T54" fmla="*/ 43 w 81"/>
                <a:gd name="T55" fmla="*/ 0 h 231"/>
                <a:gd name="T56" fmla="*/ 42 w 81"/>
                <a:gd name="T57" fmla="*/ 0 h 231"/>
                <a:gd name="T58" fmla="*/ 43 w 81"/>
                <a:gd name="T59" fmla="*/ 4 h 231"/>
                <a:gd name="T60" fmla="*/ 43 w 81"/>
                <a:gd name="T61"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1" h="231">
                  <a:moveTo>
                    <a:pt x="81" y="225"/>
                  </a:moveTo>
                  <a:cubicBezTo>
                    <a:pt x="81" y="226"/>
                    <a:pt x="81" y="228"/>
                    <a:pt x="79" y="231"/>
                  </a:cubicBezTo>
                  <a:cubicBezTo>
                    <a:pt x="79" y="231"/>
                    <a:pt x="79" y="231"/>
                    <a:pt x="79" y="231"/>
                  </a:cubicBezTo>
                  <a:cubicBezTo>
                    <a:pt x="81" y="228"/>
                    <a:pt x="81" y="226"/>
                    <a:pt x="81" y="225"/>
                  </a:cubicBezTo>
                  <a:moveTo>
                    <a:pt x="37" y="151"/>
                  </a:moveTo>
                  <a:cubicBezTo>
                    <a:pt x="37" y="154"/>
                    <a:pt x="36" y="157"/>
                    <a:pt x="35" y="161"/>
                  </a:cubicBezTo>
                  <a:cubicBezTo>
                    <a:pt x="33" y="169"/>
                    <a:pt x="24" y="177"/>
                    <a:pt x="21" y="182"/>
                  </a:cubicBezTo>
                  <a:cubicBezTo>
                    <a:pt x="19" y="185"/>
                    <a:pt x="19" y="187"/>
                    <a:pt x="19" y="189"/>
                  </a:cubicBezTo>
                  <a:cubicBezTo>
                    <a:pt x="19" y="187"/>
                    <a:pt x="19" y="185"/>
                    <a:pt x="21" y="182"/>
                  </a:cubicBezTo>
                  <a:cubicBezTo>
                    <a:pt x="24" y="177"/>
                    <a:pt x="33" y="169"/>
                    <a:pt x="35" y="161"/>
                  </a:cubicBezTo>
                  <a:cubicBezTo>
                    <a:pt x="36" y="157"/>
                    <a:pt x="37" y="154"/>
                    <a:pt x="37" y="151"/>
                  </a:cubicBezTo>
                  <a:moveTo>
                    <a:pt x="32" y="58"/>
                  </a:moveTo>
                  <a:cubicBezTo>
                    <a:pt x="32" y="69"/>
                    <a:pt x="25" y="73"/>
                    <a:pt x="15" y="75"/>
                  </a:cubicBezTo>
                  <a:cubicBezTo>
                    <a:pt x="8" y="77"/>
                    <a:pt x="3" y="83"/>
                    <a:pt x="1" y="91"/>
                  </a:cubicBezTo>
                  <a:cubicBezTo>
                    <a:pt x="0" y="94"/>
                    <a:pt x="0" y="96"/>
                    <a:pt x="0" y="98"/>
                  </a:cubicBezTo>
                  <a:cubicBezTo>
                    <a:pt x="0" y="96"/>
                    <a:pt x="0" y="94"/>
                    <a:pt x="1" y="91"/>
                  </a:cubicBezTo>
                  <a:cubicBezTo>
                    <a:pt x="3" y="83"/>
                    <a:pt x="8" y="77"/>
                    <a:pt x="15" y="75"/>
                  </a:cubicBezTo>
                  <a:cubicBezTo>
                    <a:pt x="25" y="73"/>
                    <a:pt x="32" y="69"/>
                    <a:pt x="32" y="58"/>
                  </a:cubicBezTo>
                  <a:cubicBezTo>
                    <a:pt x="32" y="58"/>
                    <a:pt x="32" y="58"/>
                    <a:pt x="32" y="58"/>
                  </a:cubicBezTo>
                  <a:moveTo>
                    <a:pt x="43" y="4"/>
                  </a:moveTo>
                  <a:cubicBezTo>
                    <a:pt x="43" y="4"/>
                    <a:pt x="43" y="4"/>
                    <a:pt x="43" y="4"/>
                  </a:cubicBezTo>
                  <a:cubicBezTo>
                    <a:pt x="43" y="14"/>
                    <a:pt x="33" y="23"/>
                    <a:pt x="28" y="33"/>
                  </a:cubicBezTo>
                  <a:cubicBezTo>
                    <a:pt x="28" y="34"/>
                    <a:pt x="27" y="35"/>
                    <a:pt x="27" y="36"/>
                  </a:cubicBezTo>
                  <a:cubicBezTo>
                    <a:pt x="27" y="35"/>
                    <a:pt x="28" y="34"/>
                    <a:pt x="28" y="33"/>
                  </a:cubicBezTo>
                  <a:cubicBezTo>
                    <a:pt x="33" y="23"/>
                    <a:pt x="43" y="14"/>
                    <a:pt x="43" y="4"/>
                  </a:cubicBezTo>
                  <a:cubicBezTo>
                    <a:pt x="43" y="4"/>
                    <a:pt x="43" y="4"/>
                    <a:pt x="43" y="4"/>
                  </a:cubicBezTo>
                  <a:cubicBezTo>
                    <a:pt x="43" y="4"/>
                    <a:pt x="43" y="4"/>
                    <a:pt x="43" y="4"/>
                  </a:cubicBezTo>
                  <a:moveTo>
                    <a:pt x="43" y="0"/>
                  </a:moveTo>
                  <a:cubicBezTo>
                    <a:pt x="42" y="0"/>
                    <a:pt x="42" y="0"/>
                    <a:pt x="42" y="0"/>
                  </a:cubicBezTo>
                  <a:cubicBezTo>
                    <a:pt x="42" y="1"/>
                    <a:pt x="42" y="3"/>
                    <a:pt x="43" y="4"/>
                  </a:cubicBezTo>
                  <a:cubicBezTo>
                    <a:pt x="43" y="2"/>
                    <a:pt x="43" y="1"/>
                    <a:pt x="43"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59" name="Freeform 277"/>
            <p:cNvSpPr>
              <a:spLocks noEditPoints="1"/>
            </p:cNvSpPr>
            <p:nvPr/>
          </p:nvSpPr>
          <p:spPr bwMode="auto">
            <a:xfrm>
              <a:off x="3302226" y="997564"/>
              <a:ext cx="705519" cy="394816"/>
            </a:xfrm>
            <a:custGeom>
              <a:avLst/>
              <a:gdLst>
                <a:gd name="T0" fmla="*/ 294 w 551"/>
                <a:gd name="T1" fmla="*/ 297 h 297"/>
                <a:gd name="T2" fmla="*/ 305 w 551"/>
                <a:gd name="T3" fmla="*/ 294 h 297"/>
                <a:gd name="T4" fmla="*/ 125 w 551"/>
                <a:gd name="T5" fmla="*/ 293 h 297"/>
                <a:gd name="T6" fmla="*/ 120 w 551"/>
                <a:gd name="T7" fmla="*/ 290 h 297"/>
                <a:gd name="T8" fmla="*/ 252 w 551"/>
                <a:gd name="T9" fmla="*/ 276 h 297"/>
                <a:gd name="T10" fmla="*/ 252 w 551"/>
                <a:gd name="T11" fmla="*/ 276 h 297"/>
                <a:gd name="T12" fmla="*/ 105 w 551"/>
                <a:gd name="T13" fmla="*/ 270 h 297"/>
                <a:gd name="T14" fmla="*/ 107 w 551"/>
                <a:gd name="T15" fmla="*/ 273 h 297"/>
                <a:gd name="T16" fmla="*/ 105 w 551"/>
                <a:gd name="T17" fmla="*/ 270 h 297"/>
                <a:gd name="T18" fmla="*/ 76 w 551"/>
                <a:gd name="T19" fmla="*/ 252 h 297"/>
                <a:gd name="T20" fmla="*/ 85 w 551"/>
                <a:gd name="T21" fmla="*/ 251 h 297"/>
                <a:gd name="T22" fmla="*/ 57 w 551"/>
                <a:gd name="T23" fmla="*/ 250 h 297"/>
                <a:gd name="T24" fmla="*/ 58 w 551"/>
                <a:gd name="T25" fmla="*/ 251 h 297"/>
                <a:gd name="T26" fmla="*/ 354 w 551"/>
                <a:gd name="T27" fmla="*/ 240 h 297"/>
                <a:gd name="T28" fmla="*/ 354 w 551"/>
                <a:gd name="T29" fmla="*/ 240 h 297"/>
                <a:gd name="T30" fmla="*/ 4 w 551"/>
                <a:gd name="T31" fmla="*/ 223 h 297"/>
                <a:gd name="T32" fmla="*/ 0 w 551"/>
                <a:gd name="T33" fmla="*/ 222 h 297"/>
                <a:gd name="T34" fmla="*/ 28 w 551"/>
                <a:gd name="T35" fmla="*/ 222 h 297"/>
                <a:gd name="T36" fmla="*/ 38 w 551"/>
                <a:gd name="T37" fmla="*/ 238 h 297"/>
                <a:gd name="T38" fmla="*/ 359 w 551"/>
                <a:gd name="T39" fmla="*/ 189 h 297"/>
                <a:gd name="T40" fmla="*/ 372 w 551"/>
                <a:gd name="T41" fmla="*/ 217 h 297"/>
                <a:gd name="T42" fmla="*/ 372 w 551"/>
                <a:gd name="T43" fmla="*/ 217 h 297"/>
                <a:gd name="T44" fmla="*/ 380 w 551"/>
                <a:gd name="T45" fmla="*/ 148 h 297"/>
                <a:gd name="T46" fmla="*/ 388 w 551"/>
                <a:gd name="T47" fmla="*/ 172 h 297"/>
                <a:gd name="T48" fmla="*/ 380 w 551"/>
                <a:gd name="T49" fmla="*/ 148 h 297"/>
                <a:gd name="T50" fmla="*/ 460 w 551"/>
                <a:gd name="T51" fmla="*/ 83 h 297"/>
                <a:gd name="T52" fmla="*/ 460 w 551"/>
                <a:gd name="T53" fmla="*/ 83 h 297"/>
                <a:gd name="T54" fmla="*/ 530 w 551"/>
                <a:gd name="T55" fmla="*/ 57 h 297"/>
                <a:gd name="T56" fmla="*/ 551 w 551"/>
                <a:gd name="T57" fmla="*/ 0 h 297"/>
                <a:gd name="T58" fmla="*/ 545 w 551"/>
                <a:gd name="T59" fmla="*/ 21 h 297"/>
                <a:gd name="T60" fmla="*/ 551 w 551"/>
                <a:gd name="T61" fmla="*/ 0 h 297"/>
                <a:gd name="T62" fmla="*/ 551 w 551"/>
                <a:gd name="T63" fmla="*/ 0 h 297"/>
                <a:gd name="T64" fmla="*/ 551 w 551"/>
                <a:gd name="T65"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1" h="297">
                  <a:moveTo>
                    <a:pt x="305" y="294"/>
                  </a:moveTo>
                  <a:cubicBezTo>
                    <a:pt x="301" y="296"/>
                    <a:pt x="297" y="297"/>
                    <a:pt x="294" y="297"/>
                  </a:cubicBezTo>
                  <a:cubicBezTo>
                    <a:pt x="294" y="297"/>
                    <a:pt x="294" y="297"/>
                    <a:pt x="294" y="297"/>
                  </a:cubicBezTo>
                  <a:cubicBezTo>
                    <a:pt x="297" y="297"/>
                    <a:pt x="301" y="296"/>
                    <a:pt x="305" y="294"/>
                  </a:cubicBezTo>
                  <a:moveTo>
                    <a:pt x="119" y="290"/>
                  </a:moveTo>
                  <a:cubicBezTo>
                    <a:pt x="121" y="291"/>
                    <a:pt x="123" y="292"/>
                    <a:pt x="125" y="293"/>
                  </a:cubicBezTo>
                  <a:cubicBezTo>
                    <a:pt x="125" y="293"/>
                    <a:pt x="125" y="293"/>
                    <a:pt x="125" y="293"/>
                  </a:cubicBezTo>
                  <a:cubicBezTo>
                    <a:pt x="123" y="292"/>
                    <a:pt x="122" y="291"/>
                    <a:pt x="120" y="290"/>
                  </a:cubicBezTo>
                  <a:cubicBezTo>
                    <a:pt x="119" y="290"/>
                    <a:pt x="119" y="290"/>
                    <a:pt x="119" y="290"/>
                  </a:cubicBezTo>
                  <a:moveTo>
                    <a:pt x="252" y="276"/>
                  </a:moveTo>
                  <a:cubicBezTo>
                    <a:pt x="252" y="278"/>
                    <a:pt x="253" y="280"/>
                    <a:pt x="253" y="282"/>
                  </a:cubicBezTo>
                  <a:cubicBezTo>
                    <a:pt x="253" y="280"/>
                    <a:pt x="252" y="278"/>
                    <a:pt x="252" y="276"/>
                  </a:cubicBezTo>
                  <a:moveTo>
                    <a:pt x="105" y="270"/>
                  </a:moveTo>
                  <a:cubicBezTo>
                    <a:pt x="105" y="270"/>
                    <a:pt x="105" y="270"/>
                    <a:pt x="105" y="270"/>
                  </a:cubicBezTo>
                  <a:cubicBezTo>
                    <a:pt x="105" y="270"/>
                    <a:pt x="105" y="270"/>
                    <a:pt x="105" y="270"/>
                  </a:cubicBezTo>
                  <a:cubicBezTo>
                    <a:pt x="106" y="273"/>
                    <a:pt x="107" y="273"/>
                    <a:pt x="107" y="273"/>
                  </a:cubicBezTo>
                  <a:cubicBezTo>
                    <a:pt x="107" y="273"/>
                    <a:pt x="107" y="272"/>
                    <a:pt x="106" y="272"/>
                  </a:cubicBezTo>
                  <a:cubicBezTo>
                    <a:pt x="106" y="271"/>
                    <a:pt x="105" y="270"/>
                    <a:pt x="105" y="270"/>
                  </a:cubicBezTo>
                  <a:moveTo>
                    <a:pt x="85" y="251"/>
                  </a:moveTo>
                  <a:cubicBezTo>
                    <a:pt x="83" y="251"/>
                    <a:pt x="80" y="251"/>
                    <a:pt x="76" y="252"/>
                  </a:cubicBezTo>
                  <a:cubicBezTo>
                    <a:pt x="78" y="252"/>
                    <a:pt x="80" y="252"/>
                    <a:pt x="82" y="252"/>
                  </a:cubicBezTo>
                  <a:cubicBezTo>
                    <a:pt x="83" y="252"/>
                    <a:pt x="84" y="251"/>
                    <a:pt x="85" y="251"/>
                  </a:cubicBezTo>
                  <a:moveTo>
                    <a:pt x="56" y="250"/>
                  </a:moveTo>
                  <a:cubicBezTo>
                    <a:pt x="56" y="250"/>
                    <a:pt x="57" y="250"/>
                    <a:pt x="57" y="250"/>
                  </a:cubicBezTo>
                  <a:cubicBezTo>
                    <a:pt x="58" y="251"/>
                    <a:pt x="58" y="251"/>
                    <a:pt x="59" y="251"/>
                  </a:cubicBezTo>
                  <a:cubicBezTo>
                    <a:pt x="58" y="251"/>
                    <a:pt x="58" y="251"/>
                    <a:pt x="58" y="251"/>
                  </a:cubicBezTo>
                  <a:cubicBezTo>
                    <a:pt x="57" y="250"/>
                    <a:pt x="57" y="250"/>
                    <a:pt x="56" y="250"/>
                  </a:cubicBezTo>
                  <a:moveTo>
                    <a:pt x="354" y="240"/>
                  </a:moveTo>
                  <a:cubicBezTo>
                    <a:pt x="342" y="252"/>
                    <a:pt x="333" y="247"/>
                    <a:pt x="323" y="266"/>
                  </a:cubicBezTo>
                  <a:cubicBezTo>
                    <a:pt x="333" y="247"/>
                    <a:pt x="342" y="252"/>
                    <a:pt x="354" y="240"/>
                  </a:cubicBezTo>
                  <a:moveTo>
                    <a:pt x="0" y="222"/>
                  </a:moveTo>
                  <a:cubicBezTo>
                    <a:pt x="2" y="223"/>
                    <a:pt x="3" y="223"/>
                    <a:pt x="4" y="223"/>
                  </a:cubicBezTo>
                  <a:cubicBezTo>
                    <a:pt x="5" y="223"/>
                    <a:pt x="5" y="223"/>
                    <a:pt x="5" y="223"/>
                  </a:cubicBezTo>
                  <a:cubicBezTo>
                    <a:pt x="4" y="223"/>
                    <a:pt x="2" y="222"/>
                    <a:pt x="0" y="222"/>
                  </a:cubicBezTo>
                  <a:moveTo>
                    <a:pt x="24" y="213"/>
                  </a:moveTo>
                  <a:cubicBezTo>
                    <a:pt x="26" y="215"/>
                    <a:pt x="26" y="219"/>
                    <a:pt x="28" y="222"/>
                  </a:cubicBezTo>
                  <a:cubicBezTo>
                    <a:pt x="29" y="225"/>
                    <a:pt x="33" y="227"/>
                    <a:pt x="33" y="230"/>
                  </a:cubicBezTo>
                  <a:cubicBezTo>
                    <a:pt x="34" y="232"/>
                    <a:pt x="36" y="236"/>
                    <a:pt x="38" y="238"/>
                  </a:cubicBezTo>
                  <a:cubicBezTo>
                    <a:pt x="36" y="234"/>
                    <a:pt x="28" y="215"/>
                    <a:pt x="24" y="213"/>
                  </a:cubicBezTo>
                  <a:moveTo>
                    <a:pt x="359" y="189"/>
                  </a:moveTo>
                  <a:cubicBezTo>
                    <a:pt x="359" y="189"/>
                    <a:pt x="359" y="189"/>
                    <a:pt x="359" y="189"/>
                  </a:cubicBezTo>
                  <a:cubicBezTo>
                    <a:pt x="359" y="201"/>
                    <a:pt x="362" y="206"/>
                    <a:pt x="372" y="217"/>
                  </a:cubicBezTo>
                  <a:cubicBezTo>
                    <a:pt x="375" y="220"/>
                    <a:pt x="376" y="222"/>
                    <a:pt x="376" y="224"/>
                  </a:cubicBezTo>
                  <a:cubicBezTo>
                    <a:pt x="376" y="222"/>
                    <a:pt x="375" y="220"/>
                    <a:pt x="372" y="217"/>
                  </a:cubicBezTo>
                  <a:cubicBezTo>
                    <a:pt x="362" y="206"/>
                    <a:pt x="359" y="201"/>
                    <a:pt x="359" y="189"/>
                  </a:cubicBezTo>
                  <a:moveTo>
                    <a:pt x="380" y="148"/>
                  </a:moveTo>
                  <a:cubicBezTo>
                    <a:pt x="380" y="155"/>
                    <a:pt x="386" y="163"/>
                    <a:pt x="388" y="170"/>
                  </a:cubicBezTo>
                  <a:cubicBezTo>
                    <a:pt x="388" y="171"/>
                    <a:pt x="388" y="172"/>
                    <a:pt x="388" y="172"/>
                  </a:cubicBezTo>
                  <a:cubicBezTo>
                    <a:pt x="388" y="172"/>
                    <a:pt x="388" y="171"/>
                    <a:pt x="388" y="170"/>
                  </a:cubicBezTo>
                  <a:cubicBezTo>
                    <a:pt x="386" y="163"/>
                    <a:pt x="380" y="155"/>
                    <a:pt x="380" y="148"/>
                  </a:cubicBezTo>
                  <a:moveTo>
                    <a:pt x="460" y="83"/>
                  </a:moveTo>
                  <a:cubicBezTo>
                    <a:pt x="460" y="83"/>
                    <a:pt x="460" y="83"/>
                    <a:pt x="460" y="83"/>
                  </a:cubicBezTo>
                  <a:cubicBezTo>
                    <a:pt x="460" y="86"/>
                    <a:pt x="460" y="89"/>
                    <a:pt x="460" y="92"/>
                  </a:cubicBezTo>
                  <a:cubicBezTo>
                    <a:pt x="460" y="89"/>
                    <a:pt x="460" y="86"/>
                    <a:pt x="460" y="83"/>
                  </a:cubicBezTo>
                  <a:moveTo>
                    <a:pt x="545" y="21"/>
                  </a:moveTo>
                  <a:cubicBezTo>
                    <a:pt x="542" y="34"/>
                    <a:pt x="540" y="49"/>
                    <a:pt x="530" y="57"/>
                  </a:cubicBezTo>
                  <a:cubicBezTo>
                    <a:pt x="540" y="49"/>
                    <a:pt x="542" y="34"/>
                    <a:pt x="545" y="21"/>
                  </a:cubicBezTo>
                  <a:moveTo>
                    <a:pt x="551" y="0"/>
                  </a:moveTo>
                  <a:cubicBezTo>
                    <a:pt x="551" y="0"/>
                    <a:pt x="550" y="1"/>
                    <a:pt x="548" y="2"/>
                  </a:cubicBezTo>
                  <a:cubicBezTo>
                    <a:pt x="546" y="9"/>
                    <a:pt x="546" y="18"/>
                    <a:pt x="545" y="21"/>
                  </a:cubicBezTo>
                  <a:cubicBezTo>
                    <a:pt x="545" y="19"/>
                    <a:pt x="546" y="17"/>
                    <a:pt x="546" y="16"/>
                  </a:cubicBezTo>
                  <a:cubicBezTo>
                    <a:pt x="548" y="11"/>
                    <a:pt x="549" y="6"/>
                    <a:pt x="551" y="0"/>
                  </a:cubicBezTo>
                  <a:cubicBezTo>
                    <a:pt x="551" y="0"/>
                    <a:pt x="551" y="0"/>
                    <a:pt x="551" y="0"/>
                  </a:cubicBezTo>
                  <a:cubicBezTo>
                    <a:pt x="551" y="0"/>
                    <a:pt x="551" y="0"/>
                    <a:pt x="551" y="0"/>
                  </a:cubicBezTo>
                  <a:cubicBezTo>
                    <a:pt x="551" y="0"/>
                    <a:pt x="551" y="0"/>
                    <a:pt x="551" y="0"/>
                  </a:cubicBezTo>
                  <a:cubicBezTo>
                    <a:pt x="551" y="0"/>
                    <a:pt x="551" y="0"/>
                    <a:pt x="551"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0" name="Freeform 278"/>
            <p:cNvSpPr>
              <a:spLocks/>
            </p:cNvSpPr>
            <p:nvPr/>
          </p:nvSpPr>
          <p:spPr bwMode="auto">
            <a:xfrm>
              <a:off x="3292840" y="1253224"/>
              <a:ext cx="6257" cy="38834"/>
            </a:xfrm>
            <a:custGeom>
              <a:avLst/>
              <a:gdLst>
                <a:gd name="T0" fmla="*/ 0 w 5"/>
                <a:gd name="T1" fmla="*/ 0 h 29"/>
                <a:gd name="T2" fmla="*/ 5 w 5"/>
                <a:gd name="T3" fmla="*/ 29 h 29"/>
                <a:gd name="T4" fmla="*/ 5 w 5"/>
                <a:gd name="T5" fmla="*/ 28 h 29"/>
                <a:gd name="T6" fmla="*/ 5 w 5"/>
                <a:gd name="T7" fmla="*/ 27 h 29"/>
                <a:gd name="T8" fmla="*/ 0 w 5"/>
                <a:gd name="T9" fmla="*/ 0 h 29"/>
                <a:gd name="T10" fmla="*/ 0 w 5"/>
                <a:gd name="T11" fmla="*/ 0 h 29"/>
              </a:gdLst>
              <a:ahLst/>
              <a:cxnLst>
                <a:cxn ang="0">
                  <a:pos x="T0" y="T1"/>
                </a:cxn>
                <a:cxn ang="0">
                  <a:pos x="T2" y="T3"/>
                </a:cxn>
                <a:cxn ang="0">
                  <a:pos x="T4" y="T5"/>
                </a:cxn>
                <a:cxn ang="0">
                  <a:pos x="T6" y="T7"/>
                </a:cxn>
                <a:cxn ang="0">
                  <a:pos x="T8" y="T9"/>
                </a:cxn>
                <a:cxn ang="0">
                  <a:pos x="T10" y="T11"/>
                </a:cxn>
              </a:cxnLst>
              <a:rect l="0" t="0" r="r" b="b"/>
              <a:pathLst>
                <a:path w="5" h="29">
                  <a:moveTo>
                    <a:pt x="0" y="0"/>
                  </a:moveTo>
                  <a:cubicBezTo>
                    <a:pt x="5" y="29"/>
                    <a:pt x="5" y="29"/>
                    <a:pt x="5" y="29"/>
                  </a:cubicBezTo>
                  <a:cubicBezTo>
                    <a:pt x="5" y="28"/>
                    <a:pt x="5" y="28"/>
                    <a:pt x="5" y="28"/>
                  </a:cubicBezTo>
                  <a:cubicBezTo>
                    <a:pt x="5" y="28"/>
                    <a:pt x="5" y="27"/>
                    <a:pt x="5" y="27"/>
                  </a:cubicBezTo>
                  <a:cubicBezTo>
                    <a:pt x="0" y="0"/>
                    <a:pt x="0" y="0"/>
                    <a:pt x="0" y="0"/>
                  </a:cubicBezTo>
                  <a:cubicBezTo>
                    <a:pt x="0" y="0"/>
                    <a:pt x="0"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1" name="Freeform 279"/>
            <p:cNvSpPr>
              <a:spLocks/>
            </p:cNvSpPr>
            <p:nvPr/>
          </p:nvSpPr>
          <p:spPr bwMode="auto">
            <a:xfrm>
              <a:off x="3047239" y="314726"/>
              <a:ext cx="851003" cy="669893"/>
            </a:xfrm>
            <a:custGeom>
              <a:avLst/>
              <a:gdLst>
                <a:gd name="T0" fmla="*/ 441 w 664"/>
                <a:gd name="T1" fmla="*/ 49 h 505"/>
                <a:gd name="T2" fmla="*/ 398 w 664"/>
                <a:gd name="T3" fmla="*/ 88 h 505"/>
                <a:gd name="T4" fmla="*/ 356 w 664"/>
                <a:gd name="T5" fmla="*/ 82 h 505"/>
                <a:gd name="T6" fmla="*/ 316 w 664"/>
                <a:gd name="T7" fmla="*/ 146 h 505"/>
                <a:gd name="T8" fmla="*/ 263 w 664"/>
                <a:gd name="T9" fmla="*/ 194 h 505"/>
                <a:gd name="T10" fmla="*/ 230 w 664"/>
                <a:gd name="T11" fmla="*/ 208 h 505"/>
                <a:gd name="T12" fmla="*/ 151 w 664"/>
                <a:gd name="T13" fmla="*/ 204 h 505"/>
                <a:gd name="T14" fmla="*/ 120 w 664"/>
                <a:gd name="T15" fmla="*/ 228 h 505"/>
                <a:gd name="T16" fmla="*/ 82 w 664"/>
                <a:gd name="T17" fmla="*/ 243 h 505"/>
                <a:gd name="T18" fmla="*/ 38 w 664"/>
                <a:gd name="T19" fmla="*/ 248 h 505"/>
                <a:gd name="T20" fmla="*/ 9 w 664"/>
                <a:gd name="T21" fmla="*/ 321 h 505"/>
                <a:gd name="T22" fmla="*/ 20 w 664"/>
                <a:gd name="T23" fmla="*/ 336 h 505"/>
                <a:gd name="T24" fmla="*/ 29 w 664"/>
                <a:gd name="T25" fmla="*/ 354 h 505"/>
                <a:gd name="T26" fmla="*/ 46 w 664"/>
                <a:gd name="T27" fmla="*/ 388 h 505"/>
                <a:gd name="T28" fmla="*/ 58 w 664"/>
                <a:gd name="T29" fmla="*/ 430 h 505"/>
                <a:gd name="T30" fmla="*/ 76 w 664"/>
                <a:gd name="T31" fmla="*/ 440 h 505"/>
                <a:gd name="T32" fmla="*/ 141 w 664"/>
                <a:gd name="T33" fmla="*/ 457 h 505"/>
                <a:gd name="T34" fmla="*/ 157 w 664"/>
                <a:gd name="T35" fmla="*/ 480 h 505"/>
                <a:gd name="T36" fmla="*/ 160 w 664"/>
                <a:gd name="T37" fmla="*/ 495 h 505"/>
                <a:gd name="T38" fmla="*/ 192 w 664"/>
                <a:gd name="T39" fmla="*/ 497 h 505"/>
                <a:gd name="T40" fmla="*/ 235 w 664"/>
                <a:gd name="T41" fmla="*/ 457 h 505"/>
                <a:gd name="T42" fmla="*/ 246 w 664"/>
                <a:gd name="T43" fmla="*/ 458 h 505"/>
                <a:gd name="T44" fmla="*/ 255 w 664"/>
                <a:gd name="T45" fmla="*/ 456 h 505"/>
                <a:gd name="T46" fmla="*/ 255 w 664"/>
                <a:gd name="T47" fmla="*/ 456 h 505"/>
                <a:gd name="T48" fmla="*/ 272 w 664"/>
                <a:gd name="T49" fmla="*/ 446 h 505"/>
                <a:gd name="T50" fmla="*/ 290 w 664"/>
                <a:gd name="T51" fmla="*/ 457 h 505"/>
                <a:gd name="T52" fmla="*/ 311 w 664"/>
                <a:gd name="T53" fmla="*/ 475 h 505"/>
                <a:gd name="T54" fmla="*/ 362 w 664"/>
                <a:gd name="T55" fmla="*/ 496 h 505"/>
                <a:gd name="T56" fmla="*/ 374 w 664"/>
                <a:gd name="T57" fmla="*/ 493 h 505"/>
                <a:gd name="T58" fmla="*/ 408 w 664"/>
                <a:gd name="T59" fmla="*/ 484 h 505"/>
                <a:gd name="T60" fmla="*/ 400 w 664"/>
                <a:gd name="T61" fmla="*/ 465 h 505"/>
                <a:gd name="T62" fmla="*/ 402 w 664"/>
                <a:gd name="T63" fmla="*/ 456 h 505"/>
                <a:gd name="T64" fmla="*/ 404 w 664"/>
                <a:gd name="T65" fmla="*/ 454 h 505"/>
                <a:gd name="T66" fmla="*/ 383 w 664"/>
                <a:gd name="T67" fmla="*/ 450 h 505"/>
                <a:gd name="T68" fmla="*/ 348 w 664"/>
                <a:gd name="T69" fmla="*/ 425 h 505"/>
                <a:gd name="T70" fmla="*/ 361 w 664"/>
                <a:gd name="T71" fmla="*/ 422 h 505"/>
                <a:gd name="T72" fmla="*/ 392 w 664"/>
                <a:gd name="T73" fmla="*/ 392 h 505"/>
                <a:gd name="T74" fmla="*/ 433 w 664"/>
                <a:gd name="T75" fmla="*/ 342 h 505"/>
                <a:gd name="T76" fmla="*/ 466 w 664"/>
                <a:gd name="T77" fmla="*/ 382 h 505"/>
                <a:gd name="T78" fmla="*/ 487 w 664"/>
                <a:gd name="T79" fmla="*/ 334 h 505"/>
                <a:gd name="T80" fmla="*/ 527 w 664"/>
                <a:gd name="T81" fmla="*/ 301 h 505"/>
                <a:gd name="T82" fmla="*/ 511 w 664"/>
                <a:gd name="T83" fmla="*/ 271 h 505"/>
                <a:gd name="T84" fmla="*/ 469 w 664"/>
                <a:gd name="T85" fmla="*/ 257 h 505"/>
                <a:gd name="T86" fmla="*/ 498 w 664"/>
                <a:gd name="T87" fmla="*/ 221 h 505"/>
                <a:gd name="T88" fmla="*/ 549 w 664"/>
                <a:gd name="T89" fmla="*/ 234 h 505"/>
                <a:gd name="T90" fmla="*/ 600 w 664"/>
                <a:gd name="T91" fmla="*/ 212 h 505"/>
                <a:gd name="T92" fmla="*/ 664 w 664"/>
                <a:gd name="T93" fmla="*/ 175 h 505"/>
                <a:gd name="T94" fmla="*/ 632 w 664"/>
                <a:gd name="T95" fmla="*/ 126 h 505"/>
                <a:gd name="T96" fmla="*/ 616 w 664"/>
                <a:gd name="T97" fmla="*/ 113 h 505"/>
                <a:gd name="T98" fmla="*/ 556 w 664"/>
                <a:gd name="T99" fmla="*/ 63 h 505"/>
                <a:gd name="T100" fmla="*/ 542 w 664"/>
                <a:gd name="T101" fmla="*/ 55 h 505"/>
                <a:gd name="T102" fmla="*/ 480 w 664"/>
                <a:gd name="T103"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4" h="505">
                  <a:moveTo>
                    <a:pt x="480" y="0"/>
                  </a:moveTo>
                  <a:cubicBezTo>
                    <a:pt x="468" y="0"/>
                    <a:pt x="456" y="12"/>
                    <a:pt x="456" y="22"/>
                  </a:cubicBezTo>
                  <a:cubicBezTo>
                    <a:pt x="456" y="34"/>
                    <a:pt x="445" y="41"/>
                    <a:pt x="441" y="49"/>
                  </a:cubicBezTo>
                  <a:cubicBezTo>
                    <a:pt x="437" y="58"/>
                    <a:pt x="435" y="56"/>
                    <a:pt x="432" y="69"/>
                  </a:cubicBezTo>
                  <a:cubicBezTo>
                    <a:pt x="432" y="70"/>
                    <a:pt x="408" y="84"/>
                    <a:pt x="405" y="86"/>
                  </a:cubicBezTo>
                  <a:cubicBezTo>
                    <a:pt x="402" y="87"/>
                    <a:pt x="400" y="88"/>
                    <a:pt x="398" y="88"/>
                  </a:cubicBezTo>
                  <a:cubicBezTo>
                    <a:pt x="390" y="88"/>
                    <a:pt x="383" y="80"/>
                    <a:pt x="379" y="77"/>
                  </a:cubicBezTo>
                  <a:cubicBezTo>
                    <a:pt x="376" y="73"/>
                    <a:pt x="373" y="72"/>
                    <a:pt x="370" y="72"/>
                  </a:cubicBezTo>
                  <a:cubicBezTo>
                    <a:pt x="365" y="72"/>
                    <a:pt x="360" y="78"/>
                    <a:pt x="356" y="82"/>
                  </a:cubicBezTo>
                  <a:cubicBezTo>
                    <a:pt x="352" y="86"/>
                    <a:pt x="350" y="104"/>
                    <a:pt x="348" y="108"/>
                  </a:cubicBezTo>
                  <a:cubicBezTo>
                    <a:pt x="343" y="118"/>
                    <a:pt x="328" y="113"/>
                    <a:pt x="321" y="117"/>
                  </a:cubicBezTo>
                  <a:cubicBezTo>
                    <a:pt x="319" y="118"/>
                    <a:pt x="317" y="143"/>
                    <a:pt x="316" y="146"/>
                  </a:cubicBezTo>
                  <a:cubicBezTo>
                    <a:pt x="313" y="150"/>
                    <a:pt x="288" y="150"/>
                    <a:pt x="283" y="155"/>
                  </a:cubicBezTo>
                  <a:cubicBezTo>
                    <a:pt x="277" y="161"/>
                    <a:pt x="275" y="174"/>
                    <a:pt x="275" y="184"/>
                  </a:cubicBezTo>
                  <a:cubicBezTo>
                    <a:pt x="275" y="192"/>
                    <a:pt x="270" y="194"/>
                    <a:pt x="263" y="194"/>
                  </a:cubicBezTo>
                  <a:cubicBezTo>
                    <a:pt x="257" y="194"/>
                    <a:pt x="251" y="193"/>
                    <a:pt x="246" y="192"/>
                  </a:cubicBezTo>
                  <a:cubicBezTo>
                    <a:pt x="246" y="192"/>
                    <a:pt x="246" y="192"/>
                    <a:pt x="246" y="192"/>
                  </a:cubicBezTo>
                  <a:cubicBezTo>
                    <a:pt x="243" y="192"/>
                    <a:pt x="233" y="206"/>
                    <a:pt x="230" y="208"/>
                  </a:cubicBezTo>
                  <a:cubicBezTo>
                    <a:pt x="224" y="211"/>
                    <a:pt x="218" y="219"/>
                    <a:pt x="213" y="223"/>
                  </a:cubicBezTo>
                  <a:cubicBezTo>
                    <a:pt x="207" y="228"/>
                    <a:pt x="194" y="228"/>
                    <a:pt x="182" y="228"/>
                  </a:cubicBezTo>
                  <a:cubicBezTo>
                    <a:pt x="174" y="228"/>
                    <a:pt x="154" y="206"/>
                    <a:pt x="151" y="204"/>
                  </a:cubicBezTo>
                  <a:cubicBezTo>
                    <a:pt x="144" y="199"/>
                    <a:pt x="141" y="193"/>
                    <a:pt x="137" y="193"/>
                  </a:cubicBezTo>
                  <a:cubicBezTo>
                    <a:pt x="134" y="193"/>
                    <a:pt x="132" y="195"/>
                    <a:pt x="128" y="199"/>
                  </a:cubicBezTo>
                  <a:cubicBezTo>
                    <a:pt x="124" y="203"/>
                    <a:pt x="122" y="222"/>
                    <a:pt x="120" y="228"/>
                  </a:cubicBezTo>
                  <a:cubicBezTo>
                    <a:pt x="118" y="240"/>
                    <a:pt x="114" y="249"/>
                    <a:pt x="106" y="254"/>
                  </a:cubicBezTo>
                  <a:cubicBezTo>
                    <a:pt x="105" y="254"/>
                    <a:pt x="104" y="254"/>
                    <a:pt x="103" y="254"/>
                  </a:cubicBezTo>
                  <a:cubicBezTo>
                    <a:pt x="95" y="254"/>
                    <a:pt x="85" y="246"/>
                    <a:pt x="82" y="243"/>
                  </a:cubicBezTo>
                  <a:cubicBezTo>
                    <a:pt x="76" y="236"/>
                    <a:pt x="65" y="234"/>
                    <a:pt x="55" y="232"/>
                  </a:cubicBezTo>
                  <a:cubicBezTo>
                    <a:pt x="54" y="232"/>
                    <a:pt x="54" y="231"/>
                    <a:pt x="53" y="231"/>
                  </a:cubicBezTo>
                  <a:cubicBezTo>
                    <a:pt x="46" y="231"/>
                    <a:pt x="40" y="243"/>
                    <a:pt x="38" y="248"/>
                  </a:cubicBezTo>
                  <a:cubicBezTo>
                    <a:pt x="35" y="261"/>
                    <a:pt x="34" y="270"/>
                    <a:pt x="31" y="281"/>
                  </a:cubicBezTo>
                  <a:cubicBezTo>
                    <a:pt x="30" y="285"/>
                    <a:pt x="10" y="298"/>
                    <a:pt x="7" y="299"/>
                  </a:cubicBezTo>
                  <a:cubicBezTo>
                    <a:pt x="0" y="305"/>
                    <a:pt x="6" y="314"/>
                    <a:pt x="9" y="321"/>
                  </a:cubicBezTo>
                  <a:cubicBezTo>
                    <a:pt x="10" y="322"/>
                    <a:pt x="10" y="322"/>
                    <a:pt x="11" y="323"/>
                  </a:cubicBezTo>
                  <a:cubicBezTo>
                    <a:pt x="11" y="323"/>
                    <a:pt x="12" y="323"/>
                    <a:pt x="12" y="324"/>
                  </a:cubicBezTo>
                  <a:cubicBezTo>
                    <a:pt x="14" y="324"/>
                    <a:pt x="16" y="327"/>
                    <a:pt x="20" y="336"/>
                  </a:cubicBezTo>
                  <a:cubicBezTo>
                    <a:pt x="20" y="336"/>
                    <a:pt x="20" y="336"/>
                    <a:pt x="20" y="336"/>
                  </a:cubicBezTo>
                  <a:cubicBezTo>
                    <a:pt x="20" y="336"/>
                    <a:pt x="20" y="336"/>
                    <a:pt x="20" y="336"/>
                  </a:cubicBezTo>
                  <a:cubicBezTo>
                    <a:pt x="23" y="342"/>
                    <a:pt x="26" y="348"/>
                    <a:pt x="29" y="354"/>
                  </a:cubicBezTo>
                  <a:cubicBezTo>
                    <a:pt x="30" y="355"/>
                    <a:pt x="31" y="357"/>
                    <a:pt x="32" y="359"/>
                  </a:cubicBezTo>
                  <a:cubicBezTo>
                    <a:pt x="32" y="360"/>
                    <a:pt x="33" y="360"/>
                    <a:pt x="33" y="361"/>
                  </a:cubicBezTo>
                  <a:cubicBezTo>
                    <a:pt x="38" y="372"/>
                    <a:pt x="43" y="379"/>
                    <a:pt x="46" y="388"/>
                  </a:cubicBezTo>
                  <a:cubicBezTo>
                    <a:pt x="47" y="393"/>
                    <a:pt x="52" y="395"/>
                    <a:pt x="56" y="399"/>
                  </a:cubicBezTo>
                  <a:cubicBezTo>
                    <a:pt x="59" y="400"/>
                    <a:pt x="60" y="402"/>
                    <a:pt x="59" y="407"/>
                  </a:cubicBezTo>
                  <a:cubicBezTo>
                    <a:pt x="60" y="415"/>
                    <a:pt x="58" y="424"/>
                    <a:pt x="58" y="430"/>
                  </a:cubicBezTo>
                  <a:cubicBezTo>
                    <a:pt x="58" y="434"/>
                    <a:pt x="60" y="437"/>
                    <a:pt x="63" y="438"/>
                  </a:cubicBezTo>
                  <a:cubicBezTo>
                    <a:pt x="66" y="438"/>
                    <a:pt x="69" y="438"/>
                    <a:pt x="71" y="439"/>
                  </a:cubicBezTo>
                  <a:cubicBezTo>
                    <a:pt x="73" y="439"/>
                    <a:pt x="74" y="440"/>
                    <a:pt x="76" y="440"/>
                  </a:cubicBezTo>
                  <a:cubicBezTo>
                    <a:pt x="79" y="440"/>
                    <a:pt x="83" y="439"/>
                    <a:pt x="86" y="439"/>
                  </a:cubicBezTo>
                  <a:cubicBezTo>
                    <a:pt x="97" y="439"/>
                    <a:pt x="109" y="444"/>
                    <a:pt x="119" y="447"/>
                  </a:cubicBezTo>
                  <a:cubicBezTo>
                    <a:pt x="128" y="449"/>
                    <a:pt x="134" y="453"/>
                    <a:pt x="141" y="457"/>
                  </a:cubicBezTo>
                  <a:cubicBezTo>
                    <a:pt x="142" y="457"/>
                    <a:pt x="143" y="458"/>
                    <a:pt x="144" y="459"/>
                  </a:cubicBezTo>
                  <a:cubicBezTo>
                    <a:pt x="145" y="459"/>
                    <a:pt x="145" y="459"/>
                    <a:pt x="146" y="460"/>
                  </a:cubicBezTo>
                  <a:cubicBezTo>
                    <a:pt x="150" y="461"/>
                    <a:pt x="156" y="475"/>
                    <a:pt x="157" y="480"/>
                  </a:cubicBezTo>
                  <a:cubicBezTo>
                    <a:pt x="158" y="483"/>
                    <a:pt x="158" y="486"/>
                    <a:pt x="159" y="490"/>
                  </a:cubicBezTo>
                  <a:cubicBezTo>
                    <a:pt x="159" y="490"/>
                    <a:pt x="159" y="491"/>
                    <a:pt x="160" y="492"/>
                  </a:cubicBezTo>
                  <a:cubicBezTo>
                    <a:pt x="160" y="493"/>
                    <a:pt x="160" y="494"/>
                    <a:pt x="160" y="495"/>
                  </a:cubicBezTo>
                  <a:cubicBezTo>
                    <a:pt x="160" y="498"/>
                    <a:pt x="160" y="501"/>
                    <a:pt x="161" y="505"/>
                  </a:cubicBezTo>
                  <a:cubicBezTo>
                    <a:pt x="164" y="505"/>
                    <a:pt x="167" y="505"/>
                    <a:pt x="170" y="505"/>
                  </a:cubicBezTo>
                  <a:cubicBezTo>
                    <a:pt x="181" y="505"/>
                    <a:pt x="183" y="500"/>
                    <a:pt x="192" y="497"/>
                  </a:cubicBezTo>
                  <a:cubicBezTo>
                    <a:pt x="197" y="496"/>
                    <a:pt x="204" y="491"/>
                    <a:pt x="208" y="487"/>
                  </a:cubicBezTo>
                  <a:cubicBezTo>
                    <a:pt x="214" y="480"/>
                    <a:pt x="216" y="474"/>
                    <a:pt x="221" y="468"/>
                  </a:cubicBezTo>
                  <a:cubicBezTo>
                    <a:pt x="225" y="462"/>
                    <a:pt x="226" y="457"/>
                    <a:pt x="235" y="457"/>
                  </a:cubicBezTo>
                  <a:cubicBezTo>
                    <a:pt x="235" y="457"/>
                    <a:pt x="235" y="457"/>
                    <a:pt x="235" y="457"/>
                  </a:cubicBezTo>
                  <a:cubicBezTo>
                    <a:pt x="238" y="457"/>
                    <a:pt x="240" y="458"/>
                    <a:pt x="243" y="458"/>
                  </a:cubicBezTo>
                  <a:cubicBezTo>
                    <a:pt x="244" y="458"/>
                    <a:pt x="245" y="458"/>
                    <a:pt x="246" y="458"/>
                  </a:cubicBezTo>
                  <a:cubicBezTo>
                    <a:pt x="246" y="458"/>
                    <a:pt x="246" y="458"/>
                    <a:pt x="246" y="458"/>
                  </a:cubicBezTo>
                  <a:cubicBezTo>
                    <a:pt x="246" y="458"/>
                    <a:pt x="246" y="458"/>
                    <a:pt x="246" y="458"/>
                  </a:cubicBezTo>
                  <a:cubicBezTo>
                    <a:pt x="249" y="458"/>
                    <a:pt x="251" y="458"/>
                    <a:pt x="255" y="456"/>
                  </a:cubicBezTo>
                  <a:cubicBezTo>
                    <a:pt x="255" y="456"/>
                    <a:pt x="255" y="456"/>
                    <a:pt x="255" y="456"/>
                  </a:cubicBezTo>
                  <a:cubicBezTo>
                    <a:pt x="255" y="456"/>
                    <a:pt x="255" y="456"/>
                    <a:pt x="255" y="456"/>
                  </a:cubicBezTo>
                  <a:cubicBezTo>
                    <a:pt x="255" y="456"/>
                    <a:pt x="255" y="456"/>
                    <a:pt x="255" y="456"/>
                  </a:cubicBezTo>
                  <a:cubicBezTo>
                    <a:pt x="255" y="456"/>
                    <a:pt x="255" y="456"/>
                    <a:pt x="255" y="456"/>
                  </a:cubicBezTo>
                  <a:cubicBezTo>
                    <a:pt x="255" y="456"/>
                    <a:pt x="255" y="456"/>
                    <a:pt x="255" y="456"/>
                  </a:cubicBezTo>
                  <a:cubicBezTo>
                    <a:pt x="261" y="454"/>
                    <a:pt x="268" y="446"/>
                    <a:pt x="272" y="446"/>
                  </a:cubicBezTo>
                  <a:cubicBezTo>
                    <a:pt x="272" y="446"/>
                    <a:pt x="272" y="446"/>
                    <a:pt x="272" y="446"/>
                  </a:cubicBezTo>
                  <a:cubicBezTo>
                    <a:pt x="280" y="446"/>
                    <a:pt x="284" y="453"/>
                    <a:pt x="290" y="457"/>
                  </a:cubicBezTo>
                  <a:cubicBezTo>
                    <a:pt x="290" y="457"/>
                    <a:pt x="290" y="457"/>
                    <a:pt x="290" y="457"/>
                  </a:cubicBezTo>
                  <a:cubicBezTo>
                    <a:pt x="290" y="457"/>
                    <a:pt x="290" y="457"/>
                    <a:pt x="291" y="457"/>
                  </a:cubicBezTo>
                  <a:cubicBezTo>
                    <a:pt x="298" y="463"/>
                    <a:pt x="305" y="472"/>
                    <a:pt x="311" y="475"/>
                  </a:cubicBezTo>
                  <a:cubicBezTo>
                    <a:pt x="311" y="475"/>
                    <a:pt x="311" y="475"/>
                    <a:pt x="311" y="475"/>
                  </a:cubicBezTo>
                  <a:cubicBezTo>
                    <a:pt x="320" y="480"/>
                    <a:pt x="322" y="483"/>
                    <a:pt x="330" y="487"/>
                  </a:cubicBezTo>
                  <a:cubicBezTo>
                    <a:pt x="338" y="491"/>
                    <a:pt x="340" y="497"/>
                    <a:pt x="351" y="497"/>
                  </a:cubicBezTo>
                  <a:cubicBezTo>
                    <a:pt x="355" y="497"/>
                    <a:pt x="359" y="497"/>
                    <a:pt x="362" y="496"/>
                  </a:cubicBezTo>
                  <a:cubicBezTo>
                    <a:pt x="362" y="496"/>
                    <a:pt x="362" y="496"/>
                    <a:pt x="362" y="496"/>
                  </a:cubicBezTo>
                  <a:cubicBezTo>
                    <a:pt x="362" y="496"/>
                    <a:pt x="362" y="496"/>
                    <a:pt x="362" y="496"/>
                  </a:cubicBezTo>
                  <a:cubicBezTo>
                    <a:pt x="366" y="495"/>
                    <a:pt x="370" y="494"/>
                    <a:pt x="374" y="493"/>
                  </a:cubicBezTo>
                  <a:cubicBezTo>
                    <a:pt x="379" y="492"/>
                    <a:pt x="387" y="493"/>
                    <a:pt x="392" y="491"/>
                  </a:cubicBezTo>
                  <a:cubicBezTo>
                    <a:pt x="392" y="491"/>
                    <a:pt x="393" y="491"/>
                    <a:pt x="393" y="491"/>
                  </a:cubicBezTo>
                  <a:cubicBezTo>
                    <a:pt x="397" y="489"/>
                    <a:pt x="408" y="488"/>
                    <a:pt x="408" y="484"/>
                  </a:cubicBezTo>
                  <a:cubicBezTo>
                    <a:pt x="408" y="484"/>
                    <a:pt x="408" y="483"/>
                    <a:pt x="408" y="483"/>
                  </a:cubicBezTo>
                  <a:cubicBezTo>
                    <a:pt x="405" y="477"/>
                    <a:pt x="400" y="472"/>
                    <a:pt x="400" y="465"/>
                  </a:cubicBezTo>
                  <a:cubicBezTo>
                    <a:pt x="400" y="465"/>
                    <a:pt x="400" y="465"/>
                    <a:pt x="400" y="465"/>
                  </a:cubicBezTo>
                  <a:cubicBezTo>
                    <a:pt x="400" y="465"/>
                    <a:pt x="400" y="465"/>
                    <a:pt x="400" y="465"/>
                  </a:cubicBezTo>
                  <a:cubicBezTo>
                    <a:pt x="400" y="465"/>
                    <a:pt x="400" y="465"/>
                    <a:pt x="400" y="465"/>
                  </a:cubicBezTo>
                  <a:cubicBezTo>
                    <a:pt x="400" y="459"/>
                    <a:pt x="400" y="457"/>
                    <a:pt x="402" y="456"/>
                  </a:cubicBezTo>
                  <a:cubicBezTo>
                    <a:pt x="402" y="456"/>
                    <a:pt x="401" y="455"/>
                    <a:pt x="401" y="454"/>
                  </a:cubicBezTo>
                  <a:cubicBezTo>
                    <a:pt x="401" y="451"/>
                    <a:pt x="401" y="450"/>
                    <a:pt x="401" y="450"/>
                  </a:cubicBezTo>
                  <a:cubicBezTo>
                    <a:pt x="401" y="450"/>
                    <a:pt x="402" y="452"/>
                    <a:pt x="404" y="454"/>
                  </a:cubicBezTo>
                  <a:cubicBezTo>
                    <a:pt x="404" y="453"/>
                    <a:pt x="404" y="453"/>
                    <a:pt x="404" y="453"/>
                  </a:cubicBezTo>
                  <a:cubicBezTo>
                    <a:pt x="404" y="449"/>
                    <a:pt x="401" y="448"/>
                    <a:pt x="397" y="448"/>
                  </a:cubicBezTo>
                  <a:cubicBezTo>
                    <a:pt x="392" y="448"/>
                    <a:pt x="385" y="450"/>
                    <a:pt x="383" y="450"/>
                  </a:cubicBezTo>
                  <a:cubicBezTo>
                    <a:pt x="373" y="453"/>
                    <a:pt x="370" y="464"/>
                    <a:pt x="365" y="464"/>
                  </a:cubicBezTo>
                  <a:cubicBezTo>
                    <a:pt x="363" y="464"/>
                    <a:pt x="360" y="463"/>
                    <a:pt x="357" y="460"/>
                  </a:cubicBezTo>
                  <a:cubicBezTo>
                    <a:pt x="350" y="453"/>
                    <a:pt x="352" y="433"/>
                    <a:pt x="348" y="425"/>
                  </a:cubicBezTo>
                  <a:cubicBezTo>
                    <a:pt x="348" y="424"/>
                    <a:pt x="348" y="424"/>
                    <a:pt x="348" y="423"/>
                  </a:cubicBezTo>
                  <a:cubicBezTo>
                    <a:pt x="348" y="422"/>
                    <a:pt x="350" y="421"/>
                    <a:pt x="352" y="421"/>
                  </a:cubicBezTo>
                  <a:cubicBezTo>
                    <a:pt x="355" y="421"/>
                    <a:pt x="358" y="421"/>
                    <a:pt x="361" y="422"/>
                  </a:cubicBezTo>
                  <a:cubicBezTo>
                    <a:pt x="364" y="422"/>
                    <a:pt x="367" y="422"/>
                    <a:pt x="370" y="422"/>
                  </a:cubicBezTo>
                  <a:cubicBezTo>
                    <a:pt x="373" y="422"/>
                    <a:pt x="376" y="422"/>
                    <a:pt x="378" y="421"/>
                  </a:cubicBezTo>
                  <a:cubicBezTo>
                    <a:pt x="390" y="415"/>
                    <a:pt x="392" y="407"/>
                    <a:pt x="392" y="392"/>
                  </a:cubicBezTo>
                  <a:cubicBezTo>
                    <a:pt x="392" y="377"/>
                    <a:pt x="397" y="377"/>
                    <a:pt x="405" y="367"/>
                  </a:cubicBezTo>
                  <a:cubicBezTo>
                    <a:pt x="412" y="357"/>
                    <a:pt x="422" y="353"/>
                    <a:pt x="429" y="345"/>
                  </a:cubicBezTo>
                  <a:cubicBezTo>
                    <a:pt x="430" y="343"/>
                    <a:pt x="431" y="342"/>
                    <a:pt x="433" y="342"/>
                  </a:cubicBezTo>
                  <a:cubicBezTo>
                    <a:pt x="439" y="342"/>
                    <a:pt x="447" y="351"/>
                    <a:pt x="450" y="352"/>
                  </a:cubicBezTo>
                  <a:cubicBezTo>
                    <a:pt x="458" y="354"/>
                    <a:pt x="462" y="374"/>
                    <a:pt x="463" y="379"/>
                  </a:cubicBezTo>
                  <a:cubicBezTo>
                    <a:pt x="464" y="381"/>
                    <a:pt x="465" y="382"/>
                    <a:pt x="466" y="382"/>
                  </a:cubicBezTo>
                  <a:cubicBezTo>
                    <a:pt x="471" y="382"/>
                    <a:pt x="482" y="368"/>
                    <a:pt x="485" y="361"/>
                  </a:cubicBezTo>
                  <a:cubicBezTo>
                    <a:pt x="490" y="351"/>
                    <a:pt x="505" y="362"/>
                    <a:pt x="505" y="347"/>
                  </a:cubicBezTo>
                  <a:cubicBezTo>
                    <a:pt x="505" y="339"/>
                    <a:pt x="490" y="341"/>
                    <a:pt x="487" y="334"/>
                  </a:cubicBezTo>
                  <a:cubicBezTo>
                    <a:pt x="487" y="333"/>
                    <a:pt x="487" y="333"/>
                    <a:pt x="487" y="332"/>
                  </a:cubicBezTo>
                  <a:cubicBezTo>
                    <a:pt x="487" y="326"/>
                    <a:pt x="504" y="327"/>
                    <a:pt x="509" y="321"/>
                  </a:cubicBezTo>
                  <a:cubicBezTo>
                    <a:pt x="516" y="311"/>
                    <a:pt x="513" y="301"/>
                    <a:pt x="527" y="301"/>
                  </a:cubicBezTo>
                  <a:cubicBezTo>
                    <a:pt x="530" y="301"/>
                    <a:pt x="531" y="298"/>
                    <a:pt x="531" y="294"/>
                  </a:cubicBezTo>
                  <a:cubicBezTo>
                    <a:pt x="531" y="289"/>
                    <a:pt x="529" y="281"/>
                    <a:pt x="527" y="277"/>
                  </a:cubicBezTo>
                  <a:cubicBezTo>
                    <a:pt x="525" y="272"/>
                    <a:pt x="518" y="271"/>
                    <a:pt x="511" y="271"/>
                  </a:cubicBezTo>
                  <a:cubicBezTo>
                    <a:pt x="506" y="271"/>
                    <a:pt x="501" y="272"/>
                    <a:pt x="498" y="272"/>
                  </a:cubicBezTo>
                  <a:cubicBezTo>
                    <a:pt x="485" y="272"/>
                    <a:pt x="476" y="270"/>
                    <a:pt x="470" y="263"/>
                  </a:cubicBezTo>
                  <a:cubicBezTo>
                    <a:pt x="469" y="261"/>
                    <a:pt x="469" y="259"/>
                    <a:pt x="469" y="257"/>
                  </a:cubicBezTo>
                  <a:cubicBezTo>
                    <a:pt x="469" y="249"/>
                    <a:pt x="478" y="238"/>
                    <a:pt x="480" y="232"/>
                  </a:cubicBezTo>
                  <a:cubicBezTo>
                    <a:pt x="482" y="222"/>
                    <a:pt x="482" y="221"/>
                    <a:pt x="488" y="221"/>
                  </a:cubicBezTo>
                  <a:cubicBezTo>
                    <a:pt x="491" y="221"/>
                    <a:pt x="494" y="221"/>
                    <a:pt x="498" y="221"/>
                  </a:cubicBezTo>
                  <a:cubicBezTo>
                    <a:pt x="511" y="221"/>
                    <a:pt x="514" y="224"/>
                    <a:pt x="522" y="230"/>
                  </a:cubicBezTo>
                  <a:cubicBezTo>
                    <a:pt x="526" y="233"/>
                    <a:pt x="532" y="234"/>
                    <a:pt x="538" y="234"/>
                  </a:cubicBezTo>
                  <a:cubicBezTo>
                    <a:pt x="541" y="234"/>
                    <a:pt x="545" y="234"/>
                    <a:pt x="549" y="234"/>
                  </a:cubicBezTo>
                  <a:cubicBezTo>
                    <a:pt x="552" y="234"/>
                    <a:pt x="556" y="234"/>
                    <a:pt x="558" y="234"/>
                  </a:cubicBezTo>
                  <a:cubicBezTo>
                    <a:pt x="566" y="234"/>
                    <a:pt x="572" y="233"/>
                    <a:pt x="578" y="230"/>
                  </a:cubicBezTo>
                  <a:cubicBezTo>
                    <a:pt x="585" y="226"/>
                    <a:pt x="594" y="217"/>
                    <a:pt x="600" y="212"/>
                  </a:cubicBezTo>
                  <a:cubicBezTo>
                    <a:pt x="611" y="200"/>
                    <a:pt x="627" y="215"/>
                    <a:pt x="633" y="193"/>
                  </a:cubicBezTo>
                  <a:cubicBezTo>
                    <a:pt x="635" y="185"/>
                    <a:pt x="653" y="181"/>
                    <a:pt x="662" y="181"/>
                  </a:cubicBezTo>
                  <a:cubicBezTo>
                    <a:pt x="663" y="181"/>
                    <a:pt x="664" y="178"/>
                    <a:pt x="664" y="175"/>
                  </a:cubicBezTo>
                  <a:cubicBezTo>
                    <a:pt x="664" y="167"/>
                    <a:pt x="661" y="156"/>
                    <a:pt x="658" y="151"/>
                  </a:cubicBezTo>
                  <a:cubicBezTo>
                    <a:pt x="654" y="146"/>
                    <a:pt x="641" y="136"/>
                    <a:pt x="636" y="131"/>
                  </a:cubicBezTo>
                  <a:cubicBezTo>
                    <a:pt x="634" y="129"/>
                    <a:pt x="633" y="128"/>
                    <a:pt x="632" y="126"/>
                  </a:cubicBezTo>
                  <a:cubicBezTo>
                    <a:pt x="631" y="124"/>
                    <a:pt x="629" y="122"/>
                    <a:pt x="628" y="121"/>
                  </a:cubicBezTo>
                  <a:cubicBezTo>
                    <a:pt x="627" y="119"/>
                    <a:pt x="626" y="118"/>
                    <a:pt x="625" y="117"/>
                  </a:cubicBezTo>
                  <a:cubicBezTo>
                    <a:pt x="623" y="115"/>
                    <a:pt x="621" y="114"/>
                    <a:pt x="616" y="113"/>
                  </a:cubicBezTo>
                  <a:cubicBezTo>
                    <a:pt x="603" y="111"/>
                    <a:pt x="597" y="95"/>
                    <a:pt x="593" y="86"/>
                  </a:cubicBezTo>
                  <a:cubicBezTo>
                    <a:pt x="588" y="77"/>
                    <a:pt x="577" y="70"/>
                    <a:pt x="569" y="66"/>
                  </a:cubicBezTo>
                  <a:cubicBezTo>
                    <a:pt x="564" y="63"/>
                    <a:pt x="560" y="63"/>
                    <a:pt x="556" y="63"/>
                  </a:cubicBezTo>
                  <a:cubicBezTo>
                    <a:pt x="556" y="63"/>
                    <a:pt x="556" y="63"/>
                    <a:pt x="555" y="63"/>
                  </a:cubicBezTo>
                  <a:cubicBezTo>
                    <a:pt x="555" y="63"/>
                    <a:pt x="554" y="63"/>
                    <a:pt x="554" y="63"/>
                  </a:cubicBezTo>
                  <a:cubicBezTo>
                    <a:pt x="549" y="63"/>
                    <a:pt x="545" y="63"/>
                    <a:pt x="542" y="55"/>
                  </a:cubicBezTo>
                  <a:cubicBezTo>
                    <a:pt x="538" y="47"/>
                    <a:pt x="521" y="46"/>
                    <a:pt x="512" y="44"/>
                  </a:cubicBezTo>
                  <a:cubicBezTo>
                    <a:pt x="506" y="42"/>
                    <a:pt x="508" y="16"/>
                    <a:pt x="505" y="9"/>
                  </a:cubicBezTo>
                  <a:cubicBezTo>
                    <a:pt x="501" y="2"/>
                    <a:pt x="489" y="0"/>
                    <a:pt x="480" y="0"/>
                  </a:cubicBezTo>
                </a:path>
              </a:pathLst>
            </a:custGeom>
            <a:solidFill>
              <a:srgbClr val="B4C7E7"/>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2" name="Freeform 280"/>
            <p:cNvSpPr>
              <a:spLocks noEditPoints="1"/>
            </p:cNvSpPr>
            <p:nvPr/>
          </p:nvSpPr>
          <p:spPr bwMode="auto">
            <a:xfrm>
              <a:off x="3061318" y="745141"/>
              <a:ext cx="192415" cy="244333"/>
            </a:xfrm>
            <a:custGeom>
              <a:avLst/>
              <a:gdLst>
                <a:gd name="T0" fmla="*/ 148 w 149"/>
                <a:gd name="T1" fmla="*/ 171 h 185"/>
                <a:gd name="T2" fmla="*/ 149 w 149"/>
                <a:gd name="T3" fmla="*/ 185 h 185"/>
                <a:gd name="T4" fmla="*/ 148 w 149"/>
                <a:gd name="T5" fmla="*/ 181 h 185"/>
                <a:gd name="T6" fmla="*/ 148 w 149"/>
                <a:gd name="T7" fmla="*/ 181 h 185"/>
                <a:gd name="T8" fmla="*/ 148 w 149"/>
                <a:gd name="T9" fmla="*/ 181 h 185"/>
                <a:gd name="T10" fmla="*/ 149 w 149"/>
                <a:gd name="T11" fmla="*/ 181 h 185"/>
                <a:gd name="T12" fmla="*/ 148 w 149"/>
                <a:gd name="T13" fmla="*/ 171 h 185"/>
                <a:gd name="T14" fmla="*/ 132 w 149"/>
                <a:gd name="T15" fmla="*/ 135 h 185"/>
                <a:gd name="T16" fmla="*/ 139 w 149"/>
                <a:gd name="T17" fmla="*/ 144 h 185"/>
                <a:gd name="T18" fmla="*/ 144 w 149"/>
                <a:gd name="T19" fmla="*/ 156 h 185"/>
                <a:gd name="T20" fmla="*/ 147 w 149"/>
                <a:gd name="T21" fmla="*/ 166 h 185"/>
                <a:gd name="T22" fmla="*/ 145 w 149"/>
                <a:gd name="T23" fmla="*/ 156 h 185"/>
                <a:gd name="T24" fmla="*/ 134 w 149"/>
                <a:gd name="T25" fmla="*/ 136 h 185"/>
                <a:gd name="T26" fmla="*/ 132 w 149"/>
                <a:gd name="T27" fmla="*/ 135 h 185"/>
                <a:gd name="T28" fmla="*/ 74 w 149"/>
                <a:gd name="T29" fmla="*/ 115 h 185"/>
                <a:gd name="T30" fmla="*/ 64 w 149"/>
                <a:gd name="T31" fmla="*/ 116 h 185"/>
                <a:gd name="T32" fmla="*/ 69 w 149"/>
                <a:gd name="T33" fmla="*/ 116 h 185"/>
                <a:gd name="T34" fmla="*/ 74 w 149"/>
                <a:gd name="T35" fmla="*/ 116 h 185"/>
                <a:gd name="T36" fmla="*/ 76 w 149"/>
                <a:gd name="T37" fmla="*/ 116 h 185"/>
                <a:gd name="T38" fmla="*/ 88 w 149"/>
                <a:gd name="T39" fmla="*/ 118 h 185"/>
                <a:gd name="T40" fmla="*/ 101 w 149"/>
                <a:gd name="T41" fmla="*/ 123 h 185"/>
                <a:gd name="T42" fmla="*/ 115 w 149"/>
                <a:gd name="T43" fmla="*/ 126 h 185"/>
                <a:gd name="T44" fmla="*/ 129 w 149"/>
                <a:gd name="T45" fmla="*/ 133 h 185"/>
                <a:gd name="T46" fmla="*/ 129 w 149"/>
                <a:gd name="T47" fmla="*/ 133 h 185"/>
                <a:gd name="T48" fmla="*/ 107 w 149"/>
                <a:gd name="T49" fmla="*/ 123 h 185"/>
                <a:gd name="T50" fmla="*/ 74 w 149"/>
                <a:gd name="T51" fmla="*/ 115 h 185"/>
                <a:gd name="T52" fmla="*/ 47 w 149"/>
                <a:gd name="T53" fmla="*/ 83 h 185"/>
                <a:gd name="T54" fmla="*/ 47 w 149"/>
                <a:gd name="T55" fmla="*/ 84 h 185"/>
                <a:gd name="T56" fmla="*/ 46 w 149"/>
                <a:gd name="T57" fmla="*/ 110 h 185"/>
                <a:gd name="T58" fmla="*/ 51 w 149"/>
                <a:gd name="T59" fmla="*/ 114 h 185"/>
                <a:gd name="T60" fmla="*/ 46 w 149"/>
                <a:gd name="T61" fmla="*/ 106 h 185"/>
                <a:gd name="T62" fmla="*/ 47 w 149"/>
                <a:gd name="T63" fmla="*/ 83 h 185"/>
                <a:gd name="T64" fmla="*/ 20 w 149"/>
                <a:gd name="T65" fmla="*/ 35 h 185"/>
                <a:gd name="T66" fmla="*/ 21 w 149"/>
                <a:gd name="T67" fmla="*/ 37 h 185"/>
                <a:gd name="T68" fmla="*/ 27 w 149"/>
                <a:gd name="T69" fmla="*/ 54 h 185"/>
                <a:gd name="T70" fmla="*/ 33 w 149"/>
                <a:gd name="T71" fmla="*/ 65 h 185"/>
                <a:gd name="T72" fmla="*/ 41 w 149"/>
                <a:gd name="T73" fmla="*/ 74 h 185"/>
                <a:gd name="T74" fmla="*/ 44 w 149"/>
                <a:gd name="T75" fmla="*/ 75 h 185"/>
                <a:gd name="T76" fmla="*/ 34 w 149"/>
                <a:gd name="T77" fmla="*/ 64 h 185"/>
                <a:gd name="T78" fmla="*/ 21 w 149"/>
                <a:gd name="T79" fmla="*/ 37 h 185"/>
                <a:gd name="T80" fmla="*/ 20 w 149"/>
                <a:gd name="T81" fmla="*/ 35 h 185"/>
                <a:gd name="T82" fmla="*/ 8 w 149"/>
                <a:gd name="T83" fmla="*/ 12 h 185"/>
                <a:gd name="T84" fmla="*/ 14 w 149"/>
                <a:gd name="T85" fmla="*/ 25 h 185"/>
                <a:gd name="T86" fmla="*/ 17 w 149"/>
                <a:gd name="T87" fmla="*/ 30 h 185"/>
                <a:gd name="T88" fmla="*/ 8 w 149"/>
                <a:gd name="T89" fmla="*/ 12 h 185"/>
                <a:gd name="T90" fmla="*/ 1 w 149"/>
                <a:gd name="T91" fmla="*/ 3 h 185"/>
                <a:gd name="T92" fmla="*/ 3 w 149"/>
                <a:gd name="T93" fmla="*/ 5 h 185"/>
                <a:gd name="T94" fmla="*/ 3 w 149"/>
                <a:gd name="T95" fmla="*/ 5 h 185"/>
                <a:gd name="T96" fmla="*/ 1 w 149"/>
                <a:gd name="T97" fmla="*/ 3 h 185"/>
                <a:gd name="T98" fmla="*/ 0 w 149"/>
                <a:gd name="T99" fmla="*/ 0 h 185"/>
                <a:gd name="T100" fmla="*/ 2 w 149"/>
                <a:gd name="T101" fmla="*/ 4 h 185"/>
                <a:gd name="T102" fmla="*/ 3 w 149"/>
                <a:gd name="T103" fmla="*/ 5 h 185"/>
                <a:gd name="T104" fmla="*/ 8 w 149"/>
                <a:gd name="T105" fmla="*/ 12 h 185"/>
                <a:gd name="T106" fmla="*/ 0 w 149"/>
                <a:gd name="T107"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9" h="185">
                  <a:moveTo>
                    <a:pt x="148" y="171"/>
                  </a:moveTo>
                  <a:cubicBezTo>
                    <a:pt x="148" y="175"/>
                    <a:pt x="148" y="184"/>
                    <a:pt x="149" y="185"/>
                  </a:cubicBezTo>
                  <a:cubicBezTo>
                    <a:pt x="148" y="184"/>
                    <a:pt x="148" y="182"/>
                    <a:pt x="148" y="181"/>
                  </a:cubicBezTo>
                  <a:cubicBezTo>
                    <a:pt x="148" y="181"/>
                    <a:pt x="148" y="181"/>
                    <a:pt x="148" y="181"/>
                  </a:cubicBezTo>
                  <a:cubicBezTo>
                    <a:pt x="148" y="181"/>
                    <a:pt x="148" y="181"/>
                    <a:pt x="148" y="181"/>
                  </a:cubicBezTo>
                  <a:cubicBezTo>
                    <a:pt x="148" y="181"/>
                    <a:pt x="148" y="181"/>
                    <a:pt x="149" y="181"/>
                  </a:cubicBezTo>
                  <a:cubicBezTo>
                    <a:pt x="148" y="177"/>
                    <a:pt x="148" y="174"/>
                    <a:pt x="148" y="171"/>
                  </a:cubicBezTo>
                  <a:moveTo>
                    <a:pt x="132" y="135"/>
                  </a:moveTo>
                  <a:cubicBezTo>
                    <a:pt x="135" y="137"/>
                    <a:pt x="136" y="140"/>
                    <a:pt x="139" y="144"/>
                  </a:cubicBezTo>
                  <a:cubicBezTo>
                    <a:pt x="141" y="147"/>
                    <a:pt x="143" y="150"/>
                    <a:pt x="144" y="156"/>
                  </a:cubicBezTo>
                  <a:cubicBezTo>
                    <a:pt x="145" y="160"/>
                    <a:pt x="146" y="162"/>
                    <a:pt x="147" y="166"/>
                  </a:cubicBezTo>
                  <a:cubicBezTo>
                    <a:pt x="146" y="162"/>
                    <a:pt x="146" y="159"/>
                    <a:pt x="145" y="156"/>
                  </a:cubicBezTo>
                  <a:cubicBezTo>
                    <a:pt x="144" y="151"/>
                    <a:pt x="138" y="137"/>
                    <a:pt x="134" y="136"/>
                  </a:cubicBezTo>
                  <a:cubicBezTo>
                    <a:pt x="133" y="135"/>
                    <a:pt x="133" y="135"/>
                    <a:pt x="132" y="135"/>
                  </a:cubicBezTo>
                  <a:moveTo>
                    <a:pt x="74" y="115"/>
                  </a:moveTo>
                  <a:cubicBezTo>
                    <a:pt x="71" y="115"/>
                    <a:pt x="67" y="116"/>
                    <a:pt x="64" y="116"/>
                  </a:cubicBezTo>
                  <a:cubicBezTo>
                    <a:pt x="65" y="116"/>
                    <a:pt x="67" y="116"/>
                    <a:pt x="69" y="116"/>
                  </a:cubicBezTo>
                  <a:cubicBezTo>
                    <a:pt x="71" y="116"/>
                    <a:pt x="72" y="116"/>
                    <a:pt x="74" y="116"/>
                  </a:cubicBezTo>
                  <a:cubicBezTo>
                    <a:pt x="75" y="116"/>
                    <a:pt x="75" y="116"/>
                    <a:pt x="76" y="116"/>
                  </a:cubicBezTo>
                  <a:cubicBezTo>
                    <a:pt x="81" y="116"/>
                    <a:pt x="83" y="116"/>
                    <a:pt x="88" y="118"/>
                  </a:cubicBezTo>
                  <a:cubicBezTo>
                    <a:pt x="92" y="121"/>
                    <a:pt x="96" y="122"/>
                    <a:pt x="101" y="123"/>
                  </a:cubicBezTo>
                  <a:cubicBezTo>
                    <a:pt x="106" y="124"/>
                    <a:pt x="109" y="125"/>
                    <a:pt x="115" y="126"/>
                  </a:cubicBezTo>
                  <a:cubicBezTo>
                    <a:pt x="120" y="128"/>
                    <a:pt x="124" y="132"/>
                    <a:pt x="129" y="133"/>
                  </a:cubicBezTo>
                  <a:cubicBezTo>
                    <a:pt x="129" y="133"/>
                    <a:pt x="129" y="133"/>
                    <a:pt x="129" y="133"/>
                  </a:cubicBezTo>
                  <a:cubicBezTo>
                    <a:pt x="122" y="129"/>
                    <a:pt x="116" y="125"/>
                    <a:pt x="107" y="123"/>
                  </a:cubicBezTo>
                  <a:cubicBezTo>
                    <a:pt x="97" y="120"/>
                    <a:pt x="85" y="115"/>
                    <a:pt x="74" y="115"/>
                  </a:cubicBezTo>
                  <a:moveTo>
                    <a:pt x="47" y="83"/>
                  </a:moveTo>
                  <a:cubicBezTo>
                    <a:pt x="47" y="83"/>
                    <a:pt x="47" y="84"/>
                    <a:pt x="47" y="84"/>
                  </a:cubicBezTo>
                  <a:cubicBezTo>
                    <a:pt x="46" y="86"/>
                    <a:pt x="44" y="107"/>
                    <a:pt x="46" y="110"/>
                  </a:cubicBezTo>
                  <a:cubicBezTo>
                    <a:pt x="47" y="113"/>
                    <a:pt x="49" y="113"/>
                    <a:pt x="51" y="114"/>
                  </a:cubicBezTo>
                  <a:cubicBezTo>
                    <a:pt x="48" y="113"/>
                    <a:pt x="46" y="110"/>
                    <a:pt x="46" y="106"/>
                  </a:cubicBezTo>
                  <a:cubicBezTo>
                    <a:pt x="46" y="100"/>
                    <a:pt x="48" y="91"/>
                    <a:pt x="47" y="83"/>
                  </a:cubicBezTo>
                  <a:moveTo>
                    <a:pt x="20" y="35"/>
                  </a:moveTo>
                  <a:cubicBezTo>
                    <a:pt x="20" y="35"/>
                    <a:pt x="20" y="36"/>
                    <a:pt x="21" y="37"/>
                  </a:cubicBezTo>
                  <a:cubicBezTo>
                    <a:pt x="22" y="43"/>
                    <a:pt x="25" y="50"/>
                    <a:pt x="27" y="54"/>
                  </a:cubicBezTo>
                  <a:cubicBezTo>
                    <a:pt x="29" y="57"/>
                    <a:pt x="31" y="63"/>
                    <a:pt x="33" y="65"/>
                  </a:cubicBezTo>
                  <a:cubicBezTo>
                    <a:pt x="33" y="66"/>
                    <a:pt x="40" y="74"/>
                    <a:pt x="41" y="74"/>
                  </a:cubicBezTo>
                  <a:cubicBezTo>
                    <a:pt x="42" y="75"/>
                    <a:pt x="43" y="75"/>
                    <a:pt x="44" y="75"/>
                  </a:cubicBezTo>
                  <a:cubicBezTo>
                    <a:pt x="40" y="71"/>
                    <a:pt x="35" y="69"/>
                    <a:pt x="34" y="64"/>
                  </a:cubicBezTo>
                  <a:cubicBezTo>
                    <a:pt x="31" y="55"/>
                    <a:pt x="26" y="48"/>
                    <a:pt x="21" y="37"/>
                  </a:cubicBezTo>
                  <a:cubicBezTo>
                    <a:pt x="21" y="36"/>
                    <a:pt x="20" y="36"/>
                    <a:pt x="20" y="35"/>
                  </a:cubicBezTo>
                  <a:moveTo>
                    <a:pt x="8" y="12"/>
                  </a:moveTo>
                  <a:cubicBezTo>
                    <a:pt x="11" y="17"/>
                    <a:pt x="10" y="21"/>
                    <a:pt x="14" y="25"/>
                  </a:cubicBezTo>
                  <a:cubicBezTo>
                    <a:pt x="15" y="27"/>
                    <a:pt x="16" y="28"/>
                    <a:pt x="17" y="30"/>
                  </a:cubicBezTo>
                  <a:cubicBezTo>
                    <a:pt x="14" y="24"/>
                    <a:pt x="11" y="18"/>
                    <a:pt x="8" y="12"/>
                  </a:cubicBezTo>
                  <a:moveTo>
                    <a:pt x="1" y="3"/>
                  </a:moveTo>
                  <a:cubicBezTo>
                    <a:pt x="3" y="5"/>
                    <a:pt x="3" y="5"/>
                    <a:pt x="3" y="5"/>
                  </a:cubicBezTo>
                  <a:cubicBezTo>
                    <a:pt x="3" y="5"/>
                    <a:pt x="3" y="5"/>
                    <a:pt x="3" y="5"/>
                  </a:cubicBezTo>
                  <a:cubicBezTo>
                    <a:pt x="2" y="4"/>
                    <a:pt x="1" y="4"/>
                    <a:pt x="1" y="3"/>
                  </a:cubicBezTo>
                  <a:moveTo>
                    <a:pt x="0" y="0"/>
                  </a:moveTo>
                  <a:cubicBezTo>
                    <a:pt x="1" y="1"/>
                    <a:pt x="1" y="3"/>
                    <a:pt x="2" y="4"/>
                  </a:cubicBezTo>
                  <a:cubicBezTo>
                    <a:pt x="2" y="4"/>
                    <a:pt x="2" y="5"/>
                    <a:pt x="3" y="5"/>
                  </a:cubicBezTo>
                  <a:cubicBezTo>
                    <a:pt x="5" y="7"/>
                    <a:pt x="8" y="11"/>
                    <a:pt x="8" y="12"/>
                  </a:cubicBezTo>
                  <a:cubicBezTo>
                    <a:pt x="4" y="3"/>
                    <a:pt x="2"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3" name="Freeform 281"/>
            <p:cNvSpPr>
              <a:spLocks noEditPoints="1"/>
            </p:cNvSpPr>
            <p:nvPr/>
          </p:nvSpPr>
          <p:spPr bwMode="auto">
            <a:xfrm>
              <a:off x="3347593" y="906951"/>
              <a:ext cx="222137" cy="66342"/>
            </a:xfrm>
            <a:custGeom>
              <a:avLst/>
              <a:gdLst>
                <a:gd name="T0" fmla="*/ 127 w 173"/>
                <a:gd name="T1" fmla="*/ 50 h 50"/>
                <a:gd name="T2" fmla="*/ 127 w 173"/>
                <a:gd name="T3" fmla="*/ 50 h 50"/>
                <a:gd name="T4" fmla="*/ 127 w 173"/>
                <a:gd name="T5" fmla="*/ 50 h 50"/>
                <a:gd name="T6" fmla="*/ 157 w 173"/>
                <a:gd name="T7" fmla="*/ 45 h 50"/>
                <a:gd name="T8" fmla="*/ 139 w 173"/>
                <a:gd name="T9" fmla="*/ 47 h 50"/>
                <a:gd name="T10" fmla="*/ 127 w 173"/>
                <a:gd name="T11" fmla="*/ 50 h 50"/>
                <a:gd name="T12" fmla="*/ 139 w 173"/>
                <a:gd name="T13" fmla="*/ 47 h 50"/>
                <a:gd name="T14" fmla="*/ 157 w 173"/>
                <a:gd name="T15" fmla="*/ 45 h 50"/>
                <a:gd name="T16" fmla="*/ 165 w 173"/>
                <a:gd name="T17" fmla="*/ 19 h 50"/>
                <a:gd name="T18" fmla="*/ 165 w 173"/>
                <a:gd name="T19" fmla="*/ 19 h 50"/>
                <a:gd name="T20" fmla="*/ 173 w 173"/>
                <a:gd name="T21" fmla="*/ 37 h 50"/>
                <a:gd name="T22" fmla="*/ 173 w 173"/>
                <a:gd name="T23" fmla="*/ 38 h 50"/>
                <a:gd name="T24" fmla="*/ 173 w 173"/>
                <a:gd name="T25" fmla="*/ 37 h 50"/>
                <a:gd name="T26" fmla="*/ 165 w 173"/>
                <a:gd name="T27" fmla="*/ 19 h 50"/>
                <a:gd name="T28" fmla="*/ 11 w 173"/>
                <a:gd name="T29" fmla="*/ 12 h 50"/>
                <a:gd name="T30" fmla="*/ 11 w 173"/>
                <a:gd name="T31" fmla="*/ 12 h 50"/>
                <a:gd name="T32" fmla="*/ 11 w 173"/>
                <a:gd name="T33" fmla="*/ 12 h 50"/>
                <a:gd name="T34" fmla="*/ 11 w 173"/>
                <a:gd name="T35" fmla="*/ 12 h 50"/>
                <a:gd name="T36" fmla="*/ 56 w 173"/>
                <a:gd name="T37" fmla="*/ 11 h 50"/>
                <a:gd name="T38" fmla="*/ 76 w 173"/>
                <a:gd name="T39" fmla="*/ 29 h 50"/>
                <a:gd name="T40" fmla="*/ 56 w 173"/>
                <a:gd name="T41" fmla="*/ 11 h 50"/>
                <a:gd name="T42" fmla="*/ 0 w 173"/>
                <a:gd name="T43" fmla="*/ 11 h 50"/>
                <a:gd name="T44" fmla="*/ 8 w 173"/>
                <a:gd name="T45" fmla="*/ 12 h 50"/>
                <a:gd name="T46" fmla="*/ 0 w 173"/>
                <a:gd name="T47" fmla="*/ 11 h 50"/>
                <a:gd name="T48" fmla="*/ 167 w 173"/>
                <a:gd name="T49" fmla="*/ 10 h 50"/>
                <a:gd name="T50" fmla="*/ 165 w 173"/>
                <a:gd name="T51" fmla="*/ 19 h 50"/>
                <a:gd name="T52" fmla="*/ 168 w 173"/>
                <a:gd name="T53" fmla="*/ 12 h 50"/>
                <a:gd name="T54" fmla="*/ 168 w 173"/>
                <a:gd name="T55" fmla="*/ 12 h 50"/>
                <a:gd name="T56" fmla="*/ 167 w 173"/>
                <a:gd name="T57" fmla="*/ 10 h 50"/>
                <a:gd name="T58" fmla="*/ 20 w 173"/>
                <a:gd name="T59" fmla="*/ 10 h 50"/>
                <a:gd name="T60" fmla="*/ 11 w 173"/>
                <a:gd name="T61" fmla="*/ 12 h 50"/>
                <a:gd name="T62" fmla="*/ 20 w 173"/>
                <a:gd name="T63" fmla="*/ 10 h 50"/>
                <a:gd name="T64" fmla="*/ 20 w 173"/>
                <a:gd name="T65" fmla="*/ 10 h 50"/>
                <a:gd name="T66" fmla="*/ 20 w 173"/>
                <a:gd name="T67" fmla="*/ 10 h 50"/>
                <a:gd name="T68" fmla="*/ 20 w 173"/>
                <a:gd name="T69" fmla="*/ 10 h 50"/>
                <a:gd name="T70" fmla="*/ 20 w 173"/>
                <a:gd name="T71" fmla="*/ 10 h 50"/>
                <a:gd name="T72" fmla="*/ 20 w 173"/>
                <a:gd name="T73" fmla="*/ 10 h 50"/>
                <a:gd name="T74" fmla="*/ 20 w 173"/>
                <a:gd name="T75" fmla="*/ 10 h 50"/>
                <a:gd name="T76" fmla="*/ 37 w 173"/>
                <a:gd name="T77" fmla="*/ 0 h 50"/>
                <a:gd name="T78" fmla="*/ 55 w 173"/>
                <a:gd name="T79" fmla="*/ 11 h 50"/>
                <a:gd name="T80" fmla="*/ 37 w 173"/>
                <a:gd name="T8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3" h="50">
                  <a:moveTo>
                    <a:pt x="127" y="50"/>
                  </a:moveTo>
                  <a:cubicBezTo>
                    <a:pt x="127" y="50"/>
                    <a:pt x="127" y="50"/>
                    <a:pt x="127" y="50"/>
                  </a:cubicBezTo>
                  <a:cubicBezTo>
                    <a:pt x="127" y="50"/>
                    <a:pt x="127" y="50"/>
                    <a:pt x="127" y="50"/>
                  </a:cubicBezTo>
                  <a:moveTo>
                    <a:pt x="157" y="45"/>
                  </a:moveTo>
                  <a:cubicBezTo>
                    <a:pt x="152" y="47"/>
                    <a:pt x="144" y="46"/>
                    <a:pt x="139" y="47"/>
                  </a:cubicBezTo>
                  <a:cubicBezTo>
                    <a:pt x="135" y="48"/>
                    <a:pt x="131" y="49"/>
                    <a:pt x="127" y="50"/>
                  </a:cubicBezTo>
                  <a:cubicBezTo>
                    <a:pt x="131" y="49"/>
                    <a:pt x="135" y="48"/>
                    <a:pt x="139" y="47"/>
                  </a:cubicBezTo>
                  <a:cubicBezTo>
                    <a:pt x="144" y="46"/>
                    <a:pt x="152" y="47"/>
                    <a:pt x="157" y="45"/>
                  </a:cubicBezTo>
                  <a:moveTo>
                    <a:pt x="165" y="19"/>
                  </a:moveTo>
                  <a:cubicBezTo>
                    <a:pt x="165" y="19"/>
                    <a:pt x="165" y="19"/>
                    <a:pt x="165" y="19"/>
                  </a:cubicBezTo>
                  <a:cubicBezTo>
                    <a:pt x="165" y="26"/>
                    <a:pt x="170" y="31"/>
                    <a:pt x="173" y="37"/>
                  </a:cubicBezTo>
                  <a:cubicBezTo>
                    <a:pt x="173" y="37"/>
                    <a:pt x="173" y="38"/>
                    <a:pt x="173" y="38"/>
                  </a:cubicBezTo>
                  <a:cubicBezTo>
                    <a:pt x="173" y="38"/>
                    <a:pt x="173" y="37"/>
                    <a:pt x="173" y="37"/>
                  </a:cubicBezTo>
                  <a:cubicBezTo>
                    <a:pt x="170" y="31"/>
                    <a:pt x="165" y="26"/>
                    <a:pt x="165" y="19"/>
                  </a:cubicBezTo>
                  <a:moveTo>
                    <a:pt x="11" y="12"/>
                  </a:moveTo>
                  <a:cubicBezTo>
                    <a:pt x="11" y="12"/>
                    <a:pt x="11" y="12"/>
                    <a:pt x="11" y="12"/>
                  </a:cubicBezTo>
                  <a:cubicBezTo>
                    <a:pt x="11" y="12"/>
                    <a:pt x="11" y="12"/>
                    <a:pt x="11" y="12"/>
                  </a:cubicBezTo>
                  <a:cubicBezTo>
                    <a:pt x="11" y="12"/>
                    <a:pt x="11" y="12"/>
                    <a:pt x="11" y="12"/>
                  </a:cubicBezTo>
                  <a:moveTo>
                    <a:pt x="56" y="11"/>
                  </a:moveTo>
                  <a:cubicBezTo>
                    <a:pt x="63" y="17"/>
                    <a:pt x="70" y="26"/>
                    <a:pt x="76" y="29"/>
                  </a:cubicBezTo>
                  <a:cubicBezTo>
                    <a:pt x="70" y="26"/>
                    <a:pt x="63" y="17"/>
                    <a:pt x="56" y="11"/>
                  </a:cubicBezTo>
                  <a:moveTo>
                    <a:pt x="0" y="11"/>
                  </a:moveTo>
                  <a:cubicBezTo>
                    <a:pt x="3" y="11"/>
                    <a:pt x="5" y="12"/>
                    <a:pt x="8" y="12"/>
                  </a:cubicBezTo>
                  <a:cubicBezTo>
                    <a:pt x="5" y="12"/>
                    <a:pt x="3" y="11"/>
                    <a:pt x="0" y="11"/>
                  </a:cubicBezTo>
                  <a:moveTo>
                    <a:pt x="167" y="10"/>
                  </a:moveTo>
                  <a:cubicBezTo>
                    <a:pt x="165" y="11"/>
                    <a:pt x="165" y="13"/>
                    <a:pt x="165" y="19"/>
                  </a:cubicBezTo>
                  <a:cubicBezTo>
                    <a:pt x="166" y="17"/>
                    <a:pt x="167" y="14"/>
                    <a:pt x="168" y="12"/>
                  </a:cubicBezTo>
                  <a:cubicBezTo>
                    <a:pt x="168" y="12"/>
                    <a:pt x="168" y="12"/>
                    <a:pt x="168" y="12"/>
                  </a:cubicBezTo>
                  <a:cubicBezTo>
                    <a:pt x="168" y="11"/>
                    <a:pt x="168" y="11"/>
                    <a:pt x="167" y="10"/>
                  </a:cubicBezTo>
                  <a:moveTo>
                    <a:pt x="20" y="10"/>
                  </a:moveTo>
                  <a:cubicBezTo>
                    <a:pt x="16" y="12"/>
                    <a:pt x="14" y="12"/>
                    <a:pt x="11" y="12"/>
                  </a:cubicBezTo>
                  <a:cubicBezTo>
                    <a:pt x="14" y="12"/>
                    <a:pt x="16" y="12"/>
                    <a:pt x="20" y="10"/>
                  </a:cubicBezTo>
                  <a:moveTo>
                    <a:pt x="20" y="10"/>
                  </a:moveTo>
                  <a:cubicBezTo>
                    <a:pt x="20" y="10"/>
                    <a:pt x="20" y="10"/>
                    <a:pt x="20" y="10"/>
                  </a:cubicBezTo>
                  <a:cubicBezTo>
                    <a:pt x="20" y="10"/>
                    <a:pt x="20" y="10"/>
                    <a:pt x="20" y="10"/>
                  </a:cubicBezTo>
                  <a:moveTo>
                    <a:pt x="20" y="10"/>
                  </a:moveTo>
                  <a:cubicBezTo>
                    <a:pt x="20" y="10"/>
                    <a:pt x="20" y="10"/>
                    <a:pt x="20" y="10"/>
                  </a:cubicBezTo>
                  <a:cubicBezTo>
                    <a:pt x="20" y="10"/>
                    <a:pt x="20" y="10"/>
                    <a:pt x="20" y="10"/>
                  </a:cubicBezTo>
                  <a:moveTo>
                    <a:pt x="37" y="0"/>
                  </a:moveTo>
                  <a:cubicBezTo>
                    <a:pt x="45" y="0"/>
                    <a:pt x="49" y="7"/>
                    <a:pt x="55" y="11"/>
                  </a:cubicBezTo>
                  <a:cubicBezTo>
                    <a:pt x="49" y="7"/>
                    <a:pt x="45" y="0"/>
                    <a:pt x="37"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4" name="Freeform 282"/>
            <p:cNvSpPr>
              <a:spLocks/>
            </p:cNvSpPr>
            <p:nvPr/>
          </p:nvSpPr>
          <p:spPr bwMode="auto">
            <a:xfrm>
              <a:off x="3493076" y="423139"/>
              <a:ext cx="1237396" cy="506465"/>
            </a:xfrm>
            <a:custGeom>
              <a:avLst/>
              <a:gdLst>
                <a:gd name="T0" fmla="*/ 326 w 965"/>
                <a:gd name="T1" fmla="*/ 0 h 382"/>
                <a:gd name="T2" fmla="*/ 277 w 965"/>
                <a:gd name="T3" fmla="*/ 35 h 382"/>
                <a:gd name="T4" fmla="*/ 288 w 965"/>
                <a:gd name="T5" fmla="*/ 49 h 382"/>
                <a:gd name="T6" fmla="*/ 316 w 965"/>
                <a:gd name="T7" fmla="*/ 93 h 382"/>
                <a:gd name="T8" fmla="*/ 285 w 965"/>
                <a:gd name="T9" fmla="*/ 111 h 382"/>
                <a:gd name="T10" fmla="*/ 230 w 965"/>
                <a:gd name="T11" fmla="*/ 148 h 382"/>
                <a:gd name="T12" fmla="*/ 201 w 965"/>
                <a:gd name="T13" fmla="*/ 152 h 382"/>
                <a:gd name="T14" fmla="*/ 174 w 965"/>
                <a:gd name="T15" fmla="*/ 148 h 382"/>
                <a:gd name="T16" fmla="*/ 140 w 965"/>
                <a:gd name="T17" fmla="*/ 139 h 382"/>
                <a:gd name="T18" fmla="*/ 121 w 965"/>
                <a:gd name="T19" fmla="*/ 175 h 382"/>
                <a:gd name="T20" fmla="*/ 150 w 965"/>
                <a:gd name="T21" fmla="*/ 190 h 382"/>
                <a:gd name="T22" fmla="*/ 179 w 965"/>
                <a:gd name="T23" fmla="*/ 195 h 382"/>
                <a:gd name="T24" fmla="*/ 179 w 965"/>
                <a:gd name="T25" fmla="*/ 219 h 382"/>
                <a:gd name="T26" fmla="*/ 139 w 965"/>
                <a:gd name="T27" fmla="*/ 250 h 382"/>
                <a:gd name="T28" fmla="*/ 157 w 965"/>
                <a:gd name="T29" fmla="*/ 265 h 382"/>
                <a:gd name="T30" fmla="*/ 157 w 965"/>
                <a:gd name="T31" fmla="*/ 265 h 382"/>
                <a:gd name="T32" fmla="*/ 118 w 965"/>
                <a:gd name="T33" fmla="*/ 300 h 382"/>
                <a:gd name="T34" fmla="*/ 102 w 965"/>
                <a:gd name="T35" fmla="*/ 270 h 382"/>
                <a:gd name="T36" fmla="*/ 81 w 965"/>
                <a:gd name="T37" fmla="*/ 263 h 382"/>
                <a:gd name="T38" fmla="*/ 44 w 965"/>
                <a:gd name="T39" fmla="*/ 310 h 382"/>
                <a:gd name="T40" fmla="*/ 22 w 965"/>
                <a:gd name="T41" fmla="*/ 340 h 382"/>
                <a:gd name="T42" fmla="*/ 4 w 965"/>
                <a:gd name="T43" fmla="*/ 339 h 382"/>
                <a:gd name="T44" fmla="*/ 0 w 965"/>
                <a:gd name="T45" fmla="*/ 343 h 382"/>
                <a:gd name="T46" fmla="*/ 17 w 965"/>
                <a:gd name="T47" fmla="*/ 382 h 382"/>
                <a:gd name="T48" fmla="*/ 49 w 965"/>
                <a:gd name="T49" fmla="*/ 366 h 382"/>
                <a:gd name="T50" fmla="*/ 56 w 965"/>
                <a:gd name="T51" fmla="*/ 372 h 382"/>
                <a:gd name="T52" fmla="*/ 62 w 965"/>
                <a:gd name="T53" fmla="*/ 374 h 382"/>
                <a:gd name="T54" fmla="*/ 98 w 965"/>
                <a:gd name="T55" fmla="*/ 361 h 382"/>
                <a:gd name="T56" fmla="*/ 101 w 965"/>
                <a:gd name="T57" fmla="*/ 361 h 382"/>
                <a:gd name="T58" fmla="*/ 123 w 965"/>
                <a:gd name="T59" fmla="*/ 370 h 382"/>
                <a:gd name="T60" fmla="*/ 556 w 965"/>
                <a:gd name="T61" fmla="*/ 371 h 382"/>
                <a:gd name="T62" fmla="*/ 562 w 965"/>
                <a:gd name="T63" fmla="*/ 357 h 382"/>
                <a:gd name="T64" fmla="*/ 570 w 965"/>
                <a:gd name="T65" fmla="*/ 341 h 382"/>
                <a:gd name="T66" fmla="*/ 571 w 965"/>
                <a:gd name="T67" fmla="*/ 341 h 382"/>
                <a:gd name="T68" fmla="*/ 627 w 965"/>
                <a:gd name="T69" fmla="*/ 296 h 382"/>
                <a:gd name="T70" fmla="*/ 655 w 965"/>
                <a:gd name="T71" fmla="*/ 305 h 382"/>
                <a:gd name="T72" fmla="*/ 667 w 965"/>
                <a:gd name="T73" fmla="*/ 302 h 382"/>
                <a:gd name="T74" fmla="*/ 700 w 965"/>
                <a:gd name="T75" fmla="*/ 284 h 382"/>
                <a:gd name="T76" fmla="*/ 734 w 965"/>
                <a:gd name="T77" fmla="*/ 299 h 382"/>
                <a:gd name="T78" fmla="*/ 775 w 965"/>
                <a:gd name="T79" fmla="*/ 302 h 382"/>
                <a:gd name="T80" fmla="*/ 855 w 965"/>
                <a:gd name="T81" fmla="*/ 289 h 382"/>
                <a:gd name="T82" fmla="*/ 896 w 965"/>
                <a:gd name="T83" fmla="*/ 292 h 382"/>
                <a:gd name="T84" fmla="*/ 927 w 965"/>
                <a:gd name="T85" fmla="*/ 276 h 382"/>
                <a:gd name="T86" fmla="*/ 936 w 965"/>
                <a:gd name="T87" fmla="*/ 244 h 382"/>
                <a:gd name="T88" fmla="*/ 942 w 965"/>
                <a:gd name="T89" fmla="*/ 241 h 382"/>
                <a:gd name="T90" fmla="*/ 949 w 965"/>
                <a:gd name="T91" fmla="*/ 234 h 382"/>
                <a:gd name="T92" fmla="*/ 959 w 965"/>
                <a:gd name="T93" fmla="*/ 224 h 382"/>
                <a:gd name="T94" fmla="*/ 965 w 965"/>
                <a:gd name="T95" fmla="*/ 212 h 382"/>
                <a:gd name="T96" fmla="*/ 936 w 965"/>
                <a:gd name="T97" fmla="*/ 216 h 382"/>
                <a:gd name="T98" fmla="*/ 906 w 965"/>
                <a:gd name="T99" fmla="*/ 186 h 382"/>
                <a:gd name="T100" fmla="*/ 876 w 965"/>
                <a:gd name="T101" fmla="*/ 132 h 382"/>
                <a:gd name="T102" fmla="*/ 809 w 965"/>
                <a:gd name="T103" fmla="*/ 98 h 382"/>
                <a:gd name="T104" fmla="*/ 770 w 965"/>
                <a:gd name="T105" fmla="*/ 41 h 382"/>
                <a:gd name="T106" fmla="*/ 736 w 965"/>
                <a:gd name="T107" fmla="*/ 31 h 382"/>
                <a:gd name="T108" fmla="*/ 673 w 965"/>
                <a:gd name="T109" fmla="*/ 57 h 382"/>
                <a:gd name="T110" fmla="*/ 631 w 965"/>
                <a:gd name="T111" fmla="*/ 67 h 382"/>
                <a:gd name="T112" fmla="*/ 558 w 965"/>
                <a:gd name="T113" fmla="*/ 62 h 382"/>
                <a:gd name="T114" fmla="*/ 503 w 965"/>
                <a:gd name="T115" fmla="*/ 33 h 382"/>
                <a:gd name="T116" fmla="*/ 460 w 965"/>
                <a:gd name="T117" fmla="*/ 52 h 382"/>
                <a:gd name="T118" fmla="*/ 432 w 965"/>
                <a:gd name="T119" fmla="*/ 44 h 382"/>
                <a:gd name="T120" fmla="*/ 370 w 965"/>
                <a:gd name="T121" fmla="*/ 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5" h="382">
                  <a:moveTo>
                    <a:pt x="340" y="0"/>
                  </a:moveTo>
                  <a:cubicBezTo>
                    <a:pt x="336" y="0"/>
                    <a:pt x="331" y="0"/>
                    <a:pt x="326" y="0"/>
                  </a:cubicBezTo>
                  <a:cubicBezTo>
                    <a:pt x="310" y="0"/>
                    <a:pt x="308" y="13"/>
                    <a:pt x="298" y="13"/>
                  </a:cubicBezTo>
                  <a:cubicBezTo>
                    <a:pt x="287" y="13"/>
                    <a:pt x="271" y="22"/>
                    <a:pt x="277" y="35"/>
                  </a:cubicBezTo>
                  <a:cubicBezTo>
                    <a:pt x="280" y="37"/>
                    <a:pt x="282" y="40"/>
                    <a:pt x="284" y="44"/>
                  </a:cubicBezTo>
                  <a:cubicBezTo>
                    <a:pt x="285" y="46"/>
                    <a:pt x="287" y="48"/>
                    <a:pt x="288" y="49"/>
                  </a:cubicBezTo>
                  <a:cubicBezTo>
                    <a:pt x="293" y="54"/>
                    <a:pt x="306" y="64"/>
                    <a:pt x="310" y="69"/>
                  </a:cubicBezTo>
                  <a:cubicBezTo>
                    <a:pt x="313" y="74"/>
                    <a:pt x="316" y="85"/>
                    <a:pt x="316" y="93"/>
                  </a:cubicBezTo>
                  <a:cubicBezTo>
                    <a:pt x="316" y="96"/>
                    <a:pt x="315" y="99"/>
                    <a:pt x="314" y="99"/>
                  </a:cubicBezTo>
                  <a:cubicBezTo>
                    <a:pt x="305" y="99"/>
                    <a:pt x="287" y="103"/>
                    <a:pt x="285" y="111"/>
                  </a:cubicBezTo>
                  <a:cubicBezTo>
                    <a:pt x="279" y="133"/>
                    <a:pt x="263" y="118"/>
                    <a:pt x="252" y="130"/>
                  </a:cubicBezTo>
                  <a:cubicBezTo>
                    <a:pt x="246" y="135"/>
                    <a:pt x="237" y="144"/>
                    <a:pt x="230" y="148"/>
                  </a:cubicBezTo>
                  <a:cubicBezTo>
                    <a:pt x="224" y="151"/>
                    <a:pt x="218" y="152"/>
                    <a:pt x="210" y="152"/>
                  </a:cubicBezTo>
                  <a:cubicBezTo>
                    <a:pt x="208" y="152"/>
                    <a:pt x="204" y="152"/>
                    <a:pt x="201" y="152"/>
                  </a:cubicBezTo>
                  <a:cubicBezTo>
                    <a:pt x="197" y="152"/>
                    <a:pt x="193" y="152"/>
                    <a:pt x="190" y="152"/>
                  </a:cubicBezTo>
                  <a:cubicBezTo>
                    <a:pt x="184" y="152"/>
                    <a:pt x="178" y="151"/>
                    <a:pt x="174" y="148"/>
                  </a:cubicBezTo>
                  <a:cubicBezTo>
                    <a:pt x="166" y="142"/>
                    <a:pt x="163" y="139"/>
                    <a:pt x="150" y="139"/>
                  </a:cubicBezTo>
                  <a:cubicBezTo>
                    <a:pt x="146" y="139"/>
                    <a:pt x="143" y="139"/>
                    <a:pt x="140" y="139"/>
                  </a:cubicBezTo>
                  <a:cubicBezTo>
                    <a:pt x="134" y="139"/>
                    <a:pt x="134" y="140"/>
                    <a:pt x="132" y="150"/>
                  </a:cubicBezTo>
                  <a:cubicBezTo>
                    <a:pt x="130" y="156"/>
                    <a:pt x="121" y="167"/>
                    <a:pt x="121" y="175"/>
                  </a:cubicBezTo>
                  <a:cubicBezTo>
                    <a:pt x="121" y="177"/>
                    <a:pt x="121" y="179"/>
                    <a:pt x="122" y="181"/>
                  </a:cubicBezTo>
                  <a:cubicBezTo>
                    <a:pt x="128" y="188"/>
                    <a:pt x="137" y="190"/>
                    <a:pt x="150" y="190"/>
                  </a:cubicBezTo>
                  <a:cubicBezTo>
                    <a:pt x="153" y="190"/>
                    <a:pt x="158" y="189"/>
                    <a:pt x="163" y="189"/>
                  </a:cubicBezTo>
                  <a:cubicBezTo>
                    <a:pt x="170" y="189"/>
                    <a:pt x="177" y="190"/>
                    <a:pt x="179" y="195"/>
                  </a:cubicBezTo>
                  <a:cubicBezTo>
                    <a:pt x="181" y="199"/>
                    <a:pt x="183" y="207"/>
                    <a:pt x="183" y="212"/>
                  </a:cubicBezTo>
                  <a:cubicBezTo>
                    <a:pt x="183" y="216"/>
                    <a:pt x="182" y="219"/>
                    <a:pt x="179" y="219"/>
                  </a:cubicBezTo>
                  <a:cubicBezTo>
                    <a:pt x="165" y="219"/>
                    <a:pt x="168" y="229"/>
                    <a:pt x="161" y="239"/>
                  </a:cubicBezTo>
                  <a:cubicBezTo>
                    <a:pt x="156" y="245"/>
                    <a:pt x="139" y="244"/>
                    <a:pt x="139" y="250"/>
                  </a:cubicBezTo>
                  <a:cubicBezTo>
                    <a:pt x="139" y="251"/>
                    <a:pt x="139" y="251"/>
                    <a:pt x="139" y="252"/>
                  </a:cubicBezTo>
                  <a:cubicBezTo>
                    <a:pt x="142" y="259"/>
                    <a:pt x="157" y="257"/>
                    <a:pt x="157" y="265"/>
                  </a:cubicBezTo>
                  <a:cubicBezTo>
                    <a:pt x="157" y="265"/>
                    <a:pt x="157" y="265"/>
                    <a:pt x="157" y="265"/>
                  </a:cubicBezTo>
                  <a:cubicBezTo>
                    <a:pt x="157" y="265"/>
                    <a:pt x="157" y="265"/>
                    <a:pt x="157" y="265"/>
                  </a:cubicBezTo>
                  <a:cubicBezTo>
                    <a:pt x="157" y="280"/>
                    <a:pt x="142" y="269"/>
                    <a:pt x="137" y="279"/>
                  </a:cubicBezTo>
                  <a:cubicBezTo>
                    <a:pt x="134" y="286"/>
                    <a:pt x="123" y="300"/>
                    <a:pt x="118" y="300"/>
                  </a:cubicBezTo>
                  <a:cubicBezTo>
                    <a:pt x="117" y="300"/>
                    <a:pt x="116" y="299"/>
                    <a:pt x="115" y="297"/>
                  </a:cubicBezTo>
                  <a:cubicBezTo>
                    <a:pt x="114" y="292"/>
                    <a:pt x="110" y="272"/>
                    <a:pt x="102" y="270"/>
                  </a:cubicBezTo>
                  <a:cubicBezTo>
                    <a:pt x="99" y="269"/>
                    <a:pt x="91" y="260"/>
                    <a:pt x="85" y="260"/>
                  </a:cubicBezTo>
                  <a:cubicBezTo>
                    <a:pt x="83" y="260"/>
                    <a:pt x="82" y="261"/>
                    <a:pt x="81" y="263"/>
                  </a:cubicBezTo>
                  <a:cubicBezTo>
                    <a:pt x="74" y="271"/>
                    <a:pt x="64" y="275"/>
                    <a:pt x="57" y="285"/>
                  </a:cubicBezTo>
                  <a:cubicBezTo>
                    <a:pt x="49" y="295"/>
                    <a:pt x="44" y="295"/>
                    <a:pt x="44" y="310"/>
                  </a:cubicBezTo>
                  <a:cubicBezTo>
                    <a:pt x="44" y="325"/>
                    <a:pt x="42" y="333"/>
                    <a:pt x="30" y="339"/>
                  </a:cubicBezTo>
                  <a:cubicBezTo>
                    <a:pt x="28" y="340"/>
                    <a:pt x="25" y="340"/>
                    <a:pt x="22" y="340"/>
                  </a:cubicBezTo>
                  <a:cubicBezTo>
                    <a:pt x="19" y="340"/>
                    <a:pt x="16" y="340"/>
                    <a:pt x="13" y="340"/>
                  </a:cubicBezTo>
                  <a:cubicBezTo>
                    <a:pt x="10" y="339"/>
                    <a:pt x="7" y="339"/>
                    <a:pt x="4" y="339"/>
                  </a:cubicBezTo>
                  <a:cubicBezTo>
                    <a:pt x="2" y="339"/>
                    <a:pt x="0" y="340"/>
                    <a:pt x="0" y="341"/>
                  </a:cubicBezTo>
                  <a:cubicBezTo>
                    <a:pt x="0" y="342"/>
                    <a:pt x="0" y="342"/>
                    <a:pt x="0" y="343"/>
                  </a:cubicBezTo>
                  <a:cubicBezTo>
                    <a:pt x="4" y="351"/>
                    <a:pt x="2" y="371"/>
                    <a:pt x="9" y="378"/>
                  </a:cubicBezTo>
                  <a:cubicBezTo>
                    <a:pt x="12" y="381"/>
                    <a:pt x="15" y="382"/>
                    <a:pt x="17" y="382"/>
                  </a:cubicBezTo>
                  <a:cubicBezTo>
                    <a:pt x="22" y="382"/>
                    <a:pt x="25" y="371"/>
                    <a:pt x="35" y="368"/>
                  </a:cubicBezTo>
                  <a:cubicBezTo>
                    <a:pt x="37" y="368"/>
                    <a:pt x="44" y="366"/>
                    <a:pt x="49" y="366"/>
                  </a:cubicBezTo>
                  <a:cubicBezTo>
                    <a:pt x="53" y="366"/>
                    <a:pt x="56" y="367"/>
                    <a:pt x="56" y="371"/>
                  </a:cubicBezTo>
                  <a:cubicBezTo>
                    <a:pt x="56" y="371"/>
                    <a:pt x="56" y="371"/>
                    <a:pt x="56" y="372"/>
                  </a:cubicBezTo>
                  <a:cubicBezTo>
                    <a:pt x="58" y="373"/>
                    <a:pt x="60" y="374"/>
                    <a:pt x="62" y="374"/>
                  </a:cubicBezTo>
                  <a:cubicBezTo>
                    <a:pt x="62" y="374"/>
                    <a:pt x="62" y="374"/>
                    <a:pt x="62" y="374"/>
                  </a:cubicBezTo>
                  <a:cubicBezTo>
                    <a:pt x="71" y="374"/>
                    <a:pt x="74" y="365"/>
                    <a:pt x="80" y="364"/>
                  </a:cubicBezTo>
                  <a:cubicBezTo>
                    <a:pt x="83" y="363"/>
                    <a:pt x="93" y="361"/>
                    <a:pt x="98" y="361"/>
                  </a:cubicBezTo>
                  <a:cubicBezTo>
                    <a:pt x="99" y="361"/>
                    <a:pt x="100" y="361"/>
                    <a:pt x="101" y="361"/>
                  </a:cubicBezTo>
                  <a:cubicBezTo>
                    <a:pt x="101" y="361"/>
                    <a:pt x="101" y="361"/>
                    <a:pt x="101" y="361"/>
                  </a:cubicBezTo>
                  <a:cubicBezTo>
                    <a:pt x="108" y="363"/>
                    <a:pt x="116" y="365"/>
                    <a:pt x="123" y="370"/>
                  </a:cubicBezTo>
                  <a:cubicBezTo>
                    <a:pt x="123" y="370"/>
                    <a:pt x="123" y="370"/>
                    <a:pt x="123" y="370"/>
                  </a:cubicBezTo>
                  <a:cubicBezTo>
                    <a:pt x="125" y="372"/>
                    <a:pt x="127" y="373"/>
                    <a:pt x="128" y="375"/>
                  </a:cubicBezTo>
                  <a:cubicBezTo>
                    <a:pt x="556" y="371"/>
                    <a:pt x="556" y="371"/>
                    <a:pt x="556" y="371"/>
                  </a:cubicBezTo>
                  <a:cubicBezTo>
                    <a:pt x="556" y="371"/>
                    <a:pt x="557" y="370"/>
                    <a:pt x="558" y="369"/>
                  </a:cubicBezTo>
                  <a:cubicBezTo>
                    <a:pt x="562" y="357"/>
                    <a:pt x="562" y="357"/>
                    <a:pt x="562" y="357"/>
                  </a:cubicBezTo>
                  <a:cubicBezTo>
                    <a:pt x="562" y="353"/>
                    <a:pt x="563" y="345"/>
                    <a:pt x="567" y="343"/>
                  </a:cubicBezTo>
                  <a:cubicBezTo>
                    <a:pt x="568" y="342"/>
                    <a:pt x="569" y="342"/>
                    <a:pt x="570" y="341"/>
                  </a:cubicBezTo>
                  <a:cubicBezTo>
                    <a:pt x="571" y="341"/>
                    <a:pt x="571" y="341"/>
                    <a:pt x="571" y="341"/>
                  </a:cubicBezTo>
                  <a:cubicBezTo>
                    <a:pt x="571" y="341"/>
                    <a:pt x="571" y="341"/>
                    <a:pt x="571" y="341"/>
                  </a:cubicBezTo>
                  <a:cubicBezTo>
                    <a:pt x="577" y="338"/>
                    <a:pt x="608" y="337"/>
                    <a:pt x="610" y="330"/>
                  </a:cubicBezTo>
                  <a:cubicBezTo>
                    <a:pt x="611" y="327"/>
                    <a:pt x="616" y="296"/>
                    <a:pt x="627" y="296"/>
                  </a:cubicBezTo>
                  <a:cubicBezTo>
                    <a:pt x="627" y="296"/>
                    <a:pt x="628" y="297"/>
                    <a:pt x="628" y="297"/>
                  </a:cubicBezTo>
                  <a:cubicBezTo>
                    <a:pt x="638" y="299"/>
                    <a:pt x="646" y="305"/>
                    <a:pt x="655" y="305"/>
                  </a:cubicBezTo>
                  <a:cubicBezTo>
                    <a:pt x="659" y="305"/>
                    <a:pt x="662" y="304"/>
                    <a:pt x="667" y="302"/>
                  </a:cubicBezTo>
                  <a:cubicBezTo>
                    <a:pt x="667" y="302"/>
                    <a:pt x="667" y="302"/>
                    <a:pt x="667" y="302"/>
                  </a:cubicBezTo>
                  <a:cubicBezTo>
                    <a:pt x="673" y="298"/>
                    <a:pt x="695" y="284"/>
                    <a:pt x="700" y="284"/>
                  </a:cubicBezTo>
                  <a:cubicBezTo>
                    <a:pt x="700" y="284"/>
                    <a:pt x="700" y="284"/>
                    <a:pt x="700" y="284"/>
                  </a:cubicBezTo>
                  <a:cubicBezTo>
                    <a:pt x="700" y="284"/>
                    <a:pt x="700" y="284"/>
                    <a:pt x="700" y="284"/>
                  </a:cubicBezTo>
                  <a:cubicBezTo>
                    <a:pt x="711" y="287"/>
                    <a:pt x="724" y="299"/>
                    <a:pt x="734" y="299"/>
                  </a:cubicBezTo>
                  <a:cubicBezTo>
                    <a:pt x="745" y="299"/>
                    <a:pt x="757" y="303"/>
                    <a:pt x="767" y="303"/>
                  </a:cubicBezTo>
                  <a:cubicBezTo>
                    <a:pt x="770" y="303"/>
                    <a:pt x="773" y="302"/>
                    <a:pt x="775" y="302"/>
                  </a:cubicBezTo>
                  <a:cubicBezTo>
                    <a:pt x="790" y="299"/>
                    <a:pt x="801" y="292"/>
                    <a:pt x="816" y="292"/>
                  </a:cubicBezTo>
                  <a:cubicBezTo>
                    <a:pt x="831" y="292"/>
                    <a:pt x="842" y="289"/>
                    <a:pt x="855" y="289"/>
                  </a:cubicBezTo>
                  <a:cubicBezTo>
                    <a:pt x="866" y="289"/>
                    <a:pt x="875" y="292"/>
                    <a:pt x="886" y="292"/>
                  </a:cubicBezTo>
                  <a:cubicBezTo>
                    <a:pt x="890" y="292"/>
                    <a:pt x="893" y="292"/>
                    <a:pt x="896" y="292"/>
                  </a:cubicBezTo>
                  <a:cubicBezTo>
                    <a:pt x="897" y="291"/>
                    <a:pt x="898" y="291"/>
                    <a:pt x="899" y="291"/>
                  </a:cubicBezTo>
                  <a:cubicBezTo>
                    <a:pt x="910" y="290"/>
                    <a:pt x="927" y="290"/>
                    <a:pt x="927" y="276"/>
                  </a:cubicBezTo>
                  <a:cubicBezTo>
                    <a:pt x="927" y="263"/>
                    <a:pt x="927" y="253"/>
                    <a:pt x="935" y="245"/>
                  </a:cubicBezTo>
                  <a:cubicBezTo>
                    <a:pt x="936" y="244"/>
                    <a:pt x="936" y="244"/>
                    <a:pt x="936" y="244"/>
                  </a:cubicBezTo>
                  <a:cubicBezTo>
                    <a:pt x="938" y="242"/>
                    <a:pt x="938" y="242"/>
                    <a:pt x="938" y="242"/>
                  </a:cubicBezTo>
                  <a:cubicBezTo>
                    <a:pt x="939" y="242"/>
                    <a:pt x="940" y="241"/>
                    <a:pt x="942" y="241"/>
                  </a:cubicBezTo>
                  <a:cubicBezTo>
                    <a:pt x="943" y="239"/>
                    <a:pt x="943" y="239"/>
                    <a:pt x="943" y="239"/>
                  </a:cubicBezTo>
                  <a:cubicBezTo>
                    <a:pt x="944" y="239"/>
                    <a:pt x="947" y="237"/>
                    <a:pt x="949" y="234"/>
                  </a:cubicBezTo>
                  <a:cubicBezTo>
                    <a:pt x="955" y="229"/>
                    <a:pt x="955" y="229"/>
                    <a:pt x="955" y="229"/>
                  </a:cubicBezTo>
                  <a:cubicBezTo>
                    <a:pt x="956" y="227"/>
                    <a:pt x="958" y="226"/>
                    <a:pt x="959" y="224"/>
                  </a:cubicBezTo>
                  <a:cubicBezTo>
                    <a:pt x="960" y="223"/>
                    <a:pt x="961" y="221"/>
                    <a:pt x="963" y="219"/>
                  </a:cubicBezTo>
                  <a:cubicBezTo>
                    <a:pt x="964" y="217"/>
                    <a:pt x="964" y="214"/>
                    <a:pt x="965" y="212"/>
                  </a:cubicBezTo>
                  <a:cubicBezTo>
                    <a:pt x="965" y="212"/>
                    <a:pt x="964" y="212"/>
                    <a:pt x="963" y="212"/>
                  </a:cubicBezTo>
                  <a:cubicBezTo>
                    <a:pt x="955" y="212"/>
                    <a:pt x="944" y="216"/>
                    <a:pt x="936" y="216"/>
                  </a:cubicBezTo>
                  <a:cubicBezTo>
                    <a:pt x="931" y="216"/>
                    <a:pt x="928" y="215"/>
                    <a:pt x="925" y="212"/>
                  </a:cubicBezTo>
                  <a:cubicBezTo>
                    <a:pt x="916" y="203"/>
                    <a:pt x="910" y="198"/>
                    <a:pt x="906" y="186"/>
                  </a:cubicBezTo>
                  <a:cubicBezTo>
                    <a:pt x="904" y="177"/>
                    <a:pt x="904" y="161"/>
                    <a:pt x="901" y="150"/>
                  </a:cubicBezTo>
                  <a:cubicBezTo>
                    <a:pt x="897" y="134"/>
                    <a:pt x="890" y="135"/>
                    <a:pt x="876" y="132"/>
                  </a:cubicBezTo>
                  <a:cubicBezTo>
                    <a:pt x="862" y="128"/>
                    <a:pt x="854" y="120"/>
                    <a:pt x="842" y="114"/>
                  </a:cubicBezTo>
                  <a:cubicBezTo>
                    <a:pt x="832" y="109"/>
                    <a:pt x="816" y="104"/>
                    <a:pt x="809" y="98"/>
                  </a:cubicBezTo>
                  <a:cubicBezTo>
                    <a:pt x="797" y="89"/>
                    <a:pt x="799" y="78"/>
                    <a:pt x="796" y="65"/>
                  </a:cubicBezTo>
                  <a:cubicBezTo>
                    <a:pt x="792" y="49"/>
                    <a:pt x="782" y="53"/>
                    <a:pt x="770" y="41"/>
                  </a:cubicBezTo>
                  <a:cubicBezTo>
                    <a:pt x="767" y="38"/>
                    <a:pt x="755" y="28"/>
                    <a:pt x="745" y="28"/>
                  </a:cubicBezTo>
                  <a:cubicBezTo>
                    <a:pt x="742" y="28"/>
                    <a:pt x="739" y="29"/>
                    <a:pt x="736" y="31"/>
                  </a:cubicBezTo>
                  <a:cubicBezTo>
                    <a:pt x="730" y="37"/>
                    <a:pt x="715" y="51"/>
                    <a:pt x="703" y="54"/>
                  </a:cubicBezTo>
                  <a:cubicBezTo>
                    <a:pt x="693" y="57"/>
                    <a:pt x="683" y="57"/>
                    <a:pt x="673" y="57"/>
                  </a:cubicBezTo>
                  <a:cubicBezTo>
                    <a:pt x="670" y="57"/>
                    <a:pt x="667" y="57"/>
                    <a:pt x="664" y="57"/>
                  </a:cubicBezTo>
                  <a:cubicBezTo>
                    <a:pt x="649" y="57"/>
                    <a:pt x="645" y="64"/>
                    <a:pt x="631" y="67"/>
                  </a:cubicBezTo>
                  <a:cubicBezTo>
                    <a:pt x="621" y="70"/>
                    <a:pt x="611" y="72"/>
                    <a:pt x="597" y="72"/>
                  </a:cubicBezTo>
                  <a:cubicBezTo>
                    <a:pt x="580" y="72"/>
                    <a:pt x="574" y="66"/>
                    <a:pt x="558" y="62"/>
                  </a:cubicBezTo>
                  <a:cubicBezTo>
                    <a:pt x="543" y="58"/>
                    <a:pt x="541" y="46"/>
                    <a:pt x="527" y="39"/>
                  </a:cubicBezTo>
                  <a:cubicBezTo>
                    <a:pt x="522" y="36"/>
                    <a:pt x="513" y="33"/>
                    <a:pt x="503" y="33"/>
                  </a:cubicBezTo>
                  <a:cubicBezTo>
                    <a:pt x="500" y="33"/>
                    <a:pt x="497" y="33"/>
                    <a:pt x="494" y="34"/>
                  </a:cubicBezTo>
                  <a:cubicBezTo>
                    <a:pt x="474" y="38"/>
                    <a:pt x="474" y="45"/>
                    <a:pt x="460" y="52"/>
                  </a:cubicBezTo>
                  <a:cubicBezTo>
                    <a:pt x="453" y="56"/>
                    <a:pt x="449" y="58"/>
                    <a:pt x="446" y="58"/>
                  </a:cubicBezTo>
                  <a:cubicBezTo>
                    <a:pt x="441" y="58"/>
                    <a:pt x="439" y="53"/>
                    <a:pt x="432" y="44"/>
                  </a:cubicBezTo>
                  <a:cubicBezTo>
                    <a:pt x="422" y="31"/>
                    <a:pt x="403" y="36"/>
                    <a:pt x="396" y="26"/>
                  </a:cubicBezTo>
                  <a:cubicBezTo>
                    <a:pt x="387" y="14"/>
                    <a:pt x="385" y="6"/>
                    <a:pt x="370" y="3"/>
                  </a:cubicBezTo>
                  <a:cubicBezTo>
                    <a:pt x="361" y="0"/>
                    <a:pt x="351" y="0"/>
                    <a:pt x="340" y="0"/>
                  </a:cubicBezTo>
                </a:path>
              </a:pathLst>
            </a:custGeom>
            <a:solidFill>
              <a:srgbClr val="B4C7E7"/>
            </a:solidFill>
            <a:ln w="9525">
              <a:solidFill>
                <a:srgbClr val="B4C7E7"/>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5" name="Freeform 283"/>
            <p:cNvSpPr>
              <a:spLocks noEditPoints="1"/>
            </p:cNvSpPr>
            <p:nvPr/>
          </p:nvSpPr>
          <p:spPr bwMode="auto">
            <a:xfrm>
              <a:off x="4691364" y="704689"/>
              <a:ext cx="42238" cy="43688"/>
            </a:xfrm>
            <a:custGeom>
              <a:avLst/>
              <a:gdLst>
                <a:gd name="T0" fmla="*/ 3 w 33"/>
                <a:gd name="T1" fmla="*/ 30 h 33"/>
                <a:gd name="T2" fmla="*/ 1 w 33"/>
                <a:gd name="T3" fmla="*/ 32 h 33"/>
                <a:gd name="T4" fmla="*/ 0 w 33"/>
                <a:gd name="T5" fmla="*/ 33 h 33"/>
                <a:gd name="T6" fmla="*/ 3 w 33"/>
                <a:gd name="T7" fmla="*/ 30 h 33"/>
                <a:gd name="T8" fmla="*/ 8 w 33"/>
                <a:gd name="T9" fmla="*/ 27 h 33"/>
                <a:gd name="T10" fmla="*/ 7 w 33"/>
                <a:gd name="T11" fmla="*/ 29 h 33"/>
                <a:gd name="T12" fmla="*/ 8 w 33"/>
                <a:gd name="T13" fmla="*/ 28 h 33"/>
                <a:gd name="T14" fmla="*/ 8 w 33"/>
                <a:gd name="T15" fmla="*/ 27 h 33"/>
                <a:gd name="T16" fmla="*/ 20 w 33"/>
                <a:gd name="T17" fmla="*/ 17 h 33"/>
                <a:gd name="T18" fmla="*/ 14 w 33"/>
                <a:gd name="T19" fmla="*/ 22 h 33"/>
                <a:gd name="T20" fmla="*/ 20 w 33"/>
                <a:gd name="T21" fmla="*/ 17 h 33"/>
                <a:gd name="T22" fmla="*/ 30 w 33"/>
                <a:gd name="T23" fmla="*/ 0 h 33"/>
                <a:gd name="T24" fmla="*/ 28 w 33"/>
                <a:gd name="T25" fmla="*/ 7 h 33"/>
                <a:gd name="T26" fmla="*/ 24 w 33"/>
                <a:gd name="T27" fmla="*/ 12 h 33"/>
                <a:gd name="T28" fmla="*/ 30 w 33"/>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3">
                  <a:moveTo>
                    <a:pt x="3" y="30"/>
                  </a:moveTo>
                  <a:cubicBezTo>
                    <a:pt x="1" y="32"/>
                    <a:pt x="1" y="32"/>
                    <a:pt x="1" y="32"/>
                  </a:cubicBezTo>
                  <a:cubicBezTo>
                    <a:pt x="0" y="33"/>
                    <a:pt x="0" y="33"/>
                    <a:pt x="0" y="33"/>
                  </a:cubicBezTo>
                  <a:cubicBezTo>
                    <a:pt x="1" y="32"/>
                    <a:pt x="2" y="31"/>
                    <a:pt x="3" y="30"/>
                  </a:cubicBezTo>
                  <a:moveTo>
                    <a:pt x="8" y="27"/>
                  </a:moveTo>
                  <a:cubicBezTo>
                    <a:pt x="7" y="29"/>
                    <a:pt x="7" y="29"/>
                    <a:pt x="7" y="29"/>
                  </a:cubicBezTo>
                  <a:cubicBezTo>
                    <a:pt x="7" y="28"/>
                    <a:pt x="7" y="28"/>
                    <a:pt x="8" y="28"/>
                  </a:cubicBezTo>
                  <a:cubicBezTo>
                    <a:pt x="8" y="28"/>
                    <a:pt x="8" y="28"/>
                    <a:pt x="8" y="27"/>
                  </a:cubicBezTo>
                  <a:moveTo>
                    <a:pt x="20" y="17"/>
                  </a:moveTo>
                  <a:cubicBezTo>
                    <a:pt x="14" y="22"/>
                    <a:pt x="14" y="22"/>
                    <a:pt x="14" y="22"/>
                  </a:cubicBezTo>
                  <a:cubicBezTo>
                    <a:pt x="16" y="21"/>
                    <a:pt x="18" y="19"/>
                    <a:pt x="20" y="17"/>
                  </a:cubicBezTo>
                  <a:moveTo>
                    <a:pt x="30" y="0"/>
                  </a:moveTo>
                  <a:cubicBezTo>
                    <a:pt x="29" y="2"/>
                    <a:pt x="29" y="5"/>
                    <a:pt x="28" y="7"/>
                  </a:cubicBezTo>
                  <a:cubicBezTo>
                    <a:pt x="26" y="9"/>
                    <a:pt x="25" y="11"/>
                    <a:pt x="24" y="12"/>
                  </a:cubicBezTo>
                  <a:cubicBezTo>
                    <a:pt x="29" y="7"/>
                    <a:pt x="33" y="1"/>
                    <a:pt x="3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6" name="Freeform 284"/>
            <p:cNvSpPr>
              <a:spLocks noEditPoints="1"/>
            </p:cNvSpPr>
            <p:nvPr/>
          </p:nvSpPr>
          <p:spPr bwMode="auto">
            <a:xfrm>
              <a:off x="3572858" y="902097"/>
              <a:ext cx="78217" cy="17799"/>
            </a:xfrm>
            <a:custGeom>
              <a:avLst/>
              <a:gdLst>
                <a:gd name="T0" fmla="*/ 0 w 61"/>
                <a:gd name="T1" fmla="*/ 13 h 13"/>
                <a:gd name="T2" fmla="*/ 0 w 61"/>
                <a:gd name="T3" fmla="*/ 13 h 13"/>
                <a:gd name="T4" fmla="*/ 0 w 61"/>
                <a:gd name="T5" fmla="*/ 13 h 13"/>
                <a:gd name="T6" fmla="*/ 0 w 61"/>
                <a:gd name="T7" fmla="*/ 13 h 13"/>
                <a:gd name="T8" fmla="*/ 39 w 61"/>
                <a:gd name="T9" fmla="*/ 0 h 13"/>
                <a:gd name="T10" fmla="*/ 61 w 61"/>
                <a:gd name="T11" fmla="*/ 9 h 13"/>
                <a:gd name="T12" fmla="*/ 39 w 6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1" h="13">
                  <a:moveTo>
                    <a:pt x="0" y="13"/>
                  </a:moveTo>
                  <a:cubicBezTo>
                    <a:pt x="0" y="13"/>
                    <a:pt x="0" y="13"/>
                    <a:pt x="0" y="13"/>
                  </a:cubicBezTo>
                  <a:cubicBezTo>
                    <a:pt x="0" y="13"/>
                    <a:pt x="0" y="13"/>
                    <a:pt x="0" y="13"/>
                  </a:cubicBezTo>
                  <a:cubicBezTo>
                    <a:pt x="0" y="13"/>
                    <a:pt x="0" y="13"/>
                    <a:pt x="0" y="13"/>
                  </a:cubicBezTo>
                  <a:moveTo>
                    <a:pt x="39" y="0"/>
                  </a:moveTo>
                  <a:cubicBezTo>
                    <a:pt x="46" y="2"/>
                    <a:pt x="54" y="4"/>
                    <a:pt x="61" y="9"/>
                  </a:cubicBezTo>
                  <a:cubicBezTo>
                    <a:pt x="54" y="4"/>
                    <a:pt x="46" y="2"/>
                    <a:pt x="39"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7" name="Freeform 285"/>
            <p:cNvSpPr>
              <a:spLocks noEditPoints="1"/>
            </p:cNvSpPr>
            <p:nvPr/>
          </p:nvSpPr>
          <p:spPr bwMode="auto">
            <a:xfrm>
              <a:off x="3493076" y="470064"/>
              <a:ext cx="405165" cy="446596"/>
            </a:xfrm>
            <a:custGeom>
              <a:avLst/>
              <a:gdLst>
                <a:gd name="T0" fmla="*/ 56 w 316"/>
                <a:gd name="T1" fmla="*/ 337 h 337"/>
                <a:gd name="T2" fmla="*/ 56 w 316"/>
                <a:gd name="T3" fmla="*/ 336 h 337"/>
                <a:gd name="T4" fmla="*/ 81 w 316"/>
                <a:gd name="T5" fmla="*/ 228 h 337"/>
                <a:gd name="T6" fmla="*/ 44 w 316"/>
                <a:gd name="T7" fmla="*/ 275 h 337"/>
                <a:gd name="T8" fmla="*/ 22 w 316"/>
                <a:gd name="T9" fmla="*/ 305 h 337"/>
                <a:gd name="T10" fmla="*/ 4 w 316"/>
                <a:gd name="T11" fmla="*/ 304 h 337"/>
                <a:gd name="T12" fmla="*/ 4 w 316"/>
                <a:gd name="T13" fmla="*/ 304 h 337"/>
                <a:gd name="T14" fmla="*/ 22 w 316"/>
                <a:gd name="T15" fmla="*/ 305 h 337"/>
                <a:gd name="T16" fmla="*/ 44 w 316"/>
                <a:gd name="T17" fmla="*/ 275 h 337"/>
                <a:gd name="T18" fmla="*/ 81 w 316"/>
                <a:gd name="T19" fmla="*/ 228 h 337"/>
                <a:gd name="T20" fmla="*/ 102 w 316"/>
                <a:gd name="T21" fmla="*/ 235 h 337"/>
                <a:gd name="T22" fmla="*/ 118 w 316"/>
                <a:gd name="T23" fmla="*/ 265 h 337"/>
                <a:gd name="T24" fmla="*/ 157 w 316"/>
                <a:gd name="T25" fmla="*/ 230 h 337"/>
                <a:gd name="T26" fmla="*/ 137 w 316"/>
                <a:gd name="T27" fmla="*/ 244 h 337"/>
                <a:gd name="T28" fmla="*/ 115 w 316"/>
                <a:gd name="T29" fmla="*/ 262 h 337"/>
                <a:gd name="T30" fmla="*/ 85 w 316"/>
                <a:gd name="T31" fmla="*/ 225 h 337"/>
                <a:gd name="T32" fmla="*/ 179 w 316"/>
                <a:gd name="T33" fmla="*/ 184 h 337"/>
                <a:gd name="T34" fmla="*/ 139 w 316"/>
                <a:gd name="T35" fmla="*/ 215 h 337"/>
                <a:gd name="T36" fmla="*/ 179 w 316"/>
                <a:gd name="T37" fmla="*/ 184 h 337"/>
                <a:gd name="T38" fmla="*/ 316 w 316"/>
                <a:gd name="T39" fmla="*/ 58 h 337"/>
                <a:gd name="T40" fmla="*/ 285 w 316"/>
                <a:gd name="T41" fmla="*/ 76 h 337"/>
                <a:gd name="T42" fmla="*/ 230 w 316"/>
                <a:gd name="T43" fmla="*/ 113 h 337"/>
                <a:gd name="T44" fmla="*/ 201 w 316"/>
                <a:gd name="T45" fmla="*/ 117 h 337"/>
                <a:gd name="T46" fmla="*/ 174 w 316"/>
                <a:gd name="T47" fmla="*/ 113 h 337"/>
                <a:gd name="T48" fmla="*/ 140 w 316"/>
                <a:gd name="T49" fmla="*/ 104 h 337"/>
                <a:gd name="T50" fmla="*/ 121 w 316"/>
                <a:gd name="T51" fmla="*/ 140 h 337"/>
                <a:gd name="T52" fmla="*/ 140 w 316"/>
                <a:gd name="T53" fmla="*/ 104 h 337"/>
                <a:gd name="T54" fmla="*/ 174 w 316"/>
                <a:gd name="T55" fmla="*/ 113 h 337"/>
                <a:gd name="T56" fmla="*/ 201 w 316"/>
                <a:gd name="T57" fmla="*/ 117 h 337"/>
                <a:gd name="T58" fmla="*/ 230 w 316"/>
                <a:gd name="T59" fmla="*/ 113 h 337"/>
                <a:gd name="T60" fmla="*/ 285 w 316"/>
                <a:gd name="T61" fmla="*/ 76 h 337"/>
                <a:gd name="T62" fmla="*/ 316 w 316"/>
                <a:gd name="T63" fmla="*/ 58 h 337"/>
                <a:gd name="T64" fmla="*/ 280 w 316"/>
                <a:gd name="T65" fmla="*/ 4 h 337"/>
                <a:gd name="T66" fmla="*/ 277 w 316"/>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337">
                  <a:moveTo>
                    <a:pt x="56" y="336"/>
                  </a:moveTo>
                  <a:cubicBezTo>
                    <a:pt x="56" y="336"/>
                    <a:pt x="56" y="336"/>
                    <a:pt x="56" y="337"/>
                  </a:cubicBezTo>
                  <a:cubicBezTo>
                    <a:pt x="56" y="337"/>
                    <a:pt x="56" y="337"/>
                    <a:pt x="56" y="337"/>
                  </a:cubicBezTo>
                  <a:cubicBezTo>
                    <a:pt x="56" y="336"/>
                    <a:pt x="56" y="336"/>
                    <a:pt x="56" y="336"/>
                  </a:cubicBezTo>
                  <a:moveTo>
                    <a:pt x="85" y="225"/>
                  </a:moveTo>
                  <a:cubicBezTo>
                    <a:pt x="83" y="225"/>
                    <a:pt x="82" y="226"/>
                    <a:pt x="81" y="228"/>
                  </a:cubicBezTo>
                  <a:cubicBezTo>
                    <a:pt x="74" y="236"/>
                    <a:pt x="64" y="240"/>
                    <a:pt x="57" y="250"/>
                  </a:cubicBezTo>
                  <a:cubicBezTo>
                    <a:pt x="49" y="260"/>
                    <a:pt x="44" y="260"/>
                    <a:pt x="44" y="275"/>
                  </a:cubicBezTo>
                  <a:cubicBezTo>
                    <a:pt x="44" y="290"/>
                    <a:pt x="42" y="298"/>
                    <a:pt x="30" y="304"/>
                  </a:cubicBezTo>
                  <a:cubicBezTo>
                    <a:pt x="28" y="305"/>
                    <a:pt x="25" y="305"/>
                    <a:pt x="22" y="305"/>
                  </a:cubicBezTo>
                  <a:cubicBezTo>
                    <a:pt x="19" y="305"/>
                    <a:pt x="16" y="305"/>
                    <a:pt x="13" y="305"/>
                  </a:cubicBezTo>
                  <a:cubicBezTo>
                    <a:pt x="10" y="304"/>
                    <a:pt x="7" y="304"/>
                    <a:pt x="4" y="304"/>
                  </a:cubicBezTo>
                  <a:cubicBezTo>
                    <a:pt x="2" y="304"/>
                    <a:pt x="0" y="305"/>
                    <a:pt x="0" y="306"/>
                  </a:cubicBezTo>
                  <a:cubicBezTo>
                    <a:pt x="0" y="305"/>
                    <a:pt x="2" y="304"/>
                    <a:pt x="4" y="304"/>
                  </a:cubicBezTo>
                  <a:cubicBezTo>
                    <a:pt x="7" y="304"/>
                    <a:pt x="10" y="304"/>
                    <a:pt x="13" y="305"/>
                  </a:cubicBezTo>
                  <a:cubicBezTo>
                    <a:pt x="16" y="305"/>
                    <a:pt x="19" y="305"/>
                    <a:pt x="22" y="305"/>
                  </a:cubicBezTo>
                  <a:cubicBezTo>
                    <a:pt x="25" y="305"/>
                    <a:pt x="28" y="305"/>
                    <a:pt x="30" y="304"/>
                  </a:cubicBezTo>
                  <a:cubicBezTo>
                    <a:pt x="42" y="298"/>
                    <a:pt x="44" y="290"/>
                    <a:pt x="44" y="275"/>
                  </a:cubicBezTo>
                  <a:cubicBezTo>
                    <a:pt x="44" y="260"/>
                    <a:pt x="49" y="260"/>
                    <a:pt x="57" y="250"/>
                  </a:cubicBezTo>
                  <a:cubicBezTo>
                    <a:pt x="64" y="240"/>
                    <a:pt x="74" y="236"/>
                    <a:pt x="81" y="228"/>
                  </a:cubicBezTo>
                  <a:cubicBezTo>
                    <a:pt x="82" y="226"/>
                    <a:pt x="83" y="225"/>
                    <a:pt x="85" y="225"/>
                  </a:cubicBezTo>
                  <a:cubicBezTo>
                    <a:pt x="91" y="225"/>
                    <a:pt x="99" y="234"/>
                    <a:pt x="102" y="235"/>
                  </a:cubicBezTo>
                  <a:cubicBezTo>
                    <a:pt x="110" y="237"/>
                    <a:pt x="114" y="257"/>
                    <a:pt x="115" y="262"/>
                  </a:cubicBezTo>
                  <a:cubicBezTo>
                    <a:pt x="116" y="264"/>
                    <a:pt x="117" y="265"/>
                    <a:pt x="118" y="265"/>
                  </a:cubicBezTo>
                  <a:cubicBezTo>
                    <a:pt x="123" y="265"/>
                    <a:pt x="134" y="251"/>
                    <a:pt x="137" y="244"/>
                  </a:cubicBezTo>
                  <a:cubicBezTo>
                    <a:pt x="142" y="234"/>
                    <a:pt x="157" y="245"/>
                    <a:pt x="157" y="230"/>
                  </a:cubicBezTo>
                  <a:cubicBezTo>
                    <a:pt x="157" y="230"/>
                    <a:pt x="157" y="230"/>
                    <a:pt x="157" y="230"/>
                  </a:cubicBezTo>
                  <a:cubicBezTo>
                    <a:pt x="157" y="245"/>
                    <a:pt x="142" y="234"/>
                    <a:pt x="137" y="244"/>
                  </a:cubicBezTo>
                  <a:cubicBezTo>
                    <a:pt x="134" y="251"/>
                    <a:pt x="123" y="265"/>
                    <a:pt x="118" y="265"/>
                  </a:cubicBezTo>
                  <a:cubicBezTo>
                    <a:pt x="117" y="265"/>
                    <a:pt x="116" y="264"/>
                    <a:pt x="115" y="262"/>
                  </a:cubicBezTo>
                  <a:cubicBezTo>
                    <a:pt x="114" y="257"/>
                    <a:pt x="110" y="237"/>
                    <a:pt x="102" y="235"/>
                  </a:cubicBezTo>
                  <a:cubicBezTo>
                    <a:pt x="99" y="234"/>
                    <a:pt x="91" y="225"/>
                    <a:pt x="85" y="225"/>
                  </a:cubicBezTo>
                  <a:moveTo>
                    <a:pt x="183" y="177"/>
                  </a:moveTo>
                  <a:cubicBezTo>
                    <a:pt x="183" y="181"/>
                    <a:pt x="182" y="184"/>
                    <a:pt x="179" y="184"/>
                  </a:cubicBezTo>
                  <a:cubicBezTo>
                    <a:pt x="165" y="184"/>
                    <a:pt x="168" y="194"/>
                    <a:pt x="161" y="204"/>
                  </a:cubicBezTo>
                  <a:cubicBezTo>
                    <a:pt x="156" y="210"/>
                    <a:pt x="139" y="209"/>
                    <a:pt x="139" y="215"/>
                  </a:cubicBezTo>
                  <a:cubicBezTo>
                    <a:pt x="139" y="209"/>
                    <a:pt x="156" y="210"/>
                    <a:pt x="161" y="204"/>
                  </a:cubicBezTo>
                  <a:cubicBezTo>
                    <a:pt x="168" y="194"/>
                    <a:pt x="165" y="184"/>
                    <a:pt x="179" y="184"/>
                  </a:cubicBezTo>
                  <a:cubicBezTo>
                    <a:pt x="182" y="184"/>
                    <a:pt x="183" y="181"/>
                    <a:pt x="183" y="177"/>
                  </a:cubicBezTo>
                  <a:moveTo>
                    <a:pt x="316" y="58"/>
                  </a:moveTo>
                  <a:cubicBezTo>
                    <a:pt x="316" y="61"/>
                    <a:pt x="315" y="64"/>
                    <a:pt x="314" y="64"/>
                  </a:cubicBezTo>
                  <a:cubicBezTo>
                    <a:pt x="305" y="64"/>
                    <a:pt x="287" y="68"/>
                    <a:pt x="285" y="76"/>
                  </a:cubicBezTo>
                  <a:cubicBezTo>
                    <a:pt x="279" y="98"/>
                    <a:pt x="263" y="83"/>
                    <a:pt x="252" y="95"/>
                  </a:cubicBezTo>
                  <a:cubicBezTo>
                    <a:pt x="246" y="100"/>
                    <a:pt x="237" y="109"/>
                    <a:pt x="230" y="113"/>
                  </a:cubicBezTo>
                  <a:cubicBezTo>
                    <a:pt x="224" y="116"/>
                    <a:pt x="218" y="117"/>
                    <a:pt x="210" y="117"/>
                  </a:cubicBezTo>
                  <a:cubicBezTo>
                    <a:pt x="208" y="117"/>
                    <a:pt x="204" y="117"/>
                    <a:pt x="201" y="117"/>
                  </a:cubicBezTo>
                  <a:cubicBezTo>
                    <a:pt x="197" y="117"/>
                    <a:pt x="193" y="117"/>
                    <a:pt x="190" y="117"/>
                  </a:cubicBezTo>
                  <a:cubicBezTo>
                    <a:pt x="184" y="117"/>
                    <a:pt x="178" y="116"/>
                    <a:pt x="174" y="113"/>
                  </a:cubicBezTo>
                  <a:cubicBezTo>
                    <a:pt x="166" y="107"/>
                    <a:pt x="163" y="104"/>
                    <a:pt x="150" y="104"/>
                  </a:cubicBezTo>
                  <a:cubicBezTo>
                    <a:pt x="146" y="104"/>
                    <a:pt x="143" y="104"/>
                    <a:pt x="140" y="104"/>
                  </a:cubicBezTo>
                  <a:cubicBezTo>
                    <a:pt x="134" y="104"/>
                    <a:pt x="134" y="105"/>
                    <a:pt x="132" y="115"/>
                  </a:cubicBezTo>
                  <a:cubicBezTo>
                    <a:pt x="130" y="121"/>
                    <a:pt x="121" y="132"/>
                    <a:pt x="121" y="140"/>
                  </a:cubicBezTo>
                  <a:cubicBezTo>
                    <a:pt x="121" y="132"/>
                    <a:pt x="130" y="121"/>
                    <a:pt x="132" y="115"/>
                  </a:cubicBezTo>
                  <a:cubicBezTo>
                    <a:pt x="134" y="105"/>
                    <a:pt x="134" y="104"/>
                    <a:pt x="140" y="104"/>
                  </a:cubicBezTo>
                  <a:cubicBezTo>
                    <a:pt x="143" y="104"/>
                    <a:pt x="146" y="104"/>
                    <a:pt x="150" y="104"/>
                  </a:cubicBezTo>
                  <a:cubicBezTo>
                    <a:pt x="163" y="104"/>
                    <a:pt x="166" y="107"/>
                    <a:pt x="174" y="113"/>
                  </a:cubicBezTo>
                  <a:cubicBezTo>
                    <a:pt x="178" y="116"/>
                    <a:pt x="184" y="117"/>
                    <a:pt x="190" y="117"/>
                  </a:cubicBezTo>
                  <a:cubicBezTo>
                    <a:pt x="193" y="117"/>
                    <a:pt x="197" y="117"/>
                    <a:pt x="201" y="117"/>
                  </a:cubicBezTo>
                  <a:cubicBezTo>
                    <a:pt x="204" y="117"/>
                    <a:pt x="208" y="117"/>
                    <a:pt x="210" y="117"/>
                  </a:cubicBezTo>
                  <a:cubicBezTo>
                    <a:pt x="218" y="117"/>
                    <a:pt x="224" y="116"/>
                    <a:pt x="230" y="113"/>
                  </a:cubicBezTo>
                  <a:cubicBezTo>
                    <a:pt x="237" y="109"/>
                    <a:pt x="246" y="100"/>
                    <a:pt x="252" y="95"/>
                  </a:cubicBezTo>
                  <a:cubicBezTo>
                    <a:pt x="263" y="83"/>
                    <a:pt x="279" y="98"/>
                    <a:pt x="285" y="76"/>
                  </a:cubicBezTo>
                  <a:cubicBezTo>
                    <a:pt x="287" y="68"/>
                    <a:pt x="305" y="64"/>
                    <a:pt x="314" y="64"/>
                  </a:cubicBezTo>
                  <a:cubicBezTo>
                    <a:pt x="315" y="64"/>
                    <a:pt x="316" y="61"/>
                    <a:pt x="316" y="58"/>
                  </a:cubicBezTo>
                  <a:moveTo>
                    <a:pt x="277" y="0"/>
                  </a:moveTo>
                  <a:cubicBezTo>
                    <a:pt x="278" y="1"/>
                    <a:pt x="279" y="2"/>
                    <a:pt x="280" y="4"/>
                  </a:cubicBezTo>
                  <a:cubicBezTo>
                    <a:pt x="281" y="5"/>
                    <a:pt x="283" y="7"/>
                    <a:pt x="284" y="9"/>
                  </a:cubicBezTo>
                  <a:cubicBezTo>
                    <a:pt x="282" y="5"/>
                    <a:pt x="280" y="2"/>
                    <a:pt x="277"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8" name="Freeform 286"/>
            <p:cNvSpPr>
              <a:spLocks/>
            </p:cNvSpPr>
            <p:nvPr/>
          </p:nvSpPr>
          <p:spPr bwMode="auto">
            <a:xfrm>
              <a:off x="3563472" y="921514"/>
              <a:ext cx="93861" cy="0"/>
            </a:xfrm>
            <a:custGeom>
              <a:avLst/>
              <a:gdLst>
                <a:gd name="T0" fmla="*/ 73 w 73"/>
                <a:gd name="T1" fmla="*/ 0 h 1"/>
                <a:gd name="T2" fmla="*/ 0 w 73"/>
                <a:gd name="T3" fmla="*/ 1 h 1"/>
                <a:gd name="T4" fmla="*/ 0 w 73"/>
                <a:gd name="T5" fmla="*/ 1 h 1"/>
                <a:gd name="T6" fmla="*/ 73 w 73"/>
                <a:gd name="T7" fmla="*/ 0 h 1"/>
                <a:gd name="T8" fmla="*/ 73 w 73"/>
                <a:gd name="T9" fmla="*/ 0 h 1"/>
              </a:gdLst>
              <a:ahLst/>
              <a:cxnLst>
                <a:cxn ang="0">
                  <a:pos x="T0" y="T1"/>
                </a:cxn>
                <a:cxn ang="0">
                  <a:pos x="T2" y="T3"/>
                </a:cxn>
                <a:cxn ang="0">
                  <a:pos x="T4" y="T5"/>
                </a:cxn>
                <a:cxn ang="0">
                  <a:pos x="T6" y="T7"/>
                </a:cxn>
                <a:cxn ang="0">
                  <a:pos x="T8" y="T9"/>
                </a:cxn>
              </a:cxnLst>
              <a:rect l="0" t="0" r="r" b="b"/>
              <a:pathLst>
                <a:path w="73" h="1">
                  <a:moveTo>
                    <a:pt x="73" y="0"/>
                  </a:moveTo>
                  <a:cubicBezTo>
                    <a:pt x="0" y="1"/>
                    <a:pt x="0" y="1"/>
                    <a:pt x="0" y="1"/>
                  </a:cubicBezTo>
                  <a:cubicBezTo>
                    <a:pt x="0" y="1"/>
                    <a:pt x="0" y="1"/>
                    <a:pt x="0" y="1"/>
                  </a:cubicBezTo>
                  <a:cubicBezTo>
                    <a:pt x="73" y="0"/>
                    <a:pt x="73" y="0"/>
                    <a:pt x="73" y="0"/>
                  </a:cubicBezTo>
                  <a:cubicBezTo>
                    <a:pt x="73" y="0"/>
                    <a:pt x="73" y="0"/>
                    <a:pt x="73"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9" name="Freeform 287"/>
            <p:cNvSpPr>
              <a:spLocks/>
            </p:cNvSpPr>
            <p:nvPr/>
          </p:nvSpPr>
          <p:spPr bwMode="auto">
            <a:xfrm>
              <a:off x="3560344" y="911805"/>
              <a:ext cx="4694" cy="8090"/>
            </a:xfrm>
            <a:custGeom>
              <a:avLst/>
              <a:gdLst>
                <a:gd name="T0" fmla="*/ 0 w 3"/>
                <a:gd name="T1" fmla="*/ 0 h 6"/>
                <a:gd name="T2" fmla="*/ 0 w 3"/>
                <a:gd name="T3" fmla="*/ 4 h 6"/>
                <a:gd name="T4" fmla="*/ 1 w 3"/>
                <a:gd name="T5" fmla="*/ 6 h 6"/>
                <a:gd name="T6" fmla="*/ 3 w 3"/>
                <a:gd name="T7" fmla="*/ 6 h 6"/>
                <a:gd name="T8" fmla="*/ 3 w 3"/>
                <a:gd name="T9" fmla="*/ 4 h 6"/>
                <a:gd name="T10" fmla="*/ 0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0" y="0"/>
                  </a:moveTo>
                  <a:cubicBezTo>
                    <a:pt x="0" y="0"/>
                    <a:pt x="0" y="1"/>
                    <a:pt x="0" y="4"/>
                  </a:cubicBezTo>
                  <a:cubicBezTo>
                    <a:pt x="0" y="5"/>
                    <a:pt x="1" y="6"/>
                    <a:pt x="1" y="6"/>
                  </a:cubicBezTo>
                  <a:cubicBezTo>
                    <a:pt x="2" y="6"/>
                    <a:pt x="2" y="6"/>
                    <a:pt x="3" y="6"/>
                  </a:cubicBezTo>
                  <a:cubicBezTo>
                    <a:pt x="3" y="5"/>
                    <a:pt x="3" y="5"/>
                    <a:pt x="3" y="4"/>
                  </a:cubicBezTo>
                  <a:cubicBezTo>
                    <a:pt x="1" y="2"/>
                    <a:pt x="0"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0" name="Freeform 288"/>
            <p:cNvSpPr>
              <a:spLocks/>
            </p:cNvSpPr>
            <p:nvPr/>
          </p:nvSpPr>
          <p:spPr bwMode="auto">
            <a:xfrm>
              <a:off x="3561907" y="919895"/>
              <a:ext cx="3129" cy="1618"/>
            </a:xfrm>
            <a:custGeom>
              <a:avLst/>
              <a:gdLst>
                <a:gd name="T0" fmla="*/ 2 w 2"/>
                <a:gd name="T1" fmla="*/ 0 h 2"/>
                <a:gd name="T2" fmla="*/ 0 w 2"/>
                <a:gd name="T3" fmla="*/ 0 h 2"/>
                <a:gd name="T4" fmla="*/ 1 w 2"/>
                <a:gd name="T5" fmla="*/ 2 h 2"/>
                <a:gd name="T6" fmla="*/ 1 w 2"/>
                <a:gd name="T7" fmla="*/ 2 h 2"/>
                <a:gd name="T8" fmla="*/ 1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1" y="0"/>
                    <a:pt x="1" y="0"/>
                    <a:pt x="0" y="0"/>
                  </a:cubicBezTo>
                  <a:cubicBezTo>
                    <a:pt x="1" y="1"/>
                    <a:pt x="1" y="1"/>
                    <a:pt x="1" y="2"/>
                  </a:cubicBezTo>
                  <a:cubicBezTo>
                    <a:pt x="1" y="2"/>
                    <a:pt x="1" y="2"/>
                    <a:pt x="1" y="2"/>
                  </a:cubicBezTo>
                  <a:cubicBezTo>
                    <a:pt x="1" y="2"/>
                    <a:pt x="1" y="2"/>
                    <a:pt x="1" y="2"/>
                  </a:cubicBezTo>
                  <a:cubicBezTo>
                    <a:pt x="1" y="1"/>
                    <a:pt x="1" y="1"/>
                    <a:pt x="2"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1" name="Freeform 289"/>
            <p:cNvSpPr>
              <a:spLocks/>
            </p:cNvSpPr>
            <p:nvPr/>
          </p:nvSpPr>
          <p:spPr bwMode="auto">
            <a:xfrm>
              <a:off x="3657333" y="916659"/>
              <a:ext cx="549085" cy="92231"/>
            </a:xfrm>
            <a:custGeom>
              <a:avLst/>
              <a:gdLst>
                <a:gd name="T0" fmla="*/ 428 w 428"/>
                <a:gd name="T1" fmla="*/ 0 h 69"/>
                <a:gd name="T2" fmla="*/ 0 w 428"/>
                <a:gd name="T3" fmla="*/ 3 h 69"/>
                <a:gd name="T4" fmla="*/ 14 w 428"/>
                <a:gd name="T5" fmla="*/ 11 h 69"/>
                <a:gd name="T6" fmla="*/ 14 w 428"/>
                <a:gd name="T7" fmla="*/ 11 h 69"/>
                <a:gd name="T8" fmla="*/ 36 w 428"/>
                <a:gd name="T9" fmla="*/ 15 h 69"/>
                <a:gd name="T10" fmla="*/ 58 w 428"/>
                <a:gd name="T11" fmla="*/ 25 h 69"/>
                <a:gd name="T12" fmla="*/ 58 w 428"/>
                <a:gd name="T13" fmla="*/ 25 h 69"/>
                <a:gd name="T14" fmla="*/ 81 w 428"/>
                <a:gd name="T15" fmla="*/ 32 h 69"/>
                <a:gd name="T16" fmla="*/ 83 w 428"/>
                <a:gd name="T17" fmla="*/ 32 h 69"/>
                <a:gd name="T18" fmla="*/ 106 w 428"/>
                <a:gd name="T19" fmla="*/ 36 h 69"/>
                <a:gd name="T20" fmla="*/ 130 w 428"/>
                <a:gd name="T21" fmla="*/ 34 h 69"/>
                <a:gd name="T22" fmla="*/ 150 w 428"/>
                <a:gd name="T23" fmla="*/ 33 h 69"/>
                <a:gd name="T24" fmla="*/ 155 w 428"/>
                <a:gd name="T25" fmla="*/ 33 h 69"/>
                <a:gd name="T26" fmla="*/ 155 w 428"/>
                <a:gd name="T27" fmla="*/ 33 h 69"/>
                <a:gd name="T28" fmla="*/ 176 w 428"/>
                <a:gd name="T29" fmla="*/ 42 h 69"/>
                <a:gd name="T30" fmla="*/ 177 w 428"/>
                <a:gd name="T31" fmla="*/ 42 h 69"/>
                <a:gd name="T32" fmla="*/ 177 w 428"/>
                <a:gd name="T33" fmla="*/ 42 h 69"/>
                <a:gd name="T34" fmla="*/ 193 w 428"/>
                <a:gd name="T35" fmla="*/ 56 h 69"/>
                <a:gd name="T36" fmla="*/ 193 w 428"/>
                <a:gd name="T37" fmla="*/ 56 h 69"/>
                <a:gd name="T38" fmla="*/ 193 w 428"/>
                <a:gd name="T39" fmla="*/ 56 h 69"/>
                <a:gd name="T40" fmla="*/ 213 w 428"/>
                <a:gd name="T41" fmla="*/ 52 h 69"/>
                <a:gd name="T42" fmla="*/ 213 w 428"/>
                <a:gd name="T43" fmla="*/ 52 h 69"/>
                <a:gd name="T44" fmla="*/ 213 w 428"/>
                <a:gd name="T45" fmla="*/ 52 h 69"/>
                <a:gd name="T46" fmla="*/ 214 w 428"/>
                <a:gd name="T47" fmla="*/ 52 h 69"/>
                <a:gd name="T48" fmla="*/ 214 w 428"/>
                <a:gd name="T49" fmla="*/ 52 h 69"/>
                <a:gd name="T50" fmla="*/ 224 w 428"/>
                <a:gd name="T51" fmla="*/ 68 h 69"/>
                <a:gd name="T52" fmla="*/ 247 w 428"/>
                <a:gd name="T53" fmla="*/ 69 h 69"/>
                <a:gd name="T54" fmla="*/ 271 w 428"/>
                <a:gd name="T55" fmla="*/ 63 h 69"/>
                <a:gd name="T56" fmla="*/ 276 w 428"/>
                <a:gd name="T57" fmla="*/ 52 h 69"/>
                <a:gd name="T58" fmla="*/ 283 w 428"/>
                <a:gd name="T59" fmla="*/ 47 h 69"/>
                <a:gd name="T60" fmla="*/ 294 w 428"/>
                <a:gd name="T61" fmla="*/ 54 h 69"/>
                <a:gd name="T62" fmla="*/ 305 w 428"/>
                <a:gd name="T63" fmla="*/ 60 h 69"/>
                <a:gd name="T64" fmla="*/ 306 w 428"/>
                <a:gd name="T65" fmla="*/ 61 h 69"/>
                <a:gd name="T66" fmla="*/ 316 w 428"/>
                <a:gd name="T67" fmla="*/ 62 h 69"/>
                <a:gd name="T68" fmla="*/ 330 w 428"/>
                <a:gd name="T69" fmla="*/ 59 h 69"/>
                <a:gd name="T70" fmla="*/ 340 w 428"/>
                <a:gd name="T71" fmla="*/ 55 h 69"/>
                <a:gd name="T72" fmla="*/ 341 w 428"/>
                <a:gd name="T73" fmla="*/ 54 h 69"/>
                <a:gd name="T74" fmla="*/ 347 w 428"/>
                <a:gd name="T75" fmla="*/ 53 h 69"/>
                <a:gd name="T76" fmla="*/ 355 w 428"/>
                <a:gd name="T77" fmla="*/ 52 h 69"/>
                <a:gd name="T78" fmla="*/ 361 w 428"/>
                <a:gd name="T79" fmla="*/ 54 h 69"/>
                <a:gd name="T80" fmla="*/ 367 w 428"/>
                <a:gd name="T81" fmla="*/ 57 h 69"/>
                <a:gd name="T82" fmla="*/ 369 w 428"/>
                <a:gd name="T83" fmla="*/ 57 h 69"/>
                <a:gd name="T84" fmla="*/ 371 w 428"/>
                <a:gd name="T85" fmla="*/ 56 h 69"/>
                <a:gd name="T86" fmla="*/ 374 w 428"/>
                <a:gd name="T87" fmla="*/ 55 h 69"/>
                <a:gd name="T88" fmla="*/ 381 w 428"/>
                <a:gd name="T89" fmla="*/ 49 h 69"/>
                <a:gd name="T90" fmla="*/ 381 w 428"/>
                <a:gd name="T91" fmla="*/ 49 h 69"/>
                <a:gd name="T92" fmla="*/ 386 w 428"/>
                <a:gd name="T93" fmla="*/ 42 h 69"/>
                <a:gd name="T94" fmla="*/ 394 w 428"/>
                <a:gd name="T95" fmla="*/ 37 h 69"/>
                <a:gd name="T96" fmla="*/ 402 w 428"/>
                <a:gd name="T97" fmla="*/ 29 h 69"/>
                <a:gd name="T98" fmla="*/ 408 w 428"/>
                <a:gd name="T99" fmla="*/ 23 h 69"/>
                <a:gd name="T100" fmla="*/ 413 w 428"/>
                <a:gd name="T101" fmla="*/ 18 h 69"/>
                <a:gd name="T102" fmla="*/ 415 w 428"/>
                <a:gd name="T103" fmla="*/ 15 h 69"/>
                <a:gd name="T104" fmla="*/ 426 w 428"/>
                <a:gd name="T105" fmla="*/ 3 h 69"/>
                <a:gd name="T106" fmla="*/ 428 w 428"/>
                <a:gd name="T10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8" h="69">
                  <a:moveTo>
                    <a:pt x="428" y="0"/>
                  </a:moveTo>
                  <a:cubicBezTo>
                    <a:pt x="0" y="3"/>
                    <a:pt x="0" y="3"/>
                    <a:pt x="0" y="3"/>
                  </a:cubicBezTo>
                  <a:cubicBezTo>
                    <a:pt x="3" y="6"/>
                    <a:pt x="7" y="9"/>
                    <a:pt x="14" y="11"/>
                  </a:cubicBezTo>
                  <a:cubicBezTo>
                    <a:pt x="14" y="11"/>
                    <a:pt x="14" y="11"/>
                    <a:pt x="14" y="11"/>
                  </a:cubicBezTo>
                  <a:cubicBezTo>
                    <a:pt x="19" y="12"/>
                    <a:pt x="31" y="12"/>
                    <a:pt x="36" y="15"/>
                  </a:cubicBezTo>
                  <a:cubicBezTo>
                    <a:pt x="40" y="17"/>
                    <a:pt x="53" y="25"/>
                    <a:pt x="58" y="25"/>
                  </a:cubicBezTo>
                  <a:cubicBezTo>
                    <a:pt x="58" y="25"/>
                    <a:pt x="58" y="25"/>
                    <a:pt x="58" y="25"/>
                  </a:cubicBezTo>
                  <a:cubicBezTo>
                    <a:pt x="68" y="25"/>
                    <a:pt x="71" y="32"/>
                    <a:pt x="81" y="32"/>
                  </a:cubicBezTo>
                  <a:cubicBezTo>
                    <a:pt x="82" y="32"/>
                    <a:pt x="82" y="32"/>
                    <a:pt x="83" y="32"/>
                  </a:cubicBezTo>
                  <a:cubicBezTo>
                    <a:pt x="90" y="32"/>
                    <a:pt x="98" y="36"/>
                    <a:pt x="106" y="36"/>
                  </a:cubicBezTo>
                  <a:cubicBezTo>
                    <a:pt x="114" y="36"/>
                    <a:pt x="123" y="34"/>
                    <a:pt x="130" y="34"/>
                  </a:cubicBezTo>
                  <a:cubicBezTo>
                    <a:pt x="136" y="34"/>
                    <a:pt x="144" y="33"/>
                    <a:pt x="150" y="33"/>
                  </a:cubicBezTo>
                  <a:cubicBezTo>
                    <a:pt x="152" y="33"/>
                    <a:pt x="153" y="33"/>
                    <a:pt x="155" y="33"/>
                  </a:cubicBezTo>
                  <a:cubicBezTo>
                    <a:pt x="155" y="33"/>
                    <a:pt x="155" y="33"/>
                    <a:pt x="155" y="33"/>
                  </a:cubicBezTo>
                  <a:cubicBezTo>
                    <a:pt x="164" y="35"/>
                    <a:pt x="169" y="36"/>
                    <a:pt x="176" y="42"/>
                  </a:cubicBezTo>
                  <a:cubicBezTo>
                    <a:pt x="176" y="42"/>
                    <a:pt x="176" y="42"/>
                    <a:pt x="177" y="42"/>
                  </a:cubicBezTo>
                  <a:cubicBezTo>
                    <a:pt x="177" y="42"/>
                    <a:pt x="177" y="42"/>
                    <a:pt x="177" y="42"/>
                  </a:cubicBezTo>
                  <a:cubicBezTo>
                    <a:pt x="178" y="43"/>
                    <a:pt x="188" y="56"/>
                    <a:pt x="193" y="56"/>
                  </a:cubicBezTo>
                  <a:cubicBezTo>
                    <a:pt x="193" y="56"/>
                    <a:pt x="193" y="56"/>
                    <a:pt x="193" y="56"/>
                  </a:cubicBezTo>
                  <a:cubicBezTo>
                    <a:pt x="193" y="56"/>
                    <a:pt x="193" y="56"/>
                    <a:pt x="193" y="56"/>
                  </a:cubicBezTo>
                  <a:cubicBezTo>
                    <a:pt x="194" y="56"/>
                    <a:pt x="209" y="52"/>
                    <a:pt x="213" y="52"/>
                  </a:cubicBezTo>
                  <a:cubicBezTo>
                    <a:pt x="213" y="52"/>
                    <a:pt x="213" y="52"/>
                    <a:pt x="213" y="52"/>
                  </a:cubicBezTo>
                  <a:cubicBezTo>
                    <a:pt x="213" y="52"/>
                    <a:pt x="213" y="52"/>
                    <a:pt x="213" y="52"/>
                  </a:cubicBezTo>
                  <a:cubicBezTo>
                    <a:pt x="213" y="52"/>
                    <a:pt x="214" y="52"/>
                    <a:pt x="214" y="52"/>
                  </a:cubicBezTo>
                  <a:cubicBezTo>
                    <a:pt x="214" y="52"/>
                    <a:pt x="214" y="52"/>
                    <a:pt x="214" y="52"/>
                  </a:cubicBezTo>
                  <a:cubicBezTo>
                    <a:pt x="215" y="58"/>
                    <a:pt x="217" y="68"/>
                    <a:pt x="224" y="68"/>
                  </a:cubicBezTo>
                  <a:cubicBezTo>
                    <a:pt x="232" y="68"/>
                    <a:pt x="239" y="69"/>
                    <a:pt x="247" y="69"/>
                  </a:cubicBezTo>
                  <a:cubicBezTo>
                    <a:pt x="257" y="69"/>
                    <a:pt x="267" y="65"/>
                    <a:pt x="271" y="63"/>
                  </a:cubicBezTo>
                  <a:cubicBezTo>
                    <a:pt x="273" y="59"/>
                    <a:pt x="274" y="55"/>
                    <a:pt x="276" y="52"/>
                  </a:cubicBezTo>
                  <a:cubicBezTo>
                    <a:pt x="277" y="49"/>
                    <a:pt x="278" y="47"/>
                    <a:pt x="283" y="47"/>
                  </a:cubicBezTo>
                  <a:cubicBezTo>
                    <a:pt x="285" y="47"/>
                    <a:pt x="294" y="53"/>
                    <a:pt x="294" y="54"/>
                  </a:cubicBezTo>
                  <a:cubicBezTo>
                    <a:pt x="298" y="58"/>
                    <a:pt x="302" y="59"/>
                    <a:pt x="305" y="60"/>
                  </a:cubicBezTo>
                  <a:cubicBezTo>
                    <a:pt x="306" y="60"/>
                    <a:pt x="306" y="61"/>
                    <a:pt x="306" y="61"/>
                  </a:cubicBezTo>
                  <a:cubicBezTo>
                    <a:pt x="309" y="62"/>
                    <a:pt x="312" y="62"/>
                    <a:pt x="316" y="62"/>
                  </a:cubicBezTo>
                  <a:cubicBezTo>
                    <a:pt x="320" y="62"/>
                    <a:pt x="325" y="61"/>
                    <a:pt x="330" y="59"/>
                  </a:cubicBezTo>
                  <a:cubicBezTo>
                    <a:pt x="331" y="58"/>
                    <a:pt x="335" y="56"/>
                    <a:pt x="340" y="55"/>
                  </a:cubicBezTo>
                  <a:cubicBezTo>
                    <a:pt x="340" y="54"/>
                    <a:pt x="341" y="54"/>
                    <a:pt x="341" y="54"/>
                  </a:cubicBezTo>
                  <a:cubicBezTo>
                    <a:pt x="342" y="53"/>
                    <a:pt x="344" y="53"/>
                    <a:pt x="347" y="53"/>
                  </a:cubicBezTo>
                  <a:cubicBezTo>
                    <a:pt x="349" y="52"/>
                    <a:pt x="352" y="52"/>
                    <a:pt x="355" y="52"/>
                  </a:cubicBezTo>
                  <a:cubicBezTo>
                    <a:pt x="357" y="52"/>
                    <a:pt x="360" y="52"/>
                    <a:pt x="361" y="54"/>
                  </a:cubicBezTo>
                  <a:cubicBezTo>
                    <a:pt x="364" y="54"/>
                    <a:pt x="365" y="55"/>
                    <a:pt x="367" y="57"/>
                  </a:cubicBezTo>
                  <a:cubicBezTo>
                    <a:pt x="368" y="57"/>
                    <a:pt x="368" y="57"/>
                    <a:pt x="369" y="57"/>
                  </a:cubicBezTo>
                  <a:cubicBezTo>
                    <a:pt x="370" y="57"/>
                    <a:pt x="371" y="57"/>
                    <a:pt x="371" y="56"/>
                  </a:cubicBezTo>
                  <a:cubicBezTo>
                    <a:pt x="372" y="56"/>
                    <a:pt x="373" y="55"/>
                    <a:pt x="374" y="55"/>
                  </a:cubicBezTo>
                  <a:cubicBezTo>
                    <a:pt x="376" y="53"/>
                    <a:pt x="378" y="51"/>
                    <a:pt x="381" y="49"/>
                  </a:cubicBezTo>
                  <a:cubicBezTo>
                    <a:pt x="381" y="49"/>
                    <a:pt x="381" y="49"/>
                    <a:pt x="381" y="49"/>
                  </a:cubicBezTo>
                  <a:cubicBezTo>
                    <a:pt x="383" y="46"/>
                    <a:pt x="384" y="44"/>
                    <a:pt x="386" y="42"/>
                  </a:cubicBezTo>
                  <a:cubicBezTo>
                    <a:pt x="388" y="40"/>
                    <a:pt x="391" y="39"/>
                    <a:pt x="394" y="37"/>
                  </a:cubicBezTo>
                  <a:cubicBezTo>
                    <a:pt x="402" y="29"/>
                    <a:pt x="402" y="29"/>
                    <a:pt x="402" y="29"/>
                  </a:cubicBezTo>
                  <a:cubicBezTo>
                    <a:pt x="404" y="27"/>
                    <a:pt x="406" y="25"/>
                    <a:pt x="408" y="23"/>
                  </a:cubicBezTo>
                  <a:cubicBezTo>
                    <a:pt x="413" y="18"/>
                    <a:pt x="413" y="18"/>
                    <a:pt x="413" y="18"/>
                  </a:cubicBezTo>
                  <a:cubicBezTo>
                    <a:pt x="414" y="17"/>
                    <a:pt x="414" y="16"/>
                    <a:pt x="415" y="15"/>
                  </a:cubicBezTo>
                  <a:cubicBezTo>
                    <a:pt x="426" y="3"/>
                    <a:pt x="426" y="3"/>
                    <a:pt x="426" y="3"/>
                  </a:cubicBezTo>
                  <a:cubicBezTo>
                    <a:pt x="427" y="2"/>
                    <a:pt x="428" y="1"/>
                    <a:pt x="428" y="0"/>
                  </a:cubicBezTo>
                </a:path>
              </a:pathLst>
            </a:custGeom>
            <a:solidFill>
              <a:srgbClr val="B4C7E7"/>
            </a:solidFill>
            <a:ln w="9525">
              <a:solidFill>
                <a:srgbClr val="B4C7E7"/>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2" name="Freeform 290"/>
            <p:cNvSpPr>
              <a:spLocks noEditPoints="1"/>
            </p:cNvSpPr>
            <p:nvPr/>
          </p:nvSpPr>
          <p:spPr bwMode="auto">
            <a:xfrm>
              <a:off x="4004617" y="986238"/>
              <a:ext cx="115761" cy="14562"/>
            </a:xfrm>
            <a:custGeom>
              <a:avLst/>
              <a:gdLst>
                <a:gd name="T0" fmla="*/ 69 w 90"/>
                <a:gd name="T1" fmla="*/ 3 h 11"/>
                <a:gd name="T2" fmla="*/ 59 w 90"/>
                <a:gd name="T3" fmla="*/ 7 h 11"/>
                <a:gd name="T4" fmla="*/ 45 w 90"/>
                <a:gd name="T5" fmla="*/ 10 h 11"/>
                <a:gd name="T6" fmla="*/ 35 w 90"/>
                <a:gd name="T7" fmla="*/ 9 h 11"/>
                <a:gd name="T8" fmla="*/ 46 w 90"/>
                <a:gd name="T9" fmla="*/ 11 h 11"/>
                <a:gd name="T10" fmla="*/ 60 w 90"/>
                <a:gd name="T11" fmla="*/ 6 h 11"/>
                <a:gd name="T12" fmla="*/ 69 w 90"/>
                <a:gd name="T13" fmla="*/ 3 h 11"/>
                <a:gd name="T14" fmla="*/ 5 w 90"/>
                <a:gd name="T15" fmla="*/ 0 h 11"/>
                <a:gd name="T16" fmla="*/ 0 w 90"/>
                <a:gd name="T17" fmla="*/ 11 h 11"/>
                <a:gd name="T18" fmla="*/ 3 w 90"/>
                <a:gd name="T19" fmla="*/ 9 h 11"/>
                <a:gd name="T20" fmla="*/ 3 w 90"/>
                <a:gd name="T21" fmla="*/ 9 h 11"/>
                <a:gd name="T22" fmla="*/ 4 w 90"/>
                <a:gd name="T23" fmla="*/ 6 h 11"/>
                <a:gd name="T24" fmla="*/ 5 w 90"/>
                <a:gd name="T25" fmla="*/ 0 h 11"/>
                <a:gd name="T26" fmla="*/ 84 w 90"/>
                <a:gd name="T27" fmla="*/ 0 h 11"/>
                <a:gd name="T28" fmla="*/ 76 w 90"/>
                <a:gd name="T29" fmla="*/ 1 h 11"/>
                <a:gd name="T30" fmla="*/ 77 w 90"/>
                <a:gd name="T31" fmla="*/ 1 h 11"/>
                <a:gd name="T32" fmla="*/ 85 w 90"/>
                <a:gd name="T33" fmla="*/ 1 h 11"/>
                <a:gd name="T34" fmla="*/ 90 w 90"/>
                <a:gd name="T35" fmla="*/ 2 h 11"/>
                <a:gd name="T36" fmla="*/ 84 w 90"/>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11">
                  <a:moveTo>
                    <a:pt x="69" y="3"/>
                  </a:moveTo>
                  <a:cubicBezTo>
                    <a:pt x="64" y="4"/>
                    <a:pt x="60" y="6"/>
                    <a:pt x="59" y="7"/>
                  </a:cubicBezTo>
                  <a:cubicBezTo>
                    <a:pt x="54" y="9"/>
                    <a:pt x="49" y="10"/>
                    <a:pt x="45" y="10"/>
                  </a:cubicBezTo>
                  <a:cubicBezTo>
                    <a:pt x="41" y="10"/>
                    <a:pt x="38" y="10"/>
                    <a:pt x="35" y="9"/>
                  </a:cubicBezTo>
                  <a:cubicBezTo>
                    <a:pt x="38" y="10"/>
                    <a:pt x="42" y="11"/>
                    <a:pt x="46" y="11"/>
                  </a:cubicBezTo>
                  <a:cubicBezTo>
                    <a:pt x="51" y="11"/>
                    <a:pt x="55" y="9"/>
                    <a:pt x="60" y="6"/>
                  </a:cubicBezTo>
                  <a:cubicBezTo>
                    <a:pt x="64" y="4"/>
                    <a:pt x="66" y="5"/>
                    <a:pt x="69" y="3"/>
                  </a:cubicBezTo>
                  <a:moveTo>
                    <a:pt x="5" y="0"/>
                  </a:moveTo>
                  <a:cubicBezTo>
                    <a:pt x="3" y="3"/>
                    <a:pt x="2" y="7"/>
                    <a:pt x="0" y="11"/>
                  </a:cubicBezTo>
                  <a:cubicBezTo>
                    <a:pt x="2" y="10"/>
                    <a:pt x="3" y="9"/>
                    <a:pt x="3" y="9"/>
                  </a:cubicBezTo>
                  <a:cubicBezTo>
                    <a:pt x="3" y="9"/>
                    <a:pt x="3" y="9"/>
                    <a:pt x="3" y="9"/>
                  </a:cubicBezTo>
                  <a:cubicBezTo>
                    <a:pt x="4" y="8"/>
                    <a:pt x="4" y="7"/>
                    <a:pt x="4" y="6"/>
                  </a:cubicBezTo>
                  <a:cubicBezTo>
                    <a:pt x="5" y="3"/>
                    <a:pt x="5" y="1"/>
                    <a:pt x="5" y="0"/>
                  </a:cubicBezTo>
                  <a:moveTo>
                    <a:pt x="84" y="0"/>
                  </a:moveTo>
                  <a:cubicBezTo>
                    <a:pt x="81" y="0"/>
                    <a:pt x="78" y="0"/>
                    <a:pt x="76" y="1"/>
                  </a:cubicBezTo>
                  <a:cubicBezTo>
                    <a:pt x="76" y="1"/>
                    <a:pt x="76" y="1"/>
                    <a:pt x="77" y="1"/>
                  </a:cubicBezTo>
                  <a:cubicBezTo>
                    <a:pt x="80" y="1"/>
                    <a:pt x="84" y="1"/>
                    <a:pt x="85" y="1"/>
                  </a:cubicBezTo>
                  <a:cubicBezTo>
                    <a:pt x="88" y="1"/>
                    <a:pt x="89" y="1"/>
                    <a:pt x="90" y="2"/>
                  </a:cubicBezTo>
                  <a:cubicBezTo>
                    <a:pt x="89" y="0"/>
                    <a:pt x="86" y="0"/>
                    <a:pt x="84"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3" name="Freeform 291"/>
            <p:cNvSpPr>
              <a:spLocks noEditPoints="1"/>
            </p:cNvSpPr>
            <p:nvPr/>
          </p:nvSpPr>
          <p:spPr bwMode="auto">
            <a:xfrm>
              <a:off x="3674540" y="931223"/>
              <a:ext cx="256552" cy="59869"/>
            </a:xfrm>
            <a:custGeom>
              <a:avLst/>
              <a:gdLst>
                <a:gd name="T0" fmla="*/ 199 w 200"/>
                <a:gd name="T1" fmla="*/ 41 h 45"/>
                <a:gd name="T2" fmla="*/ 199 w 200"/>
                <a:gd name="T3" fmla="*/ 41 h 45"/>
                <a:gd name="T4" fmla="*/ 200 w 200"/>
                <a:gd name="T5" fmla="*/ 41 h 45"/>
                <a:gd name="T6" fmla="*/ 199 w 200"/>
                <a:gd name="T7" fmla="*/ 41 h 45"/>
                <a:gd name="T8" fmla="*/ 163 w 200"/>
                <a:gd name="T9" fmla="*/ 31 h 45"/>
                <a:gd name="T10" fmla="*/ 179 w 200"/>
                <a:gd name="T11" fmla="*/ 45 h 45"/>
                <a:gd name="T12" fmla="*/ 179 w 200"/>
                <a:gd name="T13" fmla="*/ 45 h 45"/>
                <a:gd name="T14" fmla="*/ 179 w 200"/>
                <a:gd name="T15" fmla="*/ 45 h 45"/>
                <a:gd name="T16" fmla="*/ 163 w 200"/>
                <a:gd name="T17" fmla="*/ 31 h 45"/>
                <a:gd name="T18" fmla="*/ 141 w 200"/>
                <a:gd name="T19" fmla="*/ 22 h 45"/>
                <a:gd name="T20" fmla="*/ 162 w 200"/>
                <a:gd name="T21" fmla="*/ 31 h 45"/>
                <a:gd name="T22" fmla="*/ 141 w 200"/>
                <a:gd name="T23" fmla="*/ 22 h 45"/>
                <a:gd name="T24" fmla="*/ 69 w 200"/>
                <a:gd name="T25" fmla="*/ 21 h 45"/>
                <a:gd name="T26" fmla="*/ 92 w 200"/>
                <a:gd name="T27" fmla="*/ 25 h 45"/>
                <a:gd name="T28" fmla="*/ 92 w 200"/>
                <a:gd name="T29" fmla="*/ 25 h 45"/>
                <a:gd name="T30" fmla="*/ 69 w 200"/>
                <a:gd name="T31" fmla="*/ 21 h 45"/>
                <a:gd name="T32" fmla="*/ 0 w 200"/>
                <a:gd name="T33" fmla="*/ 0 h 45"/>
                <a:gd name="T34" fmla="*/ 22 w 200"/>
                <a:gd name="T35" fmla="*/ 4 h 45"/>
                <a:gd name="T36" fmla="*/ 44 w 200"/>
                <a:gd name="T37" fmla="*/ 14 h 45"/>
                <a:gd name="T38" fmla="*/ 22 w 200"/>
                <a:gd name="T39" fmla="*/ 4 h 45"/>
                <a:gd name="T40" fmla="*/ 0 w 200"/>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 h="45">
                  <a:moveTo>
                    <a:pt x="199" y="41"/>
                  </a:moveTo>
                  <a:cubicBezTo>
                    <a:pt x="199" y="41"/>
                    <a:pt x="199" y="41"/>
                    <a:pt x="199" y="41"/>
                  </a:cubicBezTo>
                  <a:cubicBezTo>
                    <a:pt x="199" y="41"/>
                    <a:pt x="200" y="41"/>
                    <a:pt x="200" y="41"/>
                  </a:cubicBezTo>
                  <a:cubicBezTo>
                    <a:pt x="200" y="41"/>
                    <a:pt x="199" y="41"/>
                    <a:pt x="199" y="41"/>
                  </a:cubicBezTo>
                  <a:moveTo>
                    <a:pt x="163" y="31"/>
                  </a:moveTo>
                  <a:cubicBezTo>
                    <a:pt x="164" y="32"/>
                    <a:pt x="174" y="45"/>
                    <a:pt x="179" y="45"/>
                  </a:cubicBezTo>
                  <a:cubicBezTo>
                    <a:pt x="179" y="45"/>
                    <a:pt x="179" y="45"/>
                    <a:pt x="179" y="45"/>
                  </a:cubicBezTo>
                  <a:cubicBezTo>
                    <a:pt x="179" y="45"/>
                    <a:pt x="179" y="45"/>
                    <a:pt x="179" y="45"/>
                  </a:cubicBezTo>
                  <a:cubicBezTo>
                    <a:pt x="174" y="45"/>
                    <a:pt x="164" y="32"/>
                    <a:pt x="163" y="31"/>
                  </a:cubicBezTo>
                  <a:moveTo>
                    <a:pt x="141" y="22"/>
                  </a:moveTo>
                  <a:cubicBezTo>
                    <a:pt x="150" y="24"/>
                    <a:pt x="155" y="25"/>
                    <a:pt x="162" y="31"/>
                  </a:cubicBezTo>
                  <a:cubicBezTo>
                    <a:pt x="155" y="25"/>
                    <a:pt x="150" y="24"/>
                    <a:pt x="141" y="22"/>
                  </a:cubicBezTo>
                  <a:moveTo>
                    <a:pt x="69" y="21"/>
                  </a:moveTo>
                  <a:cubicBezTo>
                    <a:pt x="76" y="21"/>
                    <a:pt x="84" y="25"/>
                    <a:pt x="92" y="25"/>
                  </a:cubicBezTo>
                  <a:cubicBezTo>
                    <a:pt x="92" y="25"/>
                    <a:pt x="92" y="25"/>
                    <a:pt x="92" y="25"/>
                  </a:cubicBezTo>
                  <a:cubicBezTo>
                    <a:pt x="84" y="25"/>
                    <a:pt x="76" y="21"/>
                    <a:pt x="69" y="21"/>
                  </a:cubicBezTo>
                  <a:moveTo>
                    <a:pt x="0" y="0"/>
                  </a:moveTo>
                  <a:cubicBezTo>
                    <a:pt x="5" y="1"/>
                    <a:pt x="17" y="1"/>
                    <a:pt x="22" y="4"/>
                  </a:cubicBezTo>
                  <a:cubicBezTo>
                    <a:pt x="26" y="6"/>
                    <a:pt x="39" y="14"/>
                    <a:pt x="44" y="14"/>
                  </a:cubicBezTo>
                  <a:cubicBezTo>
                    <a:pt x="39" y="14"/>
                    <a:pt x="26" y="6"/>
                    <a:pt x="22" y="4"/>
                  </a:cubicBezTo>
                  <a:cubicBezTo>
                    <a:pt x="17" y="1"/>
                    <a:pt x="5" y="1"/>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4" name="Freeform 292"/>
            <p:cNvSpPr>
              <a:spLocks/>
            </p:cNvSpPr>
            <p:nvPr/>
          </p:nvSpPr>
          <p:spPr bwMode="auto">
            <a:xfrm>
              <a:off x="4007746" y="9975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5" name="Freeform 293"/>
            <p:cNvSpPr>
              <a:spLocks/>
            </p:cNvSpPr>
            <p:nvPr/>
          </p:nvSpPr>
          <p:spPr bwMode="auto">
            <a:xfrm>
              <a:off x="4057805" y="788830"/>
              <a:ext cx="705519" cy="771833"/>
            </a:xfrm>
            <a:custGeom>
              <a:avLst/>
              <a:gdLst>
                <a:gd name="T0" fmla="*/ 445 w 550"/>
                <a:gd name="T1" fmla="*/ 16 h 581"/>
                <a:gd name="T2" fmla="*/ 326 w 550"/>
                <a:gd name="T3" fmla="*/ 27 h 581"/>
                <a:gd name="T4" fmla="*/ 259 w 550"/>
                <a:gd name="T5" fmla="*/ 8 h 581"/>
                <a:gd name="T6" fmla="*/ 187 w 550"/>
                <a:gd name="T7" fmla="*/ 21 h 581"/>
                <a:gd name="T8" fmla="*/ 130 w 550"/>
                <a:gd name="T9" fmla="*/ 65 h 581"/>
                <a:gd name="T10" fmla="*/ 113 w 550"/>
                <a:gd name="T11" fmla="*/ 99 h 581"/>
                <a:gd name="T12" fmla="*/ 100 w 550"/>
                <a:gd name="T13" fmla="*/ 114 h 581"/>
                <a:gd name="T14" fmla="*/ 89 w 550"/>
                <a:gd name="T15" fmla="*/ 125 h 581"/>
                <a:gd name="T16" fmla="*/ 73 w 550"/>
                <a:gd name="T17" fmla="*/ 139 h 581"/>
                <a:gd name="T18" fmla="*/ 54 w 550"/>
                <a:gd name="T19" fmla="*/ 154 h 581"/>
                <a:gd name="T20" fmla="*/ 50 w 550"/>
                <a:gd name="T21" fmla="*/ 155 h 581"/>
                <a:gd name="T22" fmla="*/ 53 w 550"/>
                <a:gd name="T23" fmla="*/ 196 h 581"/>
                <a:gd name="T24" fmla="*/ 25 w 550"/>
                <a:gd name="T25" fmla="*/ 185 h 581"/>
                <a:gd name="T26" fmla="*/ 24 w 550"/>
                <a:gd name="T27" fmla="*/ 185 h 581"/>
                <a:gd name="T28" fmla="*/ 7 w 550"/>
                <a:gd name="T29" fmla="*/ 222 h 581"/>
                <a:gd name="T30" fmla="*/ 63 w 550"/>
                <a:gd name="T31" fmla="*/ 312 h 581"/>
                <a:gd name="T32" fmla="*/ 87 w 550"/>
                <a:gd name="T33" fmla="*/ 397 h 581"/>
                <a:gd name="T34" fmla="*/ 128 w 550"/>
                <a:gd name="T35" fmla="*/ 503 h 581"/>
                <a:gd name="T36" fmla="*/ 125 w 550"/>
                <a:gd name="T37" fmla="*/ 553 h 581"/>
                <a:gd name="T38" fmla="*/ 127 w 550"/>
                <a:gd name="T39" fmla="*/ 553 h 581"/>
                <a:gd name="T40" fmla="*/ 196 w 550"/>
                <a:gd name="T41" fmla="*/ 572 h 581"/>
                <a:gd name="T42" fmla="*/ 225 w 550"/>
                <a:gd name="T43" fmla="*/ 581 h 581"/>
                <a:gd name="T44" fmla="*/ 272 w 550"/>
                <a:gd name="T45" fmla="*/ 559 h 581"/>
                <a:gd name="T46" fmla="*/ 282 w 550"/>
                <a:gd name="T47" fmla="*/ 543 h 581"/>
                <a:gd name="T48" fmla="*/ 304 w 550"/>
                <a:gd name="T49" fmla="*/ 483 h 581"/>
                <a:gd name="T50" fmla="*/ 333 w 550"/>
                <a:gd name="T51" fmla="*/ 444 h 581"/>
                <a:gd name="T52" fmla="*/ 374 w 550"/>
                <a:gd name="T53" fmla="*/ 483 h 581"/>
                <a:gd name="T54" fmla="*/ 370 w 550"/>
                <a:gd name="T55" fmla="*/ 449 h 581"/>
                <a:gd name="T56" fmla="*/ 387 w 550"/>
                <a:gd name="T57" fmla="*/ 415 h 581"/>
                <a:gd name="T58" fmla="*/ 419 w 550"/>
                <a:gd name="T59" fmla="*/ 383 h 581"/>
                <a:gd name="T60" fmla="*/ 451 w 550"/>
                <a:gd name="T61" fmla="*/ 331 h 581"/>
                <a:gd name="T62" fmla="*/ 471 w 550"/>
                <a:gd name="T63" fmla="*/ 331 h 581"/>
                <a:gd name="T64" fmla="*/ 514 w 550"/>
                <a:gd name="T65" fmla="*/ 318 h 581"/>
                <a:gd name="T66" fmla="*/ 521 w 550"/>
                <a:gd name="T67" fmla="*/ 284 h 581"/>
                <a:gd name="T68" fmla="*/ 523 w 550"/>
                <a:gd name="T69" fmla="*/ 242 h 581"/>
                <a:gd name="T70" fmla="*/ 518 w 550"/>
                <a:gd name="T71" fmla="*/ 233 h 581"/>
                <a:gd name="T72" fmla="*/ 514 w 550"/>
                <a:gd name="T73" fmla="*/ 211 h 581"/>
                <a:gd name="T74" fmla="*/ 518 w 550"/>
                <a:gd name="T75" fmla="*/ 191 h 581"/>
                <a:gd name="T76" fmla="*/ 533 w 550"/>
                <a:gd name="T77" fmla="*/ 169 h 581"/>
                <a:gd name="T78" fmla="*/ 527 w 550"/>
                <a:gd name="T79" fmla="*/ 143 h 581"/>
                <a:gd name="T80" fmla="*/ 524 w 550"/>
                <a:gd name="T81" fmla="*/ 116 h 581"/>
                <a:gd name="T82" fmla="*/ 536 w 550"/>
                <a:gd name="T83" fmla="*/ 116 h 581"/>
                <a:gd name="T84" fmla="*/ 549 w 550"/>
                <a:gd name="T85" fmla="*/ 105 h 581"/>
                <a:gd name="T86" fmla="*/ 545 w 550"/>
                <a:gd name="T87" fmla="*/ 74 h 581"/>
                <a:gd name="T88" fmla="*/ 543 w 550"/>
                <a:gd name="T89" fmla="*/ 40 h 581"/>
                <a:gd name="T90" fmla="*/ 518 w 550"/>
                <a:gd name="T91" fmla="*/ 48 h 581"/>
                <a:gd name="T92" fmla="*/ 503 w 550"/>
                <a:gd name="T93" fmla="*/ 37 h 581"/>
                <a:gd name="T94" fmla="*/ 491 w 550"/>
                <a:gd name="T95" fmla="*/ 9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0" h="581">
                  <a:moveTo>
                    <a:pt x="486" y="0"/>
                  </a:moveTo>
                  <a:cubicBezTo>
                    <a:pt x="486" y="14"/>
                    <a:pt x="469" y="14"/>
                    <a:pt x="458" y="15"/>
                  </a:cubicBezTo>
                  <a:cubicBezTo>
                    <a:pt x="457" y="15"/>
                    <a:pt x="456" y="15"/>
                    <a:pt x="455" y="16"/>
                  </a:cubicBezTo>
                  <a:cubicBezTo>
                    <a:pt x="452" y="16"/>
                    <a:pt x="449" y="16"/>
                    <a:pt x="445" y="16"/>
                  </a:cubicBezTo>
                  <a:cubicBezTo>
                    <a:pt x="434" y="16"/>
                    <a:pt x="425" y="13"/>
                    <a:pt x="414" y="13"/>
                  </a:cubicBezTo>
                  <a:cubicBezTo>
                    <a:pt x="401" y="13"/>
                    <a:pt x="390" y="16"/>
                    <a:pt x="375" y="16"/>
                  </a:cubicBezTo>
                  <a:cubicBezTo>
                    <a:pt x="360" y="16"/>
                    <a:pt x="349" y="23"/>
                    <a:pt x="334" y="26"/>
                  </a:cubicBezTo>
                  <a:cubicBezTo>
                    <a:pt x="332" y="26"/>
                    <a:pt x="329" y="27"/>
                    <a:pt x="326" y="27"/>
                  </a:cubicBezTo>
                  <a:cubicBezTo>
                    <a:pt x="316" y="27"/>
                    <a:pt x="304" y="23"/>
                    <a:pt x="293" y="23"/>
                  </a:cubicBezTo>
                  <a:cubicBezTo>
                    <a:pt x="283" y="23"/>
                    <a:pt x="270" y="11"/>
                    <a:pt x="259" y="8"/>
                  </a:cubicBezTo>
                  <a:cubicBezTo>
                    <a:pt x="259" y="8"/>
                    <a:pt x="259" y="8"/>
                    <a:pt x="259" y="8"/>
                  </a:cubicBezTo>
                  <a:cubicBezTo>
                    <a:pt x="259" y="8"/>
                    <a:pt x="259" y="8"/>
                    <a:pt x="259" y="8"/>
                  </a:cubicBezTo>
                  <a:cubicBezTo>
                    <a:pt x="254" y="8"/>
                    <a:pt x="232" y="22"/>
                    <a:pt x="226" y="26"/>
                  </a:cubicBezTo>
                  <a:cubicBezTo>
                    <a:pt x="226" y="26"/>
                    <a:pt x="226" y="26"/>
                    <a:pt x="226" y="26"/>
                  </a:cubicBezTo>
                  <a:cubicBezTo>
                    <a:pt x="221" y="28"/>
                    <a:pt x="218" y="29"/>
                    <a:pt x="214" y="29"/>
                  </a:cubicBezTo>
                  <a:cubicBezTo>
                    <a:pt x="205" y="29"/>
                    <a:pt x="197" y="23"/>
                    <a:pt x="187" y="21"/>
                  </a:cubicBezTo>
                  <a:cubicBezTo>
                    <a:pt x="187" y="21"/>
                    <a:pt x="186" y="20"/>
                    <a:pt x="186" y="20"/>
                  </a:cubicBezTo>
                  <a:cubicBezTo>
                    <a:pt x="175" y="20"/>
                    <a:pt x="170" y="51"/>
                    <a:pt x="169" y="54"/>
                  </a:cubicBezTo>
                  <a:cubicBezTo>
                    <a:pt x="167" y="61"/>
                    <a:pt x="136" y="62"/>
                    <a:pt x="130" y="65"/>
                  </a:cubicBezTo>
                  <a:cubicBezTo>
                    <a:pt x="130" y="65"/>
                    <a:pt x="130" y="65"/>
                    <a:pt x="130" y="65"/>
                  </a:cubicBezTo>
                  <a:cubicBezTo>
                    <a:pt x="130" y="65"/>
                    <a:pt x="130" y="65"/>
                    <a:pt x="129" y="65"/>
                  </a:cubicBezTo>
                  <a:cubicBezTo>
                    <a:pt x="122" y="70"/>
                    <a:pt x="121" y="86"/>
                    <a:pt x="117" y="93"/>
                  </a:cubicBezTo>
                  <a:cubicBezTo>
                    <a:pt x="116" y="96"/>
                    <a:pt x="116" y="96"/>
                    <a:pt x="116" y="96"/>
                  </a:cubicBezTo>
                  <a:cubicBezTo>
                    <a:pt x="113" y="99"/>
                    <a:pt x="113" y="99"/>
                    <a:pt x="113" y="99"/>
                  </a:cubicBezTo>
                  <a:cubicBezTo>
                    <a:pt x="113" y="99"/>
                    <a:pt x="112" y="100"/>
                    <a:pt x="111" y="102"/>
                  </a:cubicBezTo>
                  <a:cubicBezTo>
                    <a:pt x="108" y="105"/>
                    <a:pt x="106" y="107"/>
                    <a:pt x="103" y="111"/>
                  </a:cubicBezTo>
                  <a:cubicBezTo>
                    <a:pt x="102" y="111"/>
                    <a:pt x="102" y="111"/>
                    <a:pt x="102" y="111"/>
                  </a:cubicBezTo>
                  <a:cubicBezTo>
                    <a:pt x="100" y="114"/>
                    <a:pt x="100" y="114"/>
                    <a:pt x="100" y="114"/>
                  </a:cubicBezTo>
                  <a:cubicBezTo>
                    <a:pt x="98" y="115"/>
                    <a:pt x="97" y="117"/>
                    <a:pt x="95" y="119"/>
                  </a:cubicBezTo>
                  <a:cubicBezTo>
                    <a:pt x="95" y="119"/>
                    <a:pt x="95" y="119"/>
                    <a:pt x="95" y="119"/>
                  </a:cubicBezTo>
                  <a:cubicBezTo>
                    <a:pt x="90" y="125"/>
                    <a:pt x="90" y="125"/>
                    <a:pt x="90" y="125"/>
                  </a:cubicBezTo>
                  <a:cubicBezTo>
                    <a:pt x="89" y="125"/>
                    <a:pt x="89" y="125"/>
                    <a:pt x="89" y="125"/>
                  </a:cubicBezTo>
                  <a:cubicBezTo>
                    <a:pt x="88" y="127"/>
                    <a:pt x="87" y="128"/>
                    <a:pt x="85" y="130"/>
                  </a:cubicBezTo>
                  <a:cubicBezTo>
                    <a:pt x="84" y="131"/>
                    <a:pt x="82" y="132"/>
                    <a:pt x="81" y="133"/>
                  </a:cubicBezTo>
                  <a:cubicBezTo>
                    <a:pt x="79" y="135"/>
                    <a:pt x="79" y="135"/>
                    <a:pt x="79" y="135"/>
                  </a:cubicBezTo>
                  <a:cubicBezTo>
                    <a:pt x="78" y="136"/>
                    <a:pt x="74" y="138"/>
                    <a:pt x="73" y="139"/>
                  </a:cubicBezTo>
                  <a:cubicBezTo>
                    <a:pt x="71" y="141"/>
                    <a:pt x="70" y="143"/>
                    <a:pt x="68" y="145"/>
                  </a:cubicBezTo>
                  <a:cubicBezTo>
                    <a:pt x="68" y="145"/>
                    <a:pt x="67" y="146"/>
                    <a:pt x="66" y="147"/>
                  </a:cubicBezTo>
                  <a:cubicBezTo>
                    <a:pt x="65" y="149"/>
                    <a:pt x="61" y="151"/>
                    <a:pt x="58" y="152"/>
                  </a:cubicBezTo>
                  <a:cubicBezTo>
                    <a:pt x="57" y="153"/>
                    <a:pt x="55" y="154"/>
                    <a:pt x="54" y="154"/>
                  </a:cubicBezTo>
                  <a:cubicBezTo>
                    <a:pt x="52" y="154"/>
                    <a:pt x="51" y="153"/>
                    <a:pt x="52" y="152"/>
                  </a:cubicBezTo>
                  <a:cubicBezTo>
                    <a:pt x="51" y="152"/>
                    <a:pt x="51" y="154"/>
                    <a:pt x="50" y="155"/>
                  </a:cubicBezTo>
                  <a:cubicBezTo>
                    <a:pt x="50" y="155"/>
                    <a:pt x="50" y="155"/>
                    <a:pt x="50" y="155"/>
                  </a:cubicBezTo>
                  <a:cubicBezTo>
                    <a:pt x="50" y="155"/>
                    <a:pt x="50" y="155"/>
                    <a:pt x="50" y="155"/>
                  </a:cubicBezTo>
                  <a:cubicBezTo>
                    <a:pt x="50" y="155"/>
                    <a:pt x="50" y="155"/>
                    <a:pt x="50" y="155"/>
                  </a:cubicBezTo>
                  <a:cubicBezTo>
                    <a:pt x="50" y="161"/>
                    <a:pt x="55" y="179"/>
                    <a:pt x="55" y="189"/>
                  </a:cubicBezTo>
                  <a:cubicBezTo>
                    <a:pt x="55" y="193"/>
                    <a:pt x="55" y="195"/>
                    <a:pt x="53" y="196"/>
                  </a:cubicBezTo>
                  <a:cubicBezTo>
                    <a:pt x="53" y="196"/>
                    <a:pt x="53" y="196"/>
                    <a:pt x="53" y="196"/>
                  </a:cubicBezTo>
                  <a:cubicBezTo>
                    <a:pt x="50" y="198"/>
                    <a:pt x="47" y="198"/>
                    <a:pt x="46" y="198"/>
                  </a:cubicBezTo>
                  <a:cubicBezTo>
                    <a:pt x="41" y="198"/>
                    <a:pt x="39" y="195"/>
                    <a:pt x="36" y="192"/>
                  </a:cubicBezTo>
                  <a:cubicBezTo>
                    <a:pt x="34" y="188"/>
                    <a:pt x="31" y="185"/>
                    <a:pt x="26" y="185"/>
                  </a:cubicBezTo>
                  <a:cubicBezTo>
                    <a:pt x="26" y="185"/>
                    <a:pt x="25" y="185"/>
                    <a:pt x="25" y="185"/>
                  </a:cubicBezTo>
                  <a:cubicBezTo>
                    <a:pt x="25" y="185"/>
                    <a:pt x="25" y="185"/>
                    <a:pt x="25" y="185"/>
                  </a:cubicBezTo>
                  <a:cubicBezTo>
                    <a:pt x="25" y="185"/>
                    <a:pt x="25" y="185"/>
                    <a:pt x="25" y="185"/>
                  </a:cubicBezTo>
                  <a:cubicBezTo>
                    <a:pt x="25" y="185"/>
                    <a:pt x="24" y="185"/>
                    <a:pt x="24" y="185"/>
                  </a:cubicBezTo>
                  <a:cubicBezTo>
                    <a:pt x="24" y="185"/>
                    <a:pt x="24" y="185"/>
                    <a:pt x="24" y="185"/>
                  </a:cubicBezTo>
                  <a:cubicBezTo>
                    <a:pt x="24" y="185"/>
                    <a:pt x="24" y="185"/>
                    <a:pt x="24" y="185"/>
                  </a:cubicBezTo>
                  <a:cubicBezTo>
                    <a:pt x="24" y="185"/>
                    <a:pt x="24" y="185"/>
                    <a:pt x="23" y="185"/>
                  </a:cubicBezTo>
                  <a:cubicBezTo>
                    <a:pt x="23" y="185"/>
                    <a:pt x="23" y="186"/>
                    <a:pt x="22" y="186"/>
                  </a:cubicBezTo>
                  <a:cubicBezTo>
                    <a:pt x="3" y="190"/>
                    <a:pt x="14" y="206"/>
                    <a:pt x="7" y="222"/>
                  </a:cubicBezTo>
                  <a:cubicBezTo>
                    <a:pt x="3" y="228"/>
                    <a:pt x="0" y="240"/>
                    <a:pt x="0" y="250"/>
                  </a:cubicBezTo>
                  <a:cubicBezTo>
                    <a:pt x="0" y="257"/>
                    <a:pt x="1" y="262"/>
                    <a:pt x="4" y="266"/>
                  </a:cubicBezTo>
                  <a:cubicBezTo>
                    <a:pt x="11" y="275"/>
                    <a:pt x="28" y="281"/>
                    <a:pt x="32" y="289"/>
                  </a:cubicBezTo>
                  <a:cubicBezTo>
                    <a:pt x="42" y="304"/>
                    <a:pt x="53" y="302"/>
                    <a:pt x="63" y="312"/>
                  </a:cubicBezTo>
                  <a:cubicBezTo>
                    <a:pt x="70" y="319"/>
                    <a:pt x="83" y="324"/>
                    <a:pt x="89" y="330"/>
                  </a:cubicBezTo>
                  <a:cubicBezTo>
                    <a:pt x="94" y="335"/>
                    <a:pt x="97" y="342"/>
                    <a:pt x="97" y="350"/>
                  </a:cubicBezTo>
                  <a:cubicBezTo>
                    <a:pt x="97" y="354"/>
                    <a:pt x="97" y="359"/>
                    <a:pt x="94" y="364"/>
                  </a:cubicBezTo>
                  <a:cubicBezTo>
                    <a:pt x="88" y="377"/>
                    <a:pt x="87" y="385"/>
                    <a:pt x="87" y="397"/>
                  </a:cubicBezTo>
                  <a:cubicBezTo>
                    <a:pt x="87" y="400"/>
                    <a:pt x="86" y="406"/>
                    <a:pt x="86" y="412"/>
                  </a:cubicBezTo>
                  <a:cubicBezTo>
                    <a:pt x="86" y="420"/>
                    <a:pt x="87" y="428"/>
                    <a:pt x="89" y="433"/>
                  </a:cubicBezTo>
                  <a:cubicBezTo>
                    <a:pt x="96" y="448"/>
                    <a:pt x="114" y="452"/>
                    <a:pt x="117" y="467"/>
                  </a:cubicBezTo>
                  <a:cubicBezTo>
                    <a:pt x="119" y="474"/>
                    <a:pt x="128" y="496"/>
                    <a:pt x="128" y="503"/>
                  </a:cubicBezTo>
                  <a:cubicBezTo>
                    <a:pt x="128" y="504"/>
                    <a:pt x="128" y="506"/>
                    <a:pt x="128" y="507"/>
                  </a:cubicBezTo>
                  <a:cubicBezTo>
                    <a:pt x="128" y="518"/>
                    <a:pt x="128" y="529"/>
                    <a:pt x="125" y="539"/>
                  </a:cubicBezTo>
                  <a:cubicBezTo>
                    <a:pt x="125" y="541"/>
                    <a:pt x="125" y="543"/>
                    <a:pt x="125" y="545"/>
                  </a:cubicBezTo>
                  <a:cubicBezTo>
                    <a:pt x="125" y="549"/>
                    <a:pt x="125" y="551"/>
                    <a:pt x="125" y="553"/>
                  </a:cubicBezTo>
                  <a:cubicBezTo>
                    <a:pt x="126" y="553"/>
                    <a:pt x="127" y="553"/>
                    <a:pt x="128" y="553"/>
                  </a:cubicBezTo>
                  <a:cubicBezTo>
                    <a:pt x="130" y="554"/>
                    <a:pt x="130" y="554"/>
                    <a:pt x="130" y="554"/>
                  </a:cubicBezTo>
                  <a:cubicBezTo>
                    <a:pt x="129" y="554"/>
                    <a:pt x="129" y="554"/>
                    <a:pt x="128" y="553"/>
                  </a:cubicBezTo>
                  <a:cubicBezTo>
                    <a:pt x="127" y="553"/>
                    <a:pt x="127" y="553"/>
                    <a:pt x="127" y="553"/>
                  </a:cubicBezTo>
                  <a:cubicBezTo>
                    <a:pt x="128" y="554"/>
                    <a:pt x="131" y="555"/>
                    <a:pt x="136" y="557"/>
                  </a:cubicBezTo>
                  <a:cubicBezTo>
                    <a:pt x="138" y="557"/>
                    <a:pt x="153" y="565"/>
                    <a:pt x="155" y="566"/>
                  </a:cubicBezTo>
                  <a:cubicBezTo>
                    <a:pt x="161" y="569"/>
                    <a:pt x="168" y="570"/>
                    <a:pt x="175" y="571"/>
                  </a:cubicBezTo>
                  <a:cubicBezTo>
                    <a:pt x="182" y="572"/>
                    <a:pt x="189" y="572"/>
                    <a:pt x="196" y="572"/>
                  </a:cubicBezTo>
                  <a:cubicBezTo>
                    <a:pt x="201" y="572"/>
                    <a:pt x="209" y="567"/>
                    <a:pt x="212" y="566"/>
                  </a:cubicBezTo>
                  <a:cubicBezTo>
                    <a:pt x="213" y="565"/>
                    <a:pt x="214" y="565"/>
                    <a:pt x="215" y="565"/>
                  </a:cubicBezTo>
                  <a:cubicBezTo>
                    <a:pt x="221" y="565"/>
                    <a:pt x="223" y="574"/>
                    <a:pt x="223" y="579"/>
                  </a:cubicBezTo>
                  <a:cubicBezTo>
                    <a:pt x="223" y="580"/>
                    <a:pt x="224" y="581"/>
                    <a:pt x="225" y="581"/>
                  </a:cubicBezTo>
                  <a:cubicBezTo>
                    <a:pt x="229" y="581"/>
                    <a:pt x="237" y="576"/>
                    <a:pt x="240" y="572"/>
                  </a:cubicBezTo>
                  <a:cubicBezTo>
                    <a:pt x="240" y="572"/>
                    <a:pt x="240" y="572"/>
                    <a:pt x="240" y="572"/>
                  </a:cubicBezTo>
                  <a:cubicBezTo>
                    <a:pt x="244" y="569"/>
                    <a:pt x="251" y="569"/>
                    <a:pt x="257" y="569"/>
                  </a:cubicBezTo>
                  <a:cubicBezTo>
                    <a:pt x="259" y="569"/>
                    <a:pt x="267" y="561"/>
                    <a:pt x="272" y="559"/>
                  </a:cubicBezTo>
                  <a:cubicBezTo>
                    <a:pt x="282" y="557"/>
                    <a:pt x="282" y="555"/>
                    <a:pt x="282" y="548"/>
                  </a:cubicBezTo>
                  <a:cubicBezTo>
                    <a:pt x="282" y="546"/>
                    <a:pt x="282" y="545"/>
                    <a:pt x="282" y="543"/>
                  </a:cubicBezTo>
                  <a:cubicBezTo>
                    <a:pt x="282" y="543"/>
                    <a:pt x="282" y="543"/>
                    <a:pt x="282" y="543"/>
                  </a:cubicBezTo>
                  <a:cubicBezTo>
                    <a:pt x="282" y="543"/>
                    <a:pt x="282" y="543"/>
                    <a:pt x="282" y="543"/>
                  </a:cubicBezTo>
                  <a:cubicBezTo>
                    <a:pt x="282" y="537"/>
                    <a:pt x="285" y="526"/>
                    <a:pt x="288" y="521"/>
                  </a:cubicBezTo>
                  <a:cubicBezTo>
                    <a:pt x="291" y="514"/>
                    <a:pt x="294" y="507"/>
                    <a:pt x="295" y="500"/>
                  </a:cubicBezTo>
                  <a:cubicBezTo>
                    <a:pt x="297" y="492"/>
                    <a:pt x="302" y="488"/>
                    <a:pt x="304" y="483"/>
                  </a:cubicBezTo>
                  <a:cubicBezTo>
                    <a:pt x="304" y="483"/>
                    <a:pt x="304" y="483"/>
                    <a:pt x="304" y="483"/>
                  </a:cubicBezTo>
                  <a:cubicBezTo>
                    <a:pt x="308" y="477"/>
                    <a:pt x="306" y="469"/>
                    <a:pt x="311" y="463"/>
                  </a:cubicBezTo>
                  <a:cubicBezTo>
                    <a:pt x="311" y="463"/>
                    <a:pt x="311" y="463"/>
                    <a:pt x="311" y="463"/>
                  </a:cubicBezTo>
                  <a:cubicBezTo>
                    <a:pt x="314" y="458"/>
                    <a:pt x="319" y="454"/>
                    <a:pt x="322" y="451"/>
                  </a:cubicBezTo>
                  <a:cubicBezTo>
                    <a:pt x="327" y="447"/>
                    <a:pt x="329" y="444"/>
                    <a:pt x="333" y="444"/>
                  </a:cubicBezTo>
                  <a:cubicBezTo>
                    <a:pt x="335" y="444"/>
                    <a:pt x="337" y="445"/>
                    <a:pt x="340" y="446"/>
                  </a:cubicBezTo>
                  <a:cubicBezTo>
                    <a:pt x="347" y="449"/>
                    <a:pt x="350" y="461"/>
                    <a:pt x="352" y="467"/>
                  </a:cubicBezTo>
                  <a:cubicBezTo>
                    <a:pt x="356" y="476"/>
                    <a:pt x="359" y="480"/>
                    <a:pt x="369" y="482"/>
                  </a:cubicBezTo>
                  <a:cubicBezTo>
                    <a:pt x="371" y="483"/>
                    <a:pt x="373" y="483"/>
                    <a:pt x="374" y="483"/>
                  </a:cubicBezTo>
                  <a:cubicBezTo>
                    <a:pt x="380" y="483"/>
                    <a:pt x="384" y="480"/>
                    <a:pt x="387" y="474"/>
                  </a:cubicBezTo>
                  <a:cubicBezTo>
                    <a:pt x="387" y="474"/>
                    <a:pt x="387" y="473"/>
                    <a:pt x="387" y="473"/>
                  </a:cubicBezTo>
                  <a:cubicBezTo>
                    <a:pt x="387" y="468"/>
                    <a:pt x="379" y="462"/>
                    <a:pt x="378" y="459"/>
                  </a:cubicBezTo>
                  <a:cubicBezTo>
                    <a:pt x="375" y="453"/>
                    <a:pt x="370" y="454"/>
                    <a:pt x="370" y="449"/>
                  </a:cubicBezTo>
                  <a:cubicBezTo>
                    <a:pt x="370" y="448"/>
                    <a:pt x="370" y="447"/>
                    <a:pt x="370" y="446"/>
                  </a:cubicBezTo>
                  <a:cubicBezTo>
                    <a:pt x="372" y="439"/>
                    <a:pt x="380" y="439"/>
                    <a:pt x="380" y="428"/>
                  </a:cubicBezTo>
                  <a:cubicBezTo>
                    <a:pt x="380" y="424"/>
                    <a:pt x="379" y="422"/>
                    <a:pt x="379" y="420"/>
                  </a:cubicBezTo>
                  <a:cubicBezTo>
                    <a:pt x="379" y="419"/>
                    <a:pt x="380" y="418"/>
                    <a:pt x="387" y="415"/>
                  </a:cubicBezTo>
                  <a:cubicBezTo>
                    <a:pt x="394" y="412"/>
                    <a:pt x="397" y="406"/>
                    <a:pt x="402" y="401"/>
                  </a:cubicBezTo>
                  <a:cubicBezTo>
                    <a:pt x="402" y="401"/>
                    <a:pt x="402" y="401"/>
                    <a:pt x="403" y="401"/>
                  </a:cubicBezTo>
                  <a:cubicBezTo>
                    <a:pt x="408" y="395"/>
                    <a:pt x="414" y="388"/>
                    <a:pt x="419" y="383"/>
                  </a:cubicBezTo>
                  <a:cubicBezTo>
                    <a:pt x="419" y="383"/>
                    <a:pt x="419" y="383"/>
                    <a:pt x="419" y="383"/>
                  </a:cubicBezTo>
                  <a:cubicBezTo>
                    <a:pt x="425" y="377"/>
                    <a:pt x="428" y="368"/>
                    <a:pt x="431" y="362"/>
                  </a:cubicBezTo>
                  <a:cubicBezTo>
                    <a:pt x="434" y="356"/>
                    <a:pt x="433" y="348"/>
                    <a:pt x="435" y="343"/>
                  </a:cubicBezTo>
                  <a:cubicBezTo>
                    <a:pt x="435" y="343"/>
                    <a:pt x="435" y="343"/>
                    <a:pt x="435" y="342"/>
                  </a:cubicBezTo>
                  <a:cubicBezTo>
                    <a:pt x="437" y="338"/>
                    <a:pt x="449" y="333"/>
                    <a:pt x="451" y="331"/>
                  </a:cubicBezTo>
                  <a:cubicBezTo>
                    <a:pt x="452" y="331"/>
                    <a:pt x="454" y="330"/>
                    <a:pt x="457" y="330"/>
                  </a:cubicBezTo>
                  <a:cubicBezTo>
                    <a:pt x="457" y="330"/>
                    <a:pt x="457" y="330"/>
                    <a:pt x="457" y="330"/>
                  </a:cubicBezTo>
                  <a:cubicBezTo>
                    <a:pt x="457" y="330"/>
                    <a:pt x="457" y="330"/>
                    <a:pt x="457" y="330"/>
                  </a:cubicBezTo>
                  <a:cubicBezTo>
                    <a:pt x="462" y="330"/>
                    <a:pt x="468" y="331"/>
                    <a:pt x="471" y="331"/>
                  </a:cubicBezTo>
                  <a:cubicBezTo>
                    <a:pt x="476" y="331"/>
                    <a:pt x="484" y="329"/>
                    <a:pt x="491" y="329"/>
                  </a:cubicBezTo>
                  <a:cubicBezTo>
                    <a:pt x="499" y="329"/>
                    <a:pt x="507" y="321"/>
                    <a:pt x="513" y="318"/>
                  </a:cubicBezTo>
                  <a:cubicBezTo>
                    <a:pt x="513" y="318"/>
                    <a:pt x="513" y="318"/>
                    <a:pt x="513" y="318"/>
                  </a:cubicBezTo>
                  <a:cubicBezTo>
                    <a:pt x="513" y="318"/>
                    <a:pt x="514" y="318"/>
                    <a:pt x="514" y="318"/>
                  </a:cubicBezTo>
                  <a:cubicBezTo>
                    <a:pt x="517" y="317"/>
                    <a:pt x="518" y="314"/>
                    <a:pt x="519" y="312"/>
                  </a:cubicBezTo>
                  <a:cubicBezTo>
                    <a:pt x="519" y="311"/>
                    <a:pt x="519" y="311"/>
                    <a:pt x="518" y="311"/>
                  </a:cubicBezTo>
                  <a:cubicBezTo>
                    <a:pt x="521" y="295"/>
                    <a:pt x="521" y="295"/>
                    <a:pt x="521" y="295"/>
                  </a:cubicBezTo>
                  <a:cubicBezTo>
                    <a:pt x="521" y="291"/>
                    <a:pt x="521" y="288"/>
                    <a:pt x="521" y="284"/>
                  </a:cubicBezTo>
                  <a:cubicBezTo>
                    <a:pt x="521" y="276"/>
                    <a:pt x="522" y="268"/>
                    <a:pt x="522" y="260"/>
                  </a:cubicBezTo>
                  <a:cubicBezTo>
                    <a:pt x="522" y="257"/>
                    <a:pt x="522" y="254"/>
                    <a:pt x="523" y="251"/>
                  </a:cubicBezTo>
                  <a:cubicBezTo>
                    <a:pt x="523" y="244"/>
                    <a:pt x="523" y="244"/>
                    <a:pt x="523" y="244"/>
                  </a:cubicBezTo>
                  <a:cubicBezTo>
                    <a:pt x="523" y="243"/>
                    <a:pt x="523" y="242"/>
                    <a:pt x="523" y="242"/>
                  </a:cubicBezTo>
                  <a:cubicBezTo>
                    <a:pt x="523" y="242"/>
                    <a:pt x="523" y="242"/>
                    <a:pt x="523" y="242"/>
                  </a:cubicBezTo>
                  <a:cubicBezTo>
                    <a:pt x="523" y="242"/>
                    <a:pt x="523" y="242"/>
                    <a:pt x="523" y="242"/>
                  </a:cubicBezTo>
                  <a:cubicBezTo>
                    <a:pt x="522" y="241"/>
                    <a:pt x="522" y="240"/>
                    <a:pt x="522" y="240"/>
                  </a:cubicBezTo>
                  <a:cubicBezTo>
                    <a:pt x="521" y="236"/>
                    <a:pt x="520" y="235"/>
                    <a:pt x="518" y="233"/>
                  </a:cubicBezTo>
                  <a:cubicBezTo>
                    <a:pt x="517" y="233"/>
                    <a:pt x="516" y="232"/>
                    <a:pt x="516" y="232"/>
                  </a:cubicBezTo>
                  <a:cubicBezTo>
                    <a:pt x="512" y="230"/>
                    <a:pt x="511" y="228"/>
                    <a:pt x="511" y="225"/>
                  </a:cubicBezTo>
                  <a:cubicBezTo>
                    <a:pt x="509" y="220"/>
                    <a:pt x="510" y="221"/>
                    <a:pt x="511" y="217"/>
                  </a:cubicBezTo>
                  <a:cubicBezTo>
                    <a:pt x="511" y="215"/>
                    <a:pt x="512" y="213"/>
                    <a:pt x="514" y="211"/>
                  </a:cubicBezTo>
                  <a:cubicBezTo>
                    <a:pt x="516" y="208"/>
                    <a:pt x="515" y="206"/>
                    <a:pt x="516" y="202"/>
                  </a:cubicBezTo>
                  <a:cubicBezTo>
                    <a:pt x="517" y="201"/>
                    <a:pt x="517" y="200"/>
                    <a:pt x="517" y="199"/>
                  </a:cubicBezTo>
                  <a:cubicBezTo>
                    <a:pt x="517" y="197"/>
                    <a:pt x="517" y="194"/>
                    <a:pt x="518" y="192"/>
                  </a:cubicBezTo>
                  <a:cubicBezTo>
                    <a:pt x="518" y="192"/>
                    <a:pt x="518" y="192"/>
                    <a:pt x="518" y="191"/>
                  </a:cubicBezTo>
                  <a:cubicBezTo>
                    <a:pt x="518" y="188"/>
                    <a:pt x="518" y="184"/>
                    <a:pt x="520" y="182"/>
                  </a:cubicBezTo>
                  <a:cubicBezTo>
                    <a:pt x="522" y="180"/>
                    <a:pt x="524" y="178"/>
                    <a:pt x="527" y="177"/>
                  </a:cubicBezTo>
                  <a:cubicBezTo>
                    <a:pt x="529" y="176"/>
                    <a:pt x="532" y="173"/>
                    <a:pt x="533" y="171"/>
                  </a:cubicBezTo>
                  <a:cubicBezTo>
                    <a:pt x="533" y="170"/>
                    <a:pt x="533" y="170"/>
                    <a:pt x="533" y="169"/>
                  </a:cubicBezTo>
                  <a:cubicBezTo>
                    <a:pt x="533" y="169"/>
                    <a:pt x="533" y="169"/>
                    <a:pt x="533" y="169"/>
                  </a:cubicBezTo>
                  <a:cubicBezTo>
                    <a:pt x="533" y="167"/>
                    <a:pt x="532" y="165"/>
                    <a:pt x="532" y="162"/>
                  </a:cubicBezTo>
                  <a:cubicBezTo>
                    <a:pt x="532" y="159"/>
                    <a:pt x="531" y="156"/>
                    <a:pt x="530" y="153"/>
                  </a:cubicBezTo>
                  <a:cubicBezTo>
                    <a:pt x="528" y="150"/>
                    <a:pt x="528" y="148"/>
                    <a:pt x="527" y="143"/>
                  </a:cubicBezTo>
                  <a:cubicBezTo>
                    <a:pt x="516" y="125"/>
                    <a:pt x="516" y="125"/>
                    <a:pt x="516" y="125"/>
                  </a:cubicBezTo>
                  <a:cubicBezTo>
                    <a:pt x="517" y="118"/>
                    <a:pt x="517" y="118"/>
                    <a:pt x="517" y="118"/>
                  </a:cubicBezTo>
                  <a:cubicBezTo>
                    <a:pt x="518" y="118"/>
                    <a:pt x="518" y="118"/>
                    <a:pt x="518" y="118"/>
                  </a:cubicBezTo>
                  <a:cubicBezTo>
                    <a:pt x="519" y="117"/>
                    <a:pt x="521" y="116"/>
                    <a:pt x="524" y="116"/>
                  </a:cubicBezTo>
                  <a:cubicBezTo>
                    <a:pt x="525" y="116"/>
                    <a:pt x="525" y="116"/>
                    <a:pt x="525" y="116"/>
                  </a:cubicBezTo>
                  <a:cubicBezTo>
                    <a:pt x="526" y="116"/>
                    <a:pt x="526" y="116"/>
                    <a:pt x="526" y="116"/>
                  </a:cubicBezTo>
                  <a:cubicBezTo>
                    <a:pt x="526" y="116"/>
                    <a:pt x="527" y="116"/>
                    <a:pt x="527" y="116"/>
                  </a:cubicBezTo>
                  <a:cubicBezTo>
                    <a:pt x="530" y="116"/>
                    <a:pt x="533" y="116"/>
                    <a:pt x="536" y="116"/>
                  </a:cubicBezTo>
                  <a:cubicBezTo>
                    <a:pt x="540" y="116"/>
                    <a:pt x="544" y="116"/>
                    <a:pt x="547" y="114"/>
                  </a:cubicBezTo>
                  <a:cubicBezTo>
                    <a:pt x="547" y="114"/>
                    <a:pt x="547" y="114"/>
                    <a:pt x="547" y="114"/>
                  </a:cubicBezTo>
                  <a:cubicBezTo>
                    <a:pt x="548" y="113"/>
                    <a:pt x="549" y="112"/>
                    <a:pt x="549" y="110"/>
                  </a:cubicBezTo>
                  <a:cubicBezTo>
                    <a:pt x="549" y="105"/>
                    <a:pt x="549" y="105"/>
                    <a:pt x="549" y="105"/>
                  </a:cubicBezTo>
                  <a:cubicBezTo>
                    <a:pt x="546" y="99"/>
                    <a:pt x="538" y="97"/>
                    <a:pt x="540" y="87"/>
                  </a:cubicBezTo>
                  <a:cubicBezTo>
                    <a:pt x="541" y="85"/>
                    <a:pt x="541" y="82"/>
                    <a:pt x="542" y="80"/>
                  </a:cubicBezTo>
                  <a:cubicBezTo>
                    <a:pt x="543" y="78"/>
                    <a:pt x="543" y="78"/>
                    <a:pt x="543" y="78"/>
                  </a:cubicBezTo>
                  <a:cubicBezTo>
                    <a:pt x="545" y="74"/>
                    <a:pt x="545" y="74"/>
                    <a:pt x="545" y="74"/>
                  </a:cubicBezTo>
                  <a:cubicBezTo>
                    <a:pt x="547" y="68"/>
                    <a:pt x="549" y="63"/>
                    <a:pt x="549" y="60"/>
                  </a:cubicBezTo>
                  <a:cubicBezTo>
                    <a:pt x="549" y="58"/>
                    <a:pt x="550" y="50"/>
                    <a:pt x="549" y="44"/>
                  </a:cubicBezTo>
                  <a:cubicBezTo>
                    <a:pt x="548" y="43"/>
                    <a:pt x="548" y="43"/>
                    <a:pt x="548" y="43"/>
                  </a:cubicBezTo>
                  <a:cubicBezTo>
                    <a:pt x="543" y="40"/>
                    <a:pt x="543" y="40"/>
                    <a:pt x="543" y="40"/>
                  </a:cubicBezTo>
                  <a:cubicBezTo>
                    <a:pt x="540" y="42"/>
                    <a:pt x="540" y="42"/>
                    <a:pt x="540" y="42"/>
                  </a:cubicBezTo>
                  <a:cubicBezTo>
                    <a:pt x="537" y="46"/>
                    <a:pt x="534" y="50"/>
                    <a:pt x="529" y="50"/>
                  </a:cubicBezTo>
                  <a:cubicBezTo>
                    <a:pt x="527" y="50"/>
                    <a:pt x="526" y="50"/>
                    <a:pt x="524" y="49"/>
                  </a:cubicBezTo>
                  <a:cubicBezTo>
                    <a:pt x="518" y="48"/>
                    <a:pt x="518" y="48"/>
                    <a:pt x="518" y="48"/>
                  </a:cubicBezTo>
                  <a:cubicBezTo>
                    <a:pt x="516" y="47"/>
                    <a:pt x="516" y="47"/>
                    <a:pt x="516" y="47"/>
                  </a:cubicBezTo>
                  <a:cubicBezTo>
                    <a:pt x="509" y="45"/>
                    <a:pt x="501" y="42"/>
                    <a:pt x="504" y="40"/>
                  </a:cubicBezTo>
                  <a:cubicBezTo>
                    <a:pt x="504" y="39"/>
                    <a:pt x="504" y="39"/>
                    <a:pt x="504" y="39"/>
                  </a:cubicBezTo>
                  <a:cubicBezTo>
                    <a:pt x="503" y="37"/>
                    <a:pt x="503" y="37"/>
                    <a:pt x="503" y="37"/>
                  </a:cubicBezTo>
                  <a:cubicBezTo>
                    <a:pt x="510" y="30"/>
                    <a:pt x="510" y="30"/>
                    <a:pt x="510" y="30"/>
                  </a:cubicBezTo>
                  <a:cubicBezTo>
                    <a:pt x="513" y="25"/>
                    <a:pt x="513" y="25"/>
                    <a:pt x="513" y="25"/>
                  </a:cubicBezTo>
                  <a:cubicBezTo>
                    <a:pt x="514" y="23"/>
                    <a:pt x="513" y="20"/>
                    <a:pt x="509" y="20"/>
                  </a:cubicBezTo>
                  <a:cubicBezTo>
                    <a:pt x="498" y="17"/>
                    <a:pt x="497" y="19"/>
                    <a:pt x="491" y="9"/>
                  </a:cubicBezTo>
                  <a:cubicBezTo>
                    <a:pt x="489" y="6"/>
                    <a:pt x="488" y="3"/>
                    <a:pt x="486" y="0"/>
                  </a:cubicBezTo>
                </a:path>
              </a:pathLst>
            </a:custGeom>
            <a:solidFill>
              <a:srgbClr val="B4C7E7"/>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6" name="Freeform 294"/>
            <p:cNvSpPr>
              <a:spLocks noEditPoints="1"/>
            </p:cNvSpPr>
            <p:nvPr/>
          </p:nvSpPr>
          <p:spPr bwMode="auto">
            <a:xfrm>
              <a:off x="4703878" y="822809"/>
              <a:ext cx="59445" cy="380253"/>
            </a:xfrm>
            <a:custGeom>
              <a:avLst/>
              <a:gdLst>
                <a:gd name="T0" fmla="*/ 15 w 46"/>
                <a:gd name="T1" fmla="*/ 286 h 287"/>
                <a:gd name="T2" fmla="*/ 18 w 46"/>
                <a:gd name="T3" fmla="*/ 273 h 287"/>
                <a:gd name="T4" fmla="*/ 20 w 46"/>
                <a:gd name="T5" fmla="*/ 219 h 287"/>
                <a:gd name="T6" fmla="*/ 20 w 46"/>
                <a:gd name="T7" fmla="*/ 219 h 287"/>
                <a:gd name="T8" fmla="*/ 20 w 46"/>
                <a:gd name="T9" fmla="*/ 217 h 287"/>
                <a:gd name="T10" fmla="*/ 20 w 46"/>
                <a:gd name="T11" fmla="*/ 217 h 287"/>
                <a:gd name="T12" fmla="*/ 13 w 46"/>
                <a:gd name="T13" fmla="*/ 177 h 287"/>
                <a:gd name="T14" fmla="*/ 8 w 46"/>
                <a:gd name="T15" fmla="*/ 192 h 287"/>
                <a:gd name="T16" fmla="*/ 13 w 46"/>
                <a:gd name="T17" fmla="*/ 207 h 287"/>
                <a:gd name="T18" fmla="*/ 8 w 46"/>
                <a:gd name="T19" fmla="*/ 198 h 287"/>
                <a:gd name="T20" fmla="*/ 14 w 46"/>
                <a:gd name="T21" fmla="*/ 174 h 287"/>
                <a:gd name="T22" fmla="*/ 30 w 46"/>
                <a:gd name="T23" fmla="*/ 146 h 287"/>
                <a:gd name="T24" fmla="*/ 17 w 46"/>
                <a:gd name="T25" fmla="*/ 157 h 287"/>
                <a:gd name="T26" fmla="*/ 15 w 46"/>
                <a:gd name="T27" fmla="*/ 167 h 287"/>
                <a:gd name="T28" fmla="*/ 30 w 46"/>
                <a:gd name="T29" fmla="*/ 144 h 287"/>
                <a:gd name="T30" fmla="*/ 14 w 46"/>
                <a:gd name="T31" fmla="*/ 93 h 287"/>
                <a:gd name="T32" fmla="*/ 24 w 46"/>
                <a:gd name="T33" fmla="*/ 118 h 287"/>
                <a:gd name="T34" fmla="*/ 29 w 46"/>
                <a:gd name="T35" fmla="*/ 137 h 287"/>
                <a:gd name="T36" fmla="*/ 30 w 46"/>
                <a:gd name="T37" fmla="*/ 140 h 287"/>
                <a:gd name="T38" fmla="*/ 23 w 46"/>
                <a:gd name="T39" fmla="*/ 114 h 287"/>
                <a:gd name="T40" fmla="*/ 17 w 46"/>
                <a:gd name="T41" fmla="*/ 104 h 287"/>
                <a:gd name="T42" fmla="*/ 22 w 46"/>
                <a:gd name="T43" fmla="*/ 91 h 287"/>
                <a:gd name="T44" fmla="*/ 23 w 46"/>
                <a:gd name="T45" fmla="*/ 91 h 287"/>
                <a:gd name="T46" fmla="*/ 44 w 46"/>
                <a:gd name="T47" fmla="*/ 89 h 287"/>
                <a:gd name="T48" fmla="*/ 44 w 46"/>
                <a:gd name="T49" fmla="*/ 89 h 287"/>
                <a:gd name="T50" fmla="*/ 46 w 46"/>
                <a:gd name="T51" fmla="*/ 85 h 287"/>
                <a:gd name="T52" fmla="*/ 46 w 46"/>
                <a:gd name="T53" fmla="*/ 80 h 287"/>
                <a:gd name="T54" fmla="*/ 40 w 46"/>
                <a:gd name="T55" fmla="*/ 53 h 287"/>
                <a:gd name="T56" fmla="*/ 42 w 46"/>
                <a:gd name="T57" fmla="*/ 49 h 287"/>
                <a:gd name="T58" fmla="*/ 15 w 46"/>
                <a:gd name="T59" fmla="*/ 23 h 287"/>
                <a:gd name="T60" fmla="*/ 21 w 46"/>
                <a:gd name="T61" fmla="*/ 24 h 287"/>
                <a:gd name="T62" fmla="*/ 43 w 46"/>
                <a:gd name="T63" fmla="*/ 12 h 287"/>
                <a:gd name="T64" fmla="*/ 37 w 46"/>
                <a:gd name="T65" fmla="*/ 17 h 287"/>
                <a:gd name="T66" fmla="*/ 45 w 46"/>
                <a:gd name="T67" fmla="*/ 18 h 287"/>
                <a:gd name="T68" fmla="*/ 43 w 46"/>
                <a:gd name="T69" fmla="*/ 12 h 287"/>
                <a:gd name="T70" fmla="*/ 7 w 46"/>
                <a:gd name="T71" fmla="*/ 5 h 287"/>
                <a:gd name="T72" fmla="*/ 1 w 46"/>
                <a:gd name="T73" fmla="*/ 1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 h="287">
                  <a:moveTo>
                    <a:pt x="18" y="270"/>
                  </a:moveTo>
                  <a:cubicBezTo>
                    <a:pt x="15" y="286"/>
                    <a:pt x="15" y="286"/>
                    <a:pt x="15" y="286"/>
                  </a:cubicBezTo>
                  <a:cubicBezTo>
                    <a:pt x="16" y="286"/>
                    <a:pt x="16" y="286"/>
                    <a:pt x="16" y="287"/>
                  </a:cubicBezTo>
                  <a:cubicBezTo>
                    <a:pt x="18" y="283"/>
                    <a:pt x="18" y="278"/>
                    <a:pt x="18" y="273"/>
                  </a:cubicBezTo>
                  <a:cubicBezTo>
                    <a:pt x="18" y="272"/>
                    <a:pt x="18" y="271"/>
                    <a:pt x="18" y="270"/>
                  </a:cubicBezTo>
                  <a:moveTo>
                    <a:pt x="20" y="219"/>
                  </a:moveTo>
                  <a:cubicBezTo>
                    <a:pt x="20" y="226"/>
                    <a:pt x="20" y="226"/>
                    <a:pt x="20" y="226"/>
                  </a:cubicBezTo>
                  <a:cubicBezTo>
                    <a:pt x="20" y="224"/>
                    <a:pt x="20" y="221"/>
                    <a:pt x="20" y="219"/>
                  </a:cubicBezTo>
                  <a:moveTo>
                    <a:pt x="20" y="217"/>
                  </a:moveTo>
                  <a:cubicBezTo>
                    <a:pt x="20" y="217"/>
                    <a:pt x="20" y="217"/>
                    <a:pt x="20" y="217"/>
                  </a:cubicBezTo>
                  <a:cubicBezTo>
                    <a:pt x="20" y="217"/>
                    <a:pt x="20" y="217"/>
                    <a:pt x="20" y="217"/>
                  </a:cubicBezTo>
                  <a:cubicBezTo>
                    <a:pt x="20" y="217"/>
                    <a:pt x="20" y="217"/>
                    <a:pt x="20" y="217"/>
                  </a:cubicBezTo>
                  <a:moveTo>
                    <a:pt x="14" y="174"/>
                  </a:moveTo>
                  <a:cubicBezTo>
                    <a:pt x="14" y="175"/>
                    <a:pt x="14" y="176"/>
                    <a:pt x="13" y="177"/>
                  </a:cubicBezTo>
                  <a:cubicBezTo>
                    <a:pt x="12" y="181"/>
                    <a:pt x="13" y="183"/>
                    <a:pt x="11" y="186"/>
                  </a:cubicBezTo>
                  <a:cubicBezTo>
                    <a:pt x="9" y="188"/>
                    <a:pt x="8" y="190"/>
                    <a:pt x="8" y="192"/>
                  </a:cubicBezTo>
                  <a:cubicBezTo>
                    <a:pt x="7" y="196"/>
                    <a:pt x="6" y="195"/>
                    <a:pt x="8" y="200"/>
                  </a:cubicBezTo>
                  <a:cubicBezTo>
                    <a:pt x="8" y="203"/>
                    <a:pt x="9" y="205"/>
                    <a:pt x="13" y="207"/>
                  </a:cubicBezTo>
                  <a:cubicBezTo>
                    <a:pt x="13" y="207"/>
                    <a:pt x="14" y="208"/>
                    <a:pt x="15" y="208"/>
                  </a:cubicBezTo>
                  <a:cubicBezTo>
                    <a:pt x="12" y="206"/>
                    <a:pt x="9" y="204"/>
                    <a:pt x="8" y="198"/>
                  </a:cubicBezTo>
                  <a:cubicBezTo>
                    <a:pt x="7" y="195"/>
                    <a:pt x="14" y="184"/>
                    <a:pt x="14" y="177"/>
                  </a:cubicBezTo>
                  <a:cubicBezTo>
                    <a:pt x="14" y="176"/>
                    <a:pt x="14" y="175"/>
                    <a:pt x="14" y="174"/>
                  </a:cubicBezTo>
                  <a:moveTo>
                    <a:pt x="30" y="144"/>
                  </a:moveTo>
                  <a:cubicBezTo>
                    <a:pt x="30" y="145"/>
                    <a:pt x="30" y="145"/>
                    <a:pt x="30" y="146"/>
                  </a:cubicBezTo>
                  <a:cubicBezTo>
                    <a:pt x="29" y="148"/>
                    <a:pt x="26" y="151"/>
                    <a:pt x="24" y="152"/>
                  </a:cubicBezTo>
                  <a:cubicBezTo>
                    <a:pt x="21" y="153"/>
                    <a:pt x="19" y="155"/>
                    <a:pt x="17" y="157"/>
                  </a:cubicBezTo>
                  <a:cubicBezTo>
                    <a:pt x="15" y="159"/>
                    <a:pt x="15" y="163"/>
                    <a:pt x="15" y="166"/>
                  </a:cubicBezTo>
                  <a:cubicBezTo>
                    <a:pt x="15" y="167"/>
                    <a:pt x="15" y="167"/>
                    <a:pt x="15" y="167"/>
                  </a:cubicBezTo>
                  <a:cubicBezTo>
                    <a:pt x="15" y="163"/>
                    <a:pt x="17" y="161"/>
                    <a:pt x="20" y="158"/>
                  </a:cubicBezTo>
                  <a:cubicBezTo>
                    <a:pt x="27" y="153"/>
                    <a:pt x="31" y="152"/>
                    <a:pt x="30" y="144"/>
                  </a:cubicBezTo>
                  <a:moveTo>
                    <a:pt x="15" y="93"/>
                  </a:moveTo>
                  <a:cubicBezTo>
                    <a:pt x="14" y="93"/>
                    <a:pt x="14" y="93"/>
                    <a:pt x="14" y="93"/>
                  </a:cubicBezTo>
                  <a:cubicBezTo>
                    <a:pt x="13" y="100"/>
                    <a:pt x="13" y="100"/>
                    <a:pt x="13" y="100"/>
                  </a:cubicBezTo>
                  <a:cubicBezTo>
                    <a:pt x="24" y="118"/>
                    <a:pt x="24" y="118"/>
                    <a:pt x="24" y="118"/>
                  </a:cubicBezTo>
                  <a:cubicBezTo>
                    <a:pt x="25" y="123"/>
                    <a:pt x="25" y="125"/>
                    <a:pt x="27" y="128"/>
                  </a:cubicBezTo>
                  <a:cubicBezTo>
                    <a:pt x="28" y="131"/>
                    <a:pt x="29" y="134"/>
                    <a:pt x="29" y="137"/>
                  </a:cubicBezTo>
                  <a:cubicBezTo>
                    <a:pt x="29" y="140"/>
                    <a:pt x="30" y="142"/>
                    <a:pt x="30" y="144"/>
                  </a:cubicBezTo>
                  <a:cubicBezTo>
                    <a:pt x="30" y="142"/>
                    <a:pt x="30" y="141"/>
                    <a:pt x="30" y="140"/>
                  </a:cubicBezTo>
                  <a:cubicBezTo>
                    <a:pt x="28" y="132"/>
                    <a:pt x="28" y="124"/>
                    <a:pt x="26" y="119"/>
                  </a:cubicBezTo>
                  <a:cubicBezTo>
                    <a:pt x="25" y="117"/>
                    <a:pt x="24" y="117"/>
                    <a:pt x="23" y="114"/>
                  </a:cubicBezTo>
                  <a:cubicBezTo>
                    <a:pt x="22" y="114"/>
                    <a:pt x="22" y="114"/>
                    <a:pt x="22" y="114"/>
                  </a:cubicBezTo>
                  <a:cubicBezTo>
                    <a:pt x="21" y="111"/>
                    <a:pt x="20" y="109"/>
                    <a:pt x="17" y="104"/>
                  </a:cubicBezTo>
                  <a:cubicBezTo>
                    <a:pt x="15" y="99"/>
                    <a:pt x="12" y="95"/>
                    <a:pt x="15" y="93"/>
                  </a:cubicBezTo>
                  <a:moveTo>
                    <a:pt x="22" y="91"/>
                  </a:moveTo>
                  <a:cubicBezTo>
                    <a:pt x="21" y="91"/>
                    <a:pt x="21" y="91"/>
                    <a:pt x="21" y="91"/>
                  </a:cubicBezTo>
                  <a:cubicBezTo>
                    <a:pt x="22" y="91"/>
                    <a:pt x="22" y="91"/>
                    <a:pt x="23" y="91"/>
                  </a:cubicBezTo>
                  <a:cubicBezTo>
                    <a:pt x="22" y="91"/>
                    <a:pt x="22" y="91"/>
                    <a:pt x="22" y="91"/>
                  </a:cubicBezTo>
                  <a:moveTo>
                    <a:pt x="44" y="89"/>
                  </a:moveTo>
                  <a:cubicBezTo>
                    <a:pt x="44" y="89"/>
                    <a:pt x="44" y="89"/>
                    <a:pt x="44" y="89"/>
                  </a:cubicBezTo>
                  <a:cubicBezTo>
                    <a:pt x="44" y="89"/>
                    <a:pt x="44" y="89"/>
                    <a:pt x="44" y="89"/>
                  </a:cubicBezTo>
                  <a:moveTo>
                    <a:pt x="46" y="80"/>
                  </a:moveTo>
                  <a:cubicBezTo>
                    <a:pt x="46" y="85"/>
                    <a:pt x="46" y="85"/>
                    <a:pt x="46" y="85"/>
                  </a:cubicBezTo>
                  <a:cubicBezTo>
                    <a:pt x="46" y="85"/>
                    <a:pt x="46" y="84"/>
                    <a:pt x="46" y="84"/>
                  </a:cubicBezTo>
                  <a:cubicBezTo>
                    <a:pt x="46" y="83"/>
                    <a:pt x="46" y="81"/>
                    <a:pt x="46" y="80"/>
                  </a:cubicBezTo>
                  <a:moveTo>
                    <a:pt x="42" y="49"/>
                  </a:moveTo>
                  <a:cubicBezTo>
                    <a:pt x="40" y="53"/>
                    <a:pt x="40" y="53"/>
                    <a:pt x="40" y="53"/>
                  </a:cubicBezTo>
                  <a:cubicBezTo>
                    <a:pt x="39" y="55"/>
                    <a:pt x="39" y="55"/>
                    <a:pt x="39" y="55"/>
                  </a:cubicBezTo>
                  <a:cubicBezTo>
                    <a:pt x="40" y="53"/>
                    <a:pt x="41" y="51"/>
                    <a:pt x="42" y="49"/>
                  </a:cubicBezTo>
                  <a:moveTo>
                    <a:pt x="13" y="22"/>
                  </a:moveTo>
                  <a:cubicBezTo>
                    <a:pt x="15" y="23"/>
                    <a:pt x="15" y="23"/>
                    <a:pt x="15" y="23"/>
                  </a:cubicBezTo>
                  <a:cubicBezTo>
                    <a:pt x="21" y="24"/>
                    <a:pt x="21" y="24"/>
                    <a:pt x="21" y="24"/>
                  </a:cubicBezTo>
                  <a:cubicBezTo>
                    <a:pt x="21" y="24"/>
                    <a:pt x="21" y="24"/>
                    <a:pt x="21" y="24"/>
                  </a:cubicBezTo>
                  <a:cubicBezTo>
                    <a:pt x="20" y="23"/>
                    <a:pt x="17" y="23"/>
                    <a:pt x="13" y="22"/>
                  </a:cubicBezTo>
                  <a:moveTo>
                    <a:pt x="43" y="12"/>
                  </a:moveTo>
                  <a:cubicBezTo>
                    <a:pt x="42" y="12"/>
                    <a:pt x="42" y="12"/>
                    <a:pt x="41" y="13"/>
                  </a:cubicBezTo>
                  <a:cubicBezTo>
                    <a:pt x="40" y="14"/>
                    <a:pt x="38" y="15"/>
                    <a:pt x="37" y="17"/>
                  </a:cubicBezTo>
                  <a:cubicBezTo>
                    <a:pt x="40" y="15"/>
                    <a:pt x="40" y="15"/>
                    <a:pt x="40" y="15"/>
                  </a:cubicBezTo>
                  <a:cubicBezTo>
                    <a:pt x="45" y="18"/>
                    <a:pt x="45" y="18"/>
                    <a:pt x="45" y="18"/>
                  </a:cubicBezTo>
                  <a:cubicBezTo>
                    <a:pt x="46" y="19"/>
                    <a:pt x="46" y="19"/>
                    <a:pt x="46" y="19"/>
                  </a:cubicBezTo>
                  <a:cubicBezTo>
                    <a:pt x="46" y="15"/>
                    <a:pt x="45" y="12"/>
                    <a:pt x="43" y="12"/>
                  </a:cubicBezTo>
                  <a:moveTo>
                    <a:pt x="10" y="0"/>
                  </a:moveTo>
                  <a:cubicBezTo>
                    <a:pt x="7" y="5"/>
                    <a:pt x="7" y="5"/>
                    <a:pt x="7" y="5"/>
                  </a:cubicBezTo>
                  <a:cubicBezTo>
                    <a:pt x="0" y="12"/>
                    <a:pt x="0" y="12"/>
                    <a:pt x="0" y="12"/>
                  </a:cubicBezTo>
                  <a:cubicBezTo>
                    <a:pt x="1" y="14"/>
                    <a:pt x="1" y="14"/>
                    <a:pt x="1" y="14"/>
                  </a:cubicBezTo>
                  <a:cubicBezTo>
                    <a:pt x="3" y="12"/>
                    <a:pt x="10" y="5"/>
                    <a:pt x="1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7" name="Freeform 295"/>
            <p:cNvSpPr>
              <a:spLocks noEditPoints="1"/>
            </p:cNvSpPr>
            <p:nvPr/>
          </p:nvSpPr>
          <p:spPr bwMode="auto">
            <a:xfrm>
              <a:off x="4218932" y="1211153"/>
              <a:ext cx="499026" cy="349510"/>
            </a:xfrm>
            <a:custGeom>
              <a:avLst/>
              <a:gdLst>
                <a:gd name="T0" fmla="*/ 115 w 389"/>
                <a:gd name="T1" fmla="*/ 254 h 263"/>
                <a:gd name="T2" fmla="*/ 100 w 389"/>
                <a:gd name="T3" fmla="*/ 263 h 263"/>
                <a:gd name="T4" fmla="*/ 100 w 389"/>
                <a:gd name="T5" fmla="*/ 263 h 263"/>
                <a:gd name="T6" fmla="*/ 115 w 389"/>
                <a:gd name="T7" fmla="*/ 254 h 263"/>
                <a:gd name="T8" fmla="*/ 3 w 389"/>
                <a:gd name="T9" fmla="*/ 235 h 263"/>
                <a:gd name="T10" fmla="*/ 5 w 389"/>
                <a:gd name="T11" fmla="*/ 236 h 263"/>
                <a:gd name="T12" fmla="*/ 3 w 389"/>
                <a:gd name="T13" fmla="*/ 235 h 263"/>
                <a:gd name="T14" fmla="*/ 0 w 389"/>
                <a:gd name="T15" fmla="*/ 235 h 263"/>
                <a:gd name="T16" fmla="*/ 10 w 389"/>
                <a:gd name="T17" fmla="*/ 239 h 263"/>
                <a:gd name="T18" fmla="*/ 11 w 389"/>
                <a:gd name="T19" fmla="*/ 239 h 263"/>
                <a:gd name="T20" fmla="*/ 2 w 389"/>
                <a:gd name="T21" fmla="*/ 235 h 263"/>
                <a:gd name="T22" fmla="*/ 3 w 389"/>
                <a:gd name="T23" fmla="*/ 235 h 263"/>
                <a:gd name="T24" fmla="*/ 0 w 389"/>
                <a:gd name="T25" fmla="*/ 235 h 263"/>
                <a:gd name="T26" fmla="*/ 157 w 389"/>
                <a:gd name="T27" fmla="*/ 225 h 263"/>
                <a:gd name="T28" fmla="*/ 157 w 389"/>
                <a:gd name="T29" fmla="*/ 225 h 263"/>
                <a:gd name="T30" fmla="*/ 157 w 389"/>
                <a:gd name="T31" fmla="*/ 230 h 263"/>
                <a:gd name="T32" fmla="*/ 157 w 389"/>
                <a:gd name="T33" fmla="*/ 225 h 263"/>
                <a:gd name="T34" fmla="*/ 186 w 389"/>
                <a:gd name="T35" fmla="*/ 145 h 263"/>
                <a:gd name="T36" fmla="*/ 179 w 389"/>
                <a:gd name="T37" fmla="*/ 165 h 263"/>
                <a:gd name="T38" fmla="*/ 186 w 389"/>
                <a:gd name="T39" fmla="*/ 145 h 263"/>
                <a:gd name="T40" fmla="*/ 245 w 389"/>
                <a:gd name="T41" fmla="*/ 131 h 263"/>
                <a:gd name="T42" fmla="*/ 253 w 389"/>
                <a:gd name="T43" fmla="*/ 141 h 263"/>
                <a:gd name="T44" fmla="*/ 262 w 389"/>
                <a:gd name="T45" fmla="*/ 155 h 263"/>
                <a:gd name="T46" fmla="*/ 253 w 389"/>
                <a:gd name="T47" fmla="*/ 141 h 263"/>
                <a:gd name="T48" fmla="*/ 245 w 389"/>
                <a:gd name="T49" fmla="*/ 131 h 263"/>
                <a:gd name="T50" fmla="*/ 254 w 389"/>
                <a:gd name="T51" fmla="*/ 102 h 263"/>
                <a:gd name="T52" fmla="*/ 255 w 389"/>
                <a:gd name="T53" fmla="*/ 110 h 263"/>
                <a:gd name="T54" fmla="*/ 255 w 389"/>
                <a:gd name="T55" fmla="*/ 110 h 263"/>
                <a:gd name="T56" fmla="*/ 254 w 389"/>
                <a:gd name="T57" fmla="*/ 102 h 263"/>
                <a:gd name="T58" fmla="*/ 294 w 389"/>
                <a:gd name="T59" fmla="*/ 65 h 263"/>
                <a:gd name="T60" fmla="*/ 278 w 389"/>
                <a:gd name="T61" fmla="*/ 83 h 263"/>
                <a:gd name="T62" fmla="*/ 294 w 389"/>
                <a:gd name="T63" fmla="*/ 65 h 263"/>
                <a:gd name="T64" fmla="*/ 332 w 389"/>
                <a:gd name="T65" fmla="*/ 12 h 263"/>
                <a:gd name="T66" fmla="*/ 326 w 389"/>
                <a:gd name="T67" fmla="*/ 13 h 263"/>
                <a:gd name="T68" fmla="*/ 310 w 389"/>
                <a:gd name="T69" fmla="*/ 24 h 263"/>
                <a:gd name="T70" fmla="*/ 326 w 389"/>
                <a:gd name="T71" fmla="*/ 13 h 263"/>
                <a:gd name="T72" fmla="*/ 332 w 389"/>
                <a:gd name="T73" fmla="*/ 12 h 263"/>
                <a:gd name="T74" fmla="*/ 332 w 389"/>
                <a:gd name="T75" fmla="*/ 12 h 263"/>
                <a:gd name="T76" fmla="*/ 389 w 389"/>
                <a:gd name="T77" fmla="*/ 0 h 263"/>
                <a:gd name="T78" fmla="*/ 388 w 389"/>
                <a:gd name="T79" fmla="*/ 0 h 263"/>
                <a:gd name="T80" fmla="*/ 389 w 389"/>
                <a:gd name="T81"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9" h="263">
                  <a:moveTo>
                    <a:pt x="115" y="254"/>
                  </a:moveTo>
                  <a:cubicBezTo>
                    <a:pt x="112" y="258"/>
                    <a:pt x="104" y="263"/>
                    <a:pt x="100" y="263"/>
                  </a:cubicBezTo>
                  <a:cubicBezTo>
                    <a:pt x="100" y="263"/>
                    <a:pt x="100" y="263"/>
                    <a:pt x="100" y="263"/>
                  </a:cubicBezTo>
                  <a:cubicBezTo>
                    <a:pt x="104" y="263"/>
                    <a:pt x="112" y="258"/>
                    <a:pt x="115" y="254"/>
                  </a:cubicBezTo>
                  <a:moveTo>
                    <a:pt x="3" y="235"/>
                  </a:moveTo>
                  <a:cubicBezTo>
                    <a:pt x="4" y="236"/>
                    <a:pt x="4" y="236"/>
                    <a:pt x="5" y="236"/>
                  </a:cubicBezTo>
                  <a:cubicBezTo>
                    <a:pt x="3" y="235"/>
                    <a:pt x="3" y="235"/>
                    <a:pt x="3" y="235"/>
                  </a:cubicBezTo>
                  <a:moveTo>
                    <a:pt x="0" y="235"/>
                  </a:moveTo>
                  <a:cubicBezTo>
                    <a:pt x="1" y="238"/>
                    <a:pt x="3" y="239"/>
                    <a:pt x="10" y="239"/>
                  </a:cubicBezTo>
                  <a:cubicBezTo>
                    <a:pt x="10" y="239"/>
                    <a:pt x="10" y="239"/>
                    <a:pt x="11" y="239"/>
                  </a:cubicBezTo>
                  <a:cubicBezTo>
                    <a:pt x="6" y="237"/>
                    <a:pt x="3" y="236"/>
                    <a:pt x="2" y="235"/>
                  </a:cubicBezTo>
                  <a:cubicBezTo>
                    <a:pt x="3" y="235"/>
                    <a:pt x="3" y="235"/>
                    <a:pt x="3" y="235"/>
                  </a:cubicBezTo>
                  <a:cubicBezTo>
                    <a:pt x="2" y="235"/>
                    <a:pt x="1" y="235"/>
                    <a:pt x="0" y="235"/>
                  </a:cubicBezTo>
                  <a:moveTo>
                    <a:pt x="157" y="225"/>
                  </a:moveTo>
                  <a:cubicBezTo>
                    <a:pt x="157" y="225"/>
                    <a:pt x="157" y="225"/>
                    <a:pt x="157" y="225"/>
                  </a:cubicBezTo>
                  <a:cubicBezTo>
                    <a:pt x="157" y="227"/>
                    <a:pt x="157" y="228"/>
                    <a:pt x="157" y="230"/>
                  </a:cubicBezTo>
                  <a:cubicBezTo>
                    <a:pt x="157" y="228"/>
                    <a:pt x="157" y="227"/>
                    <a:pt x="157" y="225"/>
                  </a:cubicBezTo>
                  <a:moveTo>
                    <a:pt x="186" y="145"/>
                  </a:moveTo>
                  <a:cubicBezTo>
                    <a:pt x="181" y="151"/>
                    <a:pt x="183" y="159"/>
                    <a:pt x="179" y="165"/>
                  </a:cubicBezTo>
                  <a:cubicBezTo>
                    <a:pt x="183" y="159"/>
                    <a:pt x="181" y="151"/>
                    <a:pt x="186" y="145"/>
                  </a:cubicBezTo>
                  <a:moveTo>
                    <a:pt x="245" y="131"/>
                  </a:moveTo>
                  <a:cubicBezTo>
                    <a:pt x="245" y="136"/>
                    <a:pt x="250" y="135"/>
                    <a:pt x="253" y="141"/>
                  </a:cubicBezTo>
                  <a:cubicBezTo>
                    <a:pt x="254" y="144"/>
                    <a:pt x="262" y="150"/>
                    <a:pt x="262" y="155"/>
                  </a:cubicBezTo>
                  <a:cubicBezTo>
                    <a:pt x="262" y="150"/>
                    <a:pt x="254" y="144"/>
                    <a:pt x="253" y="141"/>
                  </a:cubicBezTo>
                  <a:cubicBezTo>
                    <a:pt x="250" y="135"/>
                    <a:pt x="245" y="136"/>
                    <a:pt x="245" y="131"/>
                  </a:cubicBezTo>
                  <a:moveTo>
                    <a:pt x="254" y="102"/>
                  </a:moveTo>
                  <a:cubicBezTo>
                    <a:pt x="254" y="104"/>
                    <a:pt x="255" y="106"/>
                    <a:pt x="255" y="110"/>
                  </a:cubicBezTo>
                  <a:cubicBezTo>
                    <a:pt x="255" y="110"/>
                    <a:pt x="255" y="110"/>
                    <a:pt x="255" y="110"/>
                  </a:cubicBezTo>
                  <a:cubicBezTo>
                    <a:pt x="255" y="106"/>
                    <a:pt x="254" y="104"/>
                    <a:pt x="254" y="102"/>
                  </a:cubicBezTo>
                  <a:moveTo>
                    <a:pt x="294" y="65"/>
                  </a:moveTo>
                  <a:cubicBezTo>
                    <a:pt x="289" y="70"/>
                    <a:pt x="283" y="77"/>
                    <a:pt x="278" y="83"/>
                  </a:cubicBezTo>
                  <a:cubicBezTo>
                    <a:pt x="283" y="77"/>
                    <a:pt x="289" y="70"/>
                    <a:pt x="294" y="65"/>
                  </a:cubicBezTo>
                  <a:moveTo>
                    <a:pt x="332" y="12"/>
                  </a:moveTo>
                  <a:cubicBezTo>
                    <a:pt x="329" y="12"/>
                    <a:pt x="327" y="13"/>
                    <a:pt x="326" y="13"/>
                  </a:cubicBezTo>
                  <a:cubicBezTo>
                    <a:pt x="324" y="15"/>
                    <a:pt x="312" y="20"/>
                    <a:pt x="310" y="24"/>
                  </a:cubicBezTo>
                  <a:cubicBezTo>
                    <a:pt x="312" y="20"/>
                    <a:pt x="324" y="15"/>
                    <a:pt x="326" y="13"/>
                  </a:cubicBezTo>
                  <a:cubicBezTo>
                    <a:pt x="327" y="13"/>
                    <a:pt x="329" y="12"/>
                    <a:pt x="332" y="12"/>
                  </a:cubicBezTo>
                  <a:cubicBezTo>
                    <a:pt x="332" y="12"/>
                    <a:pt x="332" y="12"/>
                    <a:pt x="332" y="12"/>
                  </a:cubicBezTo>
                  <a:moveTo>
                    <a:pt x="389" y="0"/>
                  </a:moveTo>
                  <a:cubicBezTo>
                    <a:pt x="389" y="0"/>
                    <a:pt x="388" y="0"/>
                    <a:pt x="388" y="0"/>
                  </a:cubicBezTo>
                  <a:cubicBezTo>
                    <a:pt x="388" y="0"/>
                    <a:pt x="389" y="0"/>
                    <a:pt x="389"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8" name="Freeform 296"/>
            <p:cNvSpPr>
              <a:spLocks/>
            </p:cNvSpPr>
            <p:nvPr/>
          </p:nvSpPr>
          <p:spPr bwMode="auto">
            <a:xfrm>
              <a:off x="4125071" y="989474"/>
              <a:ext cx="0" cy="1618"/>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cubicBezTo>
                    <a:pt x="0" y="0"/>
                    <a:pt x="0"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9" name="Freeform 297"/>
            <p:cNvSpPr>
              <a:spLocks noEditPoints="1"/>
            </p:cNvSpPr>
            <p:nvPr/>
          </p:nvSpPr>
          <p:spPr bwMode="auto">
            <a:xfrm>
              <a:off x="4132893" y="800156"/>
              <a:ext cx="513105" cy="190936"/>
            </a:xfrm>
            <a:custGeom>
              <a:avLst/>
              <a:gdLst>
                <a:gd name="T0" fmla="*/ 10 w 400"/>
                <a:gd name="T1" fmla="*/ 137 h 144"/>
                <a:gd name="T2" fmla="*/ 10 w 400"/>
                <a:gd name="T3" fmla="*/ 137 h 144"/>
                <a:gd name="T4" fmla="*/ 3 w 400"/>
                <a:gd name="T5" fmla="*/ 143 h 144"/>
                <a:gd name="T6" fmla="*/ 0 w 400"/>
                <a:gd name="T7" fmla="*/ 144 h 144"/>
                <a:gd name="T8" fmla="*/ 8 w 400"/>
                <a:gd name="T9" fmla="*/ 139 h 144"/>
                <a:gd name="T10" fmla="*/ 10 w 400"/>
                <a:gd name="T11" fmla="*/ 137 h 144"/>
                <a:gd name="T12" fmla="*/ 31 w 400"/>
                <a:gd name="T13" fmla="*/ 117 h 144"/>
                <a:gd name="T14" fmla="*/ 23 w 400"/>
                <a:gd name="T15" fmla="*/ 125 h 144"/>
                <a:gd name="T16" fmla="*/ 27 w 400"/>
                <a:gd name="T17" fmla="*/ 122 h 144"/>
                <a:gd name="T18" fmla="*/ 31 w 400"/>
                <a:gd name="T19" fmla="*/ 117 h 144"/>
                <a:gd name="T20" fmla="*/ 42 w 400"/>
                <a:gd name="T21" fmla="*/ 106 h 144"/>
                <a:gd name="T22" fmla="*/ 37 w 400"/>
                <a:gd name="T23" fmla="*/ 111 h 144"/>
                <a:gd name="T24" fmla="*/ 37 w 400"/>
                <a:gd name="T25" fmla="*/ 111 h 144"/>
                <a:gd name="T26" fmla="*/ 42 w 400"/>
                <a:gd name="T27" fmla="*/ 106 h 144"/>
                <a:gd name="T28" fmla="*/ 55 w 400"/>
                <a:gd name="T29" fmla="*/ 91 h 144"/>
                <a:gd name="T30" fmla="*/ 44 w 400"/>
                <a:gd name="T31" fmla="*/ 103 h 144"/>
                <a:gd name="T32" fmla="*/ 45 w 400"/>
                <a:gd name="T33" fmla="*/ 103 h 144"/>
                <a:gd name="T34" fmla="*/ 53 w 400"/>
                <a:gd name="T35" fmla="*/ 94 h 144"/>
                <a:gd name="T36" fmla="*/ 55 w 400"/>
                <a:gd name="T37" fmla="*/ 91 h 144"/>
                <a:gd name="T38" fmla="*/ 71 w 400"/>
                <a:gd name="T39" fmla="*/ 57 h 144"/>
                <a:gd name="T40" fmla="*/ 68 w 400"/>
                <a:gd name="T41" fmla="*/ 59 h 144"/>
                <a:gd name="T42" fmla="*/ 63 w 400"/>
                <a:gd name="T43" fmla="*/ 73 h 144"/>
                <a:gd name="T44" fmla="*/ 59 w 400"/>
                <a:gd name="T45" fmla="*/ 85 h 144"/>
                <a:gd name="T46" fmla="*/ 71 w 400"/>
                <a:gd name="T47" fmla="*/ 57 h 144"/>
                <a:gd name="T48" fmla="*/ 128 w 400"/>
                <a:gd name="T49" fmla="*/ 12 h 144"/>
                <a:gd name="T50" fmla="*/ 111 w 400"/>
                <a:gd name="T51" fmla="*/ 46 h 144"/>
                <a:gd name="T52" fmla="*/ 72 w 400"/>
                <a:gd name="T53" fmla="*/ 57 h 144"/>
                <a:gd name="T54" fmla="*/ 72 w 400"/>
                <a:gd name="T55" fmla="*/ 57 h 144"/>
                <a:gd name="T56" fmla="*/ 72 w 400"/>
                <a:gd name="T57" fmla="*/ 57 h 144"/>
                <a:gd name="T58" fmla="*/ 111 w 400"/>
                <a:gd name="T59" fmla="*/ 46 h 144"/>
                <a:gd name="T60" fmla="*/ 128 w 400"/>
                <a:gd name="T61" fmla="*/ 12 h 144"/>
                <a:gd name="T62" fmla="*/ 129 w 400"/>
                <a:gd name="T63" fmla="*/ 13 h 144"/>
                <a:gd name="T64" fmla="*/ 156 w 400"/>
                <a:gd name="T65" fmla="*/ 21 h 144"/>
                <a:gd name="T66" fmla="*/ 168 w 400"/>
                <a:gd name="T67" fmla="*/ 18 h 144"/>
                <a:gd name="T68" fmla="*/ 168 w 400"/>
                <a:gd name="T69" fmla="*/ 18 h 144"/>
                <a:gd name="T70" fmla="*/ 168 w 400"/>
                <a:gd name="T71" fmla="*/ 18 h 144"/>
                <a:gd name="T72" fmla="*/ 156 w 400"/>
                <a:gd name="T73" fmla="*/ 21 h 144"/>
                <a:gd name="T74" fmla="*/ 129 w 400"/>
                <a:gd name="T75" fmla="*/ 13 h 144"/>
                <a:gd name="T76" fmla="*/ 128 w 400"/>
                <a:gd name="T77" fmla="*/ 12 h 144"/>
                <a:gd name="T78" fmla="*/ 201 w 400"/>
                <a:gd name="T79" fmla="*/ 0 h 144"/>
                <a:gd name="T80" fmla="*/ 201 w 400"/>
                <a:gd name="T81" fmla="*/ 0 h 144"/>
                <a:gd name="T82" fmla="*/ 235 w 400"/>
                <a:gd name="T83" fmla="*/ 15 h 144"/>
                <a:gd name="T84" fmla="*/ 268 w 400"/>
                <a:gd name="T85" fmla="*/ 19 h 144"/>
                <a:gd name="T86" fmla="*/ 276 w 400"/>
                <a:gd name="T87" fmla="*/ 18 h 144"/>
                <a:gd name="T88" fmla="*/ 317 w 400"/>
                <a:gd name="T89" fmla="*/ 8 h 144"/>
                <a:gd name="T90" fmla="*/ 356 w 400"/>
                <a:gd name="T91" fmla="*/ 5 h 144"/>
                <a:gd name="T92" fmla="*/ 387 w 400"/>
                <a:gd name="T93" fmla="*/ 8 h 144"/>
                <a:gd name="T94" fmla="*/ 397 w 400"/>
                <a:gd name="T95" fmla="*/ 8 h 144"/>
                <a:gd name="T96" fmla="*/ 400 w 400"/>
                <a:gd name="T97" fmla="*/ 7 h 144"/>
                <a:gd name="T98" fmla="*/ 397 w 400"/>
                <a:gd name="T99" fmla="*/ 8 h 144"/>
                <a:gd name="T100" fmla="*/ 387 w 400"/>
                <a:gd name="T101" fmla="*/ 8 h 144"/>
                <a:gd name="T102" fmla="*/ 356 w 400"/>
                <a:gd name="T103" fmla="*/ 5 h 144"/>
                <a:gd name="T104" fmla="*/ 317 w 400"/>
                <a:gd name="T105" fmla="*/ 8 h 144"/>
                <a:gd name="T106" fmla="*/ 276 w 400"/>
                <a:gd name="T107" fmla="*/ 18 h 144"/>
                <a:gd name="T108" fmla="*/ 268 w 400"/>
                <a:gd name="T109" fmla="*/ 19 h 144"/>
                <a:gd name="T110" fmla="*/ 235 w 400"/>
                <a:gd name="T111" fmla="*/ 15 h 144"/>
                <a:gd name="T112" fmla="*/ 201 w 400"/>
                <a:gd name="T113" fmla="*/ 0 h 144"/>
                <a:gd name="T114" fmla="*/ 201 w 400"/>
                <a:gd name="T11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0" h="144">
                  <a:moveTo>
                    <a:pt x="10" y="137"/>
                  </a:moveTo>
                  <a:cubicBezTo>
                    <a:pt x="10" y="137"/>
                    <a:pt x="10" y="137"/>
                    <a:pt x="10" y="137"/>
                  </a:cubicBezTo>
                  <a:cubicBezTo>
                    <a:pt x="7" y="139"/>
                    <a:pt x="5" y="141"/>
                    <a:pt x="3" y="143"/>
                  </a:cubicBezTo>
                  <a:cubicBezTo>
                    <a:pt x="2" y="143"/>
                    <a:pt x="1" y="144"/>
                    <a:pt x="0" y="144"/>
                  </a:cubicBezTo>
                  <a:cubicBezTo>
                    <a:pt x="3" y="143"/>
                    <a:pt x="7" y="141"/>
                    <a:pt x="8" y="139"/>
                  </a:cubicBezTo>
                  <a:cubicBezTo>
                    <a:pt x="9" y="138"/>
                    <a:pt x="10" y="137"/>
                    <a:pt x="10" y="137"/>
                  </a:cubicBezTo>
                  <a:moveTo>
                    <a:pt x="31" y="117"/>
                  </a:moveTo>
                  <a:cubicBezTo>
                    <a:pt x="23" y="125"/>
                    <a:pt x="23" y="125"/>
                    <a:pt x="23" y="125"/>
                  </a:cubicBezTo>
                  <a:cubicBezTo>
                    <a:pt x="24" y="124"/>
                    <a:pt x="26" y="123"/>
                    <a:pt x="27" y="122"/>
                  </a:cubicBezTo>
                  <a:cubicBezTo>
                    <a:pt x="29" y="120"/>
                    <a:pt x="30" y="119"/>
                    <a:pt x="31" y="117"/>
                  </a:cubicBezTo>
                  <a:moveTo>
                    <a:pt x="42" y="106"/>
                  </a:moveTo>
                  <a:cubicBezTo>
                    <a:pt x="37" y="111"/>
                    <a:pt x="37" y="111"/>
                    <a:pt x="37" y="111"/>
                  </a:cubicBezTo>
                  <a:cubicBezTo>
                    <a:pt x="37" y="111"/>
                    <a:pt x="37" y="111"/>
                    <a:pt x="37" y="111"/>
                  </a:cubicBezTo>
                  <a:cubicBezTo>
                    <a:pt x="39" y="109"/>
                    <a:pt x="40" y="107"/>
                    <a:pt x="42" y="106"/>
                  </a:cubicBezTo>
                  <a:moveTo>
                    <a:pt x="55" y="91"/>
                  </a:moveTo>
                  <a:cubicBezTo>
                    <a:pt x="44" y="103"/>
                    <a:pt x="44" y="103"/>
                    <a:pt x="44" y="103"/>
                  </a:cubicBezTo>
                  <a:cubicBezTo>
                    <a:pt x="44" y="103"/>
                    <a:pt x="44" y="103"/>
                    <a:pt x="45" y="103"/>
                  </a:cubicBezTo>
                  <a:cubicBezTo>
                    <a:pt x="48" y="99"/>
                    <a:pt x="50" y="97"/>
                    <a:pt x="53" y="94"/>
                  </a:cubicBezTo>
                  <a:cubicBezTo>
                    <a:pt x="54" y="92"/>
                    <a:pt x="55" y="91"/>
                    <a:pt x="55" y="91"/>
                  </a:cubicBezTo>
                  <a:moveTo>
                    <a:pt x="71" y="57"/>
                  </a:moveTo>
                  <a:cubicBezTo>
                    <a:pt x="70" y="58"/>
                    <a:pt x="69" y="58"/>
                    <a:pt x="68" y="59"/>
                  </a:cubicBezTo>
                  <a:cubicBezTo>
                    <a:pt x="64" y="61"/>
                    <a:pt x="63" y="69"/>
                    <a:pt x="63" y="73"/>
                  </a:cubicBezTo>
                  <a:cubicBezTo>
                    <a:pt x="59" y="85"/>
                    <a:pt x="59" y="85"/>
                    <a:pt x="59" y="85"/>
                  </a:cubicBezTo>
                  <a:cubicBezTo>
                    <a:pt x="63" y="78"/>
                    <a:pt x="64" y="62"/>
                    <a:pt x="71" y="57"/>
                  </a:cubicBezTo>
                  <a:moveTo>
                    <a:pt x="128" y="12"/>
                  </a:moveTo>
                  <a:cubicBezTo>
                    <a:pt x="117" y="12"/>
                    <a:pt x="112" y="43"/>
                    <a:pt x="111" y="46"/>
                  </a:cubicBezTo>
                  <a:cubicBezTo>
                    <a:pt x="109" y="53"/>
                    <a:pt x="78" y="54"/>
                    <a:pt x="72" y="57"/>
                  </a:cubicBezTo>
                  <a:cubicBezTo>
                    <a:pt x="72" y="57"/>
                    <a:pt x="72" y="57"/>
                    <a:pt x="72" y="57"/>
                  </a:cubicBezTo>
                  <a:cubicBezTo>
                    <a:pt x="72" y="57"/>
                    <a:pt x="72" y="57"/>
                    <a:pt x="72" y="57"/>
                  </a:cubicBezTo>
                  <a:cubicBezTo>
                    <a:pt x="78" y="54"/>
                    <a:pt x="109" y="53"/>
                    <a:pt x="111" y="46"/>
                  </a:cubicBezTo>
                  <a:cubicBezTo>
                    <a:pt x="112" y="43"/>
                    <a:pt x="117" y="12"/>
                    <a:pt x="128" y="12"/>
                  </a:cubicBezTo>
                  <a:cubicBezTo>
                    <a:pt x="128" y="12"/>
                    <a:pt x="129" y="13"/>
                    <a:pt x="129" y="13"/>
                  </a:cubicBezTo>
                  <a:cubicBezTo>
                    <a:pt x="139" y="15"/>
                    <a:pt x="147" y="21"/>
                    <a:pt x="156" y="21"/>
                  </a:cubicBezTo>
                  <a:cubicBezTo>
                    <a:pt x="160" y="21"/>
                    <a:pt x="163" y="20"/>
                    <a:pt x="168" y="18"/>
                  </a:cubicBezTo>
                  <a:cubicBezTo>
                    <a:pt x="168" y="18"/>
                    <a:pt x="168" y="18"/>
                    <a:pt x="168" y="18"/>
                  </a:cubicBezTo>
                  <a:cubicBezTo>
                    <a:pt x="168" y="18"/>
                    <a:pt x="168" y="18"/>
                    <a:pt x="168" y="18"/>
                  </a:cubicBezTo>
                  <a:cubicBezTo>
                    <a:pt x="163" y="20"/>
                    <a:pt x="160" y="21"/>
                    <a:pt x="156" y="21"/>
                  </a:cubicBezTo>
                  <a:cubicBezTo>
                    <a:pt x="147" y="21"/>
                    <a:pt x="139" y="15"/>
                    <a:pt x="129" y="13"/>
                  </a:cubicBezTo>
                  <a:cubicBezTo>
                    <a:pt x="129" y="13"/>
                    <a:pt x="128" y="12"/>
                    <a:pt x="128" y="12"/>
                  </a:cubicBezTo>
                  <a:moveTo>
                    <a:pt x="201" y="0"/>
                  </a:moveTo>
                  <a:cubicBezTo>
                    <a:pt x="201" y="0"/>
                    <a:pt x="201" y="0"/>
                    <a:pt x="201" y="0"/>
                  </a:cubicBezTo>
                  <a:cubicBezTo>
                    <a:pt x="212" y="3"/>
                    <a:pt x="225" y="15"/>
                    <a:pt x="235" y="15"/>
                  </a:cubicBezTo>
                  <a:cubicBezTo>
                    <a:pt x="246" y="15"/>
                    <a:pt x="258" y="19"/>
                    <a:pt x="268" y="19"/>
                  </a:cubicBezTo>
                  <a:cubicBezTo>
                    <a:pt x="271" y="19"/>
                    <a:pt x="274" y="18"/>
                    <a:pt x="276" y="18"/>
                  </a:cubicBezTo>
                  <a:cubicBezTo>
                    <a:pt x="291" y="15"/>
                    <a:pt x="302" y="8"/>
                    <a:pt x="317" y="8"/>
                  </a:cubicBezTo>
                  <a:cubicBezTo>
                    <a:pt x="332" y="8"/>
                    <a:pt x="343" y="5"/>
                    <a:pt x="356" y="5"/>
                  </a:cubicBezTo>
                  <a:cubicBezTo>
                    <a:pt x="367" y="5"/>
                    <a:pt x="376" y="8"/>
                    <a:pt x="387" y="8"/>
                  </a:cubicBezTo>
                  <a:cubicBezTo>
                    <a:pt x="391" y="8"/>
                    <a:pt x="394" y="8"/>
                    <a:pt x="397" y="8"/>
                  </a:cubicBezTo>
                  <a:cubicBezTo>
                    <a:pt x="398" y="7"/>
                    <a:pt x="399" y="7"/>
                    <a:pt x="400" y="7"/>
                  </a:cubicBezTo>
                  <a:cubicBezTo>
                    <a:pt x="399" y="7"/>
                    <a:pt x="398" y="7"/>
                    <a:pt x="397" y="8"/>
                  </a:cubicBezTo>
                  <a:cubicBezTo>
                    <a:pt x="394" y="8"/>
                    <a:pt x="391" y="8"/>
                    <a:pt x="387" y="8"/>
                  </a:cubicBezTo>
                  <a:cubicBezTo>
                    <a:pt x="376" y="8"/>
                    <a:pt x="367" y="5"/>
                    <a:pt x="356" y="5"/>
                  </a:cubicBezTo>
                  <a:cubicBezTo>
                    <a:pt x="343" y="5"/>
                    <a:pt x="332" y="8"/>
                    <a:pt x="317" y="8"/>
                  </a:cubicBezTo>
                  <a:cubicBezTo>
                    <a:pt x="302" y="8"/>
                    <a:pt x="291" y="15"/>
                    <a:pt x="276" y="18"/>
                  </a:cubicBezTo>
                  <a:cubicBezTo>
                    <a:pt x="274" y="18"/>
                    <a:pt x="271" y="19"/>
                    <a:pt x="268" y="19"/>
                  </a:cubicBezTo>
                  <a:cubicBezTo>
                    <a:pt x="258" y="19"/>
                    <a:pt x="246" y="15"/>
                    <a:pt x="235" y="15"/>
                  </a:cubicBezTo>
                  <a:cubicBezTo>
                    <a:pt x="225" y="15"/>
                    <a:pt x="212" y="3"/>
                    <a:pt x="201" y="0"/>
                  </a:cubicBezTo>
                  <a:cubicBezTo>
                    <a:pt x="201" y="0"/>
                    <a:pt x="201" y="0"/>
                    <a:pt x="201"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0" name="Freeform 298"/>
            <p:cNvSpPr>
              <a:spLocks/>
            </p:cNvSpPr>
            <p:nvPr/>
          </p:nvSpPr>
          <p:spPr bwMode="auto">
            <a:xfrm>
              <a:off x="3089476" y="1902082"/>
              <a:ext cx="747756" cy="988659"/>
            </a:xfrm>
            <a:custGeom>
              <a:avLst/>
              <a:gdLst>
                <a:gd name="T0" fmla="*/ 157 w 583"/>
                <a:gd name="T1" fmla="*/ 13 h 745"/>
                <a:gd name="T2" fmla="*/ 145 w 583"/>
                <a:gd name="T3" fmla="*/ 50 h 745"/>
                <a:gd name="T4" fmla="*/ 101 w 583"/>
                <a:gd name="T5" fmla="*/ 77 h 745"/>
                <a:gd name="T6" fmla="*/ 100 w 583"/>
                <a:gd name="T7" fmla="*/ 78 h 745"/>
                <a:gd name="T8" fmla="*/ 92 w 583"/>
                <a:gd name="T9" fmla="*/ 78 h 745"/>
                <a:gd name="T10" fmla="*/ 73 w 583"/>
                <a:gd name="T11" fmla="*/ 78 h 745"/>
                <a:gd name="T12" fmla="*/ 61 w 583"/>
                <a:gd name="T13" fmla="*/ 73 h 745"/>
                <a:gd name="T14" fmla="*/ 42 w 583"/>
                <a:gd name="T15" fmla="*/ 85 h 745"/>
                <a:gd name="T16" fmla="*/ 50 w 583"/>
                <a:gd name="T17" fmla="*/ 125 h 745"/>
                <a:gd name="T18" fmla="*/ 23 w 583"/>
                <a:gd name="T19" fmla="*/ 147 h 745"/>
                <a:gd name="T20" fmla="*/ 14 w 583"/>
                <a:gd name="T21" fmla="*/ 170 h 745"/>
                <a:gd name="T22" fmla="*/ 31 w 583"/>
                <a:gd name="T23" fmla="*/ 200 h 745"/>
                <a:gd name="T24" fmla="*/ 18 w 583"/>
                <a:gd name="T25" fmla="*/ 237 h 745"/>
                <a:gd name="T26" fmla="*/ 6 w 583"/>
                <a:gd name="T27" fmla="*/ 258 h 745"/>
                <a:gd name="T28" fmla="*/ 18 w 583"/>
                <a:gd name="T29" fmla="*/ 275 h 745"/>
                <a:gd name="T30" fmla="*/ 6 w 583"/>
                <a:gd name="T31" fmla="*/ 311 h 745"/>
                <a:gd name="T32" fmla="*/ 17 w 583"/>
                <a:gd name="T33" fmla="*/ 330 h 745"/>
                <a:gd name="T34" fmla="*/ 69 w 583"/>
                <a:gd name="T35" fmla="*/ 378 h 745"/>
                <a:gd name="T36" fmla="*/ 53 w 583"/>
                <a:gd name="T37" fmla="*/ 396 h 745"/>
                <a:gd name="T38" fmla="*/ 8 w 583"/>
                <a:gd name="T39" fmla="*/ 438 h 745"/>
                <a:gd name="T40" fmla="*/ 8 w 583"/>
                <a:gd name="T41" fmla="*/ 455 h 745"/>
                <a:gd name="T42" fmla="*/ 41 w 583"/>
                <a:gd name="T43" fmla="*/ 485 h 745"/>
                <a:gd name="T44" fmla="*/ 75 w 583"/>
                <a:gd name="T45" fmla="*/ 516 h 745"/>
                <a:gd name="T46" fmla="*/ 120 w 583"/>
                <a:gd name="T47" fmla="*/ 544 h 745"/>
                <a:gd name="T48" fmla="*/ 131 w 583"/>
                <a:gd name="T49" fmla="*/ 602 h 745"/>
                <a:gd name="T50" fmla="*/ 117 w 583"/>
                <a:gd name="T51" fmla="*/ 645 h 745"/>
                <a:gd name="T52" fmla="*/ 128 w 583"/>
                <a:gd name="T53" fmla="*/ 684 h 745"/>
                <a:gd name="T54" fmla="*/ 115 w 583"/>
                <a:gd name="T55" fmla="*/ 745 h 745"/>
                <a:gd name="T56" fmla="*/ 175 w 583"/>
                <a:gd name="T57" fmla="*/ 740 h 745"/>
                <a:gd name="T58" fmla="*/ 245 w 583"/>
                <a:gd name="T59" fmla="*/ 741 h 745"/>
                <a:gd name="T60" fmla="*/ 298 w 583"/>
                <a:gd name="T61" fmla="*/ 739 h 745"/>
                <a:gd name="T62" fmla="*/ 349 w 583"/>
                <a:gd name="T63" fmla="*/ 728 h 745"/>
                <a:gd name="T64" fmla="*/ 412 w 583"/>
                <a:gd name="T65" fmla="*/ 716 h 745"/>
                <a:gd name="T66" fmla="*/ 468 w 583"/>
                <a:gd name="T67" fmla="*/ 705 h 745"/>
                <a:gd name="T68" fmla="*/ 517 w 583"/>
                <a:gd name="T69" fmla="*/ 694 h 745"/>
                <a:gd name="T70" fmla="*/ 536 w 583"/>
                <a:gd name="T71" fmla="*/ 692 h 745"/>
                <a:gd name="T72" fmla="*/ 544 w 583"/>
                <a:gd name="T73" fmla="*/ 689 h 745"/>
                <a:gd name="T74" fmla="*/ 554 w 583"/>
                <a:gd name="T75" fmla="*/ 691 h 745"/>
                <a:gd name="T76" fmla="*/ 566 w 583"/>
                <a:gd name="T77" fmla="*/ 684 h 745"/>
                <a:gd name="T78" fmla="*/ 570 w 583"/>
                <a:gd name="T79" fmla="*/ 646 h 745"/>
                <a:gd name="T80" fmla="*/ 579 w 583"/>
                <a:gd name="T81" fmla="*/ 622 h 745"/>
                <a:gd name="T82" fmla="*/ 566 w 583"/>
                <a:gd name="T83" fmla="*/ 579 h 745"/>
                <a:gd name="T84" fmla="*/ 512 w 583"/>
                <a:gd name="T85" fmla="*/ 533 h 745"/>
                <a:gd name="T86" fmla="*/ 501 w 583"/>
                <a:gd name="T87" fmla="*/ 522 h 745"/>
                <a:gd name="T88" fmla="*/ 482 w 583"/>
                <a:gd name="T89" fmla="*/ 478 h 745"/>
                <a:gd name="T90" fmla="*/ 465 w 583"/>
                <a:gd name="T91" fmla="*/ 435 h 745"/>
                <a:gd name="T92" fmla="*/ 469 w 583"/>
                <a:gd name="T93" fmla="*/ 379 h 745"/>
                <a:gd name="T94" fmla="*/ 442 w 583"/>
                <a:gd name="T95" fmla="*/ 302 h 745"/>
                <a:gd name="T96" fmla="*/ 424 w 583"/>
                <a:gd name="T97" fmla="*/ 261 h 745"/>
                <a:gd name="T98" fmla="*/ 387 w 583"/>
                <a:gd name="T99" fmla="*/ 217 h 745"/>
                <a:gd name="T100" fmla="*/ 352 w 583"/>
                <a:gd name="T101" fmla="*/ 218 h 745"/>
                <a:gd name="T102" fmla="*/ 345 w 583"/>
                <a:gd name="T103" fmla="*/ 178 h 745"/>
                <a:gd name="T104" fmla="*/ 331 w 583"/>
                <a:gd name="T105" fmla="*/ 142 h 745"/>
                <a:gd name="T106" fmla="*/ 336 w 583"/>
                <a:gd name="T107" fmla="*/ 102 h 745"/>
                <a:gd name="T108" fmla="*/ 289 w 583"/>
                <a:gd name="T109" fmla="*/ 79 h 745"/>
                <a:gd name="T110" fmla="*/ 283 w 583"/>
                <a:gd name="T111" fmla="*/ 49 h 745"/>
                <a:gd name="T112" fmla="*/ 265 w 583"/>
                <a:gd name="T113" fmla="*/ 25 h 745"/>
                <a:gd name="T114" fmla="*/ 234 w 583"/>
                <a:gd name="T115" fmla="*/ 13 h 745"/>
                <a:gd name="T116" fmla="*/ 226 w 583"/>
                <a:gd name="T117" fmla="*/ 13 h 745"/>
                <a:gd name="T118" fmla="*/ 191 w 583"/>
                <a:gd name="T119" fmla="*/ 1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3" h="745">
                  <a:moveTo>
                    <a:pt x="187" y="0"/>
                  </a:moveTo>
                  <a:cubicBezTo>
                    <a:pt x="183" y="0"/>
                    <a:pt x="175" y="0"/>
                    <a:pt x="171" y="0"/>
                  </a:cubicBezTo>
                  <a:cubicBezTo>
                    <a:pt x="165" y="2"/>
                    <a:pt x="161" y="10"/>
                    <a:pt x="157" y="13"/>
                  </a:cubicBezTo>
                  <a:cubicBezTo>
                    <a:pt x="157" y="13"/>
                    <a:pt x="157" y="13"/>
                    <a:pt x="157" y="13"/>
                  </a:cubicBezTo>
                  <a:cubicBezTo>
                    <a:pt x="157" y="13"/>
                    <a:pt x="157" y="13"/>
                    <a:pt x="156" y="14"/>
                  </a:cubicBezTo>
                  <a:cubicBezTo>
                    <a:pt x="154" y="17"/>
                    <a:pt x="154" y="25"/>
                    <a:pt x="153" y="30"/>
                  </a:cubicBezTo>
                  <a:cubicBezTo>
                    <a:pt x="151" y="38"/>
                    <a:pt x="147" y="43"/>
                    <a:pt x="146" y="50"/>
                  </a:cubicBezTo>
                  <a:cubicBezTo>
                    <a:pt x="146" y="50"/>
                    <a:pt x="145" y="50"/>
                    <a:pt x="145" y="50"/>
                  </a:cubicBezTo>
                  <a:cubicBezTo>
                    <a:pt x="144" y="56"/>
                    <a:pt x="139" y="63"/>
                    <a:pt x="138" y="67"/>
                  </a:cubicBezTo>
                  <a:cubicBezTo>
                    <a:pt x="136" y="73"/>
                    <a:pt x="126" y="71"/>
                    <a:pt x="120" y="72"/>
                  </a:cubicBezTo>
                  <a:cubicBezTo>
                    <a:pt x="120" y="72"/>
                    <a:pt x="120" y="72"/>
                    <a:pt x="120" y="72"/>
                  </a:cubicBezTo>
                  <a:cubicBezTo>
                    <a:pt x="113" y="74"/>
                    <a:pt x="107" y="76"/>
                    <a:pt x="101" y="77"/>
                  </a:cubicBezTo>
                  <a:cubicBezTo>
                    <a:pt x="101" y="77"/>
                    <a:pt x="100" y="78"/>
                    <a:pt x="100" y="78"/>
                  </a:cubicBezTo>
                  <a:cubicBezTo>
                    <a:pt x="100" y="78"/>
                    <a:pt x="100" y="78"/>
                    <a:pt x="100" y="78"/>
                  </a:cubicBezTo>
                  <a:cubicBezTo>
                    <a:pt x="100" y="78"/>
                    <a:pt x="100" y="78"/>
                    <a:pt x="100" y="78"/>
                  </a:cubicBezTo>
                  <a:cubicBezTo>
                    <a:pt x="100" y="78"/>
                    <a:pt x="100" y="78"/>
                    <a:pt x="100" y="78"/>
                  </a:cubicBezTo>
                  <a:cubicBezTo>
                    <a:pt x="100" y="78"/>
                    <a:pt x="100" y="78"/>
                    <a:pt x="100" y="78"/>
                  </a:cubicBezTo>
                  <a:cubicBezTo>
                    <a:pt x="98" y="78"/>
                    <a:pt x="95" y="78"/>
                    <a:pt x="92" y="78"/>
                  </a:cubicBezTo>
                  <a:cubicBezTo>
                    <a:pt x="92" y="78"/>
                    <a:pt x="92" y="78"/>
                    <a:pt x="92" y="78"/>
                  </a:cubicBezTo>
                  <a:cubicBezTo>
                    <a:pt x="92" y="78"/>
                    <a:pt x="92" y="78"/>
                    <a:pt x="92" y="78"/>
                  </a:cubicBezTo>
                  <a:cubicBezTo>
                    <a:pt x="92" y="78"/>
                    <a:pt x="92" y="78"/>
                    <a:pt x="92" y="78"/>
                  </a:cubicBezTo>
                  <a:cubicBezTo>
                    <a:pt x="92" y="78"/>
                    <a:pt x="92" y="78"/>
                    <a:pt x="92" y="78"/>
                  </a:cubicBezTo>
                  <a:cubicBezTo>
                    <a:pt x="89" y="78"/>
                    <a:pt x="86" y="78"/>
                    <a:pt x="84" y="78"/>
                  </a:cubicBezTo>
                  <a:cubicBezTo>
                    <a:pt x="80" y="78"/>
                    <a:pt x="77" y="78"/>
                    <a:pt x="73" y="78"/>
                  </a:cubicBezTo>
                  <a:cubicBezTo>
                    <a:pt x="72" y="78"/>
                    <a:pt x="71" y="77"/>
                    <a:pt x="70" y="77"/>
                  </a:cubicBezTo>
                  <a:cubicBezTo>
                    <a:pt x="67" y="76"/>
                    <a:pt x="65" y="73"/>
                    <a:pt x="61" y="73"/>
                  </a:cubicBezTo>
                  <a:cubicBezTo>
                    <a:pt x="61" y="73"/>
                    <a:pt x="61" y="73"/>
                    <a:pt x="61" y="73"/>
                  </a:cubicBezTo>
                  <a:cubicBezTo>
                    <a:pt x="61" y="73"/>
                    <a:pt x="61" y="73"/>
                    <a:pt x="61" y="73"/>
                  </a:cubicBezTo>
                  <a:cubicBezTo>
                    <a:pt x="60" y="73"/>
                    <a:pt x="59" y="73"/>
                    <a:pt x="58" y="74"/>
                  </a:cubicBezTo>
                  <a:cubicBezTo>
                    <a:pt x="58" y="74"/>
                    <a:pt x="58" y="74"/>
                    <a:pt x="58" y="74"/>
                  </a:cubicBezTo>
                  <a:cubicBezTo>
                    <a:pt x="49" y="76"/>
                    <a:pt x="44" y="77"/>
                    <a:pt x="42" y="85"/>
                  </a:cubicBezTo>
                  <a:cubicBezTo>
                    <a:pt x="42" y="85"/>
                    <a:pt x="42" y="85"/>
                    <a:pt x="42" y="85"/>
                  </a:cubicBezTo>
                  <a:cubicBezTo>
                    <a:pt x="42" y="86"/>
                    <a:pt x="42" y="86"/>
                    <a:pt x="42" y="87"/>
                  </a:cubicBezTo>
                  <a:cubicBezTo>
                    <a:pt x="42" y="92"/>
                    <a:pt x="47" y="102"/>
                    <a:pt x="49" y="105"/>
                  </a:cubicBezTo>
                  <a:cubicBezTo>
                    <a:pt x="50" y="107"/>
                    <a:pt x="50" y="112"/>
                    <a:pt x="50" y="117"/>
                  </a:cubicBezTo>
                  <a:cubicBezTo>
                    <a:pt x="50" y="121"/>
                    <a:pt x="50" y="124"/>
                    <a:pt x="50" y="125"/>
                  </a:cubicBezTo>
                  <a:cubicBezTo>
                    <a:pt x="50" y="128"/>
                    <a:pt x="40" y="138"/>
                    <a:pt x="38" y="139"/>
                  </a:cubicBezTo>
                  <a:cubicBezTo>
                    <a:pt x="38" y="139"/>
                    <a:pt x="38" y="139"/>
                    <a:pt x="38" y="139"/>
                  </a:cubicBezTo>
                  <a:cubicBezTo>
                    <a:pt x="34" y="144"/>
                    <a:pt x="30" y="145"/>
                    <a:pt x="23" y="147"/>
                  </a:cubicBezTo>
                  <a:cubicBezTo>
                    <a:pt x="23" y="147"/>
                    <a:pt x="23" y="147"/>
                    <a:pt x="23" y="147"/>
                  </a:cubicBezTo>
                  <a:cubicBezTo>
                    <a:pt x="22" y="147"/>
                    <a:pt x="22" y="147"/>
                    <a:pt x="21" y="148"/>
                  </a:cubicBezTo>
                  <a:cubicBezTo>
                    <a:pt x="14" y="150"/>
                    <a:pt x="14" y="156"/>
                    <a:pt x="14" y="164"/>
                  </a:cubicBezTo>
                  <a:cubicBezTo>
                    <a:pt x="14" y="164"/>
                    <a:pt x="14" y="165"/>
                    <a:pt x="14" y="165"/>
                  </a:cubicBezTo>
                  <a:cubicBezTo>
                    <a:pt x="14" y="167"/>
                    <a:pt x="14" y="169"/>
                    <a:pt x="14" y="170"/>
                  </a:cubicBezTo>
                  <a:cubicBezTo>
                    <a:pt x="15" y="176"/>
                    <a:pt x="18" y="181"/>
                    <a:pt x="20" y="186"/>
                  </a:cubicBezTo>
                  <a:cubicBezTo>
                    <a:pt x="21" y="187"/>
                    <a:pt x="22" y="189"/>
                    <a:pt x="23" y="191"/>
                  </a:cubicBezTo>
                  <a:cubicBezTo>
                    <a:pt x="26" y="194"/>
                    <a:pt x="28" y="198"/>
                    <a:pt x="31" y="200"/>
                  </a:cubicBezTo>
                  <a:cubicBezTo>
                    <a:pt x="31" y="200"/>
                    <a:pt x="31" y="200"/>
                    <a:pt x="31" y="200"/>
                  </a:cubicBezTo>
                  <a:cubicBezTo>
                    <a:pt x="32" y="201"/>
                    <a:pt x="32" y="203"/>
                    <a:pt x="32" y="205"/>
                  </a:cubicBezTo>
                  <a:cubicBezTo>
                    <a:pt x="32" y="210"/>
                    <a:pt x="30" y="217"/>
                    <a:pt x="29" y="219"/>
                  </a:cubicBezTo>
                  <a:cubicBezTo>
                    <a:pt x="29" y="219"/>
                    <a:pt x="29" y="220"/>
                    <a:pt x="29" y="220"/>
                  </a:cubicBezTo>
                  <a:cubicBezTo>
                    <a:pt x="28" y="225"/>
                    <a:pt x="21" y="234"/>
                    <a:pt x="18" y="237"/>
                  </a:cubicBezTo>
                  <a:cubicBezTo>
                    <a:pt x="13" y="242"/>
                    <a:pt x="6" y="241"/>
                    <a:pt x="1" y="245"/>
                  </a:cubicBezTo>
                  <a:cubicBezTo>
                    <a:pt x="1" y="246"/>
                    <a:pt x="0" y="246"/>
                    <a:pt x="0" y="246"/>
                  </a:cubicBezTo>
                  <a:cubicBezTo>
                    <a:pt x="0" y="251"/>
                    <a:pt x="0" y="251"/>
                    <a:pt x="0" y="251"/>
                  </a:cubicBezTo>
                  <a:cubicBezTo>
                    <a:pt x="1" y="253"/>
                    <a:pt x="4" y="256"/>
                    <a:pt x="6" y="258"/>
                  </a:cubicBezTo>
                  <a:cubicBezTo>
                    <a:pt x="11" y="263"/>
                    <a:pt x="17" y="265"/>
                    <a:pt x="18" y="273"/>
                  </a:cubicBezTo>
                  <a:cubicBezTo>
                    <a:pt x="18" y="274"/>
                    <a:pt x="18" y="274"/>
                    <a:pt x="18" y="275"/>
                  </a:cubicBezTo>
                  <a:cubicBezTo>
                    <a:pt x="18" y="275"/>
                    <a:pt x="18" y="275"/>
                    <a:pt x="18" y="275"/>
                  </a:cubicBezTo>
                  <a:cubicBezTo>
                    <a:pt x="18" y="275"/>
                    <a:pt x="18" y="275"/>
                    <a:pt x="18" y="275"/>
                  </a:cubicBezTo>
                  <a:cubicBezTo>
                    <a:pt x="18" y="281"/>
                    <a:pt x="11" y="287"/>
                    <a:pt x="8" y="292"/>
                  </a:cubicBezTo>
                  <a:cubicBezTo>
                    <a:pt x="7" y="292"/>
                    <a:pt x="7" y="292"/>
                    <a:pt x="7" y="292"/>
                  </a:cubicBezTo>
                  <a:cubicBezTo>
                    <a:pt x="6" y="294"/>
                    <a:pt x="6" y="297"/>
                    <a:pt x="6" y="300"/>
                  </a:cubicBezTo>
                  <a:cubicBezTo>
                    <a:pt x="6" y="304"/>
                    <a:pt x="6" y="308"/>
                    <a:pt x="6" y="311"/>
                  </a:cubicBezTo>
                  <a:cubicBezTo>
                    <a:pt x="6" y="311"/>
                    <a:pt x="6" y="311"/>
                    <a:pt x="6" y="311"/>
                  </a:cubicBezTo>
                  <a:cubicBezTo>
                    <a:pt x="6" y="311"/>
                    <a:pt x="6" y="311"/>
                    <a:pt x="6" y="311"/>
                  </a:cubicBezTo>
                  <a:cubicBezTo>
                    <a:pt x="6" y="320"/>
                    <a:pt x="9" y="325"/>
                    <a:pt x="16" y="330"/>
                  </a:cubicBezTo>
                  <a:cubicBezTo>
                    <a:pt x="16" y="330"/>
                    <a:pt x="16" y="330"/>
                    <a:pt x="17" y="330"/>
                  </a:cubicBezTo>
                  <a:cubicBezTo>
                    <a:pt x="24" y="336"/>
                    <a:pt x="28" y="343"/>
                    <a:pt x="32" y="348"/>
                  </a:cubicBezTo>
                  <a:cubicBezTo>
                    <a:pt x="35" y="352"/>
                    <a:pt x="42" y="357"/>
                    <a:pt x="46" y="360"/>
                  </a:cubicBezTo>
                  <a:cubicBezTo>
                    <a:pt x="53" y="365"/>
                    <a:pt x="61" y="365"/>
                    <a:pt x="66" y="369"/>
                  </a:cubicBezTo>
                  <a:cubicBezTo>
                    <a:pt x="68" y="371"/>
                    <a:pt x="69" y="374"/>
                    <a:pt x="69" y="378"/>
                  </a:cubicBezTo>
                  <a:cubicBezTo>
                    <a:pt x="69" y="380"/>
                    <a:pt x="69" y="383"/>
                    <a:pt x="68" y="386"/>
                  </a:cubicBezTo>
                  <a:cubicBezTo>
                    <a:pt x="68" y="386"/>
                    <a:pt x="68" y="386"/>
                    <a:pt x="68" y="386"/>
                  </a:cubicBezTo>
                  <a:cubicBezTo>
                    <a:pt x="67" y="388"/>
                    <a:pt x="55" y="395"/>
                    <a:pt x="53" y="396"/>
                  </a:cubicBezTo>
                  <a:cubicBezTo>
                    <a:pt x="53" y="396"/>
                    <a:pt x="53" y="396"/>
                    <a:pt x="53" y="396"/>
                  </a:cubicBezTo>
                  <a:cubicBezTo>
                    <a:pt x="52" y="396"/>
                    <a:pt x="51" y="397"/>
                    <a:pt x="51" y="397"/>
                  </a:cubicBezTo>
                  <a:cubicBezTo>
                    <a:pt x="44" y="401"/>
                    <a:pt x="41" y="405"/>
                    <a:pt x="36" y="410"/>
                  </a:cubicBezTo>
                  <a:cubicBezTo>
                    <a:pt x="32" y="414"/>
                    <a:pt x="25" y="419"/>
                    <a:pt x="20" y="422"/>
                  </a:cubicBezTo>
                  <a:cubicBezTo>
                    <a:pt x="16" y="424"/>
                    <a:pt x="11" y="434"/>
                    <a:pt x="8" y="438"/>
                  </a:cubicBezTo>
                  <a:cubicBezTo>
                    <a:pt x="8" y="438"/>
                    <a:pt x="8" y="438"/>
                    <a:pt x="8" y="438"/>
                  </a:cubicBezTo>
                  <a:cubicBezTo>
                    <a:pt x="8" y="439"/>
                    <a:pt x="6" y="441"/>
                    <a:pt x="5" y="443"/>
                  </a:cubicBezTo>
                  <a:cubicBezTo>
                    <a:pt x="3" y="447"/>
                    <a:pt x="5" y="452"/>
                    <a:pt x="8" y="455"/>
                  </a:cubicBezTo>
                  <a:cubicBezTo>
                    <a:pt x="8" y="455"/>
                    <a:pt x="8" y="455"/>
                    <a:pt x="8" y="455"/>
                  </a:cubicBezTo>
                  <a:cubicBezTo>
                    <a:pt x="8" y="455"/>
                    <a:pt x="8" y="455"/>
                    <a:pt x="8" y="456"/>
                  </a:cubicBezTo>
                  <a:cubicBezTo>
                    <a:pt x="12" y="461"/>
                    <a:pt x="19" y="467"/>
                    <a:pt x="23" y="471"/>
                  </a:cubicBezTo>
                  <a:cubicBezTo>
                    <a:pt x="23" y="471"/>
                    <a:pt x="23" y="471"/>
                    <a:pt x="23" y="471"/>
                  </a:cubicBezTo>
                  <a:cubicBezTo>
                    <a:pt x="29" y="475"/>
                    <a:pt x="36" y="480"/>
                    <a:pt x="41" y="485"/>
                  </a:cubicBezTo>
                  <a:cubicBezTo>
                    <a:pt x="45" y="489"/>
                    <a:pt x="49" y="489"/>
                    <a:pt x="49" y="496"/>
                  </a:cubicBezTo>
                  <a:cubicBezTo>
                    <a:pt x="57" y="505"/>
                    <a:pt x="54" y="513"/>
                    <a:pt x="66" y="516"/>
                  </a:cubicBezTo>
                  <a:cubicBezTo>
                    <a:pt x="68" y="516"/>
                    <a:pt x="70" y="517"/>
                    <a:pt x="72" y="517"/>
                  </a:cubicBezTo>
                  <a:cubicBezTo>
                    <a:pt x="73" y="517"/>
                    <a:pt x="74" y="517"/>
                    <a:pt x="75" y="516"/>
                  </a:cubicBezTo>
                  <a:cubicBezTo>
                    <a:pt x="76" y="516"/>
                    <a:pt x="76" y="516"/>
                    <a:pt x="78" y="516"/>
                  </a:cubicBezTo>
                  <a:cubicBezTo>
                    <a:pt x="79" y="516"/>
                    <a:pt x="81" y="516"/>
                    <a:pt x="84" y="517"/>
                  </a:cubicBezTo>
                  <a:cubicBezTo>
                    <a:pt x="90" y="519"/>
                    <a:pt x="100" y="523"/>
                    <a:pt x="103" y="529"/>
                  </a:cubicBezTo>
                  <a:cubicBezTo>
                    <a:pt x="106" y="535"/>
                    <a:pt x="116" y="536"/>
                    <a:pt x="120" y="544"/>
                  </a:cubicBezTo>
                  <a:cubicBezTo>
                    <a:pt x="124" y="552"/>
                    <a:pt x="128" y="555"/>
                    <a:pt x="130" y="564"/>
                  </a:cubicBezTo>
                  <a:cubicBezTo>
                    <a:pt x="132" y="570"/>
                    <a:pt x="131" y="577"/>
                    <a:pt x="133" y="583"/>
                  </a:cubicBezTo>
                  <a:cubicBezTo>
                    <a:pt x="133" y="585"/>
                    <a:pt x="133" y="586"/>
                    <a:pt x="133" y="588"/>
                  </a:cubicBezTo>
                  <a:cubicBezTo>
                    <a:pt x="133" y="593"/>
                    <a:pt x="132" y="599"/>
                    <a:pt x="131" y="602"/>
                  </a:cubicBezTo>
                  <a:cubicBezTo>
                    <a:pt x="131" y="604"/>
                    <a:pt x="131" y="607"/>
                    <a:pt x="131" y="609"/>
                  </a:cubicBezTo>
                  <a:cubicBezTo>
                    <a:pt x="131" y="612"/>
                    <a:pt x="131" y="614"/>
                    <a:pt x="131" y="617"/>
                  </a:cubicBezTo>
                  <a:cubicBezTo>
                    <a:pt x="131" y="619"/>
                    <a:pt x="131" y="622"/>
                    <a:pt x="130" y="624"/>
                  </a:cubicBezTo>
                  <a:cubicBezTo>
                    <a:pt x="129" y="630"/>
                    <a:pt x="120" y="642"/>
                    <a:pt x="117" y="645"/>
                  </a:cubicBezTo>
                  <a:cubicBezTo>
                    <a:pt x="112" y="650"/>
                    <a:pt x="109" y="661"/>
                    <a:pt x="108" y="667"/>
                  </a:cubicBezTo>
                  <a:cubicBezTo>
                    <a:pt x="108" y="667"/>
                    <a:pt x="108" y="667"/>
                    <a:pt x="108" y="668"/>
                  </a:cubicBezTo>
                  <a:cubicBezTo>
                    <a:pt x="108" y="674"/>
                    <a:pt x="119" y="677"/>
                    <a:pt x="122" y="678"/>
                  </a:cubicBezTo>
                  <a:cubicBezTo>
                    <a:pt x="127" y="679"/>
                    <a:pt x="128" y="681"/>
                    <a:pt x="128" y="684"/>
                  </a:cubicBezTo>
                  <a:cubicBezTo>
                    <a:pt x="128" y="686"/>
                    <a:pt x="127" y="688"/>
                    <a:pt x="127" y="691"/>
                  </a:cubicBezTo>
                  <a:cubicBezTo>
                    <a:pt x="127" y="699"/>
                    <a:pt x="122" y="709"/>
                    <a:pt x="118" y="716"/>
                  </a:cubicBezTo>
                  <a:cubicBezTo>
                    <a:pt x="114" y="725"/>
                    <a:pt x="112" y="730"/>
                    <a:pt x="112" y="740"/>
                  </a:cubicBezTo>
                  <a:cubicBezTo>
                    <a:pt x="112" y="744"/>
                    <a:pt x="113" y="745"/>
                    <a:pt x="115" y="745"/>
                  </a:cubicBezTo>
                  <a:cubicBezTo>
                    <a:pt x="120" y="745"/>
                    <a:pt x="126" y="740"/>
                    <a:pt x="129" y="738"/>
                  </a:cubicBezTo>
                  <a:cubicBezTo>
                    <a:pt x="132" y="734"/>
                    <a:pt x="141" y="734"/>
                    <a:pt x="148" y="734"/>
                  </a:cubicBezTo>
                  <a:cubicBezTo>
                    <a:pt x="151" y="734"/>
                    <a:pt x="154" y="734"/>
                    <a:pt x="156" y="734"/>
                  </a:cubicBezTo>
                  <a:cubicBezTo>
                    <a:pt x="161" y="734"/>
                    <a:pt x="172" y="738"/>
                    <a:pt x="175" y="740"/>
                  </a:cubicBezTo>
                  <a:cubicBezTo>
                    <a:pt x="175" y="740"/>
                    <a:pt x="178" y="741"/>
                    <a:pt x="181" y="741"/>
                  </a:cubicBezTo>
                  <a:cubicBezTo>
                    <a:pt x="187" y="741"/>
                    <a:pt x="195" y="740"/>
                    <a:pt x="197" y="740"/>
                  </a:cubicBezTo>
                  <a:cubicBezTo>
                    <a:pt x="206" y="740"/>
                    <a:pt x="215" y="740"/>
                    <a:pt x="224" y="740"/>
                  </a:cubicBezTo>
                  <a:cubicBezTo>
                    <a:pt x="232" y="740"/>
                    <a:pt x="241" y="740"/>
                    <a:pt x="245" y="741"/>
                  </a:cubicBezTo>
                  <a:cubicBezTo>
                    <a:pt x="247" y="742"/>
                    <a:pt x="249" y="742"/>
                    <a:pt x="251" y="742"/>
                  </a:cubicBezTo>
                  <a:cubicBezTo>
                    <a:pt x="258" y="742"/>
                    <a:pt x="266" y="740"/>
                    <a:pt x="272" y="739"/>
                  </a:cubicBezTo>
                  <a:cubicBezTo>
                    <a:pt x="274" y="738"/>
                    <a:pt x="279" y="738"/>
                    <a:pt x="284" y="738"/>
                  </a:cubicBezTo>
                  <a:cubicBezTo>
                    <a:pt x="290" y="738"/>
                    <a:pt x="295" y="738"/>
                    <a:pt x="298" y="739"/>
                  </a:cubicBezTo>
                  <a:cubicBezTo>
                    <a:pt x="299" y="739"/>
                    <a:pt x="301" y="739"/>
                    <a:pt x="302" y="739"/>
                  </a:cubicBezTo>
                  <a:cubicBezTo>
                    <a:pt x="311" y="739"/>
                    <a:pt x="317" y="734"/>
                    <a:pt x="327" y="734"/>
                  </a:cubicBezTo>
                  <a:cubicBezTo>
                    <a:pt x="333" y="734"/>
                    <a:pt x="338" y="728"/>
                    <a:pt x="346" y="728"/>
                  </a:cubicBezTo>
                  <a:cubicBezTo>
                    <a:pt x="347" y="728"/>
                    <a:pt x="348" y="728"/>
                    <a:pt x="349" y="728"/>
                  </a:cubicBezTo>
                  <a:cubicBezTo>
                    <a:pt x="351" y="729"/>
                    <a:pt x="354" y="729"/>
                    <a:pt x="356" y="729"/>
                  </a:cubicBezTo>
                  <a:cubicBezTo>
                    <a:pt x="361" y="729"/>
                    <a:pt x="366" y="728"/>
                    <a:pt x="371" y="728"/>
                  </a:cubicBezTo>
                  <a:cubicBezTo>
                    <a:pt x="373" y="728"/>
                    <a:pt x="386" y="722"/>
                    <a:pt x="389" y="721"/>
                  </a:cubicBezTo>
                  <a:cubicBezTo>
                    <a:pt x="397" y="717"/>
                    <a:pt x="403" y="716"/>
                    <a:pt x="412" y="716"/>
                  </a:cubicBezTo>
                  <a:cubicBezTo>
                    <a:pt x="413" y="716"/>
                    <a:pt x="426" y="703"/>
                    <a:pt x="428" y="701"/>
                  </a:cubicBezTo>
                  <a:cubicBezTo>
                    <a:pt x="430" y="699"/>
                    <a:pt x="434" y="698"/>
                    <a:pt x="438" y="698"/>
                  </a:cubicBezTo>
                  <a:cubicBezTo>
                    <a:pt x="442" y="698"/>
                    <a:pt x="446" y="699"/>
                    <a:pt x="448" y="699"/>
                  </a:cubicBezTo>
                  <a:cubicBezTo>
                    <a:pt x="454" y="699"/>
                    <a:pt x="463" y="703"/>
                    <a:pt x="468" y="705"/>
                  </a:cubicBezTo>
                  <a:cubicBezTo>
                    <a:pt x="472" y="707"/>
                    <a:pt x="482" y="707"/>
                    <a:pt x="486" y="708"/>
                  </a:cubicBezTo>
                  <a:cubicBezTo>
                    <a:pt x="491" y="709"/>
                    <a:pt x="494" y="711"/>
                    <a:pt x="497" y="711"/>
                  </a:cubicBezTo>
                  <a:cubicBezTo>
                    <a:pt x="499" y="711"/>
                    <a:pt x="501" y="710"/>
                    <a:pt x="504" y="708"/>
                  </a:cubicBezTo>
                  <a:cubicBezTo>
                    <a:pt x="508" y="705"/>
                    <a:pt x="512" y="698"/>
                    <a:pt x="517" y="694"/>
                  </a:cubicBezTo>
                  <a:cubicBezTo>
                    <a:pt x="517" y="694"/>
                    <a:pt x="517" y="694"/>
                    <a:pt x="517" y="694"/>
                  </a:cubicBezTo>
                  <a:cubicBezTo>
                    <a:pt x="519" y="692"/>
                    <a:pt x="524" y="692"/>
                    <a:pt x="530" y="692"/>
                  </a:cubicBezTo>
                  <a:cubicBezTo>
                    <a:pt x="531" y="692"/>
                    <a:pt x="532" y="692"/>
                    <a:pt x="533" y="692"/>
                  </a:cubicBezTo>
                  <a:cubicBezTo>
                    <a:pt x="534" y="692"/>
                    <a:pt x="535" y="692"/>
                    <a:pt x="536" y="692"/>
                  </a:cubicBezTo>
                  <a:cubicBezTo>
                    <a:pt x="538" y="692"/>
                    <a:pt x="540" y="692"/>
                    <a:pt x="542" y="691"/>
                  </a:cubicBezTo>
                  <a:cubicBezTo>
                    <a:pt x="542" y="691"/>
                    <a:pt x="542" y="691"/>
                    <a:pt x="542" y="691"/>
                  </a:cubicBezTo>
                  <a:cubicBezTo>
                    <a:pt x="543" y="691"/>
                    <a:pt x="543" y="691"/>
                    <a:pt x="544" y="690"/>
                  </a:cubicBezTo>
                  <a:cubicBezTo>
                    <a:pt x="544" y="690"/>
                    <a:pt x="544" y="689"/>
                    <a:pt x="544" y="689"/>
                  </a:cubicBezTo>
                  <a:cubicBezTo>
                    <a:pt x="545" y="687"/>
                    <a:pt x="546" y="686"/>
                    <a:pt x="548" y="686"/>
                  </a:cubicBezTo>
                  <a:cubicBezTo>
                    <a:pt x="548" y="686"/>
                    <a:pt x="548" y="686"/>
                    <a:pt x="549" y="686"/>
                  </a:cubicBezTo>
                  <a:cubicBezTo>
                    <a:pt x="549" y="686"/>
                    <a:pt x="549" y="687"/>
                    <a:pt x="550" y="687"/>
                  </a:cubicBezTo>
                  <a:cubicBezTo>
                    <a:pt x="552" y="687"/>
                    <a:pt x="553" y="690"/>
                    <a:pt x="554" y="691"/>
                  </a:cubicBezTo>
                  <a:cubicBezTo>
                    <a:pt x="555" y="692"/>
                    <a:pt x="555" y="692"/>
                    <a:pt x="555" y="692"/>
                  </a:cubicBezTo>
                  <a:cubicBezTo>
                    <a:pt x="556" y="692"/>
                    <a:pt x="556" y="692"/>
                    <a:pt x="556" y="692"/>
                  </a:cubicBezTo>
                  <a:cubicBezTo>
                    <a:pt x="559" y="692"/>
                    <a:pt x="561" y="691"/>
                    <a:pt x="562" y="690"/>
                  </a:cubicBezTo>
                  <a:cubicBezTo>
                    <a:pt x="564" y="687"/>
                    <a:pt x="565" y="686"/>
                    <a:pt x="566" y="684"/>
                  </a:cubicBezTo>
                  <a:cubicBezTo>
                    <a:pt x="566" y="684"/>
                    <a:pt x="566" y="684"/>
                    <a:pt x="566" y="684"/>
                  </a:cubicBezTo>
                  <a:cubicBezTo>
                    <a:pt x="572" y="676"/>
                    <a:pt x="570" y="673"/>
                    <a:pt x="570" y="659"/>
                  </a:cubicBezTo>
                  <a:cubicBezTo>
                    <a:pt x="570" y="657"/>
                    <a:pt x="570" y="656"/>
                    <a:pt x="570" y="654"/>
                  </a:cubicBezTo>
                  <a:cubicBezTo>
                    <a:pt x="570" y="652"/>
                    <a:pt x="570" y="649"/>
                    <a:pt x="570" y="646"/>
                  </a:cubicBezTo>
                  <a:cubicBezTo>
                    <a:pt x="570" y="641"/>
                    <a:pt x="570" y="636"/>
                    <a:pt x="571" y="632"/>
                  </a:cubicBezTo>
                  <a:cubicBezTo>
                    <a:pt x="571" y="632"/>
                    <a:pt x="571" y="631"/>
                    <a:pt x="571" y="631"/>
                  </a:cubicBezTo>
                  <a:cubicBezTo>
                    <a:pt x="572" y="631"/>
                    <a:pt x="572" y="631"/>
                    <a:pt x="572" y="631"/>
                  </a:cubicBezTo>
                  <a:cubicBezTo>
                    <a:pt x="573" y="628"/>
                    <a:pt x="576" y="625"/>
                    <a:pt x="579" y="622"/>
                  </a:cubicBezTo>
                  <a:cubicBezTo>
                    <a:pt x="580" y="622"/>
                    <a:pt x="580" y="621"/>
                    <a:pt x="581" y="620"/>
                  </a:cubicBezTo>
                  <a:cubicBezTo>
                    <a:pt x="582" y="618"/>
                    <a:pt x="583" y="615"/>
                    <a:pt x="582" y="612"/>
                  </a:cubicBezTo>
                  <a:cubicBezTo>
                    <a:pt x="582" y="609"/>
                    <a:pt x="579" y="603"/>
                    <a:pt x="579" y="601"/>
                  </a:cubicBezTo>
                  <a:cubicBezTo>
                    <a:pt x="575" y="596"/>
                    <a:pt x="571" y="585"/>
                    <a:pt x="566" y="579"/>
                  </a:cubicBezTo>
                  <a:cubicBezTo>
                    <a:pt x="559" y="573"/>
                    <a:pt x="553" y="569"/>
                    <a:pt x="549" y="561"/>
                  </a:cubicBezTo>
                  <a:cubicBezTo>
                    <a:pt x="546" y="556"/>
                    <a:pt x="534" y="549"/>
                    <a:pt x="531" y="545"/>
                  </a:cubicBezTo>
                  <a:cubicBezTo>
                    <a:pt x="523" y="537"/>
                    <a:pt x="522" y="535"/>
                    <a:pt x="513" y="533"/>
                  </a:cubicBezTo>
                  <a:cubicBezTo>
                    <a:pt x="513" y="533"/>
                    <a:pt x="513" y="533"/>
                    <a:pt x="512" y="533"/>
                  </a:cubicBezTo>
                  <a:cubicBezTo>
                    <a:pt x="509" y="533"/>
                    <a:pt x="499" y="541"/>
                    <a:pt x="499" y="542"/>
                  </a:cubicBezTo>
                  <a:cubicBezTo>
                    <a:pt x="499" y="542"/>
                    <a:pt x="499" y="542"/>
                    <a:pt x="499" y="542"/>
                  </a:cubicBezTo>
                  <a:cubicBezTo>
                    <a:pt x="498" y="542"/>
                    <a:pt x="498" y="541"/>
                    <a:pt x="498" y="540"/>
                  </a:cubicBezTo>
                  <a:cubicBezTo>
                    <a:pt x="498" y="536"/>
                    <a:pt x="501" y="524"/>
                    <a:pt x="501" y="522"/>
                  </a:cubicBezTo>
                  <a:cubicBezTo>
                    <a:pt x="501" y="519"/>
                    <a:pt x="487" y="514"/>
                    <a:pt x="483" y="511"/>
                  </a:cubicBezTo>
                  <a:cubicBezTo>
                    <a:pt x="476" y="505"/>
                    <a:pt x="473" y="507"/>
                    <a:pt x="473" y="504"/>
                  </a:cubicBezTo>
                  <a:cubicBezTo>
                    <a:pt x="473" y="503"/>
                    <a:pt x="474" y="501"/>
                    <a:pt x="474" y="499"/>
                  </a:cubicBezTo>
                  <a:cubicBezTo>
                    <a:pt x="476" y="492"/>
                    <a:pt x="480" y="487"/>
                    <a:pt x="482" y="478"/>
                  </a:cubicBezTo>
                  <a:cubicBezTo>
                    <a:pt x="483" y="474"/>
                    <a:pt x="483" y="470"/>
                    <a:pt x="483" y="465"/>
                  </a:cubicBezTo>
                  <a:cubicBezTo>
                    <a:pt x="483" y="462"/>
                    <a:pt x="483" y="460"/>
                    <a:pt x="483" y="457"/>
                  </a:cubicBezTo>
                  <a:cubicBezTo>
                    <a:pt x="483" y="450"/>
                    <a:pt x="470" y="443"/>
                    <a:pt x="468" y="441"/>
                  </a:cubicBezTo>
                  <a:cubicBezTo>
                    <a:pt x="466" y="439"/>
                    <a:pt x="465" y="437"/>
                    <a:pt x="465" y="435"/>
                  </a:cubicBezTo>
                  <a:cubicBezTo>
                    <a:pt x="465" y="430"/>
                    <a:pt x="468" y="425"/>
                    <a:pt x="469" y="423"/>
                  </a:cubicBezTo>
                  <a:cubicBezTo>
                    <a:pt x="469" y="421"/>
                    <a:pt x="470" y="418"/>
                    <a:pt x="470" y="416"/>
                  </a:cubicBezTo>
                  <a:cubicBezTo>
                    <a:pt x="470" y="411"/>
                    <a:pt x="469" y="405"/>
                    <a:pt x="469" y="401"/>
                  </a:cubicBezTo>
                  <a:cubicBezTo>
                    <a:pt x="469" y="394"/>
                    <a:pt x="469" y="386"/>
                    <a:pt x="469" y="379"/>
                  </a:cubicBezTo>
                  <a:cubicBezTo>
                    <a:pt x="469" y="372"/>
                    <a:pt x="468" y="365"/>
                    <a:pt x="466" y="359"/>
                  </a:cubicBezTo>
                  <a:cubicBezTo>
                    <a:pt x="465" y="351"/>
                    <a:pt x="464" y="342"/>
                    <a:pt x="463" y="335"/>
                  </a:cubicBezTo>
                  <a:cubicBezTo>
                    <a:pt x="462" y="331"/>
                    <a:pt x="454" y="325"/>
                    <a:pt x="451" y="322"/>
                  </a:cubicBezTo>
                  <a:cubicBezTo>
                    <a:pt x="446" y="317"/>
                    <a:pt x="444" y="310"/>
                    <a:pt x="442" y="302"/>
                  </a:cubicBezTo>
                  <a:cubicBezTo>
                    <a:pt x="442" y="302"/>
                    <a:pt x="442" y="302"/>
                    <a:pt x="442" y="302"/>
                  </a:cubicBezTo>
                  <a:cubicBezTo>
                    <a:pt x="440" y="294"/>
                    <a:pt x="439" y="287"/>
                    <a:pt x="435" y="280"/>
                  </a:cubicBezTo>
                  <a:cubicBezTo>
                    <a:pt x="435" y="280"/>
                    <a:pt x="435" y="280"/>
                    <a:pt x="435" y="280"/>
                  </a:cubicBezTo>
                  <a:cubicBezTo>
                    <a:pt x="432" y="272"/>
                    <a:pt x="426" y="270"/>
                    <a:pt x="424" y="261"/>
                  </a:cubicBezTo>
                  <a:cubicBezTo>
                    <a:pt x="422" y="252"/>
                    <a:pt x="408" y="243"/>
                    <a:pt x="405" y="239"/>
                  </a:cubicBezTo>
                  <a:cubicBezTo>
                    <a:pt x="399" y="233"/>
                    <a:pt x="397" y="223"/>
                    <a:pt x="395" y="217"/>
                  </a:cubicBezTo>
                  <a:cubicBezTo>
                    <a:pt x="395" y="215"/>
                    <a:pt x="394" y="215"/>
                    <a:pt x="393" y="215"/>
                  </a:cubicBezTo>
                  <a:cubicBezTo>
                    <a:pt x="392" y="215"/>
                    <a:pt x="390" y="216"/>
                    <a:pt x="387" y="217"/>
                  </a:cubicBezTo>
                  <a:cubicBezTo>
                    <a:pt x="385" y="218"/>
                    <a:pt x="383" y="218"/>
                    <a:pt x="381" y="218"/>
                  </a:cubicBezTo>
                  <a:cubicBezTo>
                    <a:pt x="380" y="218"/>
                    <a:pt x="379" y="218"/>
                    <a:pt x="379" y="218"/>
                  </a:cubicBezTo>
                  <a:cubicBezTo>
                    <a:pt x="377" y="217"/>
                    <a:pt x="374" y="217"/>
                    <a:pt x="371" y="217"/>
                  </a:cubicBezTo>
                  <a:cubicBezTo>
                    <a:pt x="364" y="217"/>
                    <a:pt x="356" y="218"/>
                    <a:pt x="352" y="218"/>
                  </a:cubicBezTo>
                  <a:cubicBezTo>
                    <a:pt x="346" y="218"/>
                    <a:pt x="344" y="204"/>
                    <a:pt x="344" y="199"/>
                  </a:cubicBezTo>
                  <a:cubicBezTo>
                    <a:pt x="344" y="199"/>
                    <a:pt x="344" y="199"/>
                    <a:pt x="344" y="199"/>
                  </a:cubicBezTo>
                  <a:cubicBezTo>
                    <a:pt x="344" y="199"/>
                    <a:pt x="344" y="199"/>
                    <a:pt x="344" y="199"/>
                  </a:cubicBezTo>
                  <a:cubicBezTo>
                    <a:pt x="344" y="190"/>
                    <a:pt x="347" y="186"/>
                    <a:pt x="345" y="178"/>
                  </a:cubicBezTo>
                  <a:cubicBezTo>
                    <a:pt x="345" y="178"/>
                    <a:pt x="345" y="178"/>
                    <a:pt x="345" y="178"/>
                  </a:cubicBezTo>
                  <a:cubicBezTo>
                    <a:pt x="344" y="171"/>
                    <a:pt x="339" y="166"/>
                    <a:pt x="337" y="160"/>
                  </a:cubicBezTo>
                  <a:cubicBezTo>
                    <a:pt x="336" y="152"/>
                    <a:pt x="331" y="150"/>
                    <a:pt x="331" y="142"/>
                  </a:cubicBezTo>
                  <a:cubicBezTo>
                    <a:pt x="331" y="142"/>
                    <a:pt x="331" y="142"/>
                    <a:pt x="331" y="142"/>
                  </a:cubicBezTo>
                  <a:cubicBezTo>
                    <a:pt x="331" y="142"/>
                    <a:pt x="331" y="142"/>
                    <a:pt x="331" y="142"/>
                  </a:cubicBezTo>
                  <a:cubicBezTo>
                    <a:pt x="331" y="138"/>
                    <a:pt x="337" y="132"/>
                    <a:pt x="337" y="125"/>
                  </a:cubicBezTo>
                  <a:cubicBezTo>
                    <a:pt x="337" y="122"/>
                    <a:pt x="338" y="120"/>
                    <a:pt x="338" y="117"/>
                  </a:cubicBezTo>
                  <a:cubicBezTo>
                    <a:pt x="338" y="112"/>
                    <a:pt x="337" y="107"/>
                    <a:pt x="336" y="102"/>
                  </a:cubicBezTo>
                  <a:cubicBezTo>
                    <a:pt x="335" y="97"/>
                    <a:pt x="319" y="92"/>
                    <a:pt x="316" y="88"/>
                  </a:cubicBezTo>
                  <a:cubicBezTo>
                    <a:pt x="311" y="83"/>
                    <a:pt x="302" y="80"/>
                    <a:pt x="296" y="79"/>
                  </a:cubicBezTo>
                  <a:cubicBezTo>
                    <a:pt x="295" y="78"/>
                    <a:pt x="293" y="78"/>
                    <a:pt x="292" y="78"/>
                  </a:cubicBezTo>
                  <a:cubicBezTo>
                    <a:pt x="291" y="78"/>
                    <a:pt x="290" y="78"/>
                    <a:pt x="289" y="79"/>
                  </a:cubicBezTo>
                  <a:cubicBezTo>
                    <a:pt x="289" y="79"/>
                    <a:pt x="288" y="79"/>
                    <a:pt x="287" y="79"/>
                  </a:cubicBezTo>
                  <a:cubicBezTo>
                    <a:pt x="286" y="79"/>
                    <a:pt x="285" y="78"/>
                    <a:pt x="283" y="72"/>
                  </a:cubicBezTo>
                  <a:cubicBezTo>
                    <a:pt x="283" y="70"/>
                    <a:pt x="283" y="68"/>
                    <a:pt x="283" y="65"/>
                  </a:cubicBezTo>
                  <a:cubicBezTo>
                    <a:pt x="283" y="60"/>
                    <a:pt x="283" y="54"/>
                    <a:pt x="283" y="49"/>
                  </a:cubicBezTo>
                  <a:cubicBezTo>
                    <a:pt x="283" y="49"/>
                    <a:pt x="283" y="49"/>
                    <a:pt x="283" y="49"/>
                  </a:cubicBezTo>
                  <a:cubicBezTo>
                    <a:pt x="283" y="49"/>
                    <a:pt x="283" y="49"/>
                    <a:pt x="283" y="49"/>
                  </a:cubicBezTo>
                  <a:cubicBezTo>
                    <a:pt x="283" y="47"/>
                    <a:pt x="281" y="43"/>
                    <a:pt x="281" y="41"/>
                  </a:cubicBezTo>
                  <a:cubicBezTo>
                    <a:pt x="280" y="36"/>
                    <a:pt x="269" y="27"/>
                    <a:pt x="265" y="25"/>
                  </a:cubicBezTo>
                  <a:cubicBezTo>
                    <a:pt x="265" y="25"/>
                    <a:pt x="265" y="24"/>
                    <a:pt x="264" y="24"/>
                  </a:cubicBezTo>
                  <a:cubicBezTo>
                    <a:pt x="258" y="21"/>
                    <a:pt x="250" y="17"/>
                    <a:pt x="245" y="14"/>
                  </a:cubicBezTo>
                  <a:cubicBezTo>
                    <a:pt x="243" y="14"/>
                    <a:pt x="240" y="13"/>
                    <a:pt x="237" y="13"/>
                  </a:cubicBezTo>
                  <a:cubicBezTo>
                    <a:pt x="236" y="13"/>
                    <a:pt x="235" y="13"/>
                    <a:pt x="234" y="13"/>
                  </a:cubicBezTo>
                  <a:cubicBezTo>
                    <a:pt x="232" y="13"/>
                    <a:pt x="231" y="13"/>
                    <a:pt x="230" y="13"/>
                  </a:cubicBezTo>
                  <a:cubicBezTo>
                    <a:pt x="230" y="13"/>
                    <a:pt x="230" y="13"/>
                    <a:pt x="230" y="13"/>
                  </a:cubicBezTo>
                  <a:cubicBezTo>
                    <a:pt x="230" y="13"/>
                    <a:pt x="230" y="13"/>
                    <a:pt x="230" y="13"/>
                  </a:cubicBezTo>
                  <a:cubicBezTo>
                    <a:pt x="228" y="13"/>
                    <a:pt x="227" y="13"/>
                    <a:pt x="226" y="13"/>
                  </a:cubicBezTo>
                  <a:cubicBezTo>
                    <a:pt x="226" y="13"/>
                    <a:pt x="226" y="13"/>
                    <a:pt x="225" y="13"/>
                  </a:cubicBezTo>
                  <a:cubicBezTo>
                    <a:pt x="221" y="12"/>
                    <a:pt x="216" y="12"/>
                    <a:pt x="211" y="12"/>
                  </a:cubicBezTo>
                  <a:cubicBezTo>
                    <a:pt x="210" y="12"/>
                    <a:pt x="209" y="12"/>
                    <a:pt x="207" y="12"/>
                  </a:cubicBezTo>
                  <a:cubicBezTo>
                    <a:pt x="199" y="12"/>
                    <a:pt x="195" y="6"/>
                    <a:pt x="191" y="1"/>
                  </a:cubicBezTo>
                  <a:cubicBezTo>
                    <a:pt x="191" y="1"/>
                    <a:pt x="191" y="1"/>
                    <a:pt x="191" y="1"/>
                  </a:cubicBezTo>
                  <a:cubicBezTo>
                    <a:pt x="190" y="1"/>
                    <a:pt x="189" y="0"/>
                    <a:pt x="187" y="0"/>
                  </a:cubicBezTo>
                </a:path>
              </a:pathLst>
            </a:custGeom>
            <a:solidFill>
              <a:srgbClr val="B4C7E7"/>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1" name="Freeform 299"/>
            <p:cNvSpPr>
              <a:spLocks noEditPoints="1"/>
            </p:cNvSpPr>
            <p:nvPr/>
          </p:nvSpPr>
          <p:spPr bwMode="auto">
            <a:xfrm>
              <a:off x="3335078" y="1903700"/>
              <a:ext cx="502155" cy="810668"/>
            </a:xfrm>
            <a:custGeom>
              <a:avLst/>
              <a:gdLst>
                <a:gd name="T0" fmla="*/ 308 w 391"/>
                <a:gd name="T1" fmla="*/ 541 h 611"/>
                <a:gd name="T2" fmla="*/ 307 w 391"/>
                <a:gd name="T3" fmla="*/ 539 h 611"/>
                <a:gd name="T4" fmla="*/ 308 w 391"/>
                <a:gd name="T5" fmla="*/ 541 h 611"/>
                <a:gd name="T6" fmla="*/ 322 w 391"/>
                <a:gd name="T7" fmla="*/ 532 h 611"/>
                <a:gd name="T8" fmla="*/ 358 w 391"/>
                <a:gd name="T9" fmla="*/ 560 h 611"/>
                <a:gd name="T10" fmla="*/ 388 w 391"/>
                <a:gd name="T11" fmla="*/ 600 h 611"/>
                <a:gd name="T12" fmla="*/ 388 w 391"/>
                <a:gd name="T13" fmla="*/ 600 h 611"/>
                <a:gd name="T14" fmla="*/ 358 w 391"/>
                <a:gd name="T15" fmla="*/ 560 h 611"/>
                <a:gd name="T16" fmla="*/ 322 w 391"/>
                <a:gd name="T17" fmla="*/ 532 h 611"/>
                <a:gd name="T18" fmla="*/ 282 w 391"/>
                <a:gd name="T19" fmla="*/ 503 h 611"/>
                <a:gd name="T20" fmla="*/ 310 w 391"/>
                <a:gd name="T21" fmla="*/ 521 h 611"/>
                <a:gd name="T22" fmla="*/ 292 w 391"/>
                <a:gd name="T23" fmla="*/ 510 h 611"/>
                <a:gd name="T24" fmla="*/ 274 w 391"/>
                <a:gd name="T25" fmla="*/ 434 h 611"/>
                <a:gd name="T26" fmla="*/ 292 w 391"/>
                <a:gd name="T27" fmla="*/ 456 h 611"/>
                <a:gd name="T28" fmla="*/ 292 w 391"/>
                <a:gd name="T29" fmla="*/ 456 h 611"/>
                <a:gd name="T30" fmla="*/ 274 w 391"/>
                <a:gd name="T31" fmla="*/ 434 h 611"/>
                <a:gd name="T32" fmla="*/ 251 w 391"/>
                <a:gd name="T33" fmla="*/ 301 h 611"/>
                <a:gd name="T34" fmla="*/ 272 w 391"/>
                <a:gd name="T35" fmla="*/ 334 h 611"/>
                <a:gd name="T36" fmla="*/ 278 w 391"/>
                <a:gd name="T37" fmla="*/ 378 h 611"/>
                <a:gd name="T38" fmla="*/ 279 w 391"/>
                <a:gd name="T39" fmla="*/ 415 h 611"/>
                <a:gd name="T40" fmla="*/ 278 w 391"/>
                <a:gd name="T41" fmla="*/ 378 h 611"/>
                <a:gd name="T42" fmla="*/ 272 w 391"/>
                <a:gd name="T43" fmla="*/ 334 h 611"/>
                <a:gd name="T44" fmla="*/ 251 w 391"/>
                <a:gd name="T45" fmla="*/ 301 h 611"/>
                <a:gd name="T46" fmla="*/ 153 w 391"/>
                <a:gd name="T47" fmla="*/ 198 h 611"/>
                <a:gd name="T48" fmla="*/ 161 w 391"/>
                <a:gd name="T49" fmla="*/ 217 h 611"/>
                <a:gd name="T50" fmla="*/ 188 w 391"/>
                <a:gd name="T51" fmla="*/ 217 h 611"/>
                <a:gd name="T52" fmla="*/ 196 w 391"/>
                <a:gd name="T53" fmla="*/ 216 h 611"/>
                <a:gd name="T54" fmla="*/ 204 w 391"/>
                <a:gd name="T55" fmla="*/ 216 h 611"/>
                <a:gd name="T56" fmla="*/ 233 w 391"/>
                <a:gd name="T57" fmla="*/ 260 h 611"/>
                <a:gd name="T58" fmla="*/ 244 w 391"/>
                <a:gd name="T59" fmla="*/ 279 h 611"/>
                <a:gd name="T60" fmla="*/ 233 w 391"/>
                <a:gd name="T61" fmla="*/ 260 h 611"/>
                <a:gd name="T62" fmla="*/ 204 w 391"/>
                <a:gd name="T63" fmla="*/ 216 h 611"/>
                <a:gd name="T64" fmla="*/ 196 w 391"/>
                <a:gd name="T65" fmla="*/ 216 h 611"/>
                <a:gd name="T66" fmla="*/ 188 w 391"/>
                <a:gd name="T67" fmla="*/ 217 h 611"/>
                <a:gd name="T68" fmla="*/ 161 w 391"/>
                <a:gd name="T69" fmla="*/ 217 h 611"/>
                <a:gd name="T70" fmla="*/ 140 w 391"/>
                <a:gd name="T71" fmla="*/ 141 h 611"/>
                <a:gd name="T72" fmla="*/ 146 w 391"/>
                <a:gd name="T73" fmla="*/ 159 h 611"/>
                <a:gd name="T74" fmla="*/ 154 w 391"/>
                <a:gd name="T75" fmla="*/ 177 h 611"/>
                <a:gd name="T76" fmla="*/ 146 w 391"/>
                <a:gd name="T77" fmla="*/ 159 h 611"/>
                <a:gd name="T78" fmla="*/ 92 w 391"/>
                <a:gd name="T79" fmla="*/ 64 h 611"/>
                <a:gd name="T80" fmla="*/ 96 w 391"/>
                <a:gd name="T81" fmla="*/ 78 h 611"/>
                <a:gd name="T82" fmla="*/ 101 w 391"/>
                <a:gd name="T83" fmla="*/ 77 h 611"/>
                <a:gd name="T84" fmla="*/ 125 w 391"/>
                <a:gd name="T85" fmla="*/ 87 h 611"/>
                <a:gd name="T86" fmla="*/ 147 w 391"/>
                <a:gd name="T87" fmla="*/ 116 h 611"/>
                <a:gd name="T88" fmla="*/ 125 w 391"/>
                <a:gd name="T89" fmla="*/ 87 h 611"/>
                <a:gd name="T90" fmla="*/ 101 w 391"/>
                <a:gd name="T91" fmla="*/ 77 h 611"/>
                <a:gd name="T92" fmla="*/ 96 w 391"/>
                <a:gd name="T93" fmla="*/ 78 h 611"/>
                <a:gd name="T94" fmla="*/ 92 w 391"/>
                <a:gd name="T95" fmla="*/ 64 h 611"/>
                <a:gd name="T96" fmla="*/ 92 w 391"/>
                <a:gd name="T97" fmla="*/ 48 h 611"/>
                <a:gd name="T98" fmla="*/ 92 w 391"/>
                <a:gd name="T99" fmla="*/ 48 h 611"/>
                <a:gd name="T100" fmla="*/ 74 w 391"/>
                <a:gd name="T101" fmla="*/ 24 h 611"/>
                <a:gd name="T102" fmla="*/ 92 w 391"/>
                <a:gd name="T103" fmla="*/ 48 h 611"/>
                <a:gd name="T104" fmla="*/ 74 w 391"/>
                <a:gd name="T105" fmla="*/ 24 h 611"/>
                <a:gd name="T106" fmla="*/ 46 w 391"/>
                <a:gd name="T107" fmla="*/ 12 h 611"/>
                <a:gd name="T108" fmla="*/ 39 w 391"/>
                <a:gd name="T109" fmla="*/ 12 h 611"/>
                <a:gd name="T110" fmla="*/ 43 w 391"/>
                <a:gd name="T111" fmla="*/ 12 h 611"/>
                <a:gd name="T112" fmla="*/ 46 w 391"/>
                <a:gd name="T113" fmla="*/ 12 h 611"/>
                <a:gd name="T114" fmla="*/ 0 w 391"/>
                <a:gd name="T115" fmla="*/ 0 h 611"/>
                <a:gd name="T116" fmla="*/ 20 w 391"/>
                <a:gd name="T117" fmla="*/ 11 h 611"/>
                <a:gd name="T118" fmla="*/ 35 w 391"/>
                <a:gd name="T119" fmla="*/ 12 h 611"/>
                <a:gd name="T120" fmla="*/ 20 w 391"/>
                <a:gd name="T121" fmla="*/ 11 h 611"/>
                <a:gd name="T122" fmla="*/ 0 w 391"/>
                <a:gd name="T123"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 h="611">
                  <a:moveTo>
                    <a:pt x="321" y="532"/>
                  </a:moveTo>
                  <a:cubicBezTo>
                    <a:pt x="318" y="532"/>
                    <a:pt x="308" y="540"/>
                    <a:pt x="308" y="541"/>
                  </a:cubicBezTo>
                  <a:cubicBezTo>
                    <a:pt x="308" y="541"/>
                    <a:pt x="308" y="541"/>
                    <a:pt x="308" y="541"/>
                  </a:cubicBezTo>
                  <a:cubicBezTo>
                    <a:pt x="307" y="541"/>
                    <a:pt x="307" y="540"/>
                    <a:pt x="307" y="539"/>
                  </a:cubicBezTo>
                  <a:cubicBezTo>
                    <a:pt x="307" y="540"/>
                    <a:pt x="307" y="541"/>
                    <a:pt x="308" y="541"/>
                  </a:cubicBezTo>
                  <a:cubicBezTo>
                    <a:pt x="308" y="541"/>
                    <a:pt x="308" y="541"/>
                    <a:pt x="308" y="541"/>
                  </a:cubicBezTo>
                  <a:cubicBezTo>
                    <a:pt x="308" y="540"/>
                    <a:pt x="318" y="532"/>
                    <a:pt x="321" y="532"/>
                  </a:cubicBezTo>
                  <a:cubicBezTo>
                    <a:pt x="322" y="532"/>
                    <a:pt x="322" y="532"/>
                    <a:pt x="322" y="532"/>
                  </a:cubicBezTo>
                  <a:cubicBezTo>
                    <a:pt x="331" y="534"/>
                    <a:pt x="332" y="536"/>
                    <a:pt x="340" y="544"/>
                  </a:cubicBezTo>
                  <a:cubicBezTo>
                    <a:pt x="343" y="548"/>
                    <a:pt x="355" y="555"/>
                    <a:pt x="358" y="560"/>
                  </a:cubicBezTo>
                  <a:cubicBezTo>
                    <a:pt x="362" y="568"/>
                    <a:pt x="368" y="572"/>
                    <a:pt x="375" y="578"/>
                  </a:cubicBezTo>
                  <a:cubicBezTo>
                    <a:pt x="380" y="584"/>
                    <a:pt x="384" y="595"/>
                    <a:pt x="388" y="600"/>
                  </a:cubicBezTo>
                  <a:cubicBezTo>
                    <a:pt x="388" y="602"/>
                    <a:pt x="391" y="608"/>
                    <a:pt x="391" y="611"/>
                  </a:cubicBezTo>
                  <a:cubicBezTo>
                    <a:pt x="391" y="607"/>
                    <a:pt x="390" y="603"/>
                    <a:pt x="388" y="600"/>
                  </a:cubicBezTo>
                  <a:cubicBezTo>
                    <a:pt x="384" y="595"/>
                    <a:pt x="380" y="584"/>
                    <a:pt x="375" y="578"/>
                  </a:cubicBezTo>
                  <a:cubicBezTo>
                    <a:pt x="368" y="572"/>
                    <a:pt x="362" y="568"/>
                    <a:pt x="358" y="560"/>
                  </a:cubicBezTo>
                  <a:cubicBezTo>
                    <a:pt x="355" y="555"/>
                    <a:pt x="343" y="548"/>
                    <a:pt x="340" y="544"/>
                  </a:cubicBezTo>
                  <a:cubicBezTo>
                    <a:pt x="332" y="536"/>
                    <a:pt x="331" y="534"/>
                    <a:pt x="322" y="532"/>
                  </a:cubicBezTo>
                  <a:cubicBezTo>
                    <a:pt x="322" y="532"/>
                    <a:pt x="322" y="532"/>
                    <a:pt x="321" y="532"/>
                  </a:cubicBezTo>
                  <a:moveTo>
                    <a:pt x="282" y="503"/>
                  </a:moveTo>
                  <a:cubicBezTo>
                    <a:pt x="282" y="506"/>
                    <a:pt x="285" y="504"/>
                    <a:pt x="292" y="510"/>
                  </a:cubicBezTo>
                  <a:cubicBezTo>
                    <a:pt x="296" y="513"/>
                    <a:pt x="310" y="518"/>
                    <a:pt x="310" y="521"/>
                  </a:cubicBezTo>
                  <a:cubicBezTo>
                    <a:pt x="310" y="521"/>
                    <a:pt x="310" y="521"/>
                    <a:pt x="310" y="521"/>
                  </a:cubicBezTo>
                  <a:cubicBezTo>
                    <a:pt x="310" y="518"/>
                    <a:pt x="296" y="513"/>
                    <a:pt x="292" y="510"/>
                  </a:cubicBezTo>
                  <a:cubicBezTo>
                    <a:pt x="285" y="504"/>
                    <a:pt x="282" y="506"/>
                    <a:pt x="282" y="503"/>
                  </a:cubicBezTo>
                  <a:moveTo>
                    <a:pt x="274" y="434"/>
                  </a:moveTo>
                  <a:cubicBezTo>
                    <a:pt x="274" y="436"/>
                    <a:pt x="275" y="438"/>
                    <a:pt x="277" y="440"/>
                  </a:cubicBezTo>
                  <a:cubicBezTo>
                    <a:pt x="279" y="442"/>
                    <a:pt x="292" y="449"/>
                    <a:pt x="292" y="456"/>
                  </a:cubicBezTo>
                  <a:cubicBezTo>
                    <a:pt x="292" y="459"/>
                    <a:pt x="292" y="461"/>
                    <a:pt x="292" y="464"/>
                  </a:cubicBezTo>
                  <a:cubicBezTo>
                    <a:pt x="292" y="461"/>
                    <a:pt x="292" y="459"/>
                    <a:pt x="292" y="456"/>
                  </a:cubicBezTo>
                  <a:cubicBezTo>
                    <a:pt x="292" y="449"/>
                    <a:pt x="279" y="442"/>
                    <a:pt x="277" y="440"/>
                  </a:cubicBezTo>
                  <a:cubicBezTo>
                    <a:pt x="275" y="438"/>
                    <a:pt x="274" y="436"/>
                    <a:pt x="274" y="434"/>
                  </a:cubicBezTo>
                  <a:moveTo>
                    <a:pt x="251" y="301"/>
                  </a:moveTo>
                  <a:cubicBezTo>
                    <a:pt x="251" y="301"/>
                    <a:pt x="251" y="301"/>
                    <a:pt x="251" y="301"/>
                  </a:cubicBezTo>
                  <a:cubicBezTo>
                    <a:pt x="253" y="309"/>
                    <a:pt x="255" y="316"/>
                    <a:pt x="260" y="321"/>
                  </a:cubicBezTo>
                  <a:cubicBezTo>
                    <a:pt x="263" y="324"/>
                    <a:pt x="271" y="330"/>
                    <a:pt x="272" y="334"/>
                  </a:cubicBezTo>
                  <a:cubicBezTo>
                    <a:pt x="273" y="341"/>
                    <a:pt x="274" y="350"/>
                    <a:pt x="275" y="358"/>
                  </a:cubicBezTo>
                  <a:cubicBezTo>
                    <a:pt x="277" y="364"/>
                    <a:pt x="278" y="371"/>
                    <a:pt x="278" y="378"/>
                  </a:cubicBezTo>
                  <a:cubicBezTo>
                    <a:pt x="278" y="385"/>
                    <a:pt x="278" y="393"/>
                    <a:pt x="278" y="400"/>
                  </a:cubicBezTo>
                  <a:cubicBezTo>
                    <a:pt x="278" y="404"/>
                    <a:pt x="279" y="410"/>
                    <a:pt x="279" y="415"/>
                  </a:cubicBezTo>
                  <a:cubicBezTo>
                    <a:pt x="279" y="410"/>
                    <a:pt x="278" y="404"/>
                    <a:pt x="278" y="400"/>
                  </a:cubicBezTo>
                  <a:cubicBezTo>
                    <a:pt x="278" y="393"/>
                    <a:pt x="278" y="385"/>
                    <a:pt x="278" y="378"/>
                  </a:cubicBezTo>
                  <a:cubicBezTo>
                    <a:pt x="278" y="371"/>
                    <a:pt x="277" y="364"/>
                    <a:pt x="275" y="358"/>
                  </a:cubicBezTo>
                  <a:cubicBezTo>
                    <a:pt x="274" y="350"/>
                    <a:pt x="273" y="341"/>
                    <a:pt x="272" y="334"/>
                  </a:cubicBezTo>
                  <a:cubicBezTo>
                    <a:pt x="271" y="330"/>
                    <a:pt x="263" y="324"/>
                    <a:pt x="260" y="321"/>
                  </a:cubicBezTo>
                  <a:cubicBezTo>
                    <a:pt x="255" y="316"/>
                    <a:pt x="253" y="309"/>
                    <a:pt x="251" y="301"/>
                  </a:cubicBezTo>
                  <a:cubicBezTo>
                    <a:pt x="251" y="301"/>
                    <a:pt x="251" y="301"/>
                    <a:pt x="251" y="301"/>
                  </a:cubicBezTo>
                  <a:moveTo>
                    <a:pt x="153" y="198"/>
                  </a:moveTo>
                  <a:cubicBezTo>
                    <a:pt x="153" y="198"/>
                    <a:pt x="153" y="198"/>
                    <a:pt x="153" y="198"/>
                  </a:cubicBezTo>
                  <a:cubicBezTo>
                    <a:pt x="153" y="203"/>
                    <a:pt x="155" y="217"/>
                    <a:pt x="161" y="217"/>
                  </a:cubicBezTo>
                  <a:cubicBezTo>
                    <a:pt x="165" y="217"/>
                    <a:pt x="173" y="216"/>
                    <a:pt x="180" y="216"/>
                  </a:cubicBezTo>
                  <a:cubicBezTo>
                    <a:pt x="183" y="216"/>
                    <a:pt x="186" y="216"/>
                    <a:pt x="188" y="217"/>
                  </a:cubicBezTo>
                  <a:cubicBezTo>
                    <a:pt x="188" y="217"/>
                    <a:pt x="189" y="217"/>
                    <a:pt x="190" y="217"/>
                  </a:cubicBezTo>
                  <a:cubicBezTo>
                    <a:pt x="192" y="217"/>
                    <a:pt x="194" y="217"/>
                    <a:pt x="196" y="216"/>
                  </a:cubicBezTo>
                  <a:cubicBezTo>
                    <a:pt x="199" y="215"/>
                    <a:pt x="201" y="214"/>
                    <a:pt x="202" y="214"/>
                  </a:cubicBezTo>
                  <a:cubicBezTo>
                    <a:pt x="203" y="214"/>
                    <a:pt x="204" y="214"/>
                    <a:pt x="204" y="216"/>
                  </a:cubicBezTo>
                  <a:cubicBezTo>
                    <a:pt x="206" y="222"/>
                    <a:pt x="208" y="232"/>
                    <a:pt x="214" y="238"/>
                  </a:cubicBezTo>
                  <a:cubicBezTo>
                    <a:pt x="217" y="242"/>
                    <a:pt x="231" y="251"/>
                    <a:pt x="233" y="260"/>
                  </a:cubicBezTo>
                  <a:cubicBezTo>
                    <a:pt x="235" y="269"/>
                    <a:pt x="241" y="271"/>
                    <a:pt x="244" y="279"/>
                  </a:cubicBezTo>
                  <a:cubicBezTo>
                    <a:pt x="244" y="279"/>
                    <a:pt x="244" y="279"/>
                    <a:pt x="244" y="279"/>
                  </a:cubicBezTo>
                  <a:cubicBezTo>
                    <a:pt x="244" y="279"/>
                    <a:pt x="244" y="279"/>
                    <a:pt x="244" y="279"/>
                  </a:cubicBezTo>
                  <a:cubicBezTo>
                    <a:pt x="241" y="271"/>
                    <a:pt x="235" y="269"/>
                    <a:pt x="233" y="260"/>
                  </a:cubicBezTo>
                  <a:cubicBezTo>
                    <a:pt x="231" y="251"/>
                    <a:pt x="217" y="242"/>
                    <a:pt x="214" y="238"/>
                  </a:cubicBezTo>
                  <a:cubicBezTo>
                    <a:pt x="208" y="232"/>
                    <a:pt x="206" y="222"/>
                    <a:pt x="204" y="216"/>
                  </a:cubicBezTo>
                  <a:cubicBezTo>
                    <a:pt x="204" y="214"/>
                    <a:pt x="203" y="214"/>
                    <a:pt x="202" y="214"/>
                  </a:cubicBezTo>
                  <a:cubicBezTo>
                    <a:pt x="201" y="214"/>
                    <a:pt x="199" y="215"/>
                    <a:pt x="196" y="216"/>
                  </a:cubicBezTo>
                  <a:cubicBezTo>
                    <a:pt x="194" y="217"/>
                    <a:pt x="192" y="217"/>
                    <a:pt x="190" y="217"/>
                  </a:cubicBezTo>
                  <a:cubicBezTo>
                    <a:pt x="189" y="217"/>
                    <a:pt x="188" y="217"/>
                    <a:pt x="188" y="217"/>
                  </a:cubicBezTo>
                  <a:cubicBezTo>
                    <a:pt x="186" y="216"/>
                    <a:pt x="183" y="216"/>
                    <a:pt x="180" y="216"/>
                  </a:cubicBezTo>
                  <a:cubicBezTo>
                    <a:pt x="173" y="216"/>
                    <a:pt x="165" y="217"/>
                    <a:pt x="161" y="217"/>
                  </a:cubicBezTo>
                  <a:cubicBezTo>
                    <a:pt x="155" y="217"/>
                    <a:pt x="153" y="203"/>
                    <a:pt x="153" y="198"/>
                  </a:cubicBezTo>
                  <a:moveTo>
                    <a:pt x="140" y="141"/>
                  </a:moveTo>
                  <a:cubicBezTo>
                    <a:pt x="140" y="141"/>
                    <a:pt x="140" y="141"/>
                    <a:pt x="140" y="141"/>
                  </a:cubicBezTo>
                  <a:cubicBezTo>
                    <a:pt x="140" y="149"/>
                    <a:pt x="145" y="151"/>
                    <a:pt x="146" y="159"/>
                  </a:cubicBezTo>
                  <a:cubicBezTo>
                    <a:pt x="148" y="165"/>
                    <a:pt x="153" y="170"/>
                    <a:pt x="154" y="177"/>
                  </a:cubicBezTo>
                  <a:cubicBezTo>
                    <a:pt x="154" y="177"/>
                    <a:pt x="154" y="177"/>
                    <a:pt x="154" y="177"/>
                  </a:cubicBezTo>
                  <a:cubicBezTo>
                    <a:pt x="154" y="177"/>
                    <a:pt x="154" y="177"/>
                    <a:pt x="154" y="177"/>
                  </a:cubicBezTo>
                  <a:cubicBezTo>
                    <a:pt x="153" y="170"/>
                    <a:pt x="148" y="165"/>
                    <a:pt x="146" y="159"/>
                  </a:cubicBezTo>
                  <a:cubicBezTo>
                    <a:pt x="145" y="151"/>
                    <a:pt x="140" y="149"/>
                    <a:pt x="140" y="141"/>
                  </a:cubicBezTo>
                  <a:moveTo>
                    <a:pt x="92" y="64"/>
                  </a:moveTo>
                  <a:cubicBezTo>
                    <a:pt x="92" y="67"/>
                    <a:pt x="92" y="69"/>
                    <a:pt x="92" y="71"/>
                  </a:cubicBezTo>
                  <a:cubicBezTo>
                    <a:pt x="94" y="77"/>
                    <a:pt x="95" y="78"/>
                    <a:pt x="96" y="78"/>
                  </a:cubicBezTo>
                  <a:cubicBezTo>
                    <a:pt x="97" y="78"/>
                    <a:pt x="98" y="78"/>
                    <a:pt x="98" y="78"/>
                  </a:cubicBezTo>
                  <a:cubicBezTo>
                    <a:pt x="99" y="77"/>
                    <a:pt x="100" y="77"/>
                    <a:pt x="101" y="77"/>
                  </a:cubicBezTo>
                  <a:cubicBezTo>
                    <a:pt x="102" y="77"/>
                    <a:pt x="104" y="77"/>
                    <a:pt x="105" y="78"/>
                  </a:cubicBezTo>
                  <a:cubicBezTo>
                    <a:pt x="111" y="79"/>
                    <a:pt x="120" y="82"/>
                    <a:pt x="125" y="87"/>
                  </a:cubicBezTo>
                  <a:cubicBezTo>
                    <a:pt x="128" y="91"/>
                    <a:pt x="144" y="96"/>
                    <a:pt x="145" y="101"/>
                  </a:cubicBezTo>
                  <a:cubicBezTo>
                    <a:pt x="146" y="106"/>
                    <a:pt x="147" y="111"/>
                    <a:pt x="147" y="116"/>
                  </a:cubicBezTo>
                  <a:cubicBezTo>
                    <a:pt x="147" y="111"/>
                    <a:pt x="146" y="106"/>
                    <a:pt x="145" y="101"/>
                  </a:cubicBezTo>
                  <a:cubicBezTo>
                    <a:pt x="144" y="96"/>
                    <a:pt x="128" y="91"/>
                    <a:pt x="125" y="87"/>
                  </a:cubicBezTo>
                  <a:cubicBezTo>
                    <a:pt x="120" y="82"/>
                    <a:pt x="111" y="79"/>
                    <a:pt x="105" y="78"/>
                  </a:cubicBezTo>
                  <a:cubicBezTo>
                    <a:pt x="104" y="77"/>
                    <a:pt x="102" y="77"/>
                    <a:pt x="101" y="77"/>
                  </a:cubicBezTo>
                  <a:cubicBezTo>
                    <a:pt x="100" y="77"/>
                    <a:pt x="99" y="77"/>
                    <a:pt x="98" y="78"/>
                  </a:cubicBezTo>
                  <a:cubicBezTo>
                    <a:pt x="98" y="78"/>
                    <a:pt x="97" y="78"/>
                    <a:pt x="96" y="78"/>
                  </a:cubicBezTo>
                  <a:cubicBezTo>
                    <a:pt x="95" y="78"/>
                    <a:pt x="94" y="77"/>
                    <a:pt x="92" y="71"/>
                  </a:cubicBezTo>
                  <a:cubicBezTo>
                    <a:pt x="92" y="69"/>
                    <a:pt x="92" y="67"/>
                    <a:pt x="92" y="64"/>
                  </a:cubicBezTo>
                  <a:moveTo>
                    <a:pt x="92" y="48"/>
                  </a:moveTo>
                  <a:cubicBezTo>
                    <a:pt x="92" y="48"/>
                    <a:pt x="92" y="48"/>
                    <a:pt x="92" y="48"/>
                  </a:cubicBezTo>
                  <a:cubicBezTo>
                    <a:pt x="92" y="48"/>
                    <a:pt x="92" y="48"/>
                    <a:pt x="92" y="48"/>
                  </a:cubicBezTo>
                  <a:cubicBezTo>
                    <a:pt x="92" y="48"/>
                    <a:pt x="92" y="48"/>
                    <a:pt x="92" y="48"/>
                  </a:cubicBezTo>
                  <a:moveTo>
                    <a:pt x="73" y="23"/>
                  </a:moveTo>
                  <a:cubicBezTo>
                    <a:pt x="74" y="23"/>
                    <a:pt x="74" y="24"/>
                    <a:pt x="74" y="24"/>
                  </a:cubicBezTo>
                  <a:cubicBezTo>
                    <a:pt x="78" y="26"/>
                    <a:pt x="89" y="35"/>
                    <a:pt x="90" y="40"/>
                  </a:cubicBezTo>
                  <a:cubicBezTo>
                    <a:pt x="90" y="42"/>
                    <a:pt x="92" y="46"/>
                    <a:pt x="92" y="48"/>
                  </a:cubicBezTo>
                  <a:cubicBezTo>
                    <a:pt x="92" y="46"/>
                    <a:pt x="90" y="42"/>
                    <a:pt x="90" y="40"/>
                  </a:cubicBezTo>
                  <a:cubicBezTo>
                    <a:pt x="90" y="35"/>
                    <a:pt x="78" y="26"/>
                    <a:pt x="74" y="24"/>
                  </a:cubicBezTo>
                  <a:cubicBezTo>
                    <a:pt x="74" y="24"/>
                    <a:pt x="74" y="23"/>
                    <a:pt x="73" y="23"/>
                  </a:cubicBezTo>
                  <a:moveTo>
                    <a:pt x="46" y="12"/>
                  </a:moveTo>
                  <a:cubicBezTo>
                    <a:pt x="45" y="12"/>
                    <a:pt x="44" y="12"/>
                    <a:pt x="43" y="12"/>
                  </a:cubicBezTo>
                  <a:cubicBezTo>
                    <a:pt x="41" y="12"/>
                    <a:pt x="40" y="12"/>
                    <a:pt x="39" y="12"/>
                  </a:cubicBezTo>
                  <a:cubicBezTo>
                    <a:pt x="39" y="12"/>
                    <a:pt x="39" y="12"/>
                    <a:pt x="39" y="12"/>
                  </a:cubicBezTo>
                  <a:cubicBezTo>
                    <a:pt x="40" y="12"/>
                    <a:pt x="41" y="12"/>
                    <a:pt x="43" y="12"/>
                  </a:cubicBezTo>
                  <a:cubicBezTo>
                    <a:pt x="44" y="12"/>
                    <a:pt x="45" y="12"/>
                    <a:pt x="46" y="12"/>
                  </a:cubicBezTo>
                  <a:cubicBezTo>
                    <a:pt x="46" y="12"/>
                    <a:pt x="46" y="12"/>
                    <a:pt x="46" y="12"/>
                  </a:cubicBezTo>
                  <a:moveTo>
                    <a:pt x="0" y="0"/>
                  </a:moveTo>
                  <a:cubicBezTo>
                    <a:pt x="0" y="0"/>
                    <a:pt x="0" y="0"/>
                    <a:pt x="0" y="0"/>
                  </a:cubicBezTo>
                  <a:cubicBezTo>
                    <a:pt x="4" y="5"/>
                    <a:pt x="8" y="11"/>
                    <a:pt x="16" y="11"/>
                  </a:cubicBezTo>
                  <a:cubicBezTo>
                    <a:pt x="18" y="11"/>
                    <a:pt x="19" y="11"/>
                    <a:pt x="20" y="11"/>
                  </a:cubicBezTo>
                  <a:cubicBezTo>
                    <a:pt x="25" y="11"/>
                    <a:pt x="30" y="11"/>
                    <a:pt x="34" y="12"/>
                  </a:cubicBezTo>
                  <a:cubicBezTo>
                    <a:pt x="35" y="12"/>
                    <a:pt x="35" y="12"/>
                    <a:pt x="35" y="12"/>
                  </a:cubicBezTo>
                  <a:cubicBezTo>
                    <a:pt x="35" y="12"/>
                    <a:pt x="35" y="12"/>
                    <a:pt x="34" y="12"/>
                  </a:cubicBezTo>
                  <a:cubicBezTo>
                    <a:pt x="30" y="11"/>
                    <a:pt x="25" y="11"/>
                    <a:pt x="20" y="11"/>
                  </a:cubicBezTo>
                  <a:cubicBezTo>
                    <a:pt x="19" y="11"/>
                    <a:pt x="18" y="11"/>
                    <a:pt x="16" y="11"/>
                  </a:cubicBezTo>
                  <a:cubicBezTo>
                    <a:pt x="8" y="11"/>
                    <a:pt x="4" y="5"/>
                    <a:pt x="0" y="0"/>
                  </a:cubicBezTo>
                  <a:cubicBezTo>
                    <a:pt x="0" y="0"/>
                    <a:pt x="0"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2" name="Freeform 300"/>
            <p:cNvSpPr>
              <a:spLocks/>
            </p:cNvSpPr>
            <p:nvPr/>
          </p:nvSpPr>
          <p:spPr bwMode="auto">
            <a:xfrm>
              <a:off x="2066395" y="1567135"/>
              <a:ext cx="1268683" cy="718436"/>
            </a:xfrm>
            <a:custGeom>
              <a:avLst/>
              <a:gdLst>
                <a:gd name="T0" fmla="*/ 330 w 989"/>
                <a:gd name="T1" fmla="*/ 37 h 542"/>
                <a:gd name="T2" fmla="*/ 299 w 989"/>
                <a:gd name="T3" fmla="*/ 154 h 542"/>
                <a:gd name="T4" fmla="*/ 243 w 989"/>
                <a:gd name="T5" fmla="*/ 256 h 542"/>
                <a:gd name="T6" fmla="*/ 174 w 989"/>
                <a:gd name="T7" fmla="*/ 272 h 542"/>
                <a:gd name="T8" fmla="*/ 97 w 989"/>
                <a:gd name="T9" fmla="*/ 267 h 542"/>
                <a:gd name="T10" fmla="*/ 31 w 989"/>
                <a:gd name="T11" fmla="*/ 305 h 542"/>
                <a:gd name="T12" fmla="*/ 26 w 989"/>
                <a:gd name="T13" fmla="*/ 358 h 542"/>
                <a:gd name="T14" fmla="*/ 113 w 989"/>
                <a:gd name="T15" fmla="*/ 408 h 542"/>
                <a:gd name="T16" fmla="*/ 183 w 989"/>
                <a:gd name="T17" fmla="*/ 449 h 542"/>
                <a:gd name="T18" fmla="*/ 259 w 989"/>
                <a:gd name="T19" fmla="*/ 446 h 542"/>
                <a:gd name="T20" fmla="*/ 369 w 989"/>
                <a:gd name="T21" fmla="*/ 414 h 542"/>
                <a:gd name="T22" fmla="*/ 420 w 989"/>
                <a:gd name="T23" fmla="*/ 467 h 542"/>
                <a:gd name="T24" fmla="*/ 476 w 989"/>
                <a:gd name="T25" fmla="*/ 487 h 542"/>
                <a:gd name="T26" fmla="*/ 551 w 989"/>
                <a:gd name="T27" fmla="*/ 511 h 542"/>
                <a:gd name="T28" fmla="*/ 600 w 989"/>
                <a:gd name="T29" fmla="*/ 484 h 542"/>
                <a:gd name="T30" fmla="*/ 730 w 989"/>
                <a:gd name="T31" fmla="*/ 535 h 542"/>
                <a:gd name="T32" fmla="*/ 792 w 989"/>
                <a:gd name="T33" fmla="*/ 499 h 542"/>
                <a:gd name="T34" fmla="*/ 816 w 989"/>
                <a:gd name="T35" fmla="*/ 490 h 542"/>
                <a:gd name="T36" fmla="*/ 829 w 989"/>
                <a:gd name="T37" fmla="*/ 453 h 542"/>
                <a:gd name="T38" fmla="*/ 812 w 989"/>
                <a:gd name="T39" fmla="*/ 417 h 542"/>
                <a:gd name="T40" fmla="*/ 836 w 989"/>
                <a:gd name="T41" fmla="*/ 392 h 542"/>
                <a:gd name="T42" fmla="*/ 840 w 989"/>
                <a:gd name="T43" fmla="*/ 338 h 542"/>
                <a:gd name="T44" fmla="*/ 859 w 989"/>
                <a:gd name="T45" fmla="*/ 326 h 542"/>
                <a:gd name="T46" fmla="*/ 871 w 989"/>
                <a:gd name="T47" fmla="*/ 331 h 542"/>
                <a:gd name="T48" fmla="*/ 898 w 989"/>
                <a:gd name="T49" fmla="*/ 331 h 542"/>
                <a:gd name="T50" fmla="*/ 899 w 989"/>
                <a:gd name="T51" fmla="*/ 330 h 542"/>
                <a:gd name="T52" fmla="*/ 944 w 989"/>
                <a:gd name="T53" fmla="*/ 303 h 542"/>
                <a:gd name="T54" fmla="*/ 969 w 989"/>
                <a:gd name="T55" fmla="*/ 253 h 542"/>
                <a:gd name="T56" fmla="*/ 983 w 989"/>
                <a:gd name="T57" fmla="*/ 242 h 542"/>
                <a:gd name="T58" fmla="*/ 951 w 989"/>
                <a:gd name="T59" fmla="*/ 213 h 542"/>
                <a:gd name="T60" fmla="*/ 932 w 989"/>
                <a:gd name="T61" fmla="*/ 208 h 542"/>
                <a:gd name="T62" fmla="*/ 894 w 989"/>
                <a:gd name="T63" fmla="*/ 216 h 542"/>
                <a:gd name="T64" fmla="*/ 872 w 989"/>
                <a:gd name="T65" fmla="*/ 210 h 542"/>
                <a:gd name="T66" fmla="*/ 784 w 989"/>
                <a:gd name="T67" fmla="*/ 134 h 542"/>
                <a:gd name="T68" fmla="*/ 764 w 989"/>
                <a:gd name="T69" fmla="*/ 111 h 542"/>
                <a:gd name="T70" fmla="*/ 753 w 989"/>
                <a:gd name="T71" fmla="*/ 117 h 542"/>
                <a:gd name="T72" fmla="*/ 753 w 989"/>
                <a:gd name="T73" fmla="*/ 117 h 542"/>
                <a:gd name="T74" fmla="*/ 730 w 989"/>
                <a:gd name="T75" fmla="*/ 126 h 542"/>
                <a:gd name="T76" fmla="*/ 717 w 989"/>
                <a:gd name="T77" fmla="*/ 101 h 542"/>
                <a:gd name="T78" fmla="*/ 713 w 989"/>
                <a:gd name="T79" fmla="*/ 48 h 542"/>
                <a:gd name="T80" fmla="*/ 649 w 989"/>
                <a:gd name="T81" fmla="*/ 27 h 542"/>
                <a:gd name="T82" fmla="*/ 589 w 989"/>
                <a:gd name="T83" fmla="*/ 30 h 542"/>
                <a:gd name="T84" fmla="*/ 574 w 989"/>
                <a:gd name="T85" fmla="*/ 13 h 542"/>
                <a:gd name="T86" fmla="*/ 549 w 989"/>
                <a:gd name="T87" fmla="*/ 10 h 542"/>
                <a:gd name="T88" fmla="*/ 514 w 989"/>
                <a:gd name="T89" fmla="*/ 16 h 542"/>
                <a:gd name="T90" fmla="*/ 507 w 989"/>
                <a:gd name="T91" fmla="*/ 10 h 542"/>
                <a:gd name="T92" fmla="*/ 506 w 989"/>
                <a:gd name="T93" fmla="*/ 10 h 542"/>
                <a:gd name="T94" fmla="*/ 504 w 989"/>
                <a:gd name="T95" fmla="*/ 9 h 542"/>
                <a:gd name="T96" fmla="*/ 486 w 989"/>
                <a:gd name="T97" fmla="*/ 2 h 542"/>
                <a:gd name="T98" fmla="*/ 456 w 989"/>
                <a:gd name="T99" fmla="*/ 13 h 542"/>
                <a:gd name="T100" fmla="*/ 409 w 989"/>
                <a:gd name="T101" fmla="*/ 26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9" h="542">
                  <a:moveTo>
                    <a:pt x="383" y="0"/>
                  </a:moveTo>
                  <a:cubicBezTo>
                    <a:pt x="379" y="0"/>
                    <a:pt x="375" y="2"/>
                    <a:pt x="374" y="6"/>
                  </a:cubicBezTo>
                  <a:cubicBezTo>
                    <a:pt x="373" y="11"/>
                    <a:pt x="371" y="35"/>
                    <a:pt x="363" y="35"/>
                  </a:cubicBezTo>
                  <a:cubicBezTo>
                    <a:pt x="359" y="35"/>
                    <a:pt x="355" y="35"/>
                    <a:pt x="350" y="35"/>
                  </a:cubicBezTo>
                  <a:cubicBezTo>
                    <a:pt x="344" y="35"/>
                    <a:pt x="337" y="35"/>
                    <a:pt x="330" y="37"/>
                  </a:cubicBezTo>
                  <a:cubicBezTo>
                    <a:pt x="321" y="39"/>
                    <a:pt x="315" y="45"/>
                    <a:pt x="321" y="57"/>
                  </a:cubicBezTo>
                  <a:cubicBezTo>
                    <a:pt x="325" y="64"/>
                    <a:pt x="327" y="74"/>
                    <a:pt x="321" y="84"/>
                  </a:cubicBezTo>
                  <a:cubicBezTo>
                    <a:pt x="314" y="97"/>
                    <a:pt x="309" y="95"/>
                    <a:pt x="297" y="101"/>
                  </a:cubicBezTo>
                  <a:cubicBezTo>
                    <a:pt x="280" y="109"/>
                    <a:pt x="286" y="105"/>
                    <a:pt x="290" y="121"/>
                  </a:cubicBezTo>
                  <a:cubicBezTo>
                    <a:pt x="294" y="134"/>
                    <a:pt x="299" y="137"/>
                    <a:pt x="299" y="154"/>
                  </a:cubicBezTo>
                  <a:cubicBezTo>
                    <a:pt x="299" y="167"/>
                    <a:pt x="303" y="174"/>
                    <a:pt x="285" y="174"/>
                  </a:cubicBezTo>
                  <a:cubicBezTo>
                    <a:pt x="280" y="174"/>
                    <a:pt x="260" y="176"/>
                    <a:pt x="256" y="181"/>
                  </a:cubicBezTo>
                  <a:cubicBezTo>
                    <a:pt x="251" y="185"/>
                    <a:pt x="245" y="188"/>
                    <a:pt x="245" y="199"/>
                  </a:cubicBezTo>
                  <a:cubicBezTo>
                    <a:pt x="245" y="210"/>
                    <a:pt x="246" y="219"/>
                    <a:pt x="246" y="230"/>
                  </a:cubicBezTo>
                  <a:cubicBezTo>
                    <a:pt x="246" y="235"/>
                    <a:pt x="248" y="256"/>
                    <a:pt x="243" y="256"/>
                  </a:cubicBezTo>
                  <a:cubicBezTo>
                    <a:pt x="241" y="256"/>
                    <a:pt x="237" y="256"/>
                    <a:pt x="232" y="256"/>
                  </a:cubicBezTo>
                  <a:cubicBezTo>
                    <a:pt x="223" y="256"/>
                    <a:pt x="212" y="256"/>
                    <a:pt x="212" y="257"/>
                  </a:cubicBezTo>
                  <a:cubicBezTo>
                    <a:pt x="212" y="272"/>
                    <a:pt x="208" y="269"/>
                    <a:pt x="197" y="274"/>
                  </a:cubicBezTo>
                  <a:cubicBezTo>
                    <a:pt x="193" y="276"/>
                    <a:pt x="189" y="277"/>
                    <a:pt x="185" y="277"/>
                  </a:cubicBezTo>
                  <a:cubicBezTo>
                    <a:pt x="181" y="277"/>
                    <a:pt x="177" y="276"/>
                    <a:pt x="174" y="272"/>
                  </a:cubicBezTo>
                  <a:cubicBezTo>
                    <a:pt x="169" y="268"/>
                    <a:pt x="159" y="260"/>
                    <a:pt x="150" y="257"/>
                  </a:cubicBezTo>
                  <a:cubicBezTo>
                    <a:pt x="146" y="257"/>
                    <a:pt x="142" y="256"/>
                    <a:pt x="138" y="256"/>
                  </a:cubicBezTo>
                  <a:cubicBezTo>
                    <a:pt x="133" y="256"/>
                    <a:pt x="128" y="257"/>
                    <a:pt x="126" y="263"/>
                  </a:cubicBezTo>
                  <a:cubicBezTo>
                    <a:pt x="125" y="269"/>
                    <a:pt x="118" y="285"/>
                    <a:pt x="108" y="285"/>
                  </a:cubicBezTo>
                  <a:cubicBezTo>
                    <a:pt x="89" y="285"/>
                    <a:pt x="107" y="274"/>
                    <a:pt x="97" y="267"/>
                  </a:cubicBezTo>
                  <a:cubicBezTo>
                    <a:pt x="92" y="263"/>
                    <a:pt x="84" y="256"/>
                    <a:pt x="73" y="256"/>
                  </a:cubicBezTo>
                  <a:cubicBezTo>
                    <a:pt x="72" y="256"/>
                    <a:pt x="65" y="255"/>
                    <a:pt x="58" y="255"/>
                  </a:cubicBezTo>
                  <a:cubicBezTo>
                    <a:pt x="53" y="255"/>
                    <a:pt x="49" y="255"/>
                    <a:pt x="48" y="257"/>
                  </a:cubicBezTo>
                  <a:cubicBezTo>
                    <a:pt x="44" y="265"/>
                    <a:pt x="43" y="271"/>
                    <a:pt x="40" y="279"/>
                  </a:cubicBezTo>
                  <a:cubicBezTo>
                    <a:pt x="39" y="286"/>
                    <a:pt x="36" y="300"/>
                    <a:pt x="31" y="305"/>
                  </a:cubicBezTo>
                  <a:cubicBezTo>
                    <a:pt x="26" y="310"/>
                    <a:pt x="21" y="316"/>
                    <a:pt x="15" y="323"/>
                  </a:cubicBezTo>
                  <a:cubicBezTo>
                    <a:pt x="11" y="328"/>
                    <a:pt x="0" y="332"/>
                    <a:pt x="2" y="338"/>
                  </a:cubicBezTo>
                  <a:cubicBezTo>
                    <a:pt x="2" y="338"/>
                    <a:pt x="2" y="338"/>
                    <a:pt x="2" y="338"/>
                  </a:cubicBezTo>
                  <a:cubicBezTo>
                    <a:pt x="2" y="338"/>
                    <a:pt x="2" y="338"/>
                    <a:pt x="2" y="338"/>
                  </a:cubicBezTo>
                  <a:cubicBezTo>
                    <a:pt x="8" y="353"/>
                    <a:pt x="17" y="349"/>
                    <a:pt x="26" y="358"/>
                  </a:cubicBezTo>
                  <a:cubicBezTo>
                    <a:pt x="33" y="365"/>
                    <a:pt x="40" y="371"/>
                    <a:pt x="50" y="376"/>
                  </a:cubicBezTo>
                  <a:cubicBezTo>
                    <a:pt x="59" y="381"/>
                    <a:pt x="73" y="390"/>
                    <a:pt x="82" y="392"/>
                  </a:cubicBezTo>
                  <a:cubicBezTo>
                    <a:pt x="86" y="399"/>
                    <a:pt x="93" y="405"/>
                    <a:pt x="101" y="407"/>
                  </a:cubicBezTo>
                  <a:cubicBezTo>
                    <a:pt x="103" y="407"/>
                    <a:pt x="107" y="408"/>
                    <a:pt x="111" y="408"/>
                  </a:cubicBezTo>
                  <a:cubicBezTo>
                    <a:pt x="112" y="408"/>
                    <a:pt x="112" y="408"/>
                    <a:pt x="113" y="408"/>
                  </a:cubicBezTo>
                  <a:cubicBezTo>
                    <a:pt x="114" y="408"/>
                    <a:pt x="115" y="408"/>
                    <a:pt x="116" y="408"/>
                  </a:cubicBezTo>
                  <a:cubicBezTo>
                    <a:pt x="122" y="408"/>
                    <a:pt x="127" y="408"/>
                    <a:pt x="132" y="409"/>
                  </a:cubicBezTo>
                  <a:cubicBezTo>
                    <a:pt x="139" y="411"/>
                    <a:pt x="155" y="418"/>
                    <a:pt x="159" y="427"/>
                  </a:cubicBezTo>
                  <a:cubicBezTo>
                    <a:pt x="161" y="431"/>
                    <a:pt x="172" y="449"/>
                    <a:pt x="181" y="449"/>
                  </a:cubicBezTo>
                  <a:cubicBezTo>
                    <a:pt x="182" y="449"/>
                    <a:pt x="182" y="449"/>
                    <a:pt x="183" y="449"/>
                  </a:cubicBezTo>
                  <a:cubicBezTo>
                    <a:pt x="186" y="448"/>
                    <a:pt x="201" y="434"/>
                    <a:pt x="209" y="434"/>
                  </a:cubicBezTo>
                  <a:cubicBezTo>
                    <a:pt x="211" y="434"/>
                    <a:pt x="213" y="435"/>
                    <a:pt x="214" y="436"/>
                  </a:cubicBezTo>
                  <a:cubicBezTo>
                    <a:pt x="217" y="441"/>
                    <a:pt x="228" y="456"/>
                    <a:pt x="237" y="456"/>
                  </a:cubicBezTo>
                  <a:cubicBezTo>
                    <a:pt x="239" y="456"/>
                    <a:pt x="241" y="456"/>
                    <a:pt x="243" y="454"/>
                  </a:cubicBezTo>
                  <a:cubicBezTo>
                    <a:pt x="248" y="451"/>
                    <a:pt x="253" y="446"/>
                    <a:pt x="259" y="446"/>
                  </a:cubicBezTo>
                  <a:cubicBezTo>
                    <a:pt x="262" y="446"/>
                    <a:pt x="265" y="447"/>
                    <a:pt x="268" y="451"/>
                  </a:cubicBezTo>
                  <a:cubicBezTo>
                    <a:pt x="273" y="455"/>
                    <a:pt x="280" y="467"/>
                    <a:pt x="287" y="467"/>
                  </a:cubicBezTo>
                  <a:cubicBezTo>
                    <a:pt x="299" y="467"/>
                    <a:pt x="308" y="461"/>
                    <a:pt x="314" y="449"/>
                  </a:cubicBezTo>
                  <a:cubicBezTo>
                    <a:pt x="319" y="439"/>
                    <a:pt x="327" y="432"/>
                    <a:pt x="336" y="427"/>
                  </a:cubicBezTo>
                  <a:cubicBezTo>
                    <a:pt x="346" y="422"/>
                    <a:pt x="355" y="418"/>
                    <a:pt x="369" y="414"/>
                  </a:cubicBezTo>
                  <a:cubicBezTo>
                    <a:pt x="371" y="414"/>
                    <a:pt x="374" y="413"/>
                    <a:pt x="375" y="413"/>
                  </a:cubicBezTo>
                  <a:cubicBezTo>
                    <a:pt x="381" y="413"/>
                    <a:pt x="382" y="416"/>
                    <a:pt x="382" y="423"/>
                  </a:cubicBezTo>
                  <a:cubicBezTo>
                    <a:pt x="382" y="425"/>
                    <a:pt x="381" y="429"/>
                    <a:pt x="381" y="432"/>
                  </a:cubicBezTo>
                  <a:cubicBezTo>
                    <a:pt x="381" y="448"/>
                    <a:pt x="383" y="448"/>
                    <a:pt x="394" y="456"/>
                  </a:cubicBezTo>
                  <a:cubicBezTo>
                    <a:pt x="397" y="458"/>
                    <a:pt x="416" y="462"/>
                    <a:pt x="420" y="467"/>
                  </a:cubicBezTo>
                  <a:cubicBezTo>
                    <a:pt x="426" y="475"/>
                    <a:pt x="427" y="480"/>
                    <a:pt x="432" y="491"/>
                  </a:cubicBezTo>
                  <a:cubicBezTo>
                    <a:pt x="433" y="493"/>
                    <a:pt x="448" y="508"/>
                    <a:pt x="456" y="508"/>
                  </a:cubicBezTo>
                  <a:cubicBezTo>
                    <a:pt x="458" y="508"/>
                    <a:pt x="459" y="507"/>
                    <a:pt x="460" y="505"/>
                  </a:cubicBezTo>
                  <a:cubicBezTo>
                    <a:pt x="461" y="502"/>
                    <a:pt x="467" y="487"/>
                    <a:pt x="474" y="487"/>
                  </a:cubicBezTo>
                  <a:cubicBezTo>
                    <a:pt x="475" y="487"/>
                    <a:pt x="475" y="487"/>
                    <a:pt x="476" y="487"/>
                  </a:cubicBezTo>
                  <a:cubicBezTo>
                    <a:pt x="484" y="491"/>
                    <a:pt x="488" y="512"/>
                    <a:pt x="494" y="512"/>
                  </a:cubicBezTo>
                  <a:cubicBezTo>
                    <a:pt x="494" y="512"/>
                    <a:pt x="495" y="512"/>
                    <a:pt x="496" y="511"/>
                  </a:cubicBezTo>
                  <a:cubicBezTo>
                    <a:pt x="499" y="508"/>
                    <a:pt x="509" y="492"/>
                    <a:pt x="517" y="492"/>
                  </a:cubicBezTo>
                  <a:cubicBezTo>
                    <a:pt x="519" y="492"/>
                    <a:pt x="520" y="493"/>
                    <a:pt x="522" y="494"/>
                  </a:cubicBezTo>
                  <a:cubicBezTo>
                    <a:pt x="529" y="502"/>
                    <a:pt x="543" y="503"/>
                    <a:pt x="551" y="511"/>
                  </a:cubicBezTo>
                  <a:cubicBezTo>
                    <a:pt x="555" y="515"/>
                    <a:pt x="558" y="517"/>
                    <a:pt x="560" y="517"/>
                  </a:cubicBezTo>
                  <a:cubicBezTo>
                    <a:pt x="563" y="517"/>
                    <a:pt x="565" y="511"/>
                    <a:pt x="571" y="505"/>
                  </a:cubicBezTo>
                  <a:cubicBezTo>
                    <a:pt x="578" y="498"/>
                    <a:pt x="572" y="483"/>
                    <a:pt x="582" y="478"/>
                  </a:cubicBezTo>
                  <a:cubicBezTo>
                    <a:pt x="586" y="476"/>
                    <a:pt x="588" y="475"/>
                    <a:pt x="590" y="475"/>
                  </a:cubicBezTo>
                  <a:cubicBezTo>
                    <a:pt x="595" y="475"/>
                    <a:pt x="595" y="481"/>
                    <a:pt x="600" y="484"/>
                  </a:cubicBezTo>
                  <a:cubicBezTo>
                    <a:pt x="610" y="489"/>
                    <a:pt x="618" y="492"/>
                    <a:pt x="627" y="496"/>
                  </a:cubicBezTo>
                  <a:cubicBezTo>
                    <a:pt x="637" y="501"/>
                    <a:pt x="645" y="507"/>
                    <a:pt x="655" y="509"/>
                  </a:cubicBezTo>
                  <a:cubicBezTo>
                    <a:pt x="668" y="512"/>
                    <a:pt x="671" y="523"/>
                    <a:pt x="682" y="527"/>
                  </a:cubicBezTo>
                  <a:cubicBezTo>
                    <a:pt x="689" y="530"/>
                    <a:pt x="697" y="542"/>
                    <a:pt x="708" y="542"/>
                  </a:cubicBezTo>
                  <a:cubicBezTo>
                    <a:pt x="719" y="542"/>
                    <a:pt x="722" y="538"/>
                    <a:pt x="730" y="535"/>
                  </a:cubicBezTo>
                  <a:cubicBezTo>
                    <a:pt x="738" y="530"/>
                    <a:pt x="748" y="534"/>
                    <a:pt x="759" y="531"/>
                  </a:cubicBezTo>
                  <a:cubicBezTo>
                    <a:pt x="774" y="527"/>
                    <a:pt x="771" y="530"/>
                    <a:pt x="775" y="515"/>
                  </a:cubicBezTo>
                  <a:cubicBezTo>
                    <a:pt x="779" y="500"/>
                    <a:pt x="780" y="503"/>
                    <a:pt x="786" y="502"/>
                  </a:cubicBezTo>
                  <a:cubicBezTo>
                    <a:pt x="786" y="502"/>
                    <a:pt x="786" y="502"/>
                    <a:pt x="786" y="502"/>
                  </a:cubicBezTo>
                  <a:cubicBezTo>
                    <a:pt x="789" y="500"/>
                    <a:pt x="790" y="499"/>
                    <a:pt x="792" y="499"/>
                  </a:cubicBezTo>
                  <a:cubicBezTo>
                    <a:pt x="792" y="499"/>
                    <a:pt x="793" y="499"/>
                    <a:pt x="794" y="500"/>
                  </a:cubicBezTo>
                  <a:cubicBezTo>
                    <a:pt x="796" y="500"/>
                    <a:pt x="797" y="500"/>
                    <a:pt x="798" y="499"/>
                  </a:cubicBezTo>
                  <a:cubicBezTo>
                    <a:pt x="798" y="499"/>
                    <a:pt x="798" y="499"/>
                    <a:pt x="798" y="499"/>
                  </a:cubicBezTo>
                  <a:cubicBezTo>
                    <a:pt x="798" y="499"/>
                    <a:pt x="799" y="499"/>
                    <a:pt x="799" y="498"/>
                  </a:cubicBezTo>
                  <a:cubicBezTo>
                    <a:pt x="804" y="494"/>
                    <a:pt x="811" y="495"/>
                    <a:pt x="816" y="490"/>
                  </a:cubicBezTo>
                  <a:cubicBezTo>
                    <a:pt x="819" y="487"/>
                    <a:pt x="826" y="478"/>
                    <a:pt x="827" y="473"/>
                  </a:cubicBezTo>
                  <a:cubicBezTo>
                    <a:pt x="827" y="473"/>
                    <a:pt x="827" y="472"/>
                    <a:pt x="827" y="472"/>
                  </a:cubicBezTo>
                  <a:cubicBezTo>
                    <a:pt x="828" y="470"/>
                    <a:pt x="830" y="463"/>
                    <a:pt x="830" y="458"/>
                  </a:cubicBezTo>
                  <a:cubicBezTo>
                    <a:pt x="830" y="456"/>
                    <a:pt x="830" y="454"/>
                    <a:pt x="829" y="453"/>
                  </a:cubicBezTo>
                  <a:cubicBezTo>
                    <a:pt x="829" y="453"/>
                    <a:pt x="829" y="453"/>
                    <a:pt x="829" y="453"/>
                  </a:cubicBezTo>
                  <a:cubicBezTo>
                    <a:pt x="826" y="451"/>
                    <a:pt x="824" y="447"/>
                    <a:pt x="821" y="444"/>
                  </a:cubicBezTo>
                  <a:cubicBezTo>
                    <a:pt x="820" y="442"/>
                    <a:pt x="819" y="440"/>
                    <a:pt x="818" y="439"/>
                  </a:cubicBezTo>
                  <a:cubicBezTo>
                    <a:pt x="816" y="434"/>
                    <a:pt x="813" y="429"/>
                    <a:pt x="812" y="423"/>
                  </a:cubicBezTo>
                  <a:cubicBezTo>
                    <a:pt x="812" y="422"/>
                    <a:pt x="812" y="420"/>
                    <a:pt x="812" y="418"/>
                  </a:cubicBezTo>
                  <a:cubicBezTo>
                    <a:pt x="812" y="418"/>
                    <a:pt x="812" y="417"/>
                    <a:pt x="812" y="417"/>
                  </a:cubicBezTo>
                  <a:cubicBezTo>
                    <a:pt x="812" y="409"/>
                    <a:pt x="812" y="403"/>
                    <a:pt x="819" y="401"/>
                  </a:cubicBezTo>
                  <a:cubicBezTo>
                    <a:pt x="820" y="400"/>
                    <a:pt x="820" y="400"/>
                    <a:pt x="821" y="400"/>
                  </a:cubicBezTo>
                  <a:cubicBezTo>
                    <a:pt x="821" y="400"/>
                    <a:pt x="821" y="400"/>
                    <a:pt x="821" y="400"/>
                  </a:cubicBezTo>
                  <a:cubicBezTo>
                    <a:pt x="828" y="398"/>
                    <a:pt x="832" y="397"/>
                    <a:pt x="836" y="392"/>
                  </a:cubicBezTo>
                  <a:cubicBezTo>
                    <a:pt x="836" y="392"/>
                    <a:pt x="836" y="392"/>
                    <a:pt x="836" y="392"/>
                  </a:cubicBezTo>
                  <a:cubicBezTo>
                    <a:pt x="838" y="391"/>
                    <a:pt x="848" y="381"/>
                    <a:pt x="848" y="378"/>
                  </a:cubicBezTo>
                  <a:cubicBezTo>
                    <a:pt x="848" y="377"/>
                    <a:pt x="848" y="374"/>
                    <a:pt x="848" y="370"/>
                  </a:cubicBezTo>
                  <a:cubicBezTo>
                    <a:pt x="848" y="365"/>
                    <a:pt x="848" y="360"/>
                    <a:pt x="847" y="358"/>
                  </a:cubicBezTo>
                  <a:cubicBezTo>
                    <a:pt x="845" y="355"/>
                    <a:pt x="840" y="345"/>
                    <a:pt x="840" y="340"/>
                  </a:cubicBezTo>
                  <a:cubicBezTo>
                    <a:pt x="840" y="339"/>
                    <a:pt x="840" y="339"/>
                    <a:pt x="840" y="338"/>
                  </a:cubicBezTo>
                  <a:cubicBezTo>
                    <a:pt x="840" y="338"/>
                    <a:pt x="840" y="338"/>
                    <a:pt x="840" y="338"/>
                  </a:cubicBezTo>
                  <a:cubicBezTo>
                    <a:pt x="842" y="330"/>
                    <a:pt x="847" y="329"/>
                    <a:pt x="856" y="327"/>
                  </a:cubicBezTo>
                  <a:cubicBezTo>
                    <a:pt x="856" y="327"/>
                    <a:pt x="856" y="327"/>
                    <a:pt x="856" y="327"/>
                  </a:cubicBezTo>
                  <a:cubicBezTo>
                    <a:pt x="857" y="326"/>
                    <a:pt x="858" y="326"/>
                    <a:pt x="859" y="326"/>
                  </a:cubicBezTo>
                  <a:cubicBezTo>
                    <a:pt x="859" y="326"/>
                    <a:pt x="859" y="326"/>
                    <a:pt x="859" y="326"/>
                  </a:cubicBezTo>
                  <a:cubicBezTo>
                    <a:pt x="859" y="326"/>
                    <a:pt x="859" y="326"/>
                    <a:pt x="859" y="326"/>
                  </a:cubicBezTo>
                  <a:cubicBezTo>
                    <a:pt x="859" y="326"/>
                    <a:pt x="859" y="326"/>
                    <a:pt x="859" y="326"/>
                  </a:cubicBezTo>
                  <a:cubicBezTo>
                    <a:pt x="859" y="326"/>
                    <a:pt x="859" y="326"/>
                    <a:pt x="859" y="326"/>
                  </a:cubicBezTo>
                  <a:cubicBezTo>
                    <a:pt x="863" y="326"/>
                    <a:pt x="865" y="329"/>
                    <a:pt x="868" y="330"/>
                  </a:cubicBezTo>
                  <a:cubicBezTo>
                    <a:pt x="869" y="330"/>
                    <a:pt x="870" y="331"/>
                    <a:pt x="871" y="331"/>
                  </a:cubicBezTo>
                  <a:cubicBezTo>
                    <a:pt x="875" y="331"/>
                    <a:pt x="878" y="331"/>
                    <a:pt x="882" y="331"/>
                  </a:cubicBezTo>
                  <a:cubicBezTo>
                    <a:pt x="884" y="331"/>
                    <a:pt x="887" y="331"/>
                    <a:pt x="890" y="331"/>
                  </a:cubicBezTo>
                  <a:cubicBezTo>
                    <a:pt x="890" y="331"/>
                    <a:pt x="890" y="331"/>
                    <a:pt x="890" y="331"/>
                  </a:cubicBezTo>
                  <a:cubicBezTo>
                    <a:pt x="890" y="331"/>
                    <a:pt x="890" y="331"/>
                    <a:pt x="890" y="331"/>
                  </a:cubicBezTo>
                  <a:cubicBezTo>
                    <a:pt x="893" y="331"/>
                    <a:pt x="896" y="331"/>
                    <a:pt x="898" y="331"/>
                  </a:cubicBezTo>
                  <a:cubicBezTo>
                    <a:pt x="898" y="331"/>
                    <a:pt x="898" y="331"/>
                    <a:pt x="898" y="331"/>
                  </a:cubicBezTo>
                  <a:cubicBezTo>
                    <a:pt x="898" y="331"/>
                    <a:pt x="898" y="331"/>
                    <a:pt x="898" y="331"/>
                  </a:cubicBezTo>
                  <a:cubicBezTo>
                    <a:pt x="898" y="331"/>
                    <a:pt x="898" y="331"/>
                    <a:pt x="898" y="331"/>
                  </a:cubicBezTo>
                  <a:cubicBezTo>
                    <a:pt x="898" y="331"/>
                    <a:pt x="898" y="331"/>
                    <a:pt x="898" y="331"/>
                  </a:cubicBezTo>
                  <a:cubicBezTo>
                    <a:pt x="898" y="331"/>
                    <a:pt x="899" y="330"/>
                    <a:pt x="899" y="330"/>
                  </a:cubicBezTo>
                  <a:cubicBezTo>
                    <a:pt x="905" y="329"/>
                    <a:pt x="911" y="327"/>
                    <a:pt x="918" y="325"/>
                  </a:cubicBezTo>
                  <a:cubicBezTo>
                    <a:pt x="918" y="325"/>
                    <a:pt x="918" y="325"/>
                    <a:pt x="918" y="325"/>
                  </a:cubicBezTo>
                  <a:cubicBezTo>
                    <a:pt x="924" y="324"/>
                    <a:pt x="934" y="326"/>
                    <a:pt x="936" y="320"/>
                  </a:cubicBezTo>
                  <a:cubicBezTo>
                    <a:pt x="937" y="316"/>
                    <a:pt x="942" y="309"/>
                    <a:pt x="943" y="303"/>
                  </a:cubicBezTo>
                  <a:cubicBezTo>
                    <a:pt x="943" y="303"/>
                    <a:pt x="944" y="303"/>
                    <a:pt x="944" y="303"/>
                  </a:cubicBezTo>
                  <a:cubicBezTo>
                    <a:pt x="945" y="296"/>
                    <a:pt x="949" y="291"/>
                    <a:pt x="951" y="283"/>
                  </a:cubicBezTo>
                  <a:cubicBezTo>
                    <a:pt x="952" y="278"/>
                    <a:pt x="952" y="270"/>
                    <a:pt x="954" y="267"/>
                  </a:cubicBezTo>
                  <a:cubicBezTo>
                    <a:pt x="955" y="266"/>
                    <a:pt x="955" y="266"/>
                    <a:pt x="955" y="266"/>
                  </a:cubicBezTo>
                  <a:cubicBezTo>
                    <a:pt x="955" y="266"/>
                    <a:pt x="955" y="266"/>
                    <a:pt x="955" y="266"/>
                  </a:cubicBezTo>
                  <a:cubicBezTo>
                    <a:pt x="959" y="263"/>
                    <a:pt x="964" y="255"/>
                    <a:pt x="969" y="253"/>
                  </a:cubicBezTo>
                  <a:cubicBezTo>
                    <a:pt x="971" y="253"/>
                    <a:pt x="975" y="252"/>
                    <a:pt x="979" y="252"/>
                  </a:cubicBezTo>
                  <a:cubicBezTo>
                    <a:pt x="981" y="252"/>
                    <a:pt x="984" y="252"/>
                    <a:pt x="985" y="253"/>
                  </a:cubicBezTo>
                  <a:cubicBezTo>
                    <a:pt x="986" y="253"/>
                    <a:pt x="986" y="253"/>
                    <a:pt x="987" y="252"/>
                  </a:cubicBezTo>
                  <a:cubicBezTo>
                    <a:pt x="987" y="252"/>
                    <a:pt x="989" y="248"/>
                    <a:pt x="987" y="247"/>
                  </a:cubicBezTo>
                  <a:cubicBezTo>
                    <a:pt x="987" y="246"/>
                    <a:pt x="985" y="244"/>
                    <a:pt x="983" y="242"/>
                  </a:cubicBezTo>
                  <a:cubicBezTo>
                    <a:pt x="979" y="240"/>
                    <a:pt x="973" y="238"/>
                    <a:pt x="970" y="236"/>
                  </a:cubicBezTo>
                  <a:cubicBezTo>
                    <a:pt x="970" y="236"/>
                    <a:pt x="970" y="236"/>
                    <a:pt x="970" y="236"/>
                  </a:cubicBezTo>
                  <a:cubicBezTo>
                    <a:pt x="964" y="234"/>
                    <a:pt x="959" y="230"/>
                    <a:pt x="955" y="225"/>
                  </a:cubicBezTo>
                  <a:cubicBezTo>
                    <a:pt x="954" y="224"/>
                    <a:pt x="953" y="223"/>
                    <a:pt x="952" y="222"/>
                  </a:cubicBezTo>
                  <a:cubicBezTo>
                    <a:pt x="950" y="219"/>
                    <a:pt x="950" y="216"/>
                    <a:pt x="951" y="213"/>
                  </a:cubicBezTo>
                  <a:cubicBezTo>
                    <a:pt x="951" y="213"/>
                    <a:pt x="952" y="212"/>
                    <a:pt x="952" y="212"/>
                  </a:cubicBezTo>
                  <a:cubicBezTo>
                    <a:pt x="950" y="212"/>
                    <a:pt x="949" y="211"/>
                    <a:pt x="948" y="211"/>
                  </a:cubicBezTo>
                  <a:cubicBezTo>
                    <a:pt x="948" y="211"/>
                    <a:pt x="948" y="211"/>
                    <a:pt x="948" y="211"/>
                  </a:cubicBezTo>
                  <a:cubicBezTo>
                    <a:pt x="945" y="214"/>
                    <a:pt x="942" y="216"/>
                    <a:pt x="939" y="216"/>
                  </a:cubicBezTo>
                  <a:cubicBezTo>
                    <a:pt x="937" y="216"/>
                    <a:pt x="933" y="210"/>
                    <a:pt x="932" y="208"/>
                  </a:cubicBezTo>
                  <a:cubicBezTo>
                    <a:pt x="929" y="208"/>
                    <a:pt x="926" y="208"/>
                    <a:pt x="923" y="208"/>
                  </a:cubicBezTo>
                  <a:cubicBezTo>
                    <a:pt x="923" y="208"/>
                    <a:pt x="923" y="208"/>
                    <a:pt x="923" y="208"/>
                  </a:cubicBezTo>
                  <a:cubicBezTo>
                    <a:pt x="916" y="215"/>
                    <a:pt x="908" y="213"/>
                    <a:pt x="899" y="216"/>
                  </a:cubicBezTo>
                  <a:cubicBezTo>
                    <a:pt x="899" y="216"/>
                    <a:pt x="899" y="216"/>
                    <a:pt x="899" y="216"/>
                  </a:cubicBezTo>
                  <a:cubicBezTo>
                    <a:pt x="897" y="216"/>
                    <a:pt x="896" y="216"/>
                    <a:pt x="894" y="216"/>
                  </a:cubicBezTo>
                  <a:cubicBezTo>
                    <a:pt x="894" y="216"/>
                    <a:pt x="894" y="216"/>
                    <a:pt x="894" y="216"/>
                  </a:cubicBezTo>
                  <a:cubicBezTo>
                    <a:pt x="894" y="216"/>
                    <a:pt x="894" y="216"/>
                    <a:pt x="894" y="216"/>
                  </a:cubicBezTo>
                  <a:cubicBezTo>
                    <a:pt x="894" y="216"/>
                    <a:pt x="894" y="216"/>
                    <a:pt x="894" y="216"/>
                  </a:cubicBezTo>
                  <a:cubicBezTo>
                    <a:pt x="894" y="216"/>
                    <a:pt x="894" y="216"/>
                    <a:pt x="894" y="216"/>
                  </a:cubicBezTo>
                  <a:cubicBezTo>
                    <a:pt x="887" y="216"/>
                    <a:pt x="880" y="214"/>
                    <a:pt x="872" y="210"/>
                  </a:cubicBezTo>
                  <a:cubicBezTo>
                    <a:pt x="865" y="207"/>
                    <a:pt x="859" y="209"/>
                    <a:pt x="848" y="206"/>
                  </a:cubicBezTo>
                  <a:cubicBezTo>
                    <a:pt x="840" y="204"/>
                    <a:pt x="822" y="205"/>
                    <a:pt x="819" y="199"/>
                  </a:cubicBezTo>
                  <a:cubicBezTo>
                    <a:pt x="817" y="195"/>
                    <a:pt x="806" y="187"/>
                    <a:pt x="806" y="177"/>
                  </a:cubicBezTo>
                  <a:cubicBezTo>
                    <a:pt x="806" y="165"/>
                    <a:pt x="800" y="163"/>
                    <a:pt x="795" y="154"/>
                  </a:cubicBezTo>
                  <a:cubicBezTo>
                    <a:pt x="792" y="148"/>
                    <a:pt x="790" y="138"/>
                    <a:pt x="784" y="134"/>
                  </a:cubicBezTo>
                  <a:cubicBezTo>
                    <a:pt x="777" y="128"/>
                    <a:pt x="774" y="126"/>
                    <a:pt x="770" y="117"/>
                  </a:cubicBezTo>
                  <a:cubicBezTo>
                    <a:pt x="770" y="117"/>
                    <a:pt x="770" y="117"/>
                    <a:pt x="770" y="117"/>
                  </a:cubicBezTo>
                  <a:cubicBezTo>
                    <a:pt x="770" y="117"/>
                    <a:pt x="770" y="117"/>
                    <a:pt x="770" y="117"/>
                  </a:cubicBezTo>
                  <a:cubicBezTo>
                    <a:pt x="767" y="113"/>
                    <a:pt x="766" y="111"/>
                    <a:pt x="764" y="111"/>
                  </a:cubicBezTo>
                  <a:cubicBezTo>
                    <a:pt x="764" y="111"/>
                    <a:pt x="764" y="111"/>
                    <a:pt x="764" y="111"/>
                  </a:cubicBezTo>
                  <a:cubicBezTo>
                    <a:pt x="764" y="111"/>
                    <a:pt x="764" y="111"/>
                    <a:pt x="764" y="111"/>
                  </a:cubicBezTo>
                  <a:cubicBezTo>
                    <a:pt x="763" y="111"/>
                    <a:pt x="761" y="112"/>
                    <a:pt x="759" y="114"/>
                  </a:cubicBezTo>
                  <a:cubicBezTo>
                    <a:pt x="758" y="115"/>
                    <a:pt x="756" y="116"/>
                    <a:pt x="753" y="117"/>
                  </a:cubicBezTo>
                  <a:cubicBezTo>
                    <a:pt x="753" y="117"/>
                    <a:pt x="753" y="117"/>
                    <a:pt x="753" y="117"/>
                  </a:cubicBezTo>
                  <a:cubicBezTo>
                    <a:pt x="753" y="117"/>
                    <a:pt x="753" y="117"/>
                    <a:pt x="753" y="117"/>
                  </a:cubicBezTo>
                  <a:cubicBezTo>
                    <a:pt x="753" y="117"/>
                    <a:pt x="753" y="117"/>
                    <a:pt x="753" y="117"/>
                  </a:cubicBezTo>
                  <a:cubicBezTo>
                    <a:pt x="753" y="117"/>
                    <a:pt x="753" y="117"/>
                    <a:pt x="753" y="117"/>
                  </a:cubicBezTo>
                  <a:cubicBezTo>
                    <a:pt x="753" y="117"/>
                    <a:pt x="753" y="117"/>
                    <a:pt x="753" y="117"/>
                  </a:cubicBezTo>
                  <a:cubicBezTo>
                    <a:pt x="753" y="117"/>
                    <a:pt x="753" y="117"/>
                    <a:pt x="753" y="117"/>
                  </a:cubicBezTo>
                  <a:cubicBezTo>
                    <a:pt x="753" y="117"/>
                    <a:pt x="753" y="117"/>
                    <a:pt x="753" y="117"/>
                  </a:cubicBezTo>
                  <a:cubicBezTo>
                    <a:pt x="753" y="117"/>
                    <a:pt x="753" y="117"/>
                    <a:pt x="753" y="117"/>
                  </a:cubicBezTo>
                  <a:cubicBezTo>
                    <a:pt x="749" y="119"/>
                    <a:pt x="734" y="126"/>
                    <a:pt x="730" y="126"/>
                  </a:cubicBezTo>
                  <a:cubicBezTo>
                    <a:pt x="730" y="126"/>
                    <a:pt x="730" y="126"/>
                    <a:pt x="730" y="126"/>
                  </a:cubicBezTo>
                  <a:cubicBezTo>
                    <a:pt x="730" y="126"/>
                    <a:pt x="730" y="126"/>
                    <a:pt x="730" y="126"/>
                  </a:cubicBezTo>
                  <a:cubicBezTo>
                    <a:pt x="730" y="126"/>
                    <a:pt x="730" y="126"/>
                    <a:pt x="730" y="126"/>
                  </a:cubicBezTo>
                  <a:cubicBezTo>
                    <a:pt x="730" y="126"/>
                    <a:pt x="730" y="126"/>
                    <a:pt x="730" y="126"/>
                  </a:cubicBezTo>
                  <a:cubicBezTo>
                    <a:pt x="730" y="126"/>
                    <a:pt x="730" y="126"/>
                    <a:pt x="730" y="126"/>
                  </a:cubicBezTo>
                  <a:cubicBezTo>
                    <a:pt x="730" y="126"/>
                    <a:pt x="730" y="126"/>
                    <a:pt x="730" y="126"/>
                  </a:cubicBezTo>
                  <a:cubicBezTo>
                    <a:pt x="722" y="119"/>
                    <a:pt x="717" y="113"/>
                    <a:pt x="717" y="101"/>
                  </a:cubicBezTo>
                  <a:cubicBezTo>
                    <a:pt x="717" y="101"/>
                    <a:pt x="717" y="101"/>
                    <a:pt x="717" y="101"/>
                  </a:cubicBezTo>
                  <a:cubicBezTo>
                    <a:pt x="717" y="101"/>
                    <a:pt x="717" y="101"/>
                    <a:pt x="717" y="101"/>
                  </a:cubicBezTo>
                  <a:cubicBezTo>
                    <a:pt x="717" y="90"/>
                    <a:pt x="724" y="80"/>
                    <a:pt x="724" y="73"/>
                  </a:cubicBezTo>
                  <a:cubicBezTo>
                    <a:pt x="724" y="73"/>
                    <a:pt x="724" y="72"/>
                    <a:pt x="724" y="72"/>
                  </a:cubicBezTo>
                  <a:cubicBezTo>
                    <a:pt x="724" y="72"/>
                    <a:pt x="724" y="72"/>
                    <a:pt x="724" y="72"/>
                  </a:cubicBezTo>
                  <a:cubicBezTo>
                    <a:pt x="723" y="67"/>
                    <a:pt x="716" y="51"/>
                    <a:pt x="713" y="48"/>
                  </a:cubicBezTo>
                  <a:cubicBezTo>
                    <a:pt x="713" y="48"/>
                    <a:pt x="713" y="48"/>
                    <a:pt x="713" y="48"/>
                  </a:cubicBezTo>
                  <a:cubicBezTo>
                    <a:pt x="706" y="41"/>
                    <a:pt x="702" y="44"/>
                    <a:pt x="689" y="41"/>
                  </a:cubicBezTo>
                  <a:cubicBezTo>
                    <a:pt x="685" y="39"/>
                    <a:pt x="668" y="38"/>
                    <a:pt x="664" y="33"/>
                  </a:cubicBezTo>
                  <a:cubicBezTo>
                    <a:pt x="660" y="30"/>
                    <a:pt x="655" y="27"/>
                    <a:pt x="649" y="27"/>
                  </a:cubicBezTo>
                  <a:cubicBezTo>
                    <a:pt x="649" y="27"/>
                    <a:pt x="649" y="27"/>
                    <a:pt x="649" y="27"/>
                  </a:cubicBezTo>
                  <a:cubicBezTo>
                    <a:pt x="649" y="27"/>
                    <a:pt x="649" y="27"/>
                    <a:pt x="649" y="27"/>
                  </a:cubicBezTo>
                  <a:cubicBezTo>
                    <a:pt x="645" y="27"/>
                    <a:pt x="640" y="29"/>
                    <a:pt x="637" y="31"/>
                  </a:cubicBezTo>
                  <a:cubicBezTo>
                    <a:pt x="637" y="31"/>
                    <a:pt x="637" y="31"/>
                    <a:pt x="637" y="31"/>
                  </a:cubicBezTo>
                  <a:cubicBezTo>
                    <a:pt x="628" y="38"/>
                    <a:pt x="618" y="42"/>
                    <a:pt x="606" y="42"/>
                  </a:cubicBezTo>
                  <a:cubicBezTo>
                    <a:pt x="588" y="42"/>
                    <a:pt x="595" y="40"/>
                    <a:pt x="589" y="30"/>
                  </a:cubicBezTo>
                  <a:cubicBezTo>
                    <a:pt x="589" y="30"/>
                    <a:pt x="589" y="30"/>
                    <a:pt x="589" y="30"/>
                  </a:cubicBezTo>
                  <a:cubicBezTo>
                    <a:pt x="587" y="26"/>
                    <a:pt x="580" y="16"/>
                    <a:pt x="575" y="13"/>
                  </a:cubicBezTo>
                  <a:cubicBezTo>
                    <a:pt x="575" y="13"/>
                    <a:pt x="575" y="13"/>
                    <a:pt x="575" y="13"/>
                  </a:cubicBezTo>
                  <a:cubicBezTo>
                    <a:pt x="575" y="13"/>
                    <a:pt x="575" y="13"/>
                    <a:pt x="574" y="13"/>
                  </a:cubicBezTo>
                  <a:cubicBezTo>
                    <a:pt x="574" y="13"/>
                    <a:pt x="574" y="13"/>
                    <a:pt x="574" y="13"/>
                  </a:cubicBezTo>
                  <a:cubicBezTo>
                    <a:pt x="570" y="11"/>
                    <a:pt x="563" y="9"/>
                    <a:pt x="556" y="9"/>
                  </a:cubicBezTo>
                  <a:cubicBezTo>
                    <a:pt x="556" y="9"/>
                    <a:pt x="556" y="9"/>
                    <a:pt x="555" y="9"/>
                  </a:cubicBezTo>
                  <a:cubicBezTo>
                    <a:pt x="555" y="9"/>
                    <a:pt x="555" y="9"/>
                    <a:pt x="555" y="9"/>
                  </a:cubicBezTo>
                  <a:cubicBezTo>
                    <a:pt x="553" y="9"/>
                    <a:pt x="551" y="9"/>
                    <a:pt x="549" y="10"/>
                  </a:cubicBezTo>
                  <a:cubicBezTo>
                    <a:pt x="549" y="10"/>
                    <a:pt x="549" y="10"/>
                    <a:pt x="549" y="10"/>
                  </a:cubicBezTo>
                  <a:cubicBezTo>
                    <a:pt x="541" y="12"/>
                    <a:pt x="531" y="13"/>
                    <a:pt x="522" y="15"/>
                  </a:cubicBezTo>
                  <a:cubicBezTo>
                    <a:pt x="522" y="15"/>
                    <a:pt x="522" y="15"/>
                    <a:pt x="522" y="15"/>
                  </a:cubicBezTo>
                  <a:cubicBezTo>
                    <a:pt x="521" y="15"/>
                    <a:pt x="521" y="15"/>
                    <a:pt x="521" y="15"/>
                  </a:cubicBezTo>
                  <a:cubicBezTo>
                    <a:pt x="521" y="15"/>
                    <a:pt x="521" y="15"/>
                    <a:pt x="521" y="15"/>
                  </a:cubicBezTo>
                  <a:cubicBezTo>
                    <a:pt x="518" y="16"/>
                    <a:pt x="516" y="16"/>
                    <a:pt x="514" y="16"/>
                  </a:cubicBezTo>
                  <a:cubicBezTo>
                    <a:pt x="514" y="16"/>
                    <a:pt x="514" y="16"/>
                    <a:pt x="514" y="16"/>
                  </a:cubicBezTo>
                  <a:cubicBezTo>
                    <a:pt x="514" y="16"/>
                    <a:pt x="514" y="16"/>
                    <a:pt x="514" y="16"/>
                  </a:cubicBezTo>
                  <a:cubicBezTo>
                    <a:pt x="514" y="16"/>
                    <a:pt x="514" y="16"/>
                    <a:pt x="514" y="16"/>
                  </a:cubicBezTo>
                  <a:cubicBezTo>
                    <a:pt x="514" y="16"/>
                    <a:pt x="514" y="16"/>
                    <a:pt x="514" y="16"/>
                  </a:cubicBezTo>
                  <a:cubicBezTo>
                    <a:pt x="510" y="16"/>
                    <a:pt x="512" y="14"/>
                    <a:pt x="507" y="10"/>
                  </a:cubicBezTo>
                  <a:cubicBezTo>
                    <a:pt x="507" y="10"/>
                    <a:pt x="507" y="10"/>
                    <a:pt x="507" y="10"/>
                  </a:cubicBezTo>
                  <a:cubicBezTo>
                    <a:pt x="507" y="10"/>
                    <a:pt x="506" y="10"/>
                    <a:pt x="506" y="10"/>
                  </a:cubicBezTo>
                  <a:cubicBezTo>
                    <a:pt x="506" y="10"/>
                    <a:pt x="506" y="10"/>
                    <a:pt x="506" y="10"/>
                  </a:cubicBezTo>
                  <a:cubicBezTo>
                    <a:pt x="506" y="10"/>
                    <a:pt x="506" y="10"/>
                    <a:pt x="506" y="10"/>
                  </a:cubicBezTo>
                  <a:cubicBezTo>
                    <a:pt x="506" y="10"/>
                    <a:pt x="506" y="10"/>
                    <a:pt x="506" y="10"/>
                  </a:cubicBezTo>
                  <a:cubicBezTo>
                    <a:pt x="506" y="10"/>
                    <a:pt x="506" y="10"/>
                    <a:pt x="506" y="10"/>
                  </a:cubicBezTo>
                  <a:cubicBezTo>
                    <a:pt x="505" y="10"/>
                    <a:pt x="505" y="10"/>
                    <a:pt x="505" y="10"/>
                  </a:cubicBezTo>
                  <a:cubicBezTo>
                    <a:pt x="505" y="10"/>
                    <a:pt x="505" y="10"/>
                    <a:pt x="505" y="10"/>
                  </a:cubicBezTo>
                  <a:cubicBezTo>
                    <a:pt x="505" y="10"/>
                    <a:pt x="505" y="10"/>
                    <a:pt x="505" y="10"/>
                  </a:cubicBezTo>
                  <a:cubicBezTo>
                    <a:pt x="505" y="9"/>
                    <a:pt x="505" y="9"/>
                    <a:pt x="504" y="9"/>
                  </a:cubicBezTo>
                  <a:cubicBezTo>
                    <a:pt x="504" y="9"/>
                    <a:pt x="504" y="9"/>
                    <a:pt x="504" y="9"/>
                  </a:cubicBezTo>
                  <a:cubicBezTo>
                    <a:pt x="504" y="9"/>
                    <a:pt x="504" y="9"/>
                    <a:pt x="504" y="9"/>
                  </a:cubicBezTo>
                  <a:cubicBezTo>
                    <a:pt x="504" y="9"/>
                    <a:pt x="504" y="9"/>
                    <a:pt x="504" y="9"/>
                  </a:cubicBezTo>
                  <a:cubicBezTo>
                    <a:pt x="500" y="7"/>
                    <a:pt x="492" y="3"/>
                    <a:pt x="486" y="2"/>
                  </a:cubicBezTo>
                  <a:cubicBezTo>
                    <a:pt x="486" y="2"/>
                    <a:pt x="486" y="2"/>
                    <a:pt x="486" y="2"/>
                  </a:cubicBezTo>
                  <a:cubicBezTo>
                    <a:pt x="486" y="2"/>
                    <a:pt x="485" y="2"/>
                    <a:pt x="485" y="2"/>
                  </a:cubicBezTo>
                  <a:cubicBezTo>
                    <a:pt x="485" y="2"/>
                    <a:pt x="485" y="2"/>
                    <a:pt x="485" y="2"/>
                  </a:cubicBezTo>
                  <a:cubicBezTo>
                    <a:pt x="485" y="2"/>
                    <a:pt x="484" y="2"/>
                    <a:pt x="483" y="2"/>
                  </a:cubicBezTo>
                  <a:cubicBezTo>
                    <a:pt x="483" y="2"/>
                    <a:pt x="483" y="2"/>
                    <a:pt x="483" y="2"/>
                  </a:cubicBezTo>
                  <a:cubicBezTo>
                    <a:pt x="476" y="4"/>
                    <a:pt x="467" y="13"/>
                    <a:pt x="456" y="13"/>
                  </a:cubicBezTo>
                  <a:cubicBezTo>
                    <a:pt x="440" y="13"/>
                    <a:pt x="444" y="27"/>
                    <a:pt x="434" y="30"/>
                  </a:cubicBezTo>
                  <a:cubicBezTo>
                    <a:pt x="434" y="30"/>
                    <a:pt x="434" y="30"/>
                    <a:pt x="434" y="30"/>
                  </a:cubicBezTo>
                  <a:cubicBezTo>
                    <a:pt x="431" y="30"/>
                    <a:pt x="427" y="31"/>
                    <a:pt x="423" y="31"/>
                  </a:cubicBezTo>
                  <a:cubicBezTo>
                    <a:pt x="417" y="31"/>
                    <a:pt x="411" y="30"/>
                    <a:pt x="409" y="26"/>
                  </a:cubicBezTo>
                  <a:cubicBezTo>
                    <a:pt x="409" y="26"/>
                    <a:pt x="409" y="26"/>
                    <a:pt x="409" y="26"/>
                  </a:cubicBezTo>
                  <a:cubicBezTo>
                    <a:pt x="407" y="22"/>
                    <a:pt x="401" y="4"/>
                    <a:pt x="400" y="4"/>
                  </a:cubicBezTo>
                  <a:cubicBezTo>
                    <a:pt x="400" y="4"/>
                    <a:pt x="400" y="4"/>
                    <a:pt x="400" y="4"/>
                  </a:cubicBezTo>
                  <a:cubicBezTo>
                    <a:pt x="399" y="4"/>
                    <a:pt x="390" y="0"/>
                    <a:pt x="383" y="0"/>
                  </a:cubicBezTo>
                </a:path>
              </a:pathLst>
            </a:custGeom>
            <a:solidFill>
              <a:srgbClr val="B4C7E7"/>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3" name="Freeform 301"/>
            <p:cNvSpPr>
              <a:spLocks noEditPoints="1"/>
            </p:cNvSpPr>
            <p:nvPr/>
          </p:nvSpPr>
          <p:spPr bwMode="auto">
            <a:xfrm>
              <a:off x="3285019" y="1850303"/>
              <a:ext cx="42238" cy="37216"/>
            </a:xfrm>
            <a:custGeom>
              <a:avLst/>
              <a:gdLst>
                <a:gd name="T0" fmla="*/ 20 w 33"/>
                <a:gd name="T1" fmla="*/ 23 h 29"/>
                <a:gd name="T2" fmla="*/ 20 w 33"/>
                <a:gd name="T3" fmla="*/ 23 h 29"/>
                <a:gd name="T4" fmla="*/ 33 w 33"/>
                <a:gd name="T5" fmla="*/ 29 h 29"/>
                <a:gd name="T6" fmla="*/ 27 w 33"/>
                <a:gd name="T7" fmla="*/ 25 h 29"/>
                <a:gd name="T8" fmla="*/ 20 w 33"/>
                <a:gd name="T9" fmla="*/ 23 h 29"/>
                <a:gd name="T10" fmla="*/ 1 w 33"/>
                <a:gd name="T11" fmla="*/ 0 h 29"/>
                <a:gd name="T12" fmla="*/ 2 w 33"/>
                <a:gd name="T13" fmla="*/ 9 h 29"/>
                <a:gd name="T14" fmla="*/ 5 w 33"/>
                <a:gd name="T15" fmla="*/ 12 h 29"/>
                <a:gd name="T16" fmla="*/ 2 w 33"/>
                <a:gd name="T17" fmla="*/ 7 h 29"/>
                <a:gd name="T18" fmla="*/ 1 w 33"/>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9">
                  <a:moveTo>
                    <a:pt x="20" y="23"/>
                  </a:moveTo>
                  <a:cubicBezTo>
                    <a:pt x="20" y="23"/>
                    <a:pt x="20" y="23"/>
                    <a:pt x="20" y="23"/>
                  </a:cubicBezTo>
                  <a:cubicBezTo>
                    <a:pt x="23" y="25"/>
                    <a:pt x="29" y="27"/>
                    <a:pt x="33" y="29"/>
                  </a:cubicBezTo>
                  <a:cubicBezTo>
                    <a:pt x="30" y="28"/>
                    <a:pt x="28" y="26"/>
                    <a:pt x="27" y="25"/>
                  </a:cubicBezTo>
                  <a:cubicBezTo>
                    <a:pt x="24" y="25"/>
                    <a:pt x="22" y="24"/>
                    <a:pt x="20" y="23"/>
                  </a:cubicBezTo>
                  <a:moveTo>
                    <a:pt x="1" y="0"/>
                  </a:moveTo>
                  <a:cubicBezTo>
                    <a:pt x="0" y="3"/>
                    <a:pt x="0" y="6"/>
                    <a:pt x="2" y="9"/>
                  </a:cubicBezTo>
                  <a:cubicBezTo>
                    <a:pt x="3" y="10"/>
                    <a:pt x="4" y="11"/>
                    <a:pt x="5" y="12"/>
                  </a:cubicBezTo>
                  <a:cubicBezTo>
                    <a:pt x="4" y="10"/>
                    <a:pt x="3" y="9"/>
                    <a:pt x="2" y="7"/>
                  </a:cubicBezTo>
                  <a:cubicBezTo>
                    <a:pt x="2" y="6"/>
                    <a:pt x="1" y="3"/>
                    <a:pt x="1"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4" name="Freeform 302"/>
            <p:cNvSpPr>
              <a:spLocks noEditPoints="1"/>
            </p:cNvSpPr>
            <p:nvPr/>
          </p:nvSpPr>
          <p:spPr bwMode="auto">
            <a:xfrm>
              <a:off x="2579500" y="1570371"/>
              <a:ext cx="702391" cy="283167"/>
            </a:xfrm>
            <a:custGeom>
              <a:avLst/>
              <a:gdLst>
                <a:gd name="T0" fmla="*/ 494 w 548"/>
                <a:gd name="T1" fmla="*/ 214 h 214"/>
                <a:gd name="T2" fmla="*/ 523 w 548"/>
                <a:gd name="T3" fmla="*/ 206 h 214"/>
                <a:gd name="T4" fmla="*/ 499 w 548"/>
                <a:gd name="T5" fmla="*/ 214 h 214"/>
                <a:gd name="T6" fmla="*/ 532 w 548"/>
                <a:gd name="T7" fmla="*/ 206 h 214"/>
                <a:gd name="T8" fmla="*/ 543 w 548"/>
                <a:gd name="T9" fmla="*/ 210 h 214"/>
                <a:gd name="T10" fmla="*/ 330 w 548"/>
                <a:gd name="T11" fmla="*/ 124 h 214"/>
                <a:gd name="T12" fmla="*/ 330 w 548"/>
                <a:gd name="T13" fmla="*/ 124 h 214"/>
                <a:gd name="T14" fmla="*/ 353 w 548"/>
                <a:gd name="T15" fmla="*/ 115 h 214"/>
                <a:gd name="T16" fmla="*/ 353 w 548"/>
                <a:gd name="T17" fmla="*/ 115 h 214"/>
                <a:gd name="T18" fmla="*/ 353 w 548"/>
                <a:gd name="T19" fmla="*/ 115 h 214"/>
                <a:gd name="T20" fmla="*/ 370 w 548"/>
                <a:gd name="T21" fmla="*/ 115 h 214"/>
                <a:gd name="T22" fmla="*/ 395 w 548"/>
                <a:gd name="T23" fmla="*/ 152 h 214"/>
                <a:gd name="T24" fmla="*/ 448 w 548"/>
                <a:gd name="T25" fmla="*/ 204 h 214"/>
                <a:gd name="T26" fmla="*/ 472 w 548"/>
                <a:gd name="T27" fmla="*/ 208 h 214"/>
                <a:gd name="T28" fmla="*/ 406 w 548"/>
                <a:gd name="T29" fmla="*/ 175 h 214"/>
                <a:gd name="T30" fmla="*/ 370 w 548"/>
                <a:gd name="T31" fmla="*/ 115 h 214"/>
                <a:gd name="T32" fmla="*/ 353 w 548"/>
                <a:gd name="T33" fmla="*/ 115 h 214"/>
                <a:gd name="T34" fmla="*/ 359 w 548"/>
                <a:gd name="T35" fmla="*/ 112 h 214"/>
                <a:gd name="T36" fmla="*/ 364 w 548"/>
                <a:gd name="T37" fmla="*/ 109 h 214"/>
                <a:gd name="T38" fmla="*/ 364 w 548"/>
                <a:gd name="T39" fmla="*/ 109 h 214"/>
                <a:gd name="T40" fmla="*/ 317 w 548"/>
                <a:gd name="T41" fmla="*/ 99 h 214"/>
                <a:gd name="T42" fmla="*/ 330 w 548"/>
                <a:gd name="T43" fmla="*/ 124 h 214"/>
                <a:gd name="T44" fmla="*/ 324 w 548"/>
                <a:gd name="T45" fmla="*/ 70 h 214"/>
                <a:gd name="T46" fmla="*/ 324 w 548"/>
                <a:gd name="T47" fmla="*/ 70 h 214"/>
                <a:gd name="T48" fmla="*/ 206 w 548"/>
                <a:gd name="T49" fmla="*/ 40 h 214"/>
                <a:gd name="T50" fmla="*/ 237 w 548"/>
                <a:gd name="T51" fmla="*/ 29 h 214"/>
                <a:gd name="T52" fmla="*/ 189 w 548"/>
                <a:gd name="T53" fmla="*/ 28 h 214"/>
                <a:gd name="T54" fmla="*/ 289 w 548"/>
                <a:gd name="T55" fmla="*/ 39 h 214"/>
                <a:gd name="T56" fmla="*/ 313 w 548"/>
                <a:gd name="T57" fmla="*/ 46 h 214"/>
                <a:gd name="T58" fmla="*/ 249 w 548"/>
                <a:gd name="T59" fmla="*/ 25 h 214"/>
                <a:gd name="T60" fmla="*/ 249 w 548"/>
                <a:gd name="T61" fmla="*/ 25 h 214"/>
                <a:gd name="T62" fmla="*/ 114 w 548"/>
                <a:gd name="T63" fmla="*/ 14 h 214"/>
                <a:gd name="T64" fmla="*/ 121 w 548"/>
                <a:gd name="T65" fmla="*/ 13 h 214"/>
                <a:gd name="T66" fmla="*/ 174 w 548"/>
                <a:gd name="T67" fmla="*/ 11 h 214"/>
                <a:gd name="T68" fmla="*/ 175 w 548"/>
                <a:gd name="T69" fmla="*/ 11 h 214"/>
                <a:gd name="T70" fmla="*/ 114 w 548"/>
                <a:gd name="T71" fmla="*/ 14 h 214"/>
                <a:gd name="T72" fmla="*/ 107 w 548"/>
                <a:gd name="T73" fmla="*/ 8 h 214"/>
                <a:gd name="T74" fmla="*/ 106 w 548"/>
                <a:gd name="T75" fmla="*/ 8 h 214"/>
                <a:gd name="T76" fmla="*/ 106 w 548"/>
                <a:gd name="T77" fmla="*/ 8 h 214"/>
                <a:gd name="T78" fmla="*/ 105 w 548"/>
                <a:gd name="T79" fmla="*/ 8 h 214"/>
                <a:gd name="T80" fmla="*/ 105 w 548"/>
                <a:gd name="T81" fmla="*/ 8 h 214"/>
                <a:gd name="T82" fmla="*/ 122 w 548"/>
                <a:gd name="T83" fmla="*/ 13 h 214"/>
                <a:gd name="T84" fmla="*/ 149 w 548"/>
                <a:gd name="T85" fmla="*/ 8 h 214"/>
                <a:gd name="T86" fmla="*/ 104 w 548"/>
                <a:gd name="T87" fmla="*/ 7 h 214"/>
                <a:gd name="T88" fmla="*/ 104 w 548"/>
                <a:gd name="T89" fmla="*/ 7 h 214"/>
                <a:gd name="T90" fmla="*/ 174 w 548"/>
                <a:gd name="T91" fmla="*/ 11 h 214"/>
                <a:gd name="T92" fmla="*/ 155 w 548"/>
                <a:gd name="T93" fmla="*/ 7 h 214"/>
                <a:gd name="T94" fmla="*/ 0 w 548"/>
                <a:gd name="T95" fmla="*/ 2 h 214"/>
                <a:gd name="T96" fmla="*/ 9 w 548"/>
                <a:gd name="T97" fmla="*/ 24 h 214"/>
                <a:gd name="T98" fmla="*/ 0 w 548"/>
                <a:gd name="T99" fmla="*/ 2 h 214"/>
                <a:gd name="T100" fmla="*/ 56 w 548"/>
                <a:gd name="T101" fmla="*/ 11 h 214"/>
                <a:gd name="T102" fmla="*/ 34 w 548"/>
                <a:gd name="T103" fmla="*/ 28 h 214"/>
                <a:gd name="T104" fmla="*/ 83 w 548"/>
                <a:gd name="T105" fmla="*/ 0 h 214"/>
                <a:gd name="T106" fmla="*/ 86 w 548"/>
                <a:gd name="T107" fmla="*/ 0 h 214"/>
                <a:gd name="T108" fmla="*/ 85 w 548"/>
                <a:gd name="T10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8" h="214">
                  <a:moveTo>
                    <a:pt x="494" y="214"/>
                  </a:moveTo>
                  <a:cubicBezTo>
                    <a:pt x="494" y="214"/>
                    <a:pt x="494" y="214"/>
                    <a:pt x="494" y="214"/>
                  </a:cubicBezTo>
                  <a:cubicBezTo>
                    <a:pt x="494" y="214"/>
                    <a:pt x="494" y="214"/>
                    <a:pt x="494" y="214"/>
                  </a:cubicBezTo>
                  <a:cubicBezTo>
                    <a:pt x="494" y="214"/>
                    <a:pt x="494" y="214"/>
                    <a:pt x="494" y="214"/>
                  </a:cubicBezTo>
                  <a:moveTo>
                    <a:pt x="526" y="205"/>
                  </a:moveTo>
                  <a:cubicBezTo>
                    <a:pt x="525" y="205"/>
                    <a:pt x="524" y="205"/>
                    <a:pt x="523" y="206"/>
                  </a:cubicBezTo>
                  <a:cubicBezTo>
                    <a:pt x="516" y="213"/>
                    <a:pt x="508" y="211"/>
                    <a:pt x="499" y="214"/>
                  </a:cubicBezTo>
                  <a:cubicBezTo>
                    <a:pt x="499" y="214"/>
                    <a:pt x="499" y="214"/>
                    <a:pt x="499" y="214"/>
                  </a:cubicBezTo>
                  <a:cubicBezTo>
                    <a:pt x="499" y="214"/>
                    <a:pt x="499" y="214"/>
                    <a:pt x="499" y="214"/>
                  </a:cubicBezTo>
                  <a:cubicBezTo>
                    <a:pt x="508" y="211"/>
                    <a:pt x="516" y="213"/>
                    <a:pt x="523" y="206"/>
                  </a:cubicBezTo>
                  <a:cubicBezTo>
                    <a:pt x="523" y="206"/>
                    <a:pt x="523" y="206"/>
                    <a:pt x="523" y="206"/>
                  </a:cubicBezTo>
                  <a:cubicBezTo>
                    <a:pt x="526" y="206"/>
                    <a:pt x="529" y="206"/>
                    <a:pt x="532" y="206"/>
                  </a:cubicBezTo>
                  <a:cubicBezTo>
                    <a:pt x="533" y="208"/>
                    <a:pt x="537" y="214"/>
                    <a:pt x="539" y="214"/>
                  </a:cubicBezTo>
                  <a:cubicBezTo>
                    <a:pt x="542" y="214"/>
                    <a:pt x="545" y="212"/>
                    <a:pt x="548" y="209"/>
                  </a:cubicBezTo>
                  <a:cubicBezTo>
                    <a:pt x="546" y="209"/>
                    <a:pt x="544" y="210"/>
                    <a:pt x="543" y="210"/>
                  </a:cubicBezTo>
                  <a:cubicBezTo>
                    <a:pt x="538" y="210"/>
                    <a:pt x="531" y="205"/>
                    <a:pt x="526" y="205"/>
                  </a:cubicBezTo>
                  <a:moveTo>
                    <a:pt x="330" y="124"/>
                  </a:moveTo>
                  <a:cubicBezTo>
                    <a:pt x="330" y="124"/>
                    <a:pt x="330" y="124"/>
                    <a:pt x="330" y="124"/>
                  </a:cubicBezTo>
                  <a:cubicBezTo>
                    <a:pt x="330" y="124"/>
                    <a:pt x="330" y="124"/>
                    <a:pt x="330" y="124"/>
                  </a:cubicBezTo>
                  <a:moveTo>
                    <a:pt x="353" y="115"/>
                  </a:moveTo>
                  <a:cubicBezTo>
                    <a:pt x="349" y="117"/>
                    <a:pt x="334" y="124"/>
                    <a:pt x="330" y="124"/>
                  </a:cubicBezTo>
                  <a:cubicBezTo>
                    <a:pt x="330" y="124"/>
                    <a:pt x="330" y="124"/>
                    <a:pt x="330" y="124"/>
                  </a:cubicBezTo>
                  <a:cubicBezTo>
                    <a:pt x="334" y="124"/>
                    <a:pt x="349" y="117"/>
                    <a:pt x="353" y="115"/>
                  </a:cubicBezTo>
                  <a:moveTo>
                    <a:pt x="353" y="115"/>
                  </a:moveTo>
                  <a:cubicBezTo>
                    <a:pt x="353" y="115"/>
                    <a:pt x="353" y="115"/>
                    <a:pt x="353" y="115"/>
                  </a:cubicBezTo>
                  <a:cubicBezTo>
                    <a:pt x="353" y="115"/>
                    <a:pt x="353" y="115"/>
                    <a:pt x="353" y="115"/>
                  </a:cubicBezTo>
                  <a:moveTo>
                    <a:pt x="353" y="115"/>
                  </a:moveTo>
                  <a:cubicBezTo>
                    <a:pt x="353" y="115"/>
                    <a:pt x="353" y="115"/>
                    <a:pt x="353" y="115"/>
                  </a:cubicBezTo>
                  <a:cubicBezTo>
                    <a:pt x="353" y="115"/>
                    <a:pt x="353" y="115"/>
                    <a:pt x="353" y="115"/>
                  </a:cubicBezTo>
                  <a:moveTo>
                    <a:pt x="353" y="115"/>
                  </a:moveTo>
                  <a:cubicBezTo>
                    <a:pt x="353" y="115"/>
                    <a:pt x="353" y="115"/>
                    <a:pt x="353" y="115"/>
                  </a:cubicBezTo>
                  <a:cubicBezTo>
                    <a:pt x="353" y="115"/>
                    <a:pt x="353" y="115"/>
                    <a:pt x="353" y="115"/>
                  </a:cubicBezTo>
                  <a:moveTo>
                    <a:pt x="370" y="115"/>
                  </a:moveTo>
                  <a:cubicBezTo>
                    <a:pt x="370" y="115"/>
                    <a:pt x="370" y="115"/>
                    <a:pt x="370" y="115"/>
                  </a:cubicBezTo>
                  <a:cubicBezTo>
                    <a:pt x="374" y="124"/>
                    <a:pt x="377" y="126"/>
                    <a:pt x="384" y="132"/>
                  </a:cubicBezTo>
                  <a:cubicBezTo>
                    <a:pt x="390" y="136"/>
                    <a:pt x="392" y="146"/>
                    <a:pt x="395" y="152"/>
                  </a:cubicBezTo>
                  <a:cubicBezTo>
                    <a:pt x="400" y="161"/>
                    <a:pt x="406" y="163"/>
                    <a:pt x="406" y="175"/>
                  </a:cubicBezTo>
                  <a:cubicBezTo>
                    <a:pt x="406" y="185"/>
                    <a:pt x="417" y="193"/>
                    <a:pt x="419" y="197"/>
                  </a:cubicBezTo>
                  <a:cubicBezTo>
                    <a:pt x="422" y="203"/>
                    <a:pt x="440" y="202"/>
                    <a:pt x="448" y="204"/>
                  </a:cubicBezTo>
                  <a:cubicBezTo>
                    <a:pt x="459" y="207"/>
                    <a:pt x="465" y="205"/>
                    <a:pt x="472" y="208"/>
                  </a:cubicBezTo>
                  <a:cubicBezTo>
                    <a:pt x="480" y="212"/>
                    <a:pt x="487" y="214"/>
                    <a:pt x="494" y="214"/>
                  </a:cubicBezTo>
                  <a:cubicBezTo>
                    <a:pt x="487" y="214"/>
                    <a:pt x="480" y="212"/>
                    <a:pt x="472" y="208"/>
                  </a:cubicBezTo>
                  <a:cubicBezTo>
                    <a:pt x="465" y="205"/>
                    <a:pt x="459" y="207"/>
                    <a:pt x="448" y="204"/>
                  </a:cubicBezTo>
                  <a:cubicBezTo>
                    <a:pt x="440" y="202"/>
                    <a:pt x="422" y="203"/>
                    <a:pt x="419" y="197"/>
                  </a:cubicBezTo>
                  <a:cubicBezTo>
                    <a:pt x="417" y="193"/>
                    <a:pt x="406" y="185"/>
                    <a:pt x="406" y="175"/>
                  </a:cubicBezTo>
                  <a:cubicBezTo>
                    <a:pt x="406" y="163"/>
                    <a:pt x="400" y="161"/>
                    <a:pt x="395" y="152"/>
                  </a:cubicBezTo>
                  <a:cubicBezTo>
                    <a:pt x="392" y="146"/>
                    <a:pt x="390" y="136"/>
                    <a:pt x="384" y="132"/>
                  </a:cubicBezTo>
                  <a:cubicBezTo>
                    <a:pt x="377" y="126"/>
                    <a:pt x="374" y="124"/>
                    <a:pt x="370" y="115"/>
                  </a:cubicBezTo>
                  <a:cubicBezTo>
                    <a:pt x="370" y="115"/>
                    <a:pt x="370" y="115"/>
                    <a:pt x="370" y="115"/>
                  </a:cubicBezTo>
                  <a:moveTo>
                    <a:pt x="359" y="112"/>
                  </a:moveTo>
                  <a:cubicBezTo>
                    <a:pt x="358" y="113"/>
                    <a:pt x="356" y="114"/>
                    <a:pt x="353" y="115"/>
                  </a:cubicBezTo>
                  <a:cubicBezTo>
                    <a:pt x="353" y="115"/>
                    <a:pt x="353" y="115"/>
                    <a:pt x="353" y="115"/>
                  </a:cubicBezTo>
                  <a:cubicBezTo>
                    <a:pt x="353" y="115"/>
                    <a:pt x="353" y="115"/>
                    <a:pt x="353" y="115"/>
                  </a:cubicBezTo>
                  <a:cubicBezTo>
                    <a:pt x="356" y="114"/>
                    <a:pt x="358" y="113"/>
                    <a:pt x="359" y="112"/>
                  </a:cubicBezTo>
                  <a:moveTo>
                    <a:pt x="364" y="109"/>
                  </a:moveTo>
                  <a:cubicBezTo>
                    <a:pt x="366" y="109"/>
                    <a:pt x="367" y="111"/>
                    <a:pt x="370" y="115"/>
                  </a:cubicBezTo>
                  <a:cubicBezTo>
                    <a:pt x="367" y="111"/>
                    <a:pt x="366" y="109"/>
                    <a:pt x="364" y="109"/>
                  </a:cubicBezTo>
                  <a:moveTo>
                    <a:pt x="364" y="109"/>
                  </a:moveTo>
                  <a:cubicBezTo>
                    <a:pt x="364" y="109"/>
                    <a:pt x="364" y="109"/>
                    <a:pt x="364" y="109"/>
                  </a:cubicBezTo>
                  <a:cubicBezTo>
                    <a:pt x="364" y="109"/>
                    <a:pt x="364" y="109"/>
                    <a:pt x="364" y="109"/>
                  </a:cubicBezTo>
                  <a:cubicBezTo>
                    <a:pt x="364" y="109"/>
                    <a:pt x="364" y="109"/>
                    <a:pt x="364" y="109"/>
                  </a:cubicBezTo>
                  <a:moveTo>
                    <a:pt x="317" y="99"/>
                  </a:moveTo>
                  <a:cubicBezTo>
                    <a:pt x="317" y="99"/>
                    <a:pt x="317" y="99"/>
                    <a:pt x="317" y="99"/>
                  </a:cubicBezTo>
                  <a:cubicBezTo>
                    <a:pt x="317" y="111"/>
                    <a:pt x="322" y="117"/>
                    <a:pt x="330" y="124"/>
                  </a:cubicBezTo>
                  <a:cubicBezTo>
                    <a:pt x="330" y="124"/>
                    <a:pt x="330" y="124"/>
                    <a:pt x="330" y="124"/>
                  </a:cubicBezTo>
                  <a:cubicBezTo>
                    <a:pt x="330" y="124"/>
                    <a:pt x="330" y="124"/>
                    <a:pt x="330" y="124"/>
                  </a:cubicBezTo>
                  <a:cubicBezTo>
                    <a:pt x="322" y="117"/>
                    <a:pt x="317" y="111"/>
                    <a:pt x="317" y="99"/>
                  </a:cubicBezTo>
                  <a:moveTo>
                    <a:pt x="324" y="70"/>
                  </a:moveTo>
                  <a:cubicBezTo>
                    <a:pt x="324" y="70"/>
                    <a:pt x="324" y="70"/>
                    <a:pt x="324" y="70"/>
                  </a:cubicBezTo>
                  <a:cubicBezTo>
                    <a:pt x="324" y="70"/>
                    <a:pt x="324" y="71"/>
                    <a:pt x="324" y="71"/>
                  </a:cubicBezTo>
                  <a:cubicBezTo>
                    <a:pt x="324" y="71"/>
                    <a:pt x="324" y="70"/>
                    <a:pt x="324" y="70"/>
                  </a:cubicBezTo>
                  <a:cubicBezTo>
                    <a:pt x="324" y="70"/>
                    <a:pt x="324" y="70"/>
                    <a:pt x="324" y="70"/>
                  </a:cubicBezTo>
                  <a:moveTo>
                    <a:pt x="189" y="28"/>
                  </a:moveTo>
                  <a:cubicBezTo>
                    <a:pt x="189" y="28"/>
                    <a:pt x="189" y="28"/>
                    <a:pt x="189" y="28"/>
                  </a:cubicBezTo>
                  <a:cubicBezTo>
                    <a:pt x="195" y="38"/>
                    <a:pt x="188" y="40"/>
                    <a:pt x="206" y="40"/>
                  </a:cubicBezTo>
                  <a:cubicBezTo>
                    <a:pt x="218" y="40"/>
                    <a:pt x="228" y="36"/>
                    <a:pt x="237" y="29"/>
                  </a:cubicBezTo>
                  <a:cubicBezTo>
                    <a:pt x="237" y="29"/>
                    <a:pt x="237" y="29"/>
                    <a:pt x="237" y="29"/>
                  </a:cubicBezTo>
                  <a:cubicBezTo>
                    <a:pt x="237" y="29"/>
                    <a:pt x="237" y="29"/>
                    <a:pt x="237" y="29"/>
                  </a:cubicBezTo>
                  <a:cubicBezTo>
                    <a:pt x="228" y="36"/>
                    <a:pt x="218" y="40"/>
                    <a:pt x="206" y="40"/>
                  </a:cubicBezTo>
                  <a:cubicBezTo>
                    <a:pt x="188" y="40"/>
                    <a:pt x="195" y="38"/>
                    <a:pt x="189" y="28"/>
                  </a:cubicBezTo>
                  <a:cubicBezTo>
                    <a:pt x="189" y="28"/>
                    <a:pt x="189" y="28"/>
                    <a:pt x="189" y="28"/>
                  </a:cubicBezTo>
                  <a:moveTo>
                    <a:pt x="249" y="25"/>
                  </a:moveTo>
                  <a:cubicBezTo>
                    <a:pt x="255" y="25"/>
                    <a:pt x="260" y="28"/>
                    <a:pt x="264" y="31"/>
                  </a:cubicBezTo>
                  <a:cubicBezTo>
                    <a:pt x="268" y="36"/>
                    <a:pt x="285" y="37"/>
                    <a:pt x="289" y="39"/>
                  </a:cubicBezTo>
                  <a:cubicBezTo>
                    <a:pt x="302" y="42"/>
                    <a:pt x="306" y="39"/>
                    <a:pt x="313" y="46"/>
                  </a:cubicBezTo>
                  <a:cubicBezTo>
                    <a:pt x="313" y="46"/>
                    <a:pt x="313" y="46"/>
                    <a:pt x="313" y="46"/>
                  </a:cubicBezTo>
                  <a:cubicBezTo>
                    <a:pt x="313" y="46"/>
                    <a:pt x="313" y="46"/>
                    <a:pt x="313" y="46"/>
                  </a:cubicBezTo>
                  <a:cubicBezTo>
                    <a:pt x="306" y="39"/>
                    <a:pt x="302" y="42"/>
                    <a:pt x="289" y="39"/>
                  </a:cubicBezTo>
                  <a:cubicBezTo>
                    <a:pt x="285" y="37"/>
                    <a:pt x="268" y="36"/>
                    <a:pt x="264" y="31"/>
                  </a:cubicBezTo>
                  <a:cubicBezTo>
                    <a:pt x="260" y="28"/>
                    <a:pt x="255" y="25"/>
                    <a:pt x="249" y="25"/>
                  </a:cubicBezTo>
                  <a:moveTo>
                    <a:pt x="249" y="25"/>
                  </a:moveTo>
                  <a:cubicBezTo>
                    <a:pt x="249" y="25"/>
                    <a:pt x="249" y="25"/>
                    <a:pt x="249" y="25"/>
                  </a:cubicBezTo>
                  <a:cubicBezTo>
                    <a:pt x="249" y="25"/>
                    <a:pt x="249" y="25"/>
                    <a:pt x="249" y="25"/>
                  </a:cubicBezTo>
                  <a:cubicBezTo>
                    <a:pt x="249" y="25"/>
                    <a:pt x="249" y="25"/>
                    <a:pt x="249" y="25"/>
                  </a:cubicBezTo>
                  <a:moveTo>
                    <a:pt x="114" y="14"/>
                  </a:moveTo>
                  <a:cubicBezTo>
                    <a:pt x="114" y="14"/>
                    <a:pt x="114" y="14"/>
                    <a:pt x="114" y="14"/>
                  </a:cubicBezTo>
                  <a:cubicBezTo>
                    <a:pt x="114" y="14"/>
                    <a:pt x="114" y="14"/>
                    <a:pt x="114" y="14"/>
                  </a:cubicBezTo>
                  <a:cubicBezTo>
                    <a:pt x="114" y="14"/>
                    <a:pt x="114" y="14"/>
                    <a:pt x="114" y="14"/>
                  </a:cubicBezTo>
                  <a:moveTo>
                    <a:pt x="121" y="13"/>
                  </a:moveTo>
                  <a:cubicBezTo>
                    <a:pt x="121" y="13"/>
                    <a:pt x="121" y="13"/>
                    <a:pt x="121" y="13"/>
                  </a:cubicBezTo>
                  <a:cubicBezTo>
                    <a:pt x="121" y="13"/>
                    <a:pt x="121" y="13"/>
                    <a:pt x="121" y="13"/>
                  </a:cubicBezTo>
                  <a:moveTo>
                    <a:pt x="174" y="11"/>
                  </a:moveTo>
                  <a:cubicBezTo>
                    <a:pt x="175" y="11"/>
                    <a:pt x="175" y="11"/>
                    <a:pt x="175" y="11"/>
                  </a:cubicBezTo>
                  <a:cubicBezTo>
                    <a:pt x="175" y="11"/>
                    <a:pt x="175" y="11"/>
                    <a:pt x="175" y="11"/>
                  </a:cubicBezTo>
                  <a:cubicBezTo>
                    <a:pt x="175" y="11"/>
                    <a:pt x="175" y="11"/>
                    <a:pt x="175" y="11"/>
                  </a:cubicBezTo>
                  <a:cubicBezTo>
                    <a:pt x="175" y="11"/>
                    <a:pt x="175" y="11"/>
                    <a:pt x="174" y="11"/>
                  </a:cubicBezTo>
                  <a:moveTo>
                    <a:pt x="107" y="8"/>
                  </a:moveTo>
                  <a:cubicBezTo>
                    <a:pt x="112" y="12"/>
                    <a:pt x="110" y="14"/>
                    <a:pt x="114" y="14"/>
                  </a:cubicBezTo>
                  <a:cubicBezTo>
                    <a:pt x="110" y="14"/>
                    <a:pt x="112" y="12"/>
                    <a:pt x="107" y="8"/>
                  </a:cubicBezTo>
                  <a:moveTo>
                    <a:pt x="106" y="8"/>
                  </a:moveTo>
                  <a:cubicBezTo>
                    <a:pt x="106" y="8"/>
                    <a:pt x="107" y="8"/>
                    <a:pt x="107" y="8"/>
                  </a:cubicBezTo>
                  <a:cubicBezTo>
                    <a:pt x="107" y="8"/>
                    <a:pt x="106" y="8"/>
                    <a:pt x="106" y="8"/>
                  </a:cubicBezTo>
                  <a:moveTo>
                    <a:pt x="106" y="8"/>
                  </a:moveTo>
                  <a:cubicBezTo>
                    <a:pt x="106" y="8"/>
                    <a:pt x="106" y="8"/>
                    <a:pt x="106" y="8"/>
                  </a:cubicBezTo>
                  <a:cubicBezTo>
                    <a:pt x="106" y="8"/>
                    <a:pt x="106" y="8"/>
                    <a:pt x="106" y="8"/>
                  </a:cubicBezTo>
                  <a:moveTo>
                    <a:pt x="106" y="8"/>
                  </a:moveTo>
                  <a:cubicBezTo>
                    <a:pt x="106" y="8"/>
                    <a:pt x="106" y="8"/>
                    <a:pt x="106" y="8"/>
                  </a:cubicBezTo>
                  <a:cubicBezTo>
                    <a:pt x="106" y="8"/>
                    <a:pt x="106" y="8"/>
                    <a:pt x="106" y="8"/>
                  </a:cubicBezTo>
                  <a:moveTo>
                    <a:pt x="105" y="8"/>
                  </a:moveTo>
                  <a:cubicBezTo>
                    <a:pt x="105" y="8"/>
                    <a:pt x="105" y="8"/>
                    <a:pt x="105" y="8"/>
                  </a:cubicBezTo>
                  <a:cubicBezTo>
                    <a:pt x="105" y="8"/>
                    <a:pt x="105" y="8"/>
                    <a:pt x="105" y="8"/>
                  </a:cubicBezTo>
                  <a:cubicBezTo>
                    <a:pt x="105" y="8"/>
                    <a:pt x="105" y="8"/>
                    <a:pt x="105" y="8"/>
                  </a:cubicBezTo>
                  <a:cubicBezTo>
                    <a:pt x="105" y="8"/>
                    <a:pt x="105" y="8"/>
                    <a:pt x="105" y="8"/>
                  </a:cubicBezTo>
                  <a:moveTo>
                    <a:pt x="149" y="8"/>
                  </a:moveTo>
                  <a:cubicBezTo>
                    <a:pt x="149" y="8"/>
                    <a:pt x="149" y="8"/>
                    <a:pt x="149" y="8"/>
                  </a:cubicBezTo>
                  <a:cubicBezTo>
                    <a:pt x="141" y="10"/>
                    <a:pt x="131" y="11"/>
                    <a:pt x="122" y="13"/>
                  </a:cubicBezTo>
                  <a:cubicBezTo>
                    <a:pt x="122" y="13"/>
                    <a:pt x="122" y="13"/>
                    <a:pt x="122" y="13"/>
                  </a:cubicBezTo>
                  <a:cubicBezTo>
                    <a:pt x="122" y="13"/>
                    <a:pt x="122" y="13"/>
                    <a:pt x="122" y="13"/>
                  </a:cubicBezTo>
                  <a:cubicBezTo>
                    <a:pt x="131" y="11"/>
                    <a:pt x="141" y="10"/>
                    <a:pt x="149" y="8"/>
                  </a:cubicBezTo>
                  <a:cubicBezTo>
                    <a:pt x="149" y="8"/>
                    <a:pt x="149" y="8"/>
                    <a:pt x="149" y="8"/>
                  </a:cubicBezTo>
                  <a:moveTo>
                    <a:pt x="104" y="7"/>
                  </a:moveTo>
                  <a:cubicBezTo>
                    <a:pt x="104" y="7"/>
                    <a:pt x="104" y="7"/>
                    <a:pt x="104" y="7"/>
                  </a:cubicBezTo>
                  <a:cubicBezTo>
                    <a:pt x="104" y="7"/>
                    <a:pt x="104" y="7"/>
                    <a:pt x="104" y="7"/>
                  </a:cubicBezTo>
                  <a:moveTo>
                    <a:pt x="104" y="7"/>
                  </a:moveTo>
                  <a:cubicBezTo>
                    <a:pt x="104" y="7"/>
                    <a:pt x="104" y="7"/>
                    <a:pt x="104" y="7"/>
                  </a:cubicBezTo>
                  <a:cubicBezTo>
                    <a:pt x="104" y="7"/>
                    <a:pt x="104" y="7"/>
                    <a:pt x="104" y="7"/>
                  </a:cubicBezTo>
                  <a:moveTo>
                    <a:pt x="156" y="7"/>
                  </a:moveTo>
                  <a:cubicBezTo>
                    <a:pt x="163" y="7"/>
                    <a:pt x="170" y="9"/>
                    <a:pt x="174" y="11"/>
                  </a:cubicBezTo>
                  <a:cubicBezTo>
                    <a:pt x="170" y="9"/>
                    <a:pt x="163" y="7"/>
                    <a:pt x="156" y="7"/>
                  </a:cubicBezTo>
                  <a:moveTo>
                    <a:pt x="155" y="7"/>
                  </a:moveTo>
                  <a:cubicBezTo>
                    <a:pt x="155" y="7"/>
                    <a:pt x="155" y="7"/>
                    <a:pt x="155" y="7"/>
                  </a:cubicBezTo>
                  <a:cubicBezTo>
                    <a:pt x="155" y="7"/>
                    <a:pt x="155" y="7"/>
                    <a:pt x="155" y="7"/>
                  </a:cubicBezTo>
                  <a:cubicBezTo>
                    <a:pt x="155" y="7"/>
                    <a:pt x="155" y="7"/>
                    <a:pt x="155" y="7"/>
                  </a:cubicBezTo>
                  <a:moveTo>
                    <a:pt x="0" y="2"/>
                  </a:moveTo>
                  <a:cubicBezTo>
                    <a:pt x="0" y="2"/>
                    <a:pt x="0" y="2"/>
                    <a:pt x="0" y="2"/>
                  </a:cubicBezTo>
                  <a:cubicBezTo>
                    <a:pt x="1" y="2"/>
                    <a:pt x="7" y="20"/>
                    <a:pt x="9" y="24"/>
                  </a:cubicBezTo>
                  <a:cubicBezTo>
                    <a:pt x="9" y="24"/>
                    <a:pt x="9" y="24"/>
                    <a:pt x="9" y="24"/>
                  </a:cubicBezTo>
                  <a:cubicBezTo>
                    <a:pt x="9" y="24"/>
                    <a:pt x="9" y="24"/>
                    <a:pt x="9" y="24"/>
                  </a:cubicBezTo>
                  <a:cubicBezTo>
                    <a:pt x="7" y="20"/>
                    <a:pt x="1" y="2"/>
                    <a:pt x="0" y="2"/>
                  </a:cubicBezTo>
                  <a:cubicBezTo>
                    <a:pt x="0" y="2"/>
                    <a:pt x="0" y="2"/>
                    <a:pt x="0" y="2"/>
                  </a:cubicBezTo>
                  <a:moveTo>
                    <a:pt x="83" y="0"/>
                  </a:moveTo>
                  <a:cubicBezTo>
                    <a:pt x="83" y="0"/>
                    <a:pt x="83" y="0"/>
                    <a:pt x="83" y="0"/>
                  </a:cubicBezTo>
                  <a:cubicBezTo>
                    <a:pt x="76" y="2"/>
                    <a:pt x="67" y="11"/>
                    <a:pt x="56" y="11"/>
                  </a:cubicBezTo>
                  <a:cubicBezTo>
                    <a:pt x="40" y="11"/>
                    <a:pt x="44" y="25"/>
                    <a:pt x="34" y="28"/>
                  </a:cubicBezTo>
                  <a:cubicBezTo>
                    <a:pt x="34" y="28"/>
                    <a:pt x="34" y="28"/>
                    <a:pt x="34" y="28"/>
                  </a:cubicBezTo>
                  <a:cubicBezTo>
                    <a:pt x="34" y="28"/>
                    <a:pt x="34" y="28"/>
                    <a:pt x="34" y="28"/>
                  </a:cubicBezTo>
                  <a:cubicBezTo>
                    <a:pt x="44" y="25"/>
                    <a:pt x="40" y="11"/>
                    <a:pt x="56" y="11"/>
                  </a:cubicBezTo>
                  <a:cubicBezTo>
                    <a:pt x="67" y="11"/>
                    <a:pt x="76" y="2"/>
                    <a:pt x="83" y="0"/>
                  </a:cubicBezTo>
                  <a:cubicBezTo>
                    <a:pt x="83" y="0"/>
                    <a:pt x="83" y="0"/>
                    <a:pt x="83" y="0"/>
                  </a:cubicBezTo>
                  <a:moveTo>
                    <a:pt x="86" y="0"/>
                  </a:moveTo>
                  <a:cubicBezTo>
                    <a:pt x="86" y="0"/>
                    <a:pt x="86" y="0"/>
                    <a:pt x="86" y="0"/>
                  </a:cubicBezTo>
                  <a:cubicBezTo>
                    <a:pt x="86" y="0"/>
                    <a:pt x="86" y="0"/>
                    <a:pt x="86" y="0"/>
                  </a:cubicBezTo>
                  <a:moveTo>
                    <a:pt x="85" y="0"/>
                  </a:moveTo>
                  <a:cubicBezTo>
                    <a:pt x="85" y="0"/>
                    <a:pt x="85" y="0"/>
                    <a:pt x="85" y="0"/>
                  </a:cubicBezTo>
                  <a:cubicBezTo>
                    <a:pt x="85" y="0"/>
                    <a:pt x="85" y="0"/>
                    <a:pt x="85" y="0"/>
                  </a:cubicBezTo>
                  <a:cubicBezTo>
                    <a:pt x="85" y="0"/>
                    <a:pt x="85" y="0"/>
                    <a:pt x="85"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5" name="Freeform 303"/>
            <p:cNvSpPr>
              <a:spLocks noEditPoints="1"/>
            </p:cNvSpPr>
            <p:nvPr/>
          </p:nvSpPr>
          <p:spPr bwMode="auto">
            <a:xfrm>
              <a:off x="3091041" y="1902082"/>
              <a:ext cx="239345" cy="325238"/>
            </a:xfrm>
            <a:custGeom>
              <a:avLst/>
              <a:gdLst>
                <a:gd name="T0" fmla="*/ 28 w 186"/>
                <a:gd name="T1" fmla="*/ 221 h 246"/>
                <a:gd name="T2" fmla="*/ 17 w 186"/>
                <a:gd name="T3" fmla="*/ 238 h 246"/>
                <a:gd name="T4" fmla="*/ 0 w 186"/>
                <a:gd name="T5" fmla="*/ 246 h 246"/>
                <a:gd name="T6" fmla="*/ 17 w 186"/>
                <a:gd name="T7" fmla="*/ 238 h 246"/>
                <a:gd name="T8" fmla="*/ 28 w 186"/>
                <a:gd name="T9" fmla="*/ 221 h 246"/>
                <a:gd name="T10" fmla="*/ 30 w 186"/>
                <a:gd name="T11" fmla="*/ 201 h 246"/>
                <a:gd name="T12" fmla="*/ 30 w 186"/>
                <a:gd name="T13" fmla="*/ 201 h 246"/>
                <a:gd name="T14" fmla="*/ 31 w 186"/>
                <a:gd name="T15" fmla="*/ 206 h 246"/>
                <a:gd name="T16" fmla="*/ 30 w 186"/>
                <a:gd name="T17" fmla="*/ 201 h 246"/>
                <a:gd name="T18" fmla="*/ 30 w 186"/>
                <a:gd name="T19" fmla="*/ 201 h 246"/>
                <a:gd name="T20" fmla="*/ 13 w 186"/>
                <a:gd name="T21" fmla="*/ 171 h 246"/>
                <a:gd name="T22" fmla="*/ 19 w 186"/>
                <a:gd name="T23" fmla="*/ 187 h 246"/>
                <a:gd name="T24" fmla="*/ 22 w 186"/>
                <a:gd name="T25" fmla="*/ 192 h 246"/>
                <a:gd name="T26" fmla="*/ 19 w 186"/>
                <a:gd name="T27" fmla="*/ 187 h 246"/>
                <a:gd name="T28" fmla="*/ 13 w 186"/>
                <a:gd name="T29" fmla="*/ 171 h 246"/>
                <a:gd name="T30" fmla="*/ 20 w 186"/>
                <a:gd name="T31" fmla="*/ 149 h 246"/>
                <a:gd name="T32" fmla="*/ 13 w 186"/>
                <a:gd name="T33" fmla="*/ 165 h 246"/>
                <a:gd name="T34" fmla="*/ 20 w 186"/>
                <a:gd name="T35" fmla="*/ 149 h 246"/>
                <a:gd name="T36" fmla="*/ 37 w 186"/>
                <a:gd name="T37" fmla="*/ 140 h 246"/>
                <a:gd name="T38" fmla="*/ 22 w 186"/>
                <a:gd name="T39" fmla="*/ 148 h 246"/>
                <a:gd name="T40" fmla="*/ 37 w 186"/>
                <a:gd name="T41" fmla="*/ 140 h 246"/>
                <a:gd name="T42" fmla="*/ 41 w 186"/>
                <a:gd name="T43" fmla="*/ 88 h 246"/>
                <a:gd name="T44" fmla="*/ 48 w 186"/>
                <a:gd name="T45" fmla="*/ 106 h 246"/>
                <a:gd name="T46" fmla="*/ 49 w 186"/>
                <a:gd name="T47" fmla="*/ 118 h 246"/>
                <a:gd name="T48" fmla="*/ 48 w 186"/>
                <a:gd name="T49" fmla="*/ 106 h 246"/>
                <a:gd name="T50" fmla="*/ 41 w 186"/>
                <a:gd name="T51" fmla="*/ 88 h 246"/>
                <a:gd name="T52" fmla="*/ 91 w 186"/>
                <a:gd name="T53" fmla="*/ 79 h 246"/>
                <a:gd name="T54" fmla="*/ 91 w 186"/>
                <a:gd name="T55" fmla="*/ 79 h 246"/>
                <a:gd name="T56" fmla="*/ 91 w 186"/>
                <a:gd name="T57" fmla="*/ 79 h 246"/>
                <a:gd name="T58" fmla="*/ 91 w 186"/>
                <a:gd name="T59" fmla="*/ 79 h 246"/>
                <a:gd name="T60" fmla="*/ 83 w 186"/>
                <a:gd name="T61" fmla="*/ 79 h 246"/>
                <a:gd name="T62" fmla="*/ 91 w 186"/>
                <a:gd name="T63" fmla="*/ 79 h 246"/>
                <a:gd name="T64" fmla="*/ 83 w 186"/>
                <a:gd name="T65" fmla="*/ 79 h 246"/>
                <a:gd name="T66" fmla="*/ 99 w 186"/>
                <a:gd name="T67" fmla="*/ 79 h 246"/>
                <a:gd name="T68" fmla="*/ 99 w 186"/>
                <a:gd name="T69" fmla="*/ 79 h 246"/>
                <a:gd name="T70" fmla="*/ 99 w 186"/>
                <a:gd name="T71" fmla="*/ 79 h 246"/>
                <a:gd name="T72" fmla="*/ 99 w 186"/>
                <a:gd name="T73" fmla="*/ 79 h 246"/>
                <a:gd name="T74" fmla="*/ 99 w 186"/>
                <a:gd name="T75" fmla="*/ 79 h 246"/>
                <a:gd name="T76" fmla="*/ 99 w 186"/>
                <a:gd name="T77" fmla="*/ 79 h 246"/>
                <a:gd name="T78" fmla="*/ 57 w 186"/>
                <a:gd name="T79" fmla="*/ 75 h 246"/>
                <a:gd name="T80" fmla="*/ 41 w 186"/>
                <a:gd name="T81" fmla="*/ 86 h 246"/>
                <a:gd name="T82" fmla="*/ 57 w 186"/>
                <a:gd name="T83" fmla="*/ 75 h 246"/>
                <a:gd name="T84" fmla="*/ 60 w 186"/>
                <a:gd name="T85" fmla="*/ 74 h 246"/>
                <a:gd name="T86" fmla="*/ 69 w 186"/>
                <a:gd name="T87" fmla="*/ 78 h 246"/>
                <a:gd name="T88" fmla="*/ 60 w 186"/>
                <a:gd name="T89" fmla="*/ 74 h 246"/>
                <a:gd name="T90" fmla="*/ 60 w 186"/>
                <a:gd name="T91" fmla="*/ 74 h 246"/>
                <a:gd name="T92" fmla="*/ 60 w 186"/>
                <a:gd name="T93" fmla="*/ 74 h 246"/>
                <a:gd name="T94" fmla="*/ 60 w 186"/>
                <a:gd name="T95" fmla="*/ 74 h 246"/>
                <a:gd name="T96" fmla="*/ 60 w 186"/>
                <a:gd name="T97" fmla="*/ 74 h 246"/>
                <a:gd name="T98" fmla="*/ 119 w 186"/>
                <a:gd name="T99" fmla="*/ 73 h 246"/>
                <a:gd name="T100" fmla="*/ 100 w 186"/>
                <a:gd name="T101" fmla="*/ 78 h 246"/>
                <a:gd name="T102" fmla="*/ 119 w 186"/>
                <a:gd name="T103" fmla="*/ 73 h 246"/>
                <a:gd name="T104" fmla="*/ 155 w 186"/>
                <a:gd name="T105" fmla="*/ 15 h 246"/>
                <a:gd name="T106" fmla="*/ 152 w 186"/>
                <a:gd name="T107" fmla="*/ 31 h 246"/>
                <a:gd name="T108" fmla="*/ 145 w 186"/>
                <a:gd name="T109" fmla="*/ 51 h 246"/>
                <a:gd name="T110" fmla="*/ 152 w 186"/>
                <a:gd name="T111" fmla="*/ 31 h 246"/>
                <a:gd name="T112" fmla="*/ 155 w 186"/>
                <a:gd name="T113" fmla="*/ 15 h 246"/>
                <a:gd name="T114" fmla="*/ 180 w 186"/>
                <a:gd name="T115" fmla="*/ 0 h 246"/>
                <a:gd name="T116" fmla="*/ 170 w 186"/>
                <a:gd name="T117" fmla="*/ 1 h 246"/>
                <a:gd name="T118" fmla="*/ 156 w 186"/>
                <a:gd name="T119" fmla="*/ 14 h 246"/>
                <a:gd name="T120" fmla="*/ 170 w 186"/>
                <a:gd name="T121" fmla="*/ 1 h 246"/>
                <a:gd name="T122" fmla="*/ 186 w 186"/>
                <a:gd name="T123" fmla="*/ 1 h 246"/>
                <a:gd name="T124" fmla="*/ 180 w 186"/>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246">
                  <a:moveTo>
                    <a:pt x="28" y="221"/>
                  </a:moveTo>
                  <a:cubicBezTo>
                    <a:pt x="27" y="226"/>
                    <a:pt x="20" y="235"/>
                    <a:pt x="17" y="238"/>
                  </a:cubicBezTo>
                  <a:cubicBezTo>
                    <a:pt x="12" y="243"/>
                    <a:pt x="5" y="242"/>
                    <a:pt x="0" y="246"/>
                  </a:cubicBezTo>
                  <a:cubicBezTo>
                    <a:pt x="5" y="242"/>
                    <a:pt x="12" y="243"/>
                    <a:pt x="17" y="238"/>
                  </a:cubicBezTo>
                  <a:cubicBezTo>
                    <a:pt x="20" y="235"/>
                    <a:pt x="27" y="226"/>
                    <a:pt x="28" y="221"/>
                  </a:cubicBezTo>
                  <a:moveTo>
                    <a:pt x="30" y="201"/>
                  </a:moveTo>
                  <a:cubicBezTo>
                    <a:pt x="30" y="201"/>
                    <a:pt x="30" y="201"/>
                    <a:pt x="30" y="201"/>
                  </a:cubicBezTo>
                  <a:cubicBezTo>
                    <a:pt x="31" y="202"/>
                    <a:pt x="31" y="204"/>
                    <a:pt x="31" y="206"/>
                  </a:cubicBezTo>
                  <a:cubicBezTo>
                    <a:pt x="31" y="204"/>
                    <a:pt x="31" y="202"/>
                    <a:pt x="30" y="201"/>
                  </a:cubicBezTo>
                  <a:cubicBezTo>
                    <a:pt x="30" y="201"/>
                    <a:pt x="30" y="201"/>
                    <a:pt x="30" y="201"/>
                  </a:cubicBezTo>
                  <a:moveTo>
                    <a:pt x="13" y="171"/>
                  </a:moveTo>
                  <a:cubicBezTo>
                    <a:pt x="14" y="177"/>
                    <a:pt x="17" y="182"/>
                    <a:pt x="19" y="187"/>
                  </a:cubicBezTo>
                  <a:cubicBezTo>
                    <a:pt x="20" y="188"/>
                    <a:pt x="21" y="190"/>
                    <a:pt x="22" y="192"/>
                  </a:cubicBezTo>
                  <a:cubicBezTo>
                    <a:pt x="21" y="190"/>
                    <a:pt x="20" y="188"/>
                    <a:pt x="19" y="187"/>
                  </a:cubicBezTo>
                  <a:cubicBezTo>
                    <a:pt x="17" y="182"/>
                    <a:pt x="14" y="177"/>
                    <a:pt x="13" y="171"/>
                  </a:cubicBezTo>
                  <a:moveTo>
                    <a:pt x="20" y="149"/>
                  </a:moveTo>
                  <a:cubicBezTo>
                    <a:pt x="13" y="151"/>
                    <a:pt x="13" y="157"/>
                    <a:pt x="13" y="165"/>
                  </a:cubicBezTo>
                  <a:cubicBezTo>
                    <a:pt x="13" y="157"/>
                    <a:pt x="13" y="151"/>
                    <a:pt x="20" y="149"/>
                  </a:cubicBezTo>
                  <a:moveTo>
                    <a:pt x="37" y="140"/>
                  </a:moveTo>
                  <a:cubicBezTo>
                    <a:pt x="33" y="145"/>
                    <a:pt x="29" y="146"/>
                    <a:pt x="22" y="148"/>
                  </a:cubicBezTo>
                  <a:cubicBezTo>
                    <a:pt x="29" y="146"/>
                    <a:pt x="33" y="145"/>
                    <a:pt x="37" y="140"/>
                  </a:cubicBezTo>
                  <a:moveTo>
                    <a:pt x="41" y="88"/>
                  </a:moveTo>
                  <a:cubicBezTo>
                    <a:pt x="41" y="93"/>
                    <a:pt x="46" y="103"/>
                    <a:pt x="48" y="106"/>
                  </a:cubicBezTo>
                  <a:cubicBezTo>
                    <a:pt x="49" y="108"/>
                    <a:pt x="49" y="113"/>
                    <a:pt x="49" y="118"/>
                  </a:cubicBezTo>
                  <a:cubicBezTo>
                    <a:pt x="49" y="113"/>
                    <a:pt x="49" y="108"/>
                    <a:pt x="48" y="106"/>
                  </a:cubicBezTo>
                  <a:cubicBezTo>
                    <a:pt x="46" y="103"/>
                    <a:pt x="41" y="93"/>
                    <a:pt x="41" y="88"/>
                  </a:cubicBezTo>
                  <a:moveTo>
                    <a:pt x="91" y="79"/>
                  </a:moveTo>
                  <a:cubicBezTo>
                    <a:pt x="91" y="79"/>
                    <a:pt x="91" y="79"/>
                    <a:pt x="91" y="79"/>
                  </a:cubicBezTo>
                  <a:cubicBezTo>
                    <a:pt x="91" y="79"/>
                    <a:pt x="91" y="79"/>
                    <a:pt x="91" y="79"/>
                  </a:cubicBezTo>
                  <a:cubicBezTo>
                    <a:pt x="91" y="79"/>
                    <a:pt x="91" y="79"/>
                    <a:pt x="91" y="79"/>
                  </a:cubicBezTo>
                  <a:moveTo>
                    <a:pt x="83" y="79"/>
                  </a:moveTo>
                  <a:cubicBezTo>
                    <a:pt x="85" y="79"/>
                    <a:pt x="88" y="79"/>
                    <a:pt x="91" y="79"/>
                  </a:cubicBezTo>
                  <a:cubicBezTo>
                    <a:pt x="88" y="79"/>
                    <a:pt x="85" y="79"/>
                    <a:pt x="83" y="79"/>
                  </a:cubicBezTo>
                  <a:moveTo>
                    <a:pt x="99" y="79"/>
                  </a:moveTo>
                  <a:cubicBezTo>
                    <a:pt x="99" y="79"/>
                    <a:pt x="99" y="79"/>
                    <a:pt x="99" y="79"/>
                  </a:cubicBezTo>
                  <a:cubicBezTo>
                    <a:pt x="99" y="79"/>
                    <a:pt x="99" y="79"/>
                    <a:pt x="99" y="79"/>
                  </a:cubicBezTo>
                  <a:moveTo>
                    <a:pt x="99" y="79"/>
                  </a:moveTo>
                  <a:cubicBezTo>
                    <a:pt x="99" y="79"/>
                    <a:pt x="99" y="79"/>
                    <a:pt x="99" y="79"/>
                  </a:cubicBezTo>
                  <a:cubicBezTo>
                    <a:pt x="99" y="79"/>
                    <a:pt x="99" y="79"/>
                    <a:pt x="99" y="79"/>
                  </a:cubicBezTo>
                  <a:moveTo>
                    <a:pt x="57" y="75"/>
                  </a:moveTo>
                  <a:cubicBezTo>
                    <a:pt x="48" y="77"/>
                    <a:pt x="43" y="78"/>
                    <a:pt x="41" y="86"/>
                  </a:cubicBezTo>
                  <a:cubicBezTo>
                    <a:pt x="43" y="78"/>
                    <a:pt x="48" y="77"/>
                    <a:pt x="57" y="75"/>
                  </a:cubicBezTo>
                  <a:moveTo>
                    <a:pt x="60" y="74"/>
                  </a:moveTo>
                  <a:cubicBezTo>
                    <a:pt x="64" y="74"/>
                    <a:pt x="66" y="77"/>
                    <a:pt x="69" y="78"/>
                  </a:cubicBezTo>
                  <a:cubicBezTo>
                    <a:pt x="66" y="77"/>
                    <a:pt x="64" y="74"/>
                    <a:pt x="60" y="74"/>
                  </a:cubicBezTo>
                  <a:moveTo>
                    <a:pt x="60" y="74"/>
                  </a:moveTo>
                  <a:cubicBezTo>
                    <a:pt x="60" y="74"/>
                    <a:pt x="60" y="74"/>
                    <a:pt x="60" y="74"/>
                  </a:cubicBezTo>
                  <a:cubicBezTo>
                    <a:pt x="60" y="74"/>
                    <a:pt x="60" y="74"/>
                    <a:pt x="60" y="74"/>
                  </a:cubicBezTo>
                  <a:cubicBezTo>
                    <a:pt x="60" y="74"/>
                    <a:pt x="60" y="74"/>
                    <a:pt x="60" y="74"/>
                  </a:cubicBezTo>
                  <a:moveTo>
                    <a:pt x="119" y="73"/>
                  </a:moveTo>
                  <a:cubicBezTo>
                    <a:pt x="112" y="75"/>
                    <a:pt x="106" y="77"/>
                    <a:pt x="100" y="78"/>
                  </a:cubicBezTo>
                  <a:cubicBezTo>
                    <a:pt x="106" y="77"/>
                    <a:pt x="112" y="75"/>
                    <a:pt x="119" y="73"/>
                  </a:cubicBezTo>
                  <a:moveTo>
                    <a:pt x="155" y="15"/>
                  </a:moveTo>
                  <a:cubicBezTo>
                    <a:pt x="153" y="18"/>
                    <a:pt x="153" y="26"/>
                    <a:pt x="152" y="31"/>
                  </a:cubicBezTo>
                  <a:cubicBezTo>
                    <a:pt x="150" y="39"/>
                    <a:pt x="146" y="44"/>
                    <a:pt x="145" y="51"/>
                  </a:cubicBezTo>
                  <a:cubicBezTo>
                    <a:pt x="146" y="44"/>
                    <a:pt x="150" y="39"/>
                    <a:pt x="152" y="31"/>
                  </a:cubicBezTo>
                  <a:cubicBezTo>
                    <a:pt x="153" y="26"/>
                    <a:pt x="153" y="18"/>
                    <a:pt x="155" y="15"/>
                  </a:cubicBezTo>
                  <a:moveTo>
                    <a:pt x="180" y="0"/>
                  </a:moveTo>
                  <a:cubicBezTo>
                    <a:pt x="176" y="0"/>
                    <a:pt x="172" y="1"/>
                    <a:pt x="170" y="1"/>
                  </a:cubicBezTo>
                  <a:cubicBezTo>
                    <a:pt x="165" y="3"/>
                    <a:pt x="160" y="11"/>
                    <a:pt x="156" y="14"/>
                  </a:cubicBezTo>
                  <a:cubicBezTo>
                    <a:pt x="160" y="11"/>
                    <a:pt x="164" y="3"/>
                    <a:pt x="170" y="1"/>
                  </a:cubicBezTo>
                  <a:cubicBezTo>
                    <a:pt x="174" y="1"/>
                    <a:pt x="182" y="1"/>
                    <a:pt x="186" y="1"/>
                  </a:cubicBezTo>
                  <a:cubicBezTo>
                    <a:pt x="185" y="0"/>
                    <a:pt x="182" y="0"/>
                    <a:pt x="18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6" name="Freeform 304"/>
            <p:cNvSpPr>
              <a:spLocks/>
            </p:cNvSpPr>
            <p:nvPr/>
          </p:nvSpPr>
          <p:spPr bwMode="auto">
            <a:xfrm>
              <a:off x="1816100" y="1973279"/>
              <a:ext cx="1362544" cy="938498"/>
            </a:xfrm>
            <a:custGeom>
              <a:avLst/>
              <a:gdLst>
                <a:gd name="T0" fmla="*/ 61 w 1063"/>
                <a:gd name="T1" fmla="*/ 34 h 708"/>
                <a:gd name="T2" fmla="*/ 30 w 1063"/>
                <a:gd name="T3" fmla="*/ 85 h 708"/>
                <a:gd name="T4" fmla="*/ 109 w 1063"/>
                <a:gd name="T5" fmla="*/ 192 h 708"/>
                <a:gd name="T6" fmla="*/ 189 w 1063"/>
                <a:gd name="T7" fmla="*/ 305 h 708"/>
                <a:gd name="T8" fmla="*/ 249 w 1063"/>
                <a:gd name="T9" fmla="*/ 311 h 708"/>
                <a:gd name="T10" fmla="*/ 236 w 1063"/>
                <a:gd name="T11" fmla="*/ 444 h 708"/>
                <a:gd name="T12" fmla="*/ 301 w 1063"/>
                <a:gd name="T13" fmla="*/ 581 h 708"/>
                <a:gd name="T14" fmla="*/ 366 w 1063"/>
                <a:gd name="T15" fmla="*/ 619 h 708"/>
                <a:gd name="T16" fmla="*/ 464 w 1063"/>
                <a:gd name="T17" fmla="*/ 684 h 708"/>
                <a:gd name="T18" fmla="*/ 537 w 1063"/>
                <a:gd name="T19" fmla="*/ 708 h 708"/>
                <a:gd name="T20" fmla="*/ 572 w 1063"/>
                <a:gd name="T21" fmla="*/ 657 h 708"/>
                <a:gd name="T22" fmla="*/ 537 w 1063"/>
                <a:gd name="T23" fmla="*/ 566 h 708"/>
                <a:gd name="T24" fmla="*/ 559 w 1063"/>
                <a:gd name="T25" fmla="*/ 496 h 708"/>
                <a:gd name="T26" fmla="*/ 576 w 1063"/>
                <a:gd name="T27" fmla="*/ 501 h 708"/>
                <a:gd name="T28" fmla="*/ 576 w 1063"/>
                <a:gd name="T29" fmla="*/ 502 h 708"/>
                <a:gd name="T30" fmla="*/ 577 w 1063"/>
                <a:gd name="T31" fmla="*/ 502 h 708"/>
                <a:gd name="T32" fmla="*/ 577 w 1063"/>
                <a:gd name="T33" fmla="*/ 502 h 708"/>
                <a:gd name="T34" fmla="*/ 578 w 1063"/>
                <a:gd name="T35" fmla="*/ 502 h 708"/>
                <a:gd name="T36" fmla="*/ 591 w 1063"/>
                <a:gd name="T37" fmla="*/ 506 h 708"/>
                <a:gd name="T38" fmla="*/ 608 w 1063"/>
                <a:gd name="T39" fmla="*/ 475 h 708"/>
                <a:gd name="T40" fmla="*/ 656 w 1063"/>
                <a:gd name="T41" fmla="*/ 450 h 708"/>
                <a:gd name="T42" fmla="*/ 672 w 1063"/>
                <a:gd name="T43" fmla="*/ 462 h 708"/>
                <a:gd name="T44" fmla="*/ 720 w 1063"/>
                <a:gd name="T45" fmla="*/ 493 h 708"/>
                <a:gd name="T46" fmla="*/ 743 w 1063"/>
                <a:gd name="T47" fmla="*/ 479 h 708"/>
                <a:gd name="T48" fmla="*/ 754 w 1063"/>
                <a:gd name="T49" fmla="*/ 470 h 708"/>
                <a:gd name="T50" fmla="*/ 766 w 1063"/>
                <a:gd name="T51" fmla="*/ 473 h 708"/>
                <a:gd name="T52" fmla="*/ 767 w 1063"/>
                <a:gd name="T53" fmla="*/ 473 h 708"/>
                <a:gd name="T54" fmla="*/ 800 w 1063"/>
                <a:gd name="T55" fmla="*/ 504 h 708"/>
                <a:gd name="T56" fmla="*/ 807 w 1063"/>
                <a:gd name="T57" fmla="*/ 505 h 708"/>
                <a:gd name="T58" fmla="*/ 823 w 1063"/>
                <a:gd name="T59" fmla="*/ 504 h 708"/>
                <a:gd name="T60" fmla="*/ 831 w 1063"/>
                <a:gd name="T61" fmla="*/ 451 h 708"/>
                <a:gd name="T62" fmla="*/ 874 w 1063"/>
                <a:gd name="T63" fmla="*/ 429 h 708"/>
                <a:gd name="T64" fmla="*/ 918 w 1063"/>
                <a:gd name="T65" fmla="*/ 444 h 708"/>
                <a:gd name="T66" fmla="*/ 942 w 1063"/>
                <a:gd name="T67" fmla="*/ 435 h 708"/>
                <a:gd name="T68" fmla="*/ 991 w 1063"/>
                <a:gd name="T69" fmla="*/ 400 h 708"/>
                <a:gd name="T70" fmla="*/ 1002 w 1063"/>
                <a:gd name="T71" fmla="*/ 385 h 708"/>
                <a:gd name="T72" fmla="*/ 1030 w 1063"/>
                <a:gd name="T73" fmla="*/ 357 h 708"/>
                <a:gd name="T74" fmla="*/ 1062 w 1063"/>
                <a:gd name="T75" fmla="*/ 333 h 708"/>
                <a:gd name="T76" fmla="*/ 1011 w 1063"/>
                <a:gd name="T77" fmla="*/ 277 h 708"/>
                <a:gd name="T78" fmla="*/ 1000 w 1063"/>
                <a:gd name="T79" fmla="*/ 247 h 708"/>
                <a:gd name="T80" fmla="*/ 1000 w 1063"/>
                <a:gd name="T81" fmla="*/ 205 h 708"/>
                <a:gd name="T82" fmla="*/ 994 w 1063"/>
                <a:gd name="T83" fmla="*/ 193 h 708"/>
                <a:gd name="T84" fmla="*/ 926 w 1063"/>
                <a:gd name="T85" fmla="*/ 229 h 708"/>
                <a:gd name="T86" fmla="*/ 796 w 1063"/>
                <a:gd name="T87" fmla="*/ 178 h 708"/>
                <a:gd name="T88" fmla="*/ 747 w 1063"/>
                <a:gd name="T89" fmla="*/ 205 h 708"/>
                <a:gd name="T90" fmla="*/ 672 w 1063"/>
                <a:gd name="T91" fmla="*/ 181 h 708"/>
                <a:gd name="T92" fmla="*/ 616 w 1063"/>
                <a:gd name="T93" fmla="*/ 161 h 708"/>
                <a:gd name="T94" fmla="*/ 578 w 1063"/>
                <a:gd name="T95" fmla="*/ 117 h 708"/>
                <a:gd name="T96" fmla="*/ 483 w 1063"/>
                <a:gd name="T97" fmla="*/ 161 h 708"/>
                <a:gd name="T98" fmla="*/ 410 w 1063"/>
                <a:gd name="T99" fmla="*/ 130 h 708"/>
                <a:gd name="T100" fmla="*/ 328 w 1063"/>
                <a:gd name="T101" fmla="*/ 103 h 708"/>
                <a:gd name="T102" fmla="*/ 278 w 1063"/>
                <a:gd name="T103" fmla="*/ 86 h 708"/>
                <a:gd name="T104" fmla="*/ 176 w 1063"/>
                <a:gd name="T105" fmla="*/ 5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3" h="708">
                  <a:moveTo>
                    <a:pt x="125" y="0"/>
                  </a:moveTo>
                  <a:cubicBezTo>
                    <a:pt x="122" y="0"/>
                    <a:pt x="119" y="2"/>
                    <a:pt x="114" y="6"/>
                  </a:cubicBezTo>
                  <a:cubicBezTo>
                    <a:pt x="106" y="14"/>
                    <a:pt x="98" y="17"/>
                    <a:pt x="91" y="24"/>
                  </a:cubicBezTo>
                  <a:cubicBezTo>
                    <a:pt x="85" y="30"/>
                    <a:pt x="77" y="34"/>
                    <a:pt x="68" y="34"/>
                  </a:cubicBezTo>
                  <a:cubicBezTo>
                    <a:pt x="66" y="34"/>
                    <a:pt x="64" y="34"/>
                    <a:pt x="61" y="34"/>
                  </a:cubicBezTo>
                  <a:cubicBezTo>
                    <a:pt x="55" y="32"/>
                    <a:pt x="38" y="16"/>
                    <a:pt x="32" y="12"/>
                  </a:cubicBezTo>
                  <a:cubicBezTo>
                    <a:pt x="30" y="10"/>
                    <a:pt x="27" y="9"/>
                    <a:pt x="25" y="9"/>
                  </a:cubicBezTo>
                  <a:cubicBezTo>
                    <a:pt x="15" y="9"/>
                    <a:pt x="8" y="24"/>
                    <a:pt x="7" y="30"/>
                  </a:cubicBezTo>
                  <a:cubicBezTo>
                    <a:pt x="4" y="41"/>
                    <a:pt x="0" y="43"/>
                    <a:pt x="5" y="54"/>
                  </a:cubicBezTo>
                  <a:cubicBezTo>
                    <a:pt x="11" y="66"/>
                    <a:pt x="22" y="77"/>
                    <a:pt x="30" y="85"/>
                  </a:cubicBezTo>
                  <a:cubicBezTo>
                    <a:pt x="40" y="94"/>
                    <a:pt x="48" y="99"/>
                    <a:pt x="51" y="110"/>
                  </a:cubicBezTo>
                  <a:cubicBezTo>
                    <a:pt x="53" y="118"/>
                    <a:pt x="51" y="129"/>
                    <a:pt x="51" y="137"/>
                  </a:cubicBezTo>
                  <a:cubicBezTo>
                    <a:pt x="51" y="147"/>
                    <a:pt x="54" y="157"/>
                    <a:pt x="60" y="163"/>
                  </a:cubicBezTo>
                  <a:cubicBezTo>
                    <a:pt x="65" y="169"/>
                    <a:pt x="70" y="176"/>
                    <a:pt x="78" y="179"/>
                  </a:cubicBezTo>
                  <a:cubicBezTo>
                    <a:pt x="90" y="186"/>
                    <a:pt x="91" y="192"/>
                    <a:pt x="109" y="192"/>
                  </a:cubicBezTo>
                  <a:cubicBezTo>
                    <a:pt x="121" y="192"/>
                    <a:pt x="131" y="194"/>
                    <a:pt x="138" y="198"/>
                  </a:cubicBezTo>
                  <a:cubicBezTo>
                    <a:pt x="145" y="201"/>
                    <a:pt x="149" y="216"/>
                    <a:pt x="153" y="223"/>
                  </a:cubicBezTo>
                  <a:cubicBezTo>
                    <a:pt x="158" y="233"/>
                    <a:pt x="162" y="243"/>
                    <a:pt x="164" y="254"/>
                  </a:cubicBezTo>
                  <a:cubicBezTo>
                    <a:pt x="165" y="265"/>
                    <a:pt x="169" y="272"/>
                    <a:pt x="169" y="283"/>
                  </a:cubicBezTo>
                  <a:cubicBezTo>
                    <a:pt x="169" y="294"/>
                    <a:pt x="183" y="300"/>
                    <a:pt x="189" y="305"/>
                  </a:cubicBezTo>
                  <a:cubicBezTo>
                    <a:pt x="189" y="305"/>
                    <a:pt x="190" y="306"/>
                    <a:pt x="190" y="306"/>
                  </a:cubicBezTo>
                  <a:cubicBezTo>
                    <a:pt x="196" y="306"/>
                    <a:pt x="208" y="292"/>
                    <a:pt x="209" y="291"/>
                  </a:cubicBezTo>
                  <a:cubicBezTo>
                    <a:pt x="214" y="285"/>
                    <a:pt x="221" y="281"/>
                    <a:pt x="228" y="281"/>
                  </a:cubicBezTo>
                  <a:cubicBezTo>
                    <a:pt x="230" y="281"/>
                    <a:pt x="231" y="281"/>
                    <a:pt x="233" y="281"/>
                  </a:cubicBezTo>
                  <a:cubicBezTo>
                    <a:pt x="246" y="285"/>
                    <a:pt x="247" y="299"/>
                    <a:pt x="249" y="311"/>
                  </a:cubicBezTo>
                  <a:cubicBezTo>
                    <a:pt x="251" y="321"/>
                    <a:pt x="250" y="330"/>
                    <a:pt x="246" y="338"/>
                  </a:cubicBezTo>
                  <a:cubicBezTo>
                    <a:pt x="241" y="346"/>
                    <a:pt x="237" y="358"/>
                    <a:pt x="233" y="367"/>
                  </a:cubicBezTo>
                  <a:cubicBezTo>
                    <a:pt x="229" y="375"/>
                    <a:pt x="223" y="382"/>
                    <a:pt x="218" y="389"/>
                  </a:cubicBezTo>
                  <a:cubicBezTo>
                    <a:pt x="211" y="398"/>
                    <a:pt x="212" y="409"/>
                    <a:pt x="215" y="420"/>
                  </a:cubicBezTo>
                  <a:cubicBezTo>
                    <a:pt x="217" y="431"/>
                    <a:pt x="228" y="439"/>
                    <a:pt x="236" y="444"/>
                  </a:cubicBezTo>
                  <a:cubicBezTo>
                    <a:pt x="248" y="450"/>
                    <a:pt x="243" y="454"/>
                    <a:pt x="237" y="466"/>
                  </a:cubicBezTo>
                  <a:cubicBezTo>
                    <a:pt x="232" y="476"/>
                    <a:pt x="226" y="477"/>
                    <a:pt x="226" y="491"/>
                  </a:cubicBezTo>
                  <a:cubicBezTo>
                    <a:pt x="226" y="505"/>
                    <a:pt x="244" y="513"/>
                    <a:pt x="252" y="524"/>
                  </a:cubicBezTo>
                  <a:cubicBezTo>
                    <a:pt x="260" y="535"/>
                    <a:pt x="265" y="543"/>
                    <a:pt x="276" y="554"/>
                  </a:cubicBezTo>
                  <a:cubicBezTo>
                    <a:pt x="285" y="564"/>
                    <a:pt x="294" y="569"/>
                    <a:pt x="301" y="581"/>
                  </a:cubicBezTo>
                  <a:cubicBezTo>
                    <a:pt x="307" y="590"/>
                    <a:pt x="308" y="591"/>
                    <a:pt x="316" y="599"/>
                  </a:cubicBezTo>
                  <a:cubicBezTo>
                    <a:pt x="318" y="600"/>
                    <a:pt x="332" y="605"/>
                    <a:pt x="334" y="607"/>
                  </a:cubicBezTo>
                  <a:cubicBezTo>
                    <a:pt x="341" y="614"/>
                    <a:pt x="337" y="619"/>
                    <a:pt x="348" y="624"/>
                  </a:cubicBezTo>
                  <a:cubicBezTo>
                    <a:pt x="350" y="626"/>
                    <a:pt x="353" y="626"/>
                    <a:pt x="354" y="626"/>
                  </a:cubicBezTo>
                  <a:cubicBezTo>
                    <a:pt x="360" y="626"/>
                    <a:pt x="362" y="621"/>
                    <a:pt x="366" y="619"/>
                  </a:cubicBezTo>
                  <a:cubicBezTo>
                    <a:pt x="373" y="615"/>
                    <a:pt x="379" y="610"/>
                    <a:pt x="384" y="610"/>
                  </a:cubicBezTo>
                  <a:cubicBezTo>
                    <a:pt x="384" y="610"/>
                    <a:pt x="385" y="610"/>
                    <a:pt x="386" y="610"/>
                  </a:cubicBezTo>
                  <a:cubicBezTo>
                    <a:pt x="394" y="614"/>
                    <a:pt x="410" y="645"/>
                    <a:pt x="413" y="651"/>
                  </a:cubicBezTo>
                  <a:cubicBezTo>
                    <a:pt x="418" y="661"/>
                    <a:pt x="434" y="666"/>
                    <a:pt x="439" y="670"/>
                  </a:cubicBezTo>
                  <a:cubicBezTo>
                    <a:pt x="446" y="675"/>
                    <a:pt x="454" y="679"/>
                    <a:pt x="464" y="684"/>
                  </a:cubicBezTo>
                  <a:cubicBezTo>
                    <a:pt x="469" y="687"/>
                    <a:pt x="476" y="687"/>
                    <a:pt x="484" y="687"/>
                  </a:cubicBezTo>
                  <a:cubicBezTo>
                    <a:pt x="485" y="687"/>
                    <a:pt x="486" y="687"/>
                    <a:pt x="487" y="687"/>
                  </a:cubicBezTo>
                  <a:cubicBezTo>
                    <a:pt x="488" y="687"/>
                    <a:pt x="489" y="687"/>
                    <a:pt x="490" y="687"/>
                  </a:cubicBezTo>
                  <a:cubicBezTo>
                    <a:pt x="498" y="687"/>
                    <a:pt x="505" y="687"/>
                    <a:pt x="510" y="690"/>
                  </a:cubicBezTo>
                  <a:cubicBezTo>
                    <a:pt x="520" y="695"/>
                    <a:pt x="526" y="708"/>
                    <a:pt x="537" y="708"/>
                  </a:cubicBezTo>
                  <a:cubicBezTo>
                    <a:pt x="537" y="708"/>
                    <a:pt x="537" y="708"/>
                    <a:pt x="537" y="708"/>
                  </a:cubicBezTo>
                  <a:cubicBezTo>
                    <a:pt x="537" y="708"/>
                    <a:pt x="537" y="708"/>
                    <a:pt x="537" y="708"/>
                  </a:cubicBezTo>
                  <a:cubicBezTo>
                    <a:pt x="548" y="708"/>
                    <a:pt x="547" y="705"/>
                    <a:pt x="554" y="699"/>
                  </a:cubicBezTo>
                  <a:cubicBezTo>
                    <a:pt x="560" y="693"/>
                    <a:pt x="563" y="686"/>
                    <a:pt x="565" y="679"/>
                  </a:cubicBezTo>
                  <a:cubicBezTo>
                    <a:pt x="567" y="670"/>
                    <a:pt x="572" y="666"/>
                    <a:pt x="572" y="657"/>
                  </a:cubicBezTo>
                  <a:cubicBezTo>
                    <a:pt x="572" y="655"/>
                    <a:pt x="572" y="654"/>
                    <a:pt x="572" y="651"/>
                  </a:cubicBezTo>
                  <a:cubicBezTo>
                    <a:pt x="570" y="641"/>
                    <a:pt x="567" y="629"/>
                    <a:pt x="563" y="619"/>
                  </a:cubicBezTo>
                  <a:cubicBezTo>
                    <a:pt x="557" y="604"/>
                    <a:pt x="555" y="596"/>
                    <a:pt x="545" y="586"/>
                  </a:cubicBezTo>
                  <a:cubicBezTo>
                    <a:pt x="539" y="580"/>
                    <a:pt x="532" y="574"/>
                    <a:pt x="532" y="570"/>
                  </a:cubicBezTo>
                  <a:cubicBezTo>
                    <a:pt x="532" y="568"/>
                    <a:pt x="533" y="567"/>
                    <a:pt x="537" y="566"/>
                  </a:cubicBezTo>
                  <a:cubicBezTo>
                    <a:pt x="550" y="563"/>
                    <a:pt x="554" y="558"/>
                    <a:pt x="554" y="544"/>
                  </a:cubicBezTo>
                  <a:cubicBezTo>
                    <a:pt x="554" y="536"/>
                    <a:pt x="544" y="522"/>
                    <a:pt x="541" y="517"/>
                  </a:cubicBezTo>
                  <a:cubicBezTo>
                    <a:pt x="539" y="513"/>
                    <a:pt x="539" y="511"/>
                    <a:pt x="539" y="510"/>
                  </a:cubicBezTo>
                  <a:cubicBezTo>
                    <a:pt x="539" y="506"/>
                    <a:pt x="543" y="506"/>
                    <a:pt x="548" y="500"/>
                  </a:cubicBezTo>
                  <a:cubicBezTo>
                    <a:pt x="551" y="497"/>
                    <a:pt x="555" y="496"/>
                    <a:pt x="559" y="496"/>
                  </a:cubicBezTo>
                  <a:cubicBezTo>
                    <a:pt x="559" y="496"/>
                    <a:pt x="559" y="496"/>
                    <a:pt x="559" y="496"/>
                  </a:cubicBezTo>
                  <a:cubicBezTo>
                    <a:pt x="559" y="496"/>
                    <a:pt x="559" y="496"/>
                    <a:pt x="559" y="496"/>
                  </a:cubicBezTo>
                  <a:cubicBezTo>
                    <a:pt x="559" y="496"/>
                    <a:pt x="559" y="496"/>
                    <a:pt x="559" y="496"/>
                  </a:cubicBezTo>
                  <a:cubicBezTo>
                    <a:pt x="559" y="496"/>
                    <a:pt x="559" y="496"/>
                    <a:pt x="559" y="496"/>
                  </a:cubicBezTo>
                  <a:cubicBezTo>
                    <a:pt x="565" y="496"/>
                    <a:pt x="572" y="499"/>
                    <a:pt x="576" y="501"/>
                  </a:cubicBezTo>
                  <a:cubicBezTo>
                    <a:pt x="576" y="501"/>
                    <a:pt x="576" y="501"/>
                    <a:pt x="576" y="502"/>
                  </a:cubicBezTo>
                  <a:cubicBezTo>
                    <a:pt x="576" y="502"/>
                    <a:pt x="576" y="502"/>
                    <a:pt x="576" y="502"/>
                  </a:cubicBezTo>
                  <a:cubicBezTo>
                    <a:pt x="576" y="502"/>
                    <a:pt x="576" y="502"/>
                    <a:pt x="576" y="502"/>
                  </a:cubicBezTo>
                  <a:cubicBezTo>
                    <a:pt x="576" y="502"/>
                    <a:pt x="576" y="502"/>
                    <a:pt x="576" y="502"/>
                  </a:cubicBezTo>
                  <a:cubicBezTo>
                    <a:pt x="576" y="502"/>
                    <a:pt x="576" y="502"/>
                    <a:pt x="576" y="502"/>
                  </a:cubicBezTo>
                  <a:cubicBezTo>
                    <a:pt x="577" y="502"/>
                    <a:pt x="577" y="502"/>
                    <a:pt x="577" y="502"/>
                  </a:cubicBezTo>
                  <a:cubicBezTo>
                    <a:pt x="577" y="502"/>
                    <a:pt x="577" y="502"/>
                    <a:pt x="577" y="502"/>
                  </a:cubicBezTo>
                  <a:cubicBezTo>
                    <a:pt x="577" y="502"/>
                    <a:pt x="577" y="502"/>
                    <a:pt x="577" y="502"/>
                  </a:cubicBezTo>
                  <a:cubicBezTo>
                    <a:pt x="577" y="502"/>
                    <a:pt x="577" y="502"/>
                    <a:pt x="577" y="502"/>
                  </a:cubicBezTo>
                  <a:cubicBezTo>
                    <a:pt x="577" y="502"/>
                    <a:pt x="577" y="502"/>
                    <a:pt x="577" y="502"/>
                  </a:cubicBezTo>
                  <a:cubicBezTo>
                    <a:pt x="577" y="502"/>
                    <a:pt x="577" y="502"/>
                    <a:pt x="577" y="502"/>
                  </a:cubicBezTo>
                  <a:cubicBezTo>
                    <a:pt x="577" y="502"/>
                    <a:pt x="577" y="502"/>
                    <a:pt x="577" y="502"/>
                  </a:cubicBezTo>
                  <a:cubicBezTo>
                    <a:pt x="577" y="502"/>
                    <a:pt x="577" y="502"/>
                    <a:pt x="577" y="502"/>
                  </a:cubicBezTo>
                  <a:cubicBezTo>
                    <a:pt x="577" y="502"/>
                    <a:pt x="577" y="502"/>
                    <a:pt x="577" y="502"/>
                  </a:cubicBezTo>
                  <a:cubicBezTo>
                    <a:pt x="577" y="502"/>
                    <a:pt x="577" y="502"/>
                    <a:pt x="577" y="502"/>
                  </a:cubicBezTo>
                  <a:cubicBezTo>
                    <a:pt x="577" y="502"/>
                    <a:pt x="577" y="502"/>
                    <a:pt x="577" y="502"/>
                  </a:cubicBezTo>
                  <a:cubicBezTo>
                    <a:pt x="577" y="502"/>
                    <a:pt x="577" y="502"/>
                    <a:pt x="577" y="502"/>
                  </a:cubicBezTo>
                  <a:cubicBezTo>
                    <a:pt x="577" y="502"/>
                    <a:pt x="577" y="502"/>
                    <a:pt x="577" y="502"/>
                  </a:cubicBezTo>
                  <a:cubicBezTo>
                    <a:pt x="577" y="502"/>
                    <a:pt x="577" y="502"/>
                    <a:pt x="577" y="502"/>
                  </a:cubicBezTo>
                  <a:cubicBezTo>
                    <a:pt x="577" y="502"/>
                    <a:pt x="578" y="502"/>
                    <a:pt x="578" y="502"/>
                  </a:cubicBezTo>
                  <a:cubicBezTo>
                    <a:pt x="578" y="502"/>
                    <a:pt x="578" y="502"/>
                    <a:pt x="578" y="502"/>
                  </a:cubicBezTo>
                  <a:cubicBezTo>
                    <a:pt x="578" y="502"/>
                    <a:pt x="578" y="502"/>
                    <a:pt x="578" y="502"/>
                  </a:cubicBezTo>
                  <a:cubicBezTo>
                    <a:pt x="583" y="505"/>
                    <a:pt x="587" y="506"/>
                    <a:pt x="591" y="506"/>
                  </a:cubicBezTo>
                  <a:cubicBezTo>
                    <a:pt x="591" y="506"/>
                    <a:pt x="591" y="506"/>
                    <a:pt x="591" y="506"/>
                  </a:cubicBezTo>
                  <a:cubicBezTo>
                    <a:pt x="591" y="506"/>
                    <a:pt x="591" y="506"/>
                    <a:pt x="591" y="506"/>
                  </a:cubicBezTo>
                  <a:cubicBezTo>
                    <a:pt x="595" y="506"/>
                    <a:pt x="598" y="505"/>
                    <a:pt x="601" y="502"/>
                  </a:cubicBezTo>
                  <a:cubicBezTo>
                    <a:pt x="608" y="495"/>
                    <a:pt x="608" y="490"/>
                    <a:pt x="608" y="480"/>
                  </a:cubicBezTo>
                  <a:cubicBezTo>
                    <a:pt x="608" y="479"/>
                    <a:pt x="608" y="477"/>
                    <a:pt x="608" y="475"/>
                  </a:cubicBezTo>
                  <a:cubicBezTo>
                    <a:pt x="608" y="475"/>
                    <a:pt x="608" y="475"/>
                    <a:pt x="608" y="475"/>
                  </a:cubicBezTo>
                  <a:cubicBezTo>
                    <a:pt x="608" y="475"/>
                    <a:pt x="608" y="475"/>
                    <a:pt x="608" y="475"/>
                  </a:cubicBezTo>
                  <a:cubicBezTo>
                    <a:pt x="608" y="463"/>
                    <a:pt x="612" y="455"/>
                    <a:pt x="623" y="455"/>
                  </a:cubicBezTo>
                  <a:cubicBezTo>
                    <a:pt x="633" y="455"/>
                    <a:pt x="645" y="454"/>
                    <a:pt x="652" y="451"/>
                  </a:cubicBezTo>
                  <a:cubicBezTo>
                    <a:pt x="653" y="450"/>
                    <a:pt x="655" y="450"/>
                    <a:pt x="656" y="450"/>
                  </a:cubicBezTo>
                  <a:cubicBezTo>
                    <a:pt x="656" y="450"/>
                    <a:pt x="656" y="450"/>
                    <a:pt x="656" y="450"/>
                  </a:cubicBezTo>
                  <a:cubicBezTo>
                    <a:pt x="656" y="450"/>
                    <a:pt x="656" y="450"/>
                    <a:pt x="656" y="450"/>
                  </a:cubicBezTo>
                  <a:cubicBezTo>
                    <a:pt x="656" y="450"/>
                    <a:pt x="656" y="450"/>
                    <a:pt x="656" y="450"/>
                  </a:cubicBezTo>
                  <a:cubicBezTo>
                    <a:pt x="656" y="450"/>
                    <a:pt x="656" y="450"/>
                    <a:pt x="656" y="450"/>
                  </a:cubicBezTo>
                  <a:cubicBezTo>
                    <a:pt x="663" y="450"/>
                    <a:pt x="670" y="458"/>
                    <a:pt x="672" y="462"/>
                  </a:cubicBezTo>
                  <a:cubicBezTo>
                    <a:pt x="672" y="462"/>
                    <a:pt x="672" y="462"/>
                    <a:pt x="672" y="462"/>
                  </a:cubicBezTo>
                  <a:cubicBezTo>
                    <a:pt x="672" y="462"/>
                    <a:pt x="672" y="462"/>
                    <a:pt x="672" y="462"/>
                  </a:cubicBezTo>
                  <a:cubicBezTo>
                    <a:pt x="672" y="462"/>
                    <a:pt x="672" y="462"/>
                    <a:pt x="672" y="462"/>
                  </a:cubicBezTo>
                  <a:cubicBezTo>
                    <a:pt x="672" y="462"/>
                    <a:pt x="672" y="462"/>
                    <a:pt x="672" y="462"/>
                  </a:cubicBezTo>
                  <a:cubicBezTo>
                    <a:pt x="672" y="462"/>
                    <a:pt x="672" y="462"/>
                    <a:pt x="672" y="462"/>
                  </a:cubicBezTo>
                  <a:cubicBezTo>
                    <a:pt x="674" y="466"/>
                    <a:pt x="688" y="476"/>
                    <a:pt x="692" y="482"/>
                  </a:cubicBezTo>
                  <a:cubicBezTo>
                    <a:pt x="699" y="491"/>
                    <a:pt x="707" y="490"/>
                    <a:pt x="720" y="493"/>
                  </a:cubicBezTo>
                  <a:cubicBezTo>
                    <a:pt x="720" y="493"/>
                    <a:pt x="720" y="493"/>
                    <a:pt x="720" y="493"/>
                  </a:cubicBezTo>
                  <a:cubicBezTo>
                    <a:pt x="720" y="493"/>
                    <a:pt x="721" y="493"/>
                    <a:pt x="722" y="493"/>
                  </a:cubicBezTo>
                  <a:cubicBezTo>
                    <a:pt x="722" y="493"/>
                    <a:pt x="722" y="493"/>
                    <a:pt x="722" y="493"/>
                  </a:cubicBezTo>
                  <a:cubicBezTo>
                    <a:pt x="722" y="493"/>
                    <a:pt x="722" y="493"/>
                    <a:pt x="722" y="493"/>
                  </a:cubicBezTo>
                  <a:cubicBezTo>
                    <a:pt x="730" y="493"/>
                    <a:pt x="740" y="485"/>
                    <a:pt x="743" y="479"/>
                  </a:cubicBezTo>
                  <a:cubicBezTo>
                    <a:pt x="743" y="479"/>
                    <a:pt x="743" y="478"/>
                    <a:pt x="743" y="478"/>
                  </a:cubicBezTo>
                  <a:cubicBezTo>
                    <a:pt x="743" y="478"/>
                    <a:pt x="743" y="478"/>
                    <a:pt x="743" y="478"/>
                  </a:cubicBezTo>
                  <a:cubicBezTo>
                    <a:pt x="743" y="478"/>
                    <a:pt x="743" y="478"/>
                    <a:pt x="743" y="478"/>
                  </a:cubicBezTo>
                  <a:cubicBezTo>
                    <a:pt x="743" y="478"/>
                    <a:pt x="743" y="478"/>
                    <a:pt x="743" y="478"/>
                  </a:cubicBezTo>
                  <a:cubicBezTo>
                    <a:pt x="747" y="472"/>
                    <a:pt x="750" y="470"/>
                    <a:pt x="754" y="470"/>
                  </a:cubicBezTo>
                  <a:cubicBezTo>
                    <a:pt x="754" y="470"/>
                    <a:pt x="754" y="470"/>
                    <a:pt x="754" y="470"/>
                  </a:cubicBezTo>
                  <a:cubicBezTo>
                    <a:pt x="754" y="470"/>
                    <a:pt x="754" y="470"/>
                    <a:pt x="754" y="470"/>
                  </a:cubicBezTo>
                  <a:cubicBezTo>
                    <a:pt x="754" y="470"/>
                    <a:pt x="754" y="470"/>
                    <a:pt x="754" y="470"/>
                  </a:cubicBezTo>
                  <a:cubicBezTo>
                    <a:pt x="754" y="470"/>
                    <a:pt x="754" y="470"/>
                    <a:pt x="754" y="470"/>
                  </a:cubicBezTo>
                  <a:cubicBezTo>
                    <a:pt x="758" y="470"/>
                    <a:pt x="762" y="471"/>
                    <a:pt x="766" y="473"/>
                  </a:cubicBezTo>
                  <a:cubicBezTo>
                    <a:pt x="766" y="473"/>
                    <a:pt x="766" y="473"/>
                    <a:pt x="766" y="473"/>
                  </a:cubicBezTo>
                  <a:cubicBezTo>
                    <a:pt x="766" y="473"/>
                    <a:pt x="766" y="473"/>
                    <a:pt x="766" y="473"/>
                  </a:cubicBezTo>
                  <a:cubicBezTo>
                    <a:pt x="766" y="473"/>
                    <a:pt x="766" y="473"/>
                    <a:pt x="766" y="473"/>
                  </a:cubicBezTo>
                  <a:cubicBezTo>
                    <a:pt x="766" y="473"/>
                    <a:pt x="766" y="473"/>
                    <a:pt x="766" y="473"/>
                  </a:cubicBezTo>
                  <a:cubicBezTo>
                    <a:pt x="767" y="473"/>
                    <a:pt x="767" y="473"/>
                    <a:pt x="767" y="473"/>
                  </a:cubicBezTo>
                  <a:cubicBezTo>
                    <a:pt x="767" y="473"/>
                    <a:pt x="767" y="473"/>
                    <a:pt x="767" y="473"/>
                  </a:cubicBezTo>
                  <a:cubicBezTo>
                    <a:pt x="767" y="473"/>
                    <a:pt x="767" y="473"/>
                    <a:pt x="767" y="473"/>
                  </a:cubicBezTo>
                  <a:cubicBezTo>
                    <a:pt x="771" y="474"/>
                    <a:pt x="777" y="492"/>
                    <a:pt x="780" y="495"/>
                  </a:cubicBezTo>
                  <a:cubicBezTo>
                    <a:pt x="785" y="500"/>
                    <a:pt x="793" y="502"/>
                    <a:pt x="800" y="504"/>
                  </a:cubicBezTo>
                  <a:cubicBezTo>
                    <a:pt x="800" y="504"/>
                    <a:pt x="800" y="504"/>
                    <a:pt x="800" y="504"/>
                  </a:cubicBezTo>
                  <a:cubicBezTo>
                    <a:pt x="800" y="504"/>
                    <a:pt x="800" y="504"/>
                    <a:pt x="800" y="504"/>
                  </a:cubicBezTo>
                  <a:cubicBezTo>
                    <a:pt x="800" y="504"/>
                    <a:pt x="800" y="504"/>
                    <a:pt x="801" y="504"/>
                  </a:cubicBezTo>
                  <a:cubicBezTo>
                    <a:pt x="801" y="504"/>
                    <a:pt x="801" y="504"/>
                    <a:pt x="801" y="504"/>
                  </a:cubicBezTo>
                  <a:cubicBezTo>
                    <a:pt x="801" y="504"/>
                    <a:pt x="801" y="504"/>
                    <a:pt x="801" y="504"/>
                  </a:cubicBezTo>
                  <a:cubicBezTo>
                    <a:pt x="803" y="505"/>
                    <a:pt x="805" y="505"/>
                    <a:pt x="807" y="505"/>
                  </a:cubicBezTo>
                  <a:cubicBezTo>
                    <a:pt x="807" y="505"/>
                    <a:pt x="807" y="505"/>
                    <a:pt x="807" y="505"/>
                  </a:cubicBezTo>
                  <a:cubicBezTo>
                    <a:pt x="807" y="505"/>
                    <a:pt x="807" y="505"/>
                    <a:pt x="807" y="505"/>
                  </a:cubicBezTo>
                  <a:cubicBezTo>
                    <a:pt x="808" y="505"/>
                    <a:pt x="809" y="505"/>
                    <a:pt x="810" y="505"/>
                  </a:cubicBezTo>
                  <a:cubicBezTo>
                    <a:pt x="813" y="504"/>
                    <a:pt x="817" y="504"/>
                    <a:pt x="823" y="504"/>
                  </a:cubicBezTo>
                  <a:cubicBezTo>
                    <a:pt x="823" y="504"/>
                    <a:pt x="823" y="504"/>
                    <a:pt x="823" y="504"/>
                  </a:cubicBezTo>
                  <a:cubicBezTo>
                    <a:pt x="838" y="504"/>
                    <a:pt x="841" y="501"/>
                    <a:pt x="847" y="489"/>
                  </a:cubicBezTo>
                  <a:cubicBezTo>
                    <a:pt x="848" y="487"/>
                    <a:pt x="849" y="485"/>
                    <a:pt x="849" y="484"/>
                  </a:cubicBezTo>
                  <a:cubicBezTo>
                    <a:pt x="849" y="477"/>
                    <a:pt x="842" y="473"/>
                    <a:pt x="838" y="466"/>
                  </a:cubicBezTo>
                  <a:cubicBezTo>
                    <a:pt x="836" y="461"/>
                    <a:pt x="822" y="455"/>
                    <a:pt x="822" y="453"/>
                  </a:cubicBezTo>
                  <a:cubicBezTo>
                    <a:pt x="822" y="452"/>
                    <a:pt x="824" y="451"/>
                    <a:pt x="831" y="451"/>
                  </a:cubicBezTo>
                  <a:cubicBezTo>
                    <a:pt x="835" y="451"/>
                    <a:pt x="850" y="440"/>
                    <a:pt x="853" y="438"/>
                  </a:cubicBezTo>
                  <a:cubicBezTo>
                    <a:pt x="856" y="435"/>
                    <a:pt x="862" y="432"/>
                    <a:pt x="873" y="429"/>
                  </a:cubicBezTo>
                  <a:cubicBezTo>
                    <a:pt x="873" y="429"/>
                    <a:pt x="874" y="429"/>
                    <a:pt x="874" y="429"/>
                  </a:cubicBezTo>
                  <a:cubicBezTo>
                    <a:pt x="874" y="429"/>
                    <a:pt x="874" y="429"/>
                    <a:pt x="874" y="429"/>
                  </a:cubicBezTo>
                  <a:cubicBezTo>
                    <a:pt x="874" y="429"/>
                    <a:pt x="874" y="429"/>
                    <a:pt x="874" y="429"/>
                  </a:cubicBezTo>
                  <a:cubicBezTo>
                    <a:pt x="874" y="429"/>
                    <a:pt x="874" y="429"/>
                    <a:pt x="874" y="429"/>
                  </a:cubicBezTo>
                  <a:cubicBezTo>
                    <a:pt x="874" y="429"/>
                    <a:pt x="874" y="429"/>
                    <a:pt x="874" y="429"/>
                  </a:cubicBezTo>
                  <a:cubicBezTo>
                    <a:pt x="881" y="429"/>
                    <a:pt x="889" y="437"/>
                    <a:pt x="891" y="438"/>
                  </a:cubicBezTo>
                  <a:cubicBezTo>
                    <a:pt x="891" y="438"/>
                    <a:pt x="891" y="438"/>
                    <a:pt x="891" y="438"/>
                  </a:cubicBezTo>
                  <a:cubicBezTo>
                    <a:pt x="896" y="443"/>
                    <a:pt x="916" y="443"/>
                    <a:pt x="918" y="444"/>
                  </a:cubicBezTo>
                  <a:cubicBezTo>
                    <a:pt x="918" y="444"/>
                    <a:pt x="918" y="444"/>
                    <a:pt x="918" y="444"/>
                  </a:cubicBezTo>
                  <a:cubicBezTo>
                    <a:pt x="919" y="444"/>
                    <a:pt x="919" y="444"/>
                    <a:pt x="920" y="444"/>
                  </a:cubicBezTo>
                  <a:cubicBezTo>
                    <a:pt x="920" y="444"/>
                    <a:pt x="920" y="444"/>
                    <a:pt x="920" y="444"/>
                  </a:cubicBezTo>
                  <a:cubicBezTo>
                    <a:pt x="926" y="444"/>
                    <a:pt x="937" y="437"/>
                    <a:pt x="942" y="435"/>
                  </a:cubicBezTo>
                  <a:cubicBezTo>
                    <a:pt x="942" y="435"/>
                    <a:pt x="942" y="435"/>
                    <a:pt x="942" y="435"/>
                  </a:cubicBezTo>
                  <a:cubicBezTo>
                    <a:pt x="946" y="432"/>
                    <a:pt x="955" y="412"/>
                    <a:pt x="957" y="409"/>
                  </a:cubicBezTo>
                  <a:cubicBezTo>
                    <a:pt x="957" y="409"/>
                    <a:pt x="957" y="409"/>
                    <a:pt x="957" y="409"/>
                  </a:cubicBezTo>
                  <a:cubicBezTo>
                    <a:pt x="958" y="406"/>
                    <a:pt x="982" y="403"/>
                    <a:pt x="986" y="402"/>
                  </a:cubicBezTo>
                  <a:cubicBezTo>
                    <a:pt x="987" y="401"/>
                    <a:pt x="989" y="401"/>
                    <a:pt x="990" y="400"/>
                  </a:cubicBezTo>
                  <a:cubicBezTo>
                    <a:pt x="990" y="400"/>
                    <a:pt x="990" y="400"/>
                    <a:pt x="991" y="400"/>
                  </a:cubicBezTo>
                  <a:cubicBezTo>
                    <a:pt x="993" y="399"/>
                    <a:pt x="995" y="398"/>
                    <a:pt x="996" y="396"/>
                  </a:cubicBezTo>
                  <a:cubicBezTo>
                    <a:pt x="997" y="397"/>
                    <a:pt x="997" y="397"/>
                    <a:pt x="997" y="397"/>
                  </a:cubicBezTo>
                  <a:cubicBezTo>
                    <a:pt x="998" y="396"/>
                    <a:pt x="998" y="394"/>
                    <a:pt x="998" y="392"/>
                  </a:cubicBezTo>
                  <a:cubicBezTo>
                    <a:pt x="998" y="391"/>
                    <a:pt x="998" y="390"/>
                    <a:pt x="999" y="390"/>
                  </a:cubicBezTo>
                  <a:cubicBezTo>
                    <a:pt x="999" y="388"/>
                    <a:pt x="1000" y="387"/>
                    <a:pt x="1002" y="385"/>
                  </a:cubicBezTo>
                  <a:cubicBezTo>
                    <a:pt x="1002" y="385"/>
                    <a:pt x="1002" y="385"/>
                    <a:pt x="1002" y="385"/>
                  </a:cubicBezTo>
                  <a:cubicBezTo>
                    <a:pt x="1002" y="385"/>
                    <a:pt x="1002" y="385"/>
                    <a:pt x="1002" y="385"/>
                  </a:cubicBezTo>
                  <a:cubicBezTo>
                    <a:pt x="1002" y="385"/>
                    <a:pt x="1002" y="385"/>
                    <a:pt x="1002" y="385"/>
                  </a:cubicBezTo>
                  <a:cubicBezTo>
                    <a:pt x="1005" y="381"/>
                    <a:pt x="1010" y="371"/>
                    <a:pt x="1014" y="369"/>
                  </a:cubicBezTo>
                  <a:cubicBezTo>
                    <a:pt x="1019" y="366"/>
                    <a:pt x="1026" y="361"/>
                    <a:pt x="1030" y="357"/>
                  </a:cubicBezTo>
                  <a:cubicBezTo>
                    <a:pt x="1035" y="352"/>
                    <a:pt x="1038" y="348"/>
                    <a:pt x="1045" y="344"/>
                  </a:cubicBezTo>
                  <a:cubicBezTo>
                    <a:pt x="1045" y="344"/>
                    <a:pt x="1046" y="343"/>
                    <a:pt x="1047" y="343"/>
                  </a:cubicBezTo>
                  <a:cubicBezTo>
                    <a:pt x="1047" y="343"/>
                    <a:pt x="1047" y="343"/>
                    <a:pt x="1047" y="343"/>
                  </a:cubicBezTo>
                  <a:cubicBezTo>
                    <a:pt x="1049" y="342"/>
                    <a:pt x="1061" y="335"/>
                    <a:pt x="1062" y="333"/>
                  </a:cubicBezTo>
                  <a:cubicBezTo>
                    <a:pt x="1062" y="333"/>
                    <a:pt x="1062" y="333"/>
                    <a:pt x="1062" y="333"/>
                  </a:cubicBezTo>
                  <a:cubicBezTo>
                    <a:pt x="1063" y="330"/>
                    <a:pt x="1063" y="327"/>
                    <a:pt x="1063" y="325"/>
                  </a:cubicBezTo>
                  <a:cubicBezTo>
                    <a:pt x="1063" y="321"/>
                    <a:pt x="1062" y="318"/>
                    <a:pt x="1060" y="316"/>
                  </a:cubicBezTo>
                  <a:cubicBezTo>
                    <a:pt x="1055" y="312"/>
                    <a:pt x="1047" y="312"/>
                    <a:pt x="1040" y="307"/>
                  </a:cubicBezTo>
                  <a:cubicBezTo>
                    <a:pt x="1036" y="304"/>
                    <a:pt x="1029" y="299"/>
                    <a:pt x="1026" y="295"/>
                  </a:cubicBezTo>
                  <a:cubicBezTo>
                    <a:pt x="1022" y="290"/>
                    <a:pt x="1018" y="283"/>
                    <a:pt x="1011" y="277"/>
                  </a:cubicBezTo>
                  <a:cubicBezTo>
                    <a:pt x="1010" y="277"/>
                    <a:pt x="1010" y="277"/>
                    <a:pt x="1010" y="277"/>
                  </a:cubicBezTo>
                  <a:cubicBezTo>
                    <a:pt x="1003" y="272"/>
                    <a:pt x="1000" y="267"/>
                    <a:pt x="1000" y="258"/>
                  </a:cubicBezTo>
                  <a:cubicBezTo>
                    <a:pt x="1000" y="258"/>
                    <a:pt x="1000" y="258"/>
                    <a:pt x="1000" y="258"/>
                  </a:cubicBezTo>
                  <a:cubicBezTo>
                    <a:pt x="1000" y="258"/>
                    <a:pt x="1000" y="258"/>
                    <a:pt x="1000" y="258"/>
                  </a:cubicBezTo>
                  <a:cubicBezTo>
                    <a:pt x="1000" y="255"/>
                    <a:pt x="1000" y="251"/>
                    <a:pt x="1000" y="247"/>
                  </a:cubicBezTo>
                  <a:cubicBezTo>
                    <a:pt x="1000" y="244"/>
                    <a:pt x="1000" y="241"/>
                    <a:pt x="1001" y="239"/>
                  </a:cubicBezTo>
                  <a:cubicBezTo>
                    <a:pt x="1001" y="239"/>
                    <a:pt x="1001" y="239"/>
                    <a:pt x="1002" y="239"/>
                  </a:cubicBezTo>
                  <a:cubicBezTo>
                    <a:pt x="1005" y="234"/>
                    <a:pt x="1012" y="228"/>
                    <a:pt x="1012" y="222"/>
                  </a:cubicBezTo>
                  <a:cubicBezTo>
                    <a:pt x="1012" y="221"/>
                    <a:pt x="1012" y="221"/>
                    <a:pt x="1012" y="220"/>
                  </a:cubicBezTo>
                  <a:cubicBezTo>
                    <a:pt x="1011" y="212"/>
                    <a:pt x="1005" y="210"/>
                    <a:pt x="1000" y="205"/>
                  </a:cubicBezTo>
                  <a:cubicBezTo>
                    <a:pt x="1000" y="205"/>
                    <a:pt x="999" y="205"/>
                    <a:pt x="999" y="205"/>
                  </a:cubicBezTo>
                  <a:cubicBezTo>
                    <a:pt x="997" y="205"/>
                    <a:pt x="996" y="202"/>
                    <a:pt x="994" y="198"/>
                  </a:cubicBezTo>
                  <a:cubicBezTo>
                    <a:pt x="994" y="198"/>
                    <a:pt x="994" y="198"/>
                    <a:pt x="994" y="198"/>
                  </a:cubicBezTo>
                  <a:cubicBezTo>
                    <a:pt x="993" y="196"/>
                    <a:pt x="993" y="195"/>
                    <a:pt x="994" y="193"/>
                  </a:cubicBezTo>
                  <a:cubicBezTo>
                    <a:pt x="994" y="193"/>
                    <a:pt x="994" y="193"/>
                    <a:pt x="994" y="193"/>
                  </a:cubicBezTo>
                  <a:cubicBezTo>
                    <a:pt x="994" y="193"/>
                    <a:pt x="994" y="193"/>
                    <a:pt x="994" y="193"/>
                  </a:cubicBezTo>
                  <a:cubicBezTo>
                    <a:pt x="991" y="194"/>
                    <a:pt x="988" y="195"/>
                    <a:pt x="986" y="196"/>
                  </a:cubicBezTo>
                  <a:cubicBezTo>
                    <a:pt x="976" y="199"/>
                    <a:pt x="975" y="192"/>
                    <a:pt x="971" y="209"/>
                  </a:cubicBezTo>
                  <a:cubicBezTo>
                    <a:pt x="967" y="224"/>
                    <a:pt x="970" y="221"/>
                    <a:pt x="955" y="225"/>
                  </a:cubicBezTo>
                  <a:cubicBezTo>
                    <a:pt x="944" y="228"/>
                    <a:pt x="934" y="224"/>
                    <a:pt x="926" y="229"/>
                  </a:cubicBezTo>
                  <a:cubicBezTo>
                    <a:pt x="918" y="232"/>
                    <a:pt x="915" y="236"/>
                    <a:pt x="904" y="236"/>
                  </a:cubicBezTo>
                  <a:cubicBezTo>
                    <a:pt x="893" y="236"/>
                    <a:pt x="885" y="224"/>
                    <a:pt x="878" y="221"/>
                  </a:cubicBezTo>
                  <a:cubicBezTo>
                    <a:pt x="867" y="217"/>
                    <a:pt x="864" y="206"/>
                    <a:pt x="851" y="203"/>
                  </a:cubicBezTo>
                  <a:cubicBezTo>
                    <a:pt x="841" y="201"/>
                    <a:pt x="833" y="195"/>
                    <a:pt x="823" y="190"/>
                  </a:cubicBezTo>
                  <a:cubicBezTo>
                    <a:pt x="814" y="186"/>
                    <a:pt x="806" y="183"/>
                    <a:pt x="796" y="178"/>
                  </a:cubicBezTo>
                  <a:cubicBezTo>
                    <a:pt x="791" y="175"/>
                    <a:pt x="791" y="169"/>
                    <a:pt x="786" y="169"/>
                  </a:cubicBezTo>
                  <a:cubicBezTo>
                    <a:pt x="784" y="169"/>
                    <a:pt x="782" y="170"/>
                    <a:pt x="778" y="172"/>
                  </a:cubicBezTo>
                  <a:cubicBezTo>
                    <a:pt x="768" y="177"/>
                    <a:pt x="774" y="192"/>
                    <a:pt x="767" y="199"/>
                  </a:cubicBezTo>
                  <a:cubicBezTo>
                    <a:pt x="761" y="205"/>
                    <a:pt x="759" y="211"/>
                    <a:pt x="756" y="211"/>
                  </a:cubicBezTo>
                  <a:cubicBezTo>
                    <a:pt x="754" y="211"/>
                    <a:pt x="751" y="209"/>
                    <a:pt x="747" y="205"/>
                  </a:cubicBezTo>
                  <a:cubicBezTo>
                    <a:pt x="739" y="197"/>
                    <a:pt x="725" y="196"/>
                    <a:pt x="718" y="188"/>
                  </a:cubicBezTo>
                  <a:cubicBezTo>
                    <a:pt x="716" y="187"/>
                    <a:pt x="715" y="186"/>
                    <a:pt x="713" y="186"/>
                  </a:cubicBezTo>
                  <a:cubicBezTo>
                    <a:pt x="705" y="186"/>
                    <a:pt x="695" y="202"/>
                    <a:pt x="692" y="205"/>
                  </a:cubicBezTo>
                  <a:cubicBezTo>
                    <a:pt x="691" y="206"/>
                    <a:pt x="690" y="206"/>
                    <a:pt x="690" y="206"/>
                  </a:cubicBezTo>
                  <a:cubicBezTo>
                    <a:pt x="684" y="206"/>
                    <a:pt x="680" y="185"/>
                    <a:pt x="672" y="181"/>
                  </a:cubicBezTo>
                  <a:cubicBezTo>
                    <a:pt x="671" y="181"/>
                    <a:pt x="671" y="181"/>
                    <a:pt x="670" y="181"/>
                  </a:cubicBezTo>
                  <a:cubicBezTo>
                    <a:pt x="663" y="181"/>
                    <a:pt x="657" y="196"/>
                    <a:pt x="656" y="199"/>
                  </a:cubicBezTo>
                  <a:cubicBezTo>
                    <a:pt x="655" y="201"/>
                    <a:pt x="654" y="202"/>
                    <a:pt x="652" y="202"/>
                  </a:cubicBezTo>
                  <a:cubicBezTo>
                    <a:pt x="644" y="202"/>
                    <a:pt x="629" y="187"/>
                    <a:pt x="628" y="185"/>
                  </a:cubicBezTo>
                  <a:cubicBezTo>
                    <a:pt x="623" y="174"/>
                    <a:pt x="622" y="169"/>
                    <a:pt x="616" y="161"/>
                  </a:cubicBezTo>
                  <a:cubicBezTo>
                    <a:pt x="612" y="156"/>
                    <a:pt x="593" y="152"/>
                    <a:pt x="590" y="150"/>
                  </a:cubicBezTo>
                  <a:cubicBezTo>
                    <a:pt x="579" y="142"/>
                    <a:pt x="577" y="142"/>
                    <a:pt x="577" y="126"/>
                  </a:cubicBezTo>
                  <a:cubicBezTo>
                    <a:pt x="577" y="126"/>
                    <a:pt x="577" y="126"/>
                    <a:pt x="577" y="126"/>
                  </a:cubicBezTo>
                  <a:cubicBezTo>
                    <a:pt x="577" y="126"/>
                    <a:pt x="577" y="126"/>
                    <a:pt x="577" y="126"/>
                  </a:cubicBezTo>
                  <a:cubicBezTo>
                    <a:pt x="577" y="123"/>
                    <a:pt x="578" y="119"/>
                    <a:pt x="578" y="117"/>
                  </a:cubicBezTo>
                  <a:cubicBezTo>
                    <a:pt x="578" y="110"/>
                    <a:pt x="577" y="107"/>
                    <a:pt x="571" y="107"/>
                  </a:cubicBezTo>
                  <a:cubicBezTo>
                    <a:pt x="570" y="107"/>
                    <a:pt x="567" y="108"/>
                    <a:pt x="565" y="108"/>
                  </a:cubicBezTo>
                  <a:cubicBezTo>
                    <a:pt x="551" y="112"/>
                    <a:pt x="542" y="116"/>
                    <a:pt x="532" y="121"/>
                  </a:cubicBezTo>
                  <a:cubicBezTo>
                    <a:pt x="523" y="126"/>
                    <a:pt x="515" y="133"/>
                    <a:pt x="510" y="143"/>
                  </a:cubicBezTo>
                  <a:cubicBezTo>
                    <a:pt x="504" y="155"/>
                    <a:pt x="495" y="161"/>
                    <a:pt x="483" y="161"/>
                  </a:cubicBezTo>
                  <a:cubicBezTo>
                    <a:pt x="476" y="161"/>
                    <a:pt x="469" y="149"/>
                    <a:pt x="464" y="145"/>
                  </a:cubicBezTo>
                  <a:cubicBezTo>
                    <a:pt x="461" y="141"/>
                    <a:pt x="458" y="140"/>
                    <a:pt x="455" y="140"/>
                  </a:cubicBezTo>
                  <a:cubicBezTo>
                    <a:pt x="449" y="140"/>
                    <a:pt x="444" y="145"/>
                    <a:pt x="439" y="148"/>
                  </a:cubicBezTo>
                  <a:cubicBezTo>
                    <a:pt x="437" y="150"/>
                    <a:pt x="435" y="150"/>
                    <a:pt x="433" y="150"/>
                  </a:cubicBezTo>
                  <a:cubicBezTo>
                    <a:pt x="424" y="150"/>
                    <a:pt x="413" y="135"/>
                    <a:pt x="410" y="130"/>
                  </a:cubicBezTo>
                  <a:cubicBezTo>
                    <a:pt x="409" y="129"/>
                    <a:pt x="407" y="128"/>
                    <a:pt x="405" y="128"/>
                  </a:cubicBezTo>
                  <a:cubicBezTo>
                    <a:pt x="397" y="128"/>
                    <a:pt x="382" y="142"/>
                    <a:pt x="379" y="143"/>
                  </a:cubicBezTo>
                  <a:cubicBezTo>
                    <a:pt x="378" y="143"/>
                    <a:pt x="378" y="143"/>
                    <a:pt x="377" y="143"/>
                  </a:cubicBezTo>
                  <a:cubicBezTo>
                    <a:pt x="368" y="143"/>
                    <a:pt x="357" y="125"/>
                    <a:pt x="355" y="121"/>
                  </a:cubicBezTo>
                  <a:cubicBezTo>
                    <a:pt x="351" y="112"/>
                    <a:pt x="335" y="105"/>
                    <a:pt x="328" y="103"/>
                  </a:cubicBezTo>
                  <a:cubicBezTo>
                    <a:pt x="323" y="102"/>
                    <a:pt x="318" y="102"/>
                    <a:pt x="312" y="102"/>
                  </a:cubicBezTo>
                  <a:cubicBezTo>
                    <a:pt x="311" y="102"/>
                    <a:pt x="310" y="102"/>
                    <a:pt x="309" y="102"/>
                  </a:cubicBezTo>
                  <a:cubicBezTo>
                    <a:pt x="308" y="102"/>
                    <a:pt x="308" y="102"/>
                    <a:pt x="307" y="102"/>
                  </a:cubicBezTo>
                  <a:cubicBezTo>
                    <a:pt x="303" y="102"/>
                    <a:pt x="299" y="101"/>
                    <a:pt x="297" y="101"/>
                  </a:cubicBezTo>
                  <a:cubicBezTo>
                    <a:pt x="289" y="99"/>
                    <a:pt x="282" y="93"/>
                    <a:pt x="278" y="86"/>
                  </a:cubicBezTo>
                  <a:cubicBezTo>
                    <a:pt x="269" y="84"/>
                    <a:pt x="255" y="75"/>
                    <a:pt x="246" y="70"/>
                  </a:cubicBezTo>
                  <a:cubicBezTo>
                    <a:pt x="236" y="65"/>
                    <a:pt x="229" y="59"/>
                    <a:pt x="222" y="52"/>
                  </a:cubicBezTo>
                  <a:cubicBezTo>
                    <a:pt x="213" y="43"/>
                    <a:pt x="204" y="47"/>
                    <a:pt x="198" y="32"/>
                  </a:cubicBezTo>
                  <a:cubicBezTo>
                    <a:pt x="198" y="34"/>
                    <a:pt x="198" y="37"/>
                    <a:pt x="198" y="39"/>
                  </a:cubicBezTo>
                  <a:cubicBezTo>
                    <a:pt x="198" y="42"/>
                    <a:pt x="179" y="50"/>
                    <a:pt x="176" y="50"/>
                  </a:cubicBezTo>
                  <a:cubicBezTo>
                    <a:pt x="164" y="50"/>
                    <a:pt x="160" y="39"/>
                    <a:pt x="154" y="32"/>
                  </a:cubicBezTo>
                  <a:cubicBezTo>
                    <a:pt x="148" y="24"/>
                    <a:pt x="145" y="15"/>
                    <a:pt x="138" y="8"/>
                  </a:cubicBezTo>
                  <a:cubicBezTo>
                    <a:pt x="132" y="2"/>
                    <a:pt x="129" y="0"/>
                    <a:pt x="125" y="0"/>
                  </a:cubicBezTo>
                </a:path>
              </a:pathLst>
            </a:custGeom>
            <a:solidFill>
              <a:srgbClr val="2F5597"/>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7" name="Freeform 305"/>
            <p:cNvSpPr>
              <a:spLocks noEditPoints="1"/>
            </p:cNvSpPr>
            <p:nvPr/>
          </p:nvSpPr>
          <p:spPr bwMode="auto">
            <a:xfrm>
              <a:off x="3089476" y="2228939"/>
              <a:ext cx="89168" cy="262132"/>
            </a:xfrm>
            <a:custGeom>
              <a:avLst/>
              <a:gdLst>
                <a:gd name="T0" fmla="*/ 9 w 70"/>
                <a:gd name="T1" fmla="*/ 192 h 197"/>
                <a:gd name="T2" fmla="*/ 9 w 70"/>
                <a:gd name="T3" fmla="*/ 192 h 197"/>
                <a:gd name="T4" fmla="*/ 6 w 70"/>
                <a:gd name="T5" fmla="*/ 197 h 197"/>
                <a:gd name="T6" fmla="*/ 9 w 70"/>
                <a:gd name="T7" fmla="*/ 192 h 197"/>
                <a:gd name="T8" fmla="*/ 52 w 70"/>
                <a:gd name="T9" fmla="*/ 151 h 197"/>
                <a:gd name="T10" fmla="*/ 37 w 70"/>
                <a:gd name="T11" fmla="*/ 164 h 197"/>
                <a:gd name="T12" fmla="*/ 21 w 70"/>
                <a:gd name="T13" fmla="*/ 176 h 197"/>
                <a:gd name="T14" fmla="*/ 9 w 70"/>
                <a:gd name="T15" fmla="*/ 192 h 197"/>
                <a:gd name="T16" fmla="*/ 21 w 70"/>
                <a:gd name="T17" fmla="*/ 176 h 197"/>
                <a:gd name="T18" fmla="*/ 37 w 70"/>
                <a:gd name="T19" fmla="*/ 164 h 197"/>
                <a:gd name="T20" fmla="*/ 52 w 70"/>
                <a:gd name="T21" fmla="*/ 151 h 197"/>
                <a:gd name="T22" fmla="*/ 69 w 70"/>
                <a:gd name="T23" fmla="*/ 140 h 197"/>
                <a:gd name="T24" fmla="*/ 54 w 70"/>
                <a:gd name="T25" fmla="*/ 150 h 197"/>
                <a:gd name="T26" fmla="*/ 69 w 70"/>
                <a:gd name="T27" fmla="*/ 140 h 197"/>
                <a:gd name="T28" fmla="*/ 17 w 70"/>
                <a:gd name="T29" fmla="*/ 84 h 197"/>
                <a:gd name="T30" fmla="*/ 18 w 70"/>
                <a:gd name="T31" fmla="*/ 84 h 197"/>
                <a:gd name="T32" fmla="*/ 33 w 70"/>
                <a:gd name="T33" fmla="*/ 102 h 197"/>
                <a:gd name="T34" fmla="*/ 47 w 70"/>
                <a:gd name="T35" fmla="*/ 114 h 197"/>
                <a:gd name="T36" fmla="*/ 67 w 70"/>
                <a:gd name="T37" fmla="*/ 123 h 197"/>
                <a:gd name="T38" fmla="*/ 70 w 70"/>
                <a:gd name="T39" fmla="*/ 132 h 197"/>
                <a:gd name="T40" fmla="*/ 67 w 70"/>
                <a:gd name="T41" fmla="*/ 123 h 197"/>
                <a:gd name="T42" fmla="*/ 47 w 70"/>
                <a:gd name="T43" fmla="*/ 114 h 197"/>
                <a:gd name="T44" fmla="*/ 33 w 70"/>
                <a:gd name="T45" fmla="*/ 102 h 197"/>
                <a:gd name="T46" fmla="*/ 18 w 70"/>
                <a:gd name="T47" fmla="*/ 84 h 197"/>
                <a:gd name="T48" fmla="*/ 17 w 70"/>
                <a:gd name="T49" fmla="*/ 84 h 197"/>
                <a:gd name="T50" fmla="*/ 7 w 70"/>
                <a:gd name="T51" fmla="*/ 65 h 197"/>
                <a:gd name="T52" fmla="*/ 7 w 70"/>
                <a:gd name="T53" fmla="*/ 65 h 197"/>
                <a:gd name="T54" fmla="*/ 7 w 70"/>
                <a:gd name="T55" fmla="*/ 65 h 197"/>
                <a:gd name="T56" fmla="*/ 7 w 70"/>
                <a:gd name="T57" fmla="*/ 65 h 197"/>
                <a:gd name="T58" fmla="*/ 7 w 70"/>
                <a:gd name="T59" fmla="*/ 65 h 197"/>
                <a:gd name="T60" fmla="*/ 8 w 70"/>
                <a:gd name="T61" fmla="*/ 46 h 197"/>
                <a:gd name="T62" fmla="*/ 7 w 70"/>
                <a:gd name="T63" fmla="*/ 54 h 197"/>
                <a:gd name="T64" fmla="*/ 8 w 70"/>
                <a:gd name="T65" fmla="*/ 46 h 197"/>
                <a:gd name="T66" fmla="*/ 19 w 70"/>
                <a:gd name="T67" fmla="*/ 27 h 197"/>
                <a:gd name="T68" fmla="*/ 19 w 70"/>
                <a:gd name="T69" fmla="*/ 29 h 197"/>
                <a:gd name="T70" fmla="*/ 19 w 70"/>
                <a:gd name="T71" fmla="*/ 29 h 197"/>
                <a:gd name="T72" fmla="*/ 19 w 70"/>
                <a:gd name="T73" fmla="*/ 27 h 197"/>
                <a:gd name="T74" fmla="*/ 1 w 70"/>
                <a:gd name="T75" fmla="*/ 0 h 197"/>
                <a:gd name="T76" fmla="*/ 1 w 70"/>
                <a:gd name="T77" fmla="*/ 0 h 197"/>
                <a:gd name="T78" fmla="*/ 1 w 70"/>
                <a:gd name="T79" fmla="*/ 5 h 197"/>
                <a:gd name="T80" fmla="*/ 1 w 70"/>
                <a:gd name="T8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197">
                  <a:moveTo>
                    <a:pt x="9" y="192"/>
                  </a:moveTo>
                  <a:cubicBezTo>
                    <a:pt x="9" y="192"/>
                    <a:pt x="9" y="192"/>
                    <a:pt x="9" y="192"/>
                  </a:cubicBezTo>
                  <a:cubicBezTo>
                    <a:pt x="7" y="194"/>
                    <a:pt x="6" y="195"/>
                    <a:pt x="6" y="197"/>
                  </a:cubicBezTo>
                  <a:cubicBezTo>
                    <a:pt x="7" y="195"/>
                    <a:pt x="9" y="193"/>
                    <a:pt x="9" y="192"/>
                  </a:cubicBezTo>
                  <a:moveTo>
                    <a:pt x="52" y="151"/>
                  </a:moveTo>
                  <a:cubicBezTo>
                    <a:pt x="45" y="155"/>
                    <a:pt x="42" y="159"/>
                    <a:pt x="37" y="164"/>
                  </a:cubicBezTo>
                  <a:cubicBezTo>
                    <a:pt x="33" y="168"/>
                    <a:pt x="26" y="173"/>
                    <a:pt x="21" y="176"/>
                  </a:cubicBezTo>
                  <a:cubicBezTo>
                    <a:pt x="17" y="178"/>
                    <a:pt x="12" y="188"/>
                    <a:pt x="9" y="192"/>
                  </a:cubicBezTo>
                  <a:cubicBezTo>
                    <a:pt x="12" y="188"/>
                    <a:pt x="17" y="178"/>
                    <a:pt x="21" y="176"/>
                  </a:cubicBezTo>
                  <a:cubicBezTo>
                    <a:pt x="26" y="173"/>
                    <a:pt x="33" y="168"/>
                    <a:pt x="37" y="164"/>
                  </a:cubicBezTo>
                  <a:cubicBezTo>
                    <a:pt x="42" y="159"/>
                    <a:pt x="45" y="155"/>
                    <a:pt x="52" y="151"/>
                  </a:cubicBezTo>
                  <a:moveTo>
                    <a:pt x="69" y="140"/>
                  </a:moveTo>
                  <a:cubicBezTo>
                    <a:pt x="68" y="142"/>
                    <a:pt x="56" y="149"/>
                    <a:pt x="54" y="150"/>
                  </a:cubicBezTo>
                  <a:cubicBezTo>
                    <a:pt x="56" y="149"/>
                    <a:pt x="68" y="142"/>
                    <a:pt x="69" y="140"/>
                  </a:cubicBezTo>
                  <a:moveTo>
                    <a:pt x="17" y="84"/>
                  </a:moveTo>
                  <a:cubicBezTo>
                    <a:pt x="17" y="84"/>
                    <a:pt x="17" y="84"/>
                    <a:pt x="18" y="84"/>
                  </a:cubicBezTo>
                  <a:cubicBezTo>
                    <a:pt x="25" y="90"/>
                    <a:pt x="29" y="97"/>
                    <a:pt x="33" y="102"/>
                  </a:cubicBezTo>
                  <a:cubicBezTo>
                    <a:pt x="36" y="106"/>
                    <a:pt x="43" y="111"/>
                    <a:pt x="47" y="114"/>
                  </a:cubicBezTo>
                  <a:cubicBezTo>
                    <a:pt x="54" y="119"/>
                    <a:pt x="62" y="119"/>
                    <a:pt x="67" y="123"/>
                  </a:cubicBezTo>
                  <a:cubicBezTo>
                    <a:pt x="69" y="125"/>
                    <a:pt x="70" y="128"/>
                    <a:pt x="70" y="132"/>
                  </a:cubicBezTo>
                  <a:cubicBezTo>
                    <a:pt x="70" y="128"/>
                    <a:pt x="69" y="125"/>
                    <a:pt x="67" y="123"/>
                  </a:cubicBezTo>
                  <a:cubicBezTo>
                    <a:pt x="62" y="119"/>
                    <a:pt x="54" y="119"/>
                    <a:pt x="47" y="114"/>
                  </a:cubicBezTo>
                  <a:cubicBezTo>
                    <a:pt x="43" y="111"/>
                    <a:pt x="36" y="106"/>
                    <a:pt x="33" y="102"/>
                  </a:cubicBezTo>
                  <a:cubicBezTo>
                    <a:pt x="29" y="97"/>
                    <a:pt x="25" y="90"/>
                    <a:pt x="18" y="84"/>
                  </a:cubicBezTo>
                  <a:cubicBezTo>
                    <a:pt x="17" y="84"/>
                    <a:pt x="17" y="84"/>
                    <a:pt x="17" y="84"/>
                  </a:cubicBezTo>
                  <a:moveTo>
                    <a:pt x="7" y="65"/>
                  </a:moveTo>
                  <a:cubicBezTo>
                    <a:pt x="7" y="65"/>
                    <a:pt x="7" y="65"/>
                    <a:pt x="7" y="65"/>
                  </a:cubicBezTo>
                  <a:cubicBezTo>
                    <a:pt x="7" y="65"/>
                    <a:pt x="7" y="65"/>
                    <a:pt x="7" y="65"/>
                  </a:cubicBezTo>
                  <a:cubicBezTo>
                    <a:pt x="7" y="65"/>
                    <a:pt x="7" y="65"/>
                    <a:pt x="7" y="65"/>
                  </a:cubicBezTo>
                  <a:cubicBezTo>
                    <a:pt x="7" y="65"/>
                    <a:pt x="7" y="65"/>
                    <a:pt x="7" y="65"/>
                  </a:cubicBezTo>
                  <a:moveTo>
                    <a:pt x="8" y="46"/>
                  </a:moveTo>
                  <a:cubicBezTo>
                    <a:pt x="7" y="48"/>
                    <a:pt x="7" y="51"/>
                    <a:pt x="7" y="54"/>
                  </a:cubicBezTo>
                  <a:cubicBezTo>
                    <a:pt x="7" y="51"/>
                    <a:pt x="7" y="48"/>
                    <a:pt x="8" y="46"/>
                  </a:cubicBezTo>
                  <a:moveTo>
                    <a:pt x="19" y="27"/>
                  </a:moveTo>
                  <a:cubicBezTo>
                    <a:pt x="19" y="28"/>
                    <a:pt x="19" y="28"/>
                    <a:pt x="19" y="29"/>
                  </a:cubicBezTo>
                  <a:cubicBezTo>
                    <a:pt x="19" y="29"/>
                    <a:pt x="19" y="29"/>
                    <a:pt x="19" y="29"/>
                  </a:cubicBezTo>
                  <a:cubicBezTo>
                    <a:pt x="19" y="28"/>
                    <a:pt x="19" y="28"/>
                    <a:pt x="19" y="27"/>
                  </a:cubicBezTo>
                  <a:moveTo>
                    <a:pt x="1" y="0"/>
                  </a:moveTo>
                  <a:cubicBezTo>
                    <a:pt x="1" y="0"/>
                    <a:pt x="1" y="0"/>
                    <a:pt x="1" y="0"/>
                  </a:cubicBezTo>
                  <a:cubicBezTo>
                    <a:pt x="0" y="2"/>
                    <a:pt x="0" y="3"/>
                    <a:pt x="1" y="5"/>
                  </a:cubicBezTo>
                  <a:cubicBezTo>
                    <a:pt x="1" y="0"/>
                    <a:pt x="1" y="0"/>
                    <a:pt x="1"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8" name="Freeform 306"/>
            <p:cNvSpPr>
              <a:spLocks noEditPoints="1"/>
            </p:cNvSpPr>
            <p:nvPr/>
          </p:nvSpPr>
          <p:spPr bwMode="auto">
            <a:xfrm>
              <a:off x="2069524" y="2015349"/>
              <a:ext cx="1019952" cy="270222"/>
            </a:xfrm>
            <a:custGeom>
              <a:avLst/>
              <a:gdLst>
                <a:gd name="T0" fmla="*/ 379 w 796"/>
                <a:gd name="T1" fmla="*/ 94 h 204"/>
                <a:gd name="T2" fmla="*/ 418 w 796"/>
                <a:gd name="T3" fmla="*/ 129 h 204"/>
                <a:gd name="T4" fmla="*/ 454 w 796"/>
                <a:gd name="T5" fmla="*/ 170 h 204"/>
                <a:gd name="T6" fmla="*/ 472 w 796"/>
                <a:gd name="T7" fmla="*/ 149 h 204"/>
                <a:gd name="T8" fmla="*/ 492 w 796"/>
                <a:gd name="T9" fmla="*/ 174 h 204"/>
                <a:gd name="T10" fmla="*/ 515 w 796"/>
                <a:gd name="T11" fmla="*/ 154 h 204"/>
                <a:gd name="T12" fmla="*/ 549 w 796"/>
                <a:gd name="T13" fmla="*/ 173 h 204"/>
                <a:gd name="T14" fmla="*/ 569 w 796"/>
                <a:gd name="T15" fmla="*/ 167 h 204"/>
                <a:gd name="T16" fmla="*/ 588 w 796"/>
                <a:gd name="T17" fmla="*/ 137 h 204"/>
                <a:gd name="T18" fmla="*/ 625 w 796"/>
                <a:gd name="T19" fmla="*/ 158 h 204"/>
                <a:gd name="T20" fmla="*/ 680 w 796"/>
                <a:gd name="T21" fmla="*/ 189 h 204"/>
                <a:gd name="T22" fmla="*/ 728 w 796"/>
                <a:gd name="T23" fmla="*/ 197 h 204"/>
                <a:gd name="T24" fmla="*/ 773 w 796"/>
                <a:gd name="T25" fmla="*/ 177 h 204"/>
                <a:gd name="T26" fmla="*/ 796 w 796"/>
                <a:gd name="T27" fmla="*/ 161 h 204"/>
                <a:gd name="T28" fmla="*/ 792 w 796"/>
                <a:gd name="T29" fmla="*/ 162 h 204"/>
                <a:gd name="T30" fmla="*/ 784 w 796"/>
                <a:gd name="T31" fmla="*/ 164 h 204"/>
                <a:gd name="T32" fmla="*/ 773 w 796"/>
                <a:gd name="T33" fmla="*/ 177 h 204"/>
                <a:gd name="T34" fmla="*/ 728 w 796"/>
                <a:gd name="T35" fmla="*/ 197 h 204"/>
                <a:gd name="T36" fmla="*/ 680 w 796"/>
                <a:gd name="T37" fmla="*/ 189 h 204"/>
                <a:gd name="T38" fmla="*/ 625 w 796"/>
                <a:gd name="T39" fmla="*/ 158 h 204"/>
                <a:gd name="T40" fmla="*/ 588 w 796"/>
                <a:gd name="T41" fmla="*/ 137 h 204"/>
                <a:gd name="T42" fmla="*/ 569 w 796"/>
                <a:gd name="T43" fmla="*/ 167 h 204"/>
                <a:gd name="T44" fmla="*/ 549 w 796"/>
                <a:gd name="T45" fmla="*/ 173 h 204"/>
                <a:gd name="T46" fmla="*/ 515 w 796"/>
                <a:gd name="T47" fmla="*/ 154 h 204"/>
                <a:gd name="T48" fmla="*/ 492 w 796"/>
                <a:gd name="T49" fmla="*/ 174 h 204"/>
                <a:gd name="T50" fmla="*/ 472 w 796"/>
                <a:gd name="T51" fmla="*/ 149 h 204"/>
                <a:gd name="T52" fmla="*/ 454 w 796"/>
                <a:gd name="T53" fmla="*/ 170 h 204"/>
                <a:gd name="T54" fmla="*/ 418 w 796"/>
                <a:gd name="T55" fmla="*/ 129 h 204"/>
                <a:gd name="T56" fmla="*/ 379 w 796"/>
                <a:gd name="T57" fmla="*/ 94 h 204"/>
                <a:gd name="T58" fmla="*/ 0 w 796"/>
                <a:gd name="T59" fmla="*/ 0 h 204"/>
                <a:gd name="T60" fmla="*/ 48 w 796"/>
                <a:gd name="T61" fmla="*/ 38 h 204"/>
                <a:gd name="T62" fmla="*/ 99 w 796"/>
                <a:gd name="T63" fmla="*/ 69 h 204"/>
                <a:gd name="T64" fmla="*/ 111 w 796"/>
                <a:gd name="T65" fmla="*/ 70 h 204"/>
                <a:gd name="T66" fmla="*/ 130 w 796"/>
                <a:gd name="T67" fmla="*/ 71 h 204"/>
                <a:gd name="T68" fmla="*/ 179 w 796"/>
                <a:gd name="T69" fmla="*/ 111 h 204"/>
                <a:gd name="T70" fmla="*/ 207 w 796"/>
                <a:gd name="T71" fmla="*/ 96 h 204"/>
                <a:gd name="T72" fmla="*/ 235 w 796"/>
                <a:gd name="T73" fmla="*/ 118 h 204"/>
                <a:gd name="T74" fmla="*/ 257 w 796"/>
                <a:gd name="T75" fmla="*/ 108 h 204"/>
                <a:gd name="T76" fmla="*/ 285 w 796"/>
                <a:gd name="T77" fmla="*/ 129 h 204"/>
                <a:gd name="T78" fmla="*/ 334 w 796"/>
                <a:gd name="T79" fmla="*/ 89 h 204"/>
                <a:gd name="T80" fmla="*/ 373 w 796"/>
                <a:gd name="T81" fmla="*/ 75 h 204"/>
                <a:gd name="T82" fmla="*/ 373 w 796"/>
                <a:gd name="T83" fmla="*/ 75 h 204"/>
                <a:gd name="T84" fmla="*/ 334 w 796"/>
                <a:gd name="T85" fmla="*/ 89 h 204"/>
                <a:gd name="T86" fmla="*/ 285 w 796"/>
                <a:gd name="T87" fmla="*/ 129 h 204"/>
                <a:gd name="T88" fmla="*/ 257 w 796"/>
                <a:gd name="T89" fmla="*/ 108 h 204"/>
                <a:gd name="T90" fmla="*/ 235 w 796"/>
                <a:gd name="T91" fmla="*/ 118 h 204"/>
                <a:gd name="T92" fmla="*/ 207 w 796"/>
                <a:gd name="T93" fmla="*/ 96 h 204"/>
                <a:gd name="T94" fmla="*/ 179 w 796"/>
                <a:gd name="T95" fmla="*/ 111 h 204"/>
                <a:gd name="T96" fmla="*/ 130 w 796"/>
                <a:gd name="T97" fmla="*/ 71 h 204"/>
                <a:gd name="T98" fmla="*/ 111 w 796"/>
                <a:gd name="T99" fmla="*/ 70 h 204"/>
                <a:gd name="T100" fmla="*/ 99 w 796"/>
                <a:gd name="T101" fmla="*/ 69 h 204"/>
                <a:gd name="T102" fmla="*/ 48 w 796"/>
                <a:gd name="T103" fmla="*/ 38 h 204"/>
                <a:gd name="T104" fmla="*/ 0 w 796"/>
                <a:gd name="T10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6" h="204">
                  <a:moveTo>
                    <a:pt x="379" y="94"/>
                  </a:moveTo>
                  <a:cubicBezTo>
                    <a:pt x="379" y="94"/>
                    <a:pt x="379" y="94"/>
                    <a:pt x="379" y="94"/>
                  </a:cubicBezTo>
                  <a:cubicBezTo>
                    <a:pt x="379" y="110"/>
                    <a:pt x="381" y="110"/>
                    <a:pt x="392" y="118"/>
                  </a:cubicBezTo>
                  <a:cubicBezTo>
                    <a:pt x="395" y="120"/>
                    <a:pt x="414" y="124"/>
                    <a:pt x="418" y="129"/>
                  </a:cubicBezTo>
                  <a:cubicBezTo>
                    <a:pt x="424" y="137"/>
                    <a:pt x="425" y="142"/>
                    <a:pt x="430" y="153"/>
                  </a:cubicBezTo>
                  <a:cubicBezTo>
                    <a:pt x="431" y="155"/>
                    <a:pt x="446" y="170"/>
                    <a:pt x="454" y="170"/>
                  </a:cubicBezTo>
                  <a:cubicBezTo>
                    <a:pt x="456" y="170"/>
                    <a:pt x="457" y="169"/>
                    <a:pt x="458" y="167"/>
                  </a:cubicBezTo>
                  <a:cubicBezTo>
                    <a:pt x="459" y="164"/>
                    <a:pt x="465" y="149"/>
                    <a:pt x="472" y="149"/>
                  </a:cubicBezTo>
                  <a:cubicBezTo>
                    <a:pt x="473" y="149"/>
                    <a:pt x="473" y="149"/>
                    <a:pt x="474" y="149"/>
                  </a:cubicBezTo>
                  <a:cubicBezTo>
                    <a:pt x="482" y="153"/>
                    <a:pt x="486" y="174"/>
                    <a:pt x="492" y="174"/>
                  </a:cubicBezTo>
                  <a:cubicBezTo>
                    <a:pt x="492" y="174"/>
                    <a:pt x="493" y="174"/>
                    <a:pt x="494" y="173"/>
                  </a:cubicBezTo>
                  <a:cubicBezTo>
                    <a:pt x="497" y="170"/>
                    <a:pt x="507" y="154"/>
                    <a:pt x="515" y="154"/>
                  </a:cubicBezTo>
                  <a:cubicBezTo>
                    <a:pt x="517" y="154"/>
                    <a:pt x="518" y="155"/>
                    <a:pt x="520" y="156"/>
                  </a:cubicBezTo>
                  <a:cubicBezTo>
                    <a:pt x="527" y="164"/>
                    <a:pt x="541" y="165"/>
                    <a:pt x="549" y="173"/>
                  </a:cubicBezTo>
                  <a:cubicBezTo>
                    <a:pt x="553" y="177"/>
                    <a:pt x="556" y="179"/>
                    <a:pt x="558" y="179"/>
                  </a:cubicBezTo>
                  <a:cubicBezTo>
                    <a:pt x="561" y="179"/>
                    <a:pt x="563" y="173"/>
                    <a:pt x="569" y="167"/>
                  </a:cubicBezTo>
                  <a:cubicBezTo>
                    <a:pt x="576" y="160"/>
                    <a:pt x="570" y="145"/>
                    <a:pt x="580" y="140"/>
                  </a:cubicBezTo>
                  <a:cubicBezTo>
                    <a:pt x="584" y="138"/>
                    <a:pt x="586" y="137"/>
                    <a:pt x="588" y="137"/>
                  </a:cubicBezTo>
                  <a:cubicBezTo>
                    <a:pt x="593" y="137"/>
                    <a:pt x="593" y="143"/>
                    <a:pt x="598" y="146"/>
                  </a:cubicBezTo>
                  <a:cubicBezTo>
                    <a:pt x="608" y="151"/>
                    <a:pt x="616" y="154"/>
                    <a:pt x="625" y="158"/>
                  </a:cubicBezTo>
                  <a:cubicBezTo>
                    <a:pt x="635" y="163"/>
                    <a:pt x="643" y="169"/>
                    <a:pt x="653" y="171"/>
                  </a:cubicBezTo>
                  <a:cubicBezTo>
                    <a:pt x="666" y="174"/>
                    <a:pt x="669" y="185"/>
                    <a:pt x="680" y="189"/>
                  </a:cubicBezTo>
                  <a:cubicBezTo>
                    <a:pt x="687" y="192"/>
                    <a:pt x="695" y="204"/>
                    <a:pt x="706" y="204"/>
                  </a:cubicBezTo>
                  <a:cubicBezTo>
                    <a:pt x="717" y="204"/>
                    <a:pt x="720" y="200"/>
                    <a:pt x="728" y="197"/>
                  </a:cubicBezTo>
                  <a:cubicBezTo>
                    <a:pt x="736" y="192"/>
                    <a:pt x="746" y="196"/>
                    <a:pt x="757" y="193"/>
                  </a:cubicBezTo>
                  <a:cubicBezTo>
                    <a:pt x="772" y="189"/>
                    <a:pt x="769" y="192"/>
                    <a:pt x="773" y="177"/>
                  </a:cubicBezTo>
                  <a:cubicBezTo>
                    <a:pt x="777" y="160"/>
                    <a:pt x="778" y="167"/>
                    <a:pt x="788" y="164"/>
                  </a:cubicBezTo>
                  <a:cubicBezTo>
                    <a:pt x="790" y="163"/>
                    <a:pt x="793" y="162"/>
                    <a:pt x="796" y="161"/>
                  </a:cubicBezTo>
                  <a:cubicBezTo>
                    <a:pt x="796" y="161"/>
                    <a:pt x="796" y="161"/>
                    <a:pt x="796" y="161"/>
                  </a:cubicBezTo>
                  <a:cubicBezTo>
                    <a:pt x="795" y="162"/>
                    <a:pt x="794" y="162"/>
                    <a:pt x="792" y="162"/>
                  </a:cubicBezTo>
                  <a:cubicBezTo>
                    <a:pt x="791" y="161"/>
                    <a:pt x="790" y="161"/>
                    <a:pt x="790" y="161"/>
                  </a:cubicBezTo>
                  <a:cubicBezTo>
                    <a:pt x="788" y="161"/>
                    <a:pt x="787" y="162"/>
                    <a:pt x="784" y="164"/>
                  </a:cubicBezTo>
                  <a:cubicBezTo>
                    <a:pt x="784" y="164"/>
                    <a:pt x="784" y="164"/>
                    <a:pt x="784" y="164"/>
                  </a:cubicBezTo>
                  <a:cubicBezTo>
                    <a:pt x="778" y="165"/>
                    <a:pt x="777" y="162"/>
                    <a:pt x="773" y="177"/>
                  </a:cubicBezTo>
                  <a:cubicBezTo>
                    <a:pt x="769" y="192"/>
                    <a:pt x="772" y="189"/>
                    <a:pt x="757" y="193"/>
                  </a:cubicBezTo>
                  <a:cubicBezTo>
                    <a:pt x="746" y="196"/>
                    <a:pt x="736" y="192"/>
                    <a:pt x="728" y="197"/>
                  </a:cubicBezTo>
                  <a:cubicBezTo>
                    <a:pt x="720" y="200"/>
                    <a:pt x="717" y="204"/>
                    <a:pt x="706" y="204"/>
                  </a:cubicBezTo>
                  <a:cubicBezTo>
                    <a:pt x="695" y="204"/>
                    <a:pt x="687" y="192"/>
                    <a:pt x="680" y="189"/>
                  </a:cubicBezTo>
                  <a:cubicBezTo>
                    <a:pt x="669" y="185"/>
                    <a:pt x="666" y="174"/>
                    <a:pt x="653" y="171"/>
                  </a:cubicBezTo>
                  <a:cubicBezTo>
                    <a:pt x="643" y="169"/>
                    <a:pt x="635" y="163"/>
                    <a:pt x="625" y="158"/>
                  </a:cubicBezTo>
                  <a:cubicBezTo>
                    <a:pt x="616" y="154"/>
                    <a:pt x="608" y="151"/>
                    <a:pt x="598" y="146"/>
                  </a:cubicBezTo>
                  <a:cubicBezTo>
                    <a:pt x="593" y="143"/>
                    <a:pt x="593" y="137"/>
                    <a:pt x="588" y="137"/>
                  </a:cubicBezTo>
                  <a:cubicBezTo>
                    <a:pt x="586" y="137"/>
                    <a:pt x="584" y="138"/>
                    <a:pt x="580" y="140"/>
                  </a:cubicBezTo>
                  <a:cubicBezTo>
                    <a:pt x="570" y="145"/>
                    <a:pt x="576" y="160"/>
                    <a:pt x="569" y="167"/>
                  </a:cubicBezTo>
                  <a:cubicBezTo>
                    <a:pt x="563" y="173"/>
                    <a:pt x="561" y="179"/>
                    <a:pt x="558" y="179"/>
                  </a:cubicBezTo>
                  <a:cubicBezTo>
                    <a:pt x="556" y="179"/>
                    <a:pt x="553" y="177"/>
                    <a:pt x="549" y="173"/>
                  </a:cubicBezTo>
                  <a:cubicBezTo>
                    <a:pt x="541" y="165"/>
                    <a:pt x="527" y="164"/>
                    <a:pt x="520" y="156"/>
                  </a:cubicBezTo>
                  <a:cubicBezTo>
                    <a:pt x="518" y="155"/>
                    <a:pt x="517" y="154"/>
                    <a:pt x="515" y="154"/>
                  </a:cubicBezTo>
                  <a:cubicBezTo>
                    <a:pt x="507" y="154"/>
                    <a:pt x="497" y="170"/>
                    <a:pt x="494" y="173"/>
                  </a:cubicBezTo>
                  <a:cubicBezTo>
                    <a:pt x="493" y="174"/>
                    <a:pt x="492" y="174"/>
                    <a:pt x="492" y="174"/>
                  </a:cubicBezTo>
                  <a:cubicBezTo>
                    <a:pt x="486" y="174"/>
                    <a:pt x="482" y="153"/>
                    <a:pt x="474" y="149"/>
                  </a:cubicBezTo>
                  <a:cubicBezTo>
                    <a:pt x="473" y="149"/>
                    <a:pt x="473" y="149"/>
                    <a:pt x="472" y="149"/>
                  </a:cubicBezTo>
                  <a:cubicBezTo>
                    <a:pt x="465" y="149"/>
                    <a:pt x="459" y="164"/>
                    <a:pt x="458" y="167"/>
                  </a:cubicBezTo>
                  <a:cubicBezTo>
                    <a:pt x="457" y="169"/>
                    <a:pt x="456" y="170"/>
                    <a:pt x="454" y="170"/>
                  </a:cubicBezTo>
                  <a:cubicBezTo>
                    <a:pt x="446" y="170"/>
                    <a:pt x="431" y="155"/>
                    <a:pt x="430" y="153"/>
                  </a:cubicBezTo>
                  <a:cubicBezTo>
                    <a:pt x="425" y="142"/>
                    <a:pt x="424" y="137"/>
                    <a:pt x="418" y="129"/>
                  </a:cubicBezTo>
                  <a:cubicBezTo>
                    <a:pt x="414" y="124"/>
                    <a:pt x="395" y="120"/>
                    <a:pt x="392" y="118"/>
                  </a:cubicBezTo>
                  <a:cubicBezTo>
                    <a:pt x="381" y="110"/>
                    <a:pt x="379" y="110"/>
                    <a:pt x="379" y="94"/>
                  </a:cubicBezTo>
                  <a:moveTo>
                    <a:pt x="0" y="0"/>
                  </a:moveTo>
                  <a:cubicBezTo>
                    <a:pt x="0" y="0"/>
                    <a:pt x="0" y="0"/>
                    <a:pt x="0" y="0"/>
                  </a:cubicBezTo>
                  <a:cubicBezTo>
                    <a:pt x="6" y="15"/>
                    <a:pt x="15" y="11"/>
                    <a:pt x="24" y="20"/>
                  </a:cubicBezTo>
                  <a:cubicBezTo>
                    <a:pt x="31" y="27"/>
                    <a:pt x="38" y="33"/>
                    <a:pt x="48" y="38"/>
                  </a:cubicBezTo>
                  <a:cubicBezTo>
                    <a:pt x="57" y="43"/>
                    <a:pt x="71" y="52"/>
                    <a:pt x="80" y="54"/>
                  </a:cubicBezTo>
                  <a:cubicBezTo>
                    <a:pt x="84" y="61"/>
                    <a:pt x="91" y="67"/>
                    <a:pt x="99" y="69"/>
                  </a:cubicBezTo>
                  <a:cubicBezTo>
                    <a:pt x="101" y="69"/>
                    <a:pt x="105" y="70"/>
                    <a:pt x="109" y="70"/>
                  </a:cubicBezTo>
                  <a:cubicBezTo>
                    <a:pt x="110" y="70"/>
                    <a:pt x="110" y="70"/>
                    <a:pt x="111" y="70"/>
                  </a:cubicBezTo>
                  <a:cubicBezTo>
                    <a:pt x="112" y="70"/>
                    <a:pt x="113" y="70"/>
                    <a:pt x="114" y="70"/>
                  </a:cubicBezTo>
                  <a:cubicBezTo>
                    <a:pt x="120" y="70"/>
                    <a:pt x="125" y="70"/>
                    <a:pt x="130" y="71"/>
                  </a:cubicBezTo>
                  <a:cubicBezTo>
                    <a:pt x="137" y="73"/>
                    <a:pt x="153" y="80"/>
                    <a:pt x="157" y="89"/>
                  </a:cubicBezTo>
                  <a:cubicBezTo>
                    <a:pt x="159" y="93"/>
                    <a:pt x="170" y="111"/>
                    <a:pt x="179" y="111"/>
                  </a:cubicBezTo>
                  <a:cubicBezTo>
                    <a:pt x="180" y="111"/>
                    <a:pt x="180" y="111"/>
                    <a:pt x="181" y="111"/>
                  </a:cubicBezTo>
                  <a:cubicBezTo>
                    <a:pt x="184" y="110"/>
                    <a:pt x="199" y="96"/>
                    <a:pt x="207" y="96"/>
                  </a:cubicBezTo>
                  <a:cubicBezTo>
                    <a:pt x="209" y="96"/>
                    <a:pt x="211" y="97"/>
                    <a:pt x="212" y="98"/>
                  </a:cubicBezTo>
                  <a:cubicBezTo>
                    <a:pt x="215" y="103"/>
                    <a:pt x="226" y="118"/>
                    <a:pt x="235" y="118"/>
                  </a:cubicBezTo>
                  <a:cubicBezTo>
                    <a:pt x="237" y="118"/>
                    <a:pt x="239" y="118"/>
                    <a:pt x="241" y="116"/>
                  </a:cubicBezTo>
                  <a:cubicBezTo>
                    <a:pt x="246" y="113"/>
                    <a:pt x="251" y="108"/>
                    <a:pt x="257" y="108"/>
                  </a:cubicBezTo>
                  <a:cubicBezTo>
                    <a:pt x="260" y="108"/>
                    <a:pt x="263" y="109"/>
                    <a:pt x="266" y="113"/>
                  </a:cubicBezTo>
                  <a:cubicBezTo>
                    <a:pt x="271" y="117"/>
                    <a:pt x="278" y="129"/>
                    <a:pt x="285" y="129"/>
                  </a:cubicBezTo>
                  <a:cubicBezTo>
                    <a:pt x="297" y="129"/>
                    <a:pt x="306" y="123"/>
                    <a:pt x="312" y="111"/>
                  </a:cubicBezTo>
                  <a:cubicBezTo>
                    <a:pt x="317" y="101"/>
                    <a:pt x="325" y="94"/>
                    <a:pt x="334" y="89"/>
                  </a:cubicBezTo>
                  <a:cubicBezTo>
                    <a:pt x="344" y="84"/>
                    <a:pt x="353" y="80"/>
                    <a:pt x="367" y="76"/>
                  </a:cubicBezTo>
                  <a:cubicBezTo>
                    <a:pt x="369" y="76"/>
                    <a:pt x="372" y="75"/>
                    <a:pt x="373" y="75"/>
                  </a:cubicBezTo>
                  <a:cubicBezTo>
                    <a:pt x="379" y="75"/>
                    <a:pt x="380" y="78"/>
                    <a:pt x="380" y="85"/>
                  </a:cubicBezTo>
                  <a:cubicBezTo>
                    <a:pt x="380" y="78"/>
                    <a:pt x="379" y="75"/>
                    <a:pt x="373" y="75"/>
                  </a:cubicBezTo>
                  <a:cubicBezTo>
                    <a:pt x="372" y="75"/>
                    <a:pt x="369" y="76"/>
                    <a:pt x="367" y="76"/>
                  </a:cubicBezTo>
                  <a:cubicBezTo>
                    <a:pt x="353" y="80"/>
                    <a:pt x="344" y="84"/>
                    <a:pt x="334" y="89"/>
                  </a:cubicBezTo>
                  <a:cubicBezTo>
                    <a:pt x="325" y="94"/>
                    <a:pt x="317" y="101"/>
                    <a:pt x="312" y="111"/>
                  </a:cubicBezTo>
                  <a:cubicBezTo>
                    <a:pt x="306" y="123"/>
                    <a:pt x="297" y="129"/>
                    <a:pt x="285" y="129"/>
                  </a:cubicBezTo>
                  <a:cubicBezTo>
                    <a:pt x="278" y="129"/>
                    <a:pt x="271" y="117"/>
                    <a:pt x="266" y="113"/>
                  </a:cubicBezTo>
                  <a:cubicBezTo>
                    <a:pt x="263" y="109"/>
                    <a:pt x="260" y="108"/>
                    <a:pt x="257" y="108"/>
                  </a:cubicBezTo>
                  <a:cubicBezTo>
                    <a:pt x="251" y="108"/>
                    <a:pt x="246" y="113"/>
                    <a:pt x="241" y="116"/>
                  </a:cubicBezTo>
                  <a:cubicBezTo>
                    <a:pt x="239" y="118"/>
                    <a:pt x="237" y="118"/>
                    <a:pt x="235" y="118"/>
                  </a:cubicBezTo>
                  <a:cubicBezTo>
                    <a:pt x="226" y="118"/>
                    <a:pt x="215" y="103"/>
                    <a:pt x="212" y="98"/>
                  </a:cubicBezTo>
                  <a:cubicBezTo>
                    <a:pt x="211" y="97"/>
                    <a:pt x="209" y="96"/>
                    <a:pt x="207" y="96"/>
                  </a:cubicBezTo>
                  <a:cubicBezTo>
                    <a:pt x="199" y="96"/>
                    <a:pt x="184" y="110"/>
                    <a:pt x="181" y="111"/>
                  </a:cubicBezTo>
                  <a:cubicBezTo>
                    <a:pt x="180" y="111"/>
                    <a:pt x="180" y="111"/>
                    <a:pt x="179" y="111"/>
                  </a:cubicBezTo>
                  <a:cubicBezTo>
                    <a:pt x="170" y="111"/>
                    <a:pt x="159" y="93"/>
                    <a:pt x="157" y="89"/>
                  </a:cubicBezTo>
                  <a:cubicBezTo>
                    <a:pt x="153" y="80"/>
                    <a:pt x="137" y="73"/>
                    <a:pt x="130" y="71"/>
                  </a:cubicBezTo>
                  <a:cubicBezTo>
                    <a:pt x="125" y="70"/>
                    <a:pt x="120" y="70"/>
                    <a:pt x="114" y="70"/>
                  </a:cubicBezTo>
                  <a:cubicBezTo>
                    <a:pt x="113" y="70"/>
                    <a:pt x="112" y="70"/>
                    <a:pt x="111" y="70"/>
                  </a:cubicBezTo>
                  <a:cubicBezTo>
                    <a:pt x="110" y="70"/>
                    <a:pt x="110" y="70"/>
                    <a:pt x="109" y="70"/>
                  </a:cubicBezTo>
                  <a:cubicBezTo>
                    <a:pt x="105" y="70"/>
                    <a:pt x="101" y="69"/>
                    <a:pt x="99" y="69"/>
                  </a:cubicBezTo>
                  <a:cubicBezTo>
                    <a:pt x="91" y="67"/>
                    <a:pt x="84" y="61"/>
                    <a:pt x="80" y="54"/>
                  </a:cubicBezTo>
                  <a:cubicBezTo>
                    <a:pt x="71" y="52"/>
                    <a:pt x="57" y="43"/>
                    <a:pt x="48" y="38"/>
                  </a:cubicBezTo>
                  <a:cubicBezTo>
                    <a:pt x="38" y="33"/>
                    <a:pt x="31" y="27"/>
                    <a:pt x="24" y="20"/>
                  </a:cubicBezTo>
                  <a:cubicBezTo>
                    <a:pt x="15" y="11"/>
                    <a:pt x="6" y="15"/>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9" name="Freeform 307"/>
            <p:cNvSpPr>
              <a:spLocks/>
            </p:cNvSpPr>
            <p:nvPr/>
          </p:nvSpPr>
          <p:spPr bwMode="auto">
            <a:xfrm>
              <a:off x="2418373" y="2499161"/>
              <a:ext cx="843182" cy="995131"/>
            </a:xfrm>
            <a:custGeom>
              <a:avLst/>
              <a:gdLst>
                <a:gd name="T0" fmla="*/ 487 w 657"/>
                <a:gd name="T1" fmla="*/ 12 h 750"/>
                <a:gd name="T2" fmla="*/ 450 w 657"/>
                <a:gd name="T3" fmla="*/ 47 h 750"/>
                <a:gd name="T4" fmla="*/ 421 w 657"/>
                <a:gd name="T5" fmla="*/ 41 h 750"/>
                <a:gd name="T6" fmla="*/ 403 w 657"/>
                <a:gd name="T7" fmla="*/ 32 h 750"/>
                <a:gd name="T8" fmla="*/ 379 w 657"/>
                <a:gd name="T9" fmla="*/ 87 h 750"/>
                <a:gd name="T10" fmla="*/ 337 w 657"/>
                <a:gd name="T11" fmla="*/ 108 h 750"/>
                <a:gd name="T12" fmla="*/ 331 w 657"/>
                <a:gd name="T13" fmla="*/ 107 h 750"/>
                <a:gd name="T14" fmla="*/ 330 w 657"/>
                <a:gd name="T15" fmla="*/ 107 h 750"/>
                <a:gd name="T16" fmla="*/ 296 w 657"/>
                <a:gd name="T17" fmla="*/ 76 h 750"/>
                <a:gd name="T18" fmla="*/ 284 w 657"/>
                <a:gd name="T19" fmla="*/ 73 h 750"/>
                <a:gd name="T20" fmla="*/ 273 w 657"/>
                <a:gd name="T21" fmla="*/ 81 h 750"/>
                <a:gd name="T22" fmla="*/ 252 w 657"/>
                <a:gd name="T23" fmla="*/ 96 h 750"/>
                <a:gd name="T24" fmla="*/ 222 w 657"/>
                <a:gd name="T25" fmla="*/ 85 h 750"/>
                <a:gd name="T26" fmla="*/ 202 w 657"/>
                <a:gd name="T27" fmla="*/ 65 h 750"/>
                <a:gd name="T28" fmla="*/ 182 w 657"/>
                <a:gd name="T29" fmla="*/ 54 h 750"/>
                <a:gd name="T30" fmla="*/ 121 w 657"/>
                <a:gd name="T31" fmla="*/ 109 h 750"/>
                <a:gd name="T32" fmla="*/ 108 w 657"/>
                <a:gd name="T33" fmla="*/ 105 h 750"/>
                <a:gd name="T34" fmla="*/ 107 w 657"/>
                <a:gd name="T35" fmla="*/ 105 h 750"/>
                <a:gd name="T36" fmla="*/ 107 w 657"/>
                <a:gd name="T37" fmla="*/ 105 h 750"/>
                <a:gd name="T38" fmla="*/ 107 w 657"/>
                <a:gd name="T39" fmla="*/ 105 h 750"/>
                <a:gd name="T40" fmla="*/ 106 w 657"/>
                <a:gd name="T41" fmla="*/ 105 h 750"/>
                <a:gd name="T42" fmla="*/ 89 w 657"/>
                <a:gd name="T43" fmla="*/ 99 h 750"/>
                <a:gd name="T44" fmla="*/ 84 w 657"/>
                <a:gd name="T45" fmla="*/ 147 h 750"/>
                <a:gd name="T46" fmla="*/ 93 w 657"/>
                <a:gd name="T47" fmla="*/ 222 h 750"/>
                <a:gd name="T48" fmla="*/ 67 w 657"/>
                <a:gd name="T49" fmla="*/ 311 h 750"/>
                <a:gd name="T50" fmla="*/ 58 w 657"/>
                <a:gd name="T51" fmla="*/ 408 h 750"/>
                <a:gd name="T52" fmla="*/ 7 w 657"/>
                <a:gd name="T53" fmla="*/ 431 h 750"/>
                <a:gd name="T54" fmla="*/ 93 w 657"/>
                <a:gd name="T55" fmla="*/ 510 h 750"/>
                <a:gd name="T56" fmla="*/ 0 w 657"/>
                <a:gd name="T57" fmla="*/ 541 h 750"/>
                <a:gd name="T58" fmla="*/ 89 w 657"/>
                <a:gd name="T59" fmla="*/ 606 h 750"/>
                <a:gd name="T60" fmla="*/ 158 w 657"/>
                <a:gd name="T61" fmla="*/ 672 h 750"/>
                <a:gd name="T62" fmla="*/ 295 w 657"/>
                <a:gd name="T63" fmla="*/ 699 h 750"/>
                <a:gd name="T64" fmla="*/ 337 w 657"/>
                <a:gd name="T65" fmla="*/ 741 h 750"/>
                <a:gd name="T66" fmla="*/ 357 w 657"/>
                <a:gd name="T67" fmla="*/ 734 h 750"/>
                <a:gd name="T68" fmla="*/ 376 w 657"/>
                <a:gd name="T69" fmla="*/ 669 h 750"/>
                <a:gd name="T70" fmla="*/ 406 w 657"/>
                <a:gd name="T71" fmla="*/ 615 h 750"/>
                <a:gd name="T72" fmla="*/ 446 w 657"/>
                <a:gd name="T73" fmla="*/ 594 h 750"/>
                <a:gd name="T74" fmla="*/ 494 w 657"/>
                <a:gd name="T75" fmla="*/ 605 h 750"/>
                <a:gd name="T76" fmla="*/ 545 w 657"/>
                <a:gd name="T77" fmla="*/ 550 h 750"/>
                <a:gd name="T78" fmla="*/ 554 w 657"/>
                <a:gd name="T79" fmla="*/ 524 h 750"/>
                <a:gd name="T80" fmla="*/ 569 w 657"/>
                <a:gd name="T81" fmla="*/ 503 h 750"/>
                <a:gd name="T82" fmla="*/ 570 w 657"/>
                <a:gd name="T83" fmla="*/ 501 h 750"/>
                <a:gd name="T84" fmla="*/ 583 w 657"/>
                <a:gd name="T85" fmla="*/ 479 h 750"/>
                <a:gd name="T86" fmla="*/ 599 w 657"/>
                <a:gd name="T87" fmla="*/ 452 h 750"/>
                <a:gd name="T88" fmla="*/ 618 w 657"/>
                <a:gd name="T89" fmla="*/ 420 h 750"/>
                <a:gd name="T90" fmla="*/ 611 w 657"/>
                <a:gd name="T91" fmla="*/ 372 h 750"/>
                <a:gd name="T92" fmla="*/ 616 w 657"/>
                <a:gd name="T93" fmla="*/ 309 h 750"/>
                <a:gd name="T94" fmla="*/ 635 w 657"/>
                <a:gd name="T95" fmla="*/ 291 h 750"/>
                <a:gd name="T96" fmla="*/ 642 w 657"/>
                <a:gd name="T97" fmla="*/ 266 h 750"/>
                <a:gd name="T98" fmla="*/ 632 w 657"/>
                <a:gd name="T99" fmla="*/ 217 h 750"/>
                <a:gd name="T100" fmla="*/ 655 w 657"/>
                <a:gd name="T101" fmla="*/ 152 h 750"/>
                <a:gd name="T102" fmla="*/ 627 w 657"/>
                <a:gd name="T103" fmla="*/ 79 h 750"/>
                <a:gd name="T104" fmla="*/ 590 w 657"/>
                <a:gd name="T105" fmla="*/ 66 h 750"/>
                <a:gd name="T106" fmla="*/ 532 w 657"/>
                <a:gd name="T107" fmla="*/ 6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750">
                  <a:moveTo>
                    <a:pt x="527" y="0"/>
                  </a:moveTo>
                  <a:cubicBezTo>
                    <a:pt x="526" y="2"/>
                    <a:pt x="525" y="3"/>
                    <a:pt x="522" y="3"/>
                  </a:cubicBezTo>
                  <a:cubicBezTo>
                    <a:pt x="522" y="3"/>
                    <a:pt x="521" y="3"/>
                    <a:pt x="521" y="3"/>
                  </a:cubicBezTo>
                  <a:cubicBezTo>
                    <a:pt x="511" y="8"/>
                    <a:pt x="497" y="9"/>
                    <a:pt x="487" y="12"/>
                  </a:cubicBezTo>
                  <a:cubicBezTo>
                    <a:pt x="487" y="12"/>
                    <a:pt x="487" y="12"/>
                    <a:pt x="487" y="12"/>
                  </a:cubicBezTo>
                  <a:cubicBezTo>
                    <a:pt x="487" y="12"/>
                    <a:pt x="487" y="12"/>
                    <a:pt x="487" y="12"/>
                  </a:cubicBezTo>
                  <a:cubicBezTo>
                    <a:pt x="485" y="15"/>
                    <a:pt x="476" y="35"/>
                    <a:pt x="472" y="38"/>
                  </a:cubicBezTo>
                  <a:cubicBezTo>
                    <a:pt x="472" y="38"/>
                    <a:pt x="472" y="38"/>
                    <a:pt x="472" y="38"/>
                  </a:cubicBezTo>
                  <a:cubicBezTo>
                    <a:pt x="467" y="40"/>
                    <a:pt x="456" y="47"/>
                    <a:pt x="450" y="47"/>
                  </a:cubicBezTo>
                  <a:cubicBezTo>
                    <a:pt x="450" y="47"/>
                    <a:pt x="450" y="47"/>
                    <a:pt x="450" y="47"/>
                  </a:cubicBezTo>
                  <a:cubicBezTo>
                    <a:pt x="450" y="47"/>
                    <a:pt x="450" y="47"/>
                    <a:pt x="450" y="47"/>
                  </a:cubicBezTo>
                  <a:cubicBezTo>
                    <a:pt x="450" y="47"/>
                    <a:pt x="450" y="47"/>
                    <a:pt x="450" y="47"/>
                  </a:cubicBezTo>
                  <a:cubicBezTo>
                    <a:pt x="449" y="47"/>
                    <a:pt x="449" y="47"/>
                    <a:pt x="448" y="47"/>
                  </a:cubicBezTo>
                  <a:cubicBezTo>
                    <a:pt x="448" y="47"/>
                    <a:pt x="448" y="47"/>
                    <a:pt x="448" y="47"/>
                  </a:cubicBezTo>
                  <a:cubicBezTo>
                    <a:pt x="446" y="46"/>
                    <a:pt x="426" y="46"/>
                    <a:pt x="421" y="41"/>
                  </a:cubicBezTo>
                  <a:cubicBezTo>
                    <a:pt x="421" y="41"/>
                    <a:pt x="421" y="41"/>
                    <a:pt x="421" y="41"/>
                  </a:cubicBezTo>
                  <a:cubicBezTo>
                    <a:pt x="419" y="40"/>
                    <a:pt x="411" y="32"/>
                    <a:pt x="404" y="32"/>
                  </a:cubicBezTo>
                  <a:cubicBezTo>
                    <a:pt x="404" y="32"/>
                    <a:pt x="404" y="32"/>
                    <a:pt x="404" y="32"/>
                  </a:cubicBezTo>
                  <a:cubicBezTo>
                    <a:pt x="404" y="32"/>
                    <a:pt x="404" y="32"/>
                    <a:pt x="404" y="32"/>
                  </a:cubicBezTo>
                  <a:cubicBezTo>
                    <a:pt x="404" y="32"/>
                    <a:pt x="403" y="32"/>
                    <a:pt x="403" y="32"/>
                  </a:cubicBezTo>
                  <a:cubicBezTo>
                    <a:pt x="392" y="35"/>
                    <a:pt x="386" y="38"/>
                    <a:pt x="383" y="41"/>
                  </a:cubicBezTo>
                  <a:cubicBezTo>
                    <a:pt x="380" y="43"/>
                    <a:pt x="365" y="54"/>
                    <a:pt x="361" y="54"/>
                  </a:cubicBezTo>
                  <a:cubicBezTo>
                    <a:pt x="354" y="54"/>
                    <a:pt x="352" y="55"/>
                    <a:pt x="352" y="56"/>
                  </a:cubicBezTo>
                  <a:cubicBezTo>
                    <a:pt x="352" y="58"/>
                    <a:pt x="366" y="64"/>
                    <a:pt x="368" y="69"/>
                  </a:cubicBezTo>
                  <a:cubicBezTo>
                    <a:pt x="372" y="76"/>
                    <a:pt x="379" y="80"/>
                    <a:pt x="379" y="87"/>
                  </a:cubicBezTo>
                  <a:cubicBezTo>
                    <a:pt x="379" y="88"/>
                    <a:pt x="378" y="90"/>
                    <a:pt x="377" y="92"/>
                  </a:cubicBezTo>
                  <a:cubicBezTo>
                    <a:pt x="371" y="104"/>
                    <a:pt x="368" y="107"/>
                    <a:pt x="353" y="107"/>
                  </a:cubicBezTo>
                  <a:cubicBezTo>
                    <a:pt x="353" y="107"/>
                    <a:pt x="353" y="107"/>
                    <a:pt x="353" y="107"/>
                  </a:cubicBezTo>
                  <a:cubicBezTo>
                    <a:pt x="347" y="107"/>
                    <a:pt x="343" y="107"/>
                    <a:pt x="340" y="108"/>
                  </a:cubicBezTo>
                  <a:cubicBezTo>
                    <a:pt x="339" y="108"/>
                    <a:pt x="338" y="108"/>
                    <a:pt x="337" y="108"/>
                  </a:cubicBezTo>
                  <a:cubicBezTo>
                    <a:pt x="337" y="108"/>
                    <a:pt x="337" y="108"/>
                    <a:pt x="337" y="108"/>
                  </a:cubicBezTo>
                  <a:cubicBezTo>
                    <a:pt x="337" y="108"/>
                    <a:pt x="337" y="108"/>
                    <a:pt x="337" y="108"/>
                  </a:cubicBezTo>
                  <a:cubicBezTo>
                    <a:pt x="337" y="108"/>
                    <a:pt x="337" y="108"/>
                    <a:pt x="337" y="108"/>
                  </a:cubicBezTo>
                  <a:cubicBezTo>
                    <a:pt x="337" y="108"/>
                    <a:pt x="337" y="108"/>
                    <a:pt x="337" y="108"/>
                  </a:cubicBezTo>
                  <a:cubicBezTo>
                    <a:pt x="335" y="108"/>
                    <a:pt x="333" y="108"/>
                    <a:pt x="331" y="107"/>
                  </a:cubicBezTo>
                  <a:cubicBezTo>
                    <a:pt x="331" y="107"/>
                    <a:pt x="331" y="107"/>
                    <a:pt x="331" y="107"/>
                  </a:cubicBezTo>
                  <a:cubicBezTo>
                    <a:pt x="331" y="107"/>
                    <a:pt x="331" y="107"/>
                    <a:pt x="331" y="107"/>
                  </a:cubicBezTo>
                  <a:cubicBezTo>
                    <a:pt x="330" y="107"/>
                    <a:pt x="330" y="107"/>
                    <a:pt x="330" y="107"/>
                  </a:cubicBezTo>
                  <a:cubicBezTo>
                    <a:pt x="330" y="107"/>
                    <a:pt x="330" y="107"/>
                    <a:pt x="330" y="107"/>
                  </a:cubicBezTo>
                  <a:cubicBezTo>
                    <a:pt x="330" y="107"/>
                    <a:pt x="330" y="107"/>
                    <a:pt x="330" y="107"/>
                  </a:cubicBezTo>
                  <a:cubicBezTo>
                    <a:pt x="323" y="105"/>
                    <a:pt x="315" y="103"/>
                    <a:pt x="310" y="98"/>
                  </a:cubicBezTo>
                  <a:cubicBezTo>
                    <a:pt x="307" y="95"/>
                    <a:pt x="301" y="77"/>
                    <a:pt x="297" y="76"/>
                  </a:cubicBezTo>
                  <a:cubicBezTo>
                    <a:pt x="297" y="76"/>
                    <a:pt x="297" y="76"/>
                    <a:pt x="297" y="76"/>
                  </a:cubicBezTo>
                  <a:cubicBezTo>
                    <a:pt x="297" y="76"/>
                    <a:pt x="297" y="76"/>
                    <a:pt x="297" y="76"/>
                  </a:cubicBezTo>
                  <a:cubicBezTo>
                    <a:pt x="297" y="76"/>
                    <a:pt x="297" y="76"/>
                    <a:pt x="296" y="76"/>
                  </a:cubicBezTo>
                  <a:cubicBezTo>
                    <a:pt x="296" y="76"/>
                    <a:pt x="296" y="76"/>
                    <a:pt x="296" y="76"/>
                  </a:cubicBezTo>
                  <a:cubicBezTo>
                    <a:pt x="296" y="76"/>
                    <a:pt x="296" y="76"/>
                    <a:pt x="296" y="76"/>
                  </a:cubicBezTo>
                  <a:cubicBezTo>
                    <a:pt x="296" y="76"/>
                    <a:pt x="296" y="76"/>
                    <a:pt x="296" y="76"/>
                  </a:cubicBezTo>
                  <a:cubicBezTo>
                    <a:pt x="296" y="76"/>
                    <a:pt x="296" y="76"/>
                    <a:pt x="296" y="76"/>
                  </a:cubicBezTo>
                  <a:cubicBezTo>
                    <a:pt x="292" y="74"/>
                    <a:pt x="288" y="73"/>
                    <a:pt x="284" y="73"/>
                  </a:cubicBezTo>
                  <a:cubicBezTo>
                    <a:pt x="284" y="73"/>
                    <a:pt x="284" y="73"/>
                    <a:pt x="284" y="73"/>
                  </a:cubicBezTo>
                  <a:cubicBezTo>
                    <a:pt x="284" y="73"/>
                    <a:pt x="284" y="73"/>
                    <a:pt x="284" y="73"/>
                  </a:cubicBezTo>
                  <a:cubicBezTo>
                    <a:pt x="280" y="73"/>
                    <a:pt x="277" y="75"/>
                    <a:pt x="273" y="81"/>
                  </a:cubicBezTo>
                  <a:cubicBezTo>
                    <a:pt x="273" y="81"/>
                    <a:pt x="273" y="81"/>
                    <a:pt x="273" y="81"/>
                  </a:cubicBezTo>
                  <a:cubicBezTo>
                    <a:pt x="273" y="81"/>
                    <a:pt x="273" y="81"/>
                    <a:pt x="273" y="81"/>
                  </a:cubicBezTo>
                  <a:cubicBezTo>
                    <a:pt x="273" y="81"/>
                    <a:pt x="273" y="81"/>
                    <a:pt x="273" y="81"/>
                  </a:cubicBezTo>
                  <a:cubicBezTo>
                    <a:pt x="273" y="81"/>
                    <a:pt x="273" y="82"/>
                    <a:pt x="273" y="82"/>
                  </a:cubicBezTo>
                  <a:cubicBezTo>
                    <a:pt x="270" y="88"/>
                    <a:pt x="260" y="96"/>
                    <a:pt x="252" y="96"/>
                  </a:cubicBezTo>
                  <a:cubicBezTo>
                    <a:pt x="252" y="96"/>
                    <a:pt x="252" y="96"/>
                    <a:pt x="252" y="96"/>
                  </a:cubicBezTo>
                  <a:cubicBezTo>
                    <a:pt x="252" y="96"/>
                    <a:pt x="252" y="96"/>
                    <a:pt x="252" y="96"/>
                  </a:cubicBezTo>
                  <a:cubicBezTo>
                    <a:pt x="252" y="96"/>
                    <a:pt x="252" y="96"/>
                    <a:pt x="252" y="96"/>
                  </a:cubicBezTo>
                  <a:cubicBezTo>
                    <a:pt x="252" y="96"/>
                    <a:pt x="252" y="96"/>
                    <a:pt x="252" y="96"/>
                  </a:cubicBezTo>
                  <a:cubicBezTo>
                    <a:pt x="251" y="96"/>
                    <a:pt x="250" y="96"/>
                    <a:pt x="250" y="96"/>
                  </a:cubicBezTo>
                  <a:cubicBezTo>
                    <a:pt x="250" y="96"/>
                    <a:pt x="250" y="96"/>
                    <a:pt x="250" y="96"/>
                  </a:cubicBezTo>
                  <a:cubicBezTo>
                    <a:pt x="237" y="93"/>
                    <a:pt x="229" y="94"/>
                    <a:pt x="222" y="85"/>
                  </a:cubicBezTo>
                  <a:cubicBezTo>
                    <a:pt x="218" y="79"/>
                    <a:pt x="204" y="69"/>
                    <a:pt x="202" y="65"/>
                  </a:cubicBezTo>
                  <a:cubicBezTo>
                    <a:pt x="202" y="65"/>
                    <a:pt x="202" y="65"/>
                    <a:pt x="202" y="65"/>
                  </a:cubicBezTo>
                  <a:cubicBezTo>
                    <a:pt x="202" y="65"/>
                    <a:pt x="202" y="65"/>
                    <a:pt x="202" y="65"/>
                  </a:cubicBezTo>
                  <a:cubicBezTo>
                    <a:pt x="202" y="65"/>
                    <a:pt x="202" y="65"/>
                    <a:pt x="202" y="65"/>
                  </a:cubicBezTo>
                  <a:cubicBezTo>
                    <a:pt x="202" y="65"/>
                    <a:pt x="202" y="65"/>
                    <a:pt x="202" y="65"/>
                  </a:cubicBezTo>
                  <a:cubicBezTo>
                    <a:pt x="202" y="65"/>
                    <a:pt x="202" y="65"/>
                    <a:pt x="202" y="65"/>
                  </a:cubicBezTo>
                  <a:cubicBezTo>
                    <a:pt x="200" y="61"/>
                    <a:pt x="193" y="53"/>
                    <a:pt x="186" y="53"/>
                  </a:cubicBezTo>
                  <a:cubicBezTo>
                    <a:pt x="186" y="53"/>
                    <a:pt x="186" y="53"/>
                    <a:pt x="186" y="53"/>
                  </a:cubicBezTo>
                  <a:cubicBezTo>
                    <a:pt x="186" y="53"/>
                    <a:pt x="186" y="53"/>
                    <a:pt x="186" y="53"/>
                  </a:cubicBezTo>
                  <a:cubicBezTo>
                    <a:pt x="185" y="53"/>
                    <a:pt x="183" y="53"/>
                    <a:pt x="182" y="54"/>
                  </a:cubicBezTo>
                  <a:cubicBezTo>
                    <a:pt x="175" y="57"/>
                    <a:pt x="163" y="58"/>
                    <a:pt x="153" y="58"/>
                  </a:cubicBezTo>
                  <a:cubicBezTo>
                    <a:pt x="142" y="58"/>
                    <a:pt x="138" y="66"/>
                    <a:pt x="138" y="78"/>
                  </a:cubicBezTo>
                  <a:cubicBezTo>
                    <a:pt x="138" y="80"/>
                    <a:pt x="138" y="82"/>
                    <a:pt x="138" y="83"/>
                  </a:cubicBezTo>
                  <a:cubicBezTo>
                    <a:pt x="138" y="93"/>
                    <a:pt x="138" y="98"/>
                    <a:pt x="131" y="105"/>
                  </a:cubicBezTo>
                  <a:cubicBezTo>
                    <a:pt x="128" y="108"/>
                    <a:pt x="125" y="109"/>
                    <a:pt x="121" y="109"/>
                  </a:cubicBezTo>
                  <a:cubicBezTo>
                    <a:pt x="121" y="109"/>
                    <a:pt x="121" y="109"/>
                    <a:pt x="121" y="109"/>
                  </a:cubicBezTo>
                  <a:cubicBezTo>
                    <a:pt x="121" y="109"/>
                    <a:pt x="121" y="109"/>
                    <a:pt x="121" y="109"/>
                  </a:cubicBezTo>
                  <a:cubicBezTo>
                    <a:pt x="121" y="109"/>
                    <a:pt x="121" y="109"/>
                    <a:pt x="121" y="109"/>
                  </a:cubicBezTo>
                  <a:cubicBezTo>
                    <a:pt x="121" y="109"/>
                    <a:pt x="121" y="109"/>
                    <a:pt x="121" y="109"/>
                  </a:cubicBezTo>
                  <a:cubicBezTo>
                    <a:pt x="117" y="109"/>
                    <a:pt x="113" y="108"/>
                    <a:pt x="108" y="105"/>
                  </a:cubicBezTo>
                  <a:cubicBezTo>
                    <a:pt x="108" y="105"/>
                    <a:pt x="108" y="105"/>
                    <a:pt x="108" y="105"/>
                  </a:cubicBezTo>
                  <a:cubicBezTo>
                    <a:pt x="108" y="105"/>
                    <a:pt x="108" y="105"/>
                    <a:pt x="108" y="105"/>
                  </a:cubicBezTo>
                  <a:cubicBezTo>
                    <a:pt x="108" y="105"/>
                    <a:pt x="107" y="105"/>
                    <a:pt x="107" y="105"/>
                  </a:cubicBezTo>
                  <a:cubicBezTo>
                    <a:pt x="107" y="105"/>
                    <a:pt x="107" y="105"/>
                    <a:pt x="107" y="105"/>
                  </a:cubicBezTo>
                  <a:cubicBezTo>
                    <a:pt x="107" y="105"/>
                    <a:pt x="107" y="105"/>
                    <a:pt x="107" y="105"/>
                  </a:cubicBezTo>
                  <a:cubicBezTo>
                    <a:pt x="107" y="105"/>
                    <a:pt x="107" y="105"/>
                    <a:pt x="107" y="105"/>
                  </a:cubicBezTo>
                  <a:cubicBezTo>
                    <a:pt x="107" y="105"/>
                    <a:pt x="107" y="105"/>
                    <a:pt x="107" y="105"/>
                  </a:cubicBezTo>
                  <a:cubicBezTo>
                    <a:pt x="107" y="105"/>
                    <a:pt x="107" y="105"/>
                    <a:pt x="107" y="105"/>
                  </a:cubicBezTo>
                  <a:cubicBezTo>
                    <a:pt x="107" y="105"/>
                    <a:pt x="107" y="105"/>
                    <a:pt x="107" y="105"/>
                  </a:cubicBezTo>
                  <a:cubicBezTo>
                    <a:pt x="107" y="105"/>
                    <a:pt x="107" y="105"/>
                    <a:pt x="107" y="105"/>
                  </a:cubicBezTo>
                  <a:cubicBezTo>
                    <a:pt x="107" y="105"/>
                    <a:pt x="107" y="105"/>
                    <a:pt x="107" y="105"/>
                  </a:cubicBezTo>
                  <a:cubicBezTo>
                    <a:pt x="107" y="105"/>
                    <a:pt x="107" y="105"/>
                    <a:pt x="107" y="105"/>
                  </a:cubicBezTo>
                  <a:cubicBezTo>
                    <a:pt x="107" y="105"/>
                    <a:pt x="107" y="105"/>
                    <a:pt x="107" y="105"/>
                  </a:cubicBezTo>
                  <a:cubicBezTo>
                    <a:pt x="107" y="105"/>
                    <a:pt x="107" y="105"/>
                    <a:pt x="107" y="105"/>
                  </a:cubicBezTo>
                  <a:cubicBezTo>
                    <a:pt x="107" y="105"/>
                    <a:pt x="107" y="105"/>
                    <a:pt x="107" y="105"/>
                  </a:cubicBezTo>
                  <a:cubicBezTo>
                    <a:pt x="107" y="105"/>
                    <a:pt x="107" y="105"/>
                    <a:pt x="107" y="105"/>
                  </a:cubicBezTo>
                  <a:cubicBezTo>
                    <a:pt x="107" y="105"/>
                    <a:pt x="107" y="105"/>
                    <a:pt x="106" y="105"/>
                  </a:cubicBezTo>
                  <a:cubicBezTo>
                    <a:pt x="106" y="105"/>
                    <a:pt x="106" y="105"/>
                    <a:pt x="106" y="105"/>
                  </a:cubicBezTo>
                  <a:cubicBezTo>
                    <a:pt x="106" y="105"/>
                    <a:pt x="106" y="105"/>
                    <a:pt x="106" y="105"/>
                  </a:cubicBezTo>
                  <a:cubicBezTo>
                    <a:pt x="106" y="105"/>
                    <a:pt x="106" y="105"/>
                    <a:pt x="106" y="105"/>
                  </a:cubicBezTo>
                  <a:cubicBezTo>
                    <a:pt x="106" y="105"/>
                    <a:pt x="106" y="105"/>
                    <a:pt x="106" y="105"/>
                  </a:cubicBezTo>
                  <a:cubicBezTo>
                    <a:pt x="106" y="104"/>
                    <a:pt x="106" y="104"/>
                    <a:pt x="106" y="104"/>
                  </a:cubicBezTo>
                  <a:cubicBezTo>
                    <a:pt x="102" y="102"/>
                    <a:pt x="95" y="99"/>
                    <a:pt x="89" y="99"/>
                  </a:cubicBezTo>
                  <a:cubicBezTo>
                    <a:pt x="89" y="99"/>
                    <a:pt x="89" y="99"/>
                    <a:pt x="89" y="99"/>
                  </a:cubicBezTo>
                  <a:cubicBezTo>
                    <a:pt x="89" y="99"/>
                    <a:pt x="89" y="99"/>
                    <a:pt x="89" y="99"/>
                  </a:cubicBezTo>
                  <a:cubicBezTo>
                    <a:pt x="85" y="99"/>
                    <a:pt x="81" y="100"/>
                    <a:pt x="78" y="103"/>
                  </a:cubicBezTo>
                  <a:cubicBezTo>
                    <a:pt x="73" y="109"/>
                    <a:pt x="69" y="109"/>
                    <a:pt x="69" y="113"/>
                  </a:cubicBezTo>
                  <a:cubicBezTo>
                    <a:pt x="69" y="114"/>
                    <a:pt x="69" y="116"/>
                    <a:pt x="71" y="120"/>
                  </a:cubicBezTo>
                  <a:cubicBezTo>
                    <a:pt x="74" y="125"/>
                    <a:pt x="84" y="139"/>
                    <a:pt x="84" y="147"/>
                  </a:cubicBezTo>
                  <a:cubicBezTo>
                    <a:pt x="84" y="147"/>
                    <a:pt x="84" y="147"/>
                    <a:pt x="84" y="147"/>
                  </a:cubicBezTo>
                  <a:cubicBezTo>
                    <a:pt x="84" y="147"/>
                    <a:pt x="84" y="147"/>
                    <a:pt x="84" y="147"/>
                  </a:cubicBezTo>
                  <a:cubicBezTo>
                    <a:pt x="84" y="161"/>
                    <a:pt x="80" y="166"/>
                    <a:pt x="67" y="169"/>
                  </a:cubicBezTo>
                  <a:cubicBezTo>
                    <a:pt x="63" y="170"/>
                    <a:pt x="62" y="171"/>
                    <a:pt x="62" y="173"/>
                  </a:cubicBezTo>
                  <a:cubicBezTo>
                    <a:pt x="62" y="177"/>
                    <a:pt x="69" y="183"/>
                    <a:pt x="75" y="189"/>
                  </a:cubicBezTo>
                  <a:cubicBezTo>
                    <a:pt x="85" y="199"/>
                    <a:pt x="87" y="207"/>
                    <a:pt x="93" y="222"/>
                  </a:cubicBezTo>
                  <a:cubicBezTo>
                    <a:pt x="97" y="232"/>
                    <a:pt x="100" y="244"/>
                    <a:pt x="102" y="254"/>
                  </a:cubicBezTo>
                  <a:cubicBezTo>
                    <a:pt x="102" y="257"/>
                    <a:pt x="102" y="258"/>
                    <a:pt x="102" y="260"/>
                  </a:cubicBezTo>
                  <a:cubicBezTo>
                    <a:pt x="102" y="269"/>
                    <a:pt x="97" y="273"/>
                    <a:pt x="95" y="282"/>
                  </a:cubicBezTo>
                  <a:cubicBezTo>
                    <a:pt x="93" y="289"/>
                    <a:pt x="90" y="296"/>
                    <a:pt x="84" y="302"/>
                  </a:cubicBezTo>
                  <a:cubicBezTo>
                    <a:pt x="77" y="308"/>
                    <a:pt x="78" y="311"/>
                    <a:pt x="67" y="311"/>
                  </a:cubicBezTo>
                  <a:cubicBezTo>
                    <a:pt x="68" y="313"/>
                    <a:pt x="70" y="316"/>
                    <a:pt x="71" y="318"/>
                  </a:cubicBezTo>
                  <a:cubicBezTo>
                    <a:pt x="76" y="329"/>
                    <a:pt x="81" y="330"/>
                    <a:pt x="87" y="337"/>
                  </a:cubicBezTo>
                  <a:cubicBezTo>
                    <a:pt x="95" y="344"/>
                    <a:pt x="66" y="347"/>
                    <a:pt x="64" y="357"/>
                  </a:cubicBezTo>
                  <a:cubicBezTo>
                    <a:pt x="62" y="364"/>
                    <a:pt x="58" y="369"/>
                    <a:pt x="58" y="378"/>
                  </a:cubicBezTo>
                  <a:cubicBezTo>
                    <a:pt x="58" y="388"/>
                    <a:pt x="58" y="398"/>
                    <a:pt x="58" y="408"/>
                  </a:cubicBezTo>
                  <a:cubicBezTo>
                    <a:pt x="58" y="411"/>
                    <a:pt x="56" y="413"/>
                    <a:pt x="53" y="413"/>
                  </a:cubicBezTo>
                  <a:cubicBezTo>
                    <a:pt x="48" y="413"/>
                    <a:pt x="39" y="408"/>
                    <a:pt x="36" y="408"/>
                  </a:cubicBezTo>
                  <a:cubicBezTo>
                    <a:pt x="30" y="406"/>
                    <a:pt x="26" y="405"/>
                    <a:pt x="22" y="405"/>
                  </a:cubicBezTo>
                  <a:cubicBezTo>
                    <a:pt x="18" y="405"/>
                    <a:pt x="15" y="406"/>
                    <a:pt x="11" y="408"/>
                  </a:cubicBezTo>
                  <a:cubicBezTo>
                    <a:pt x="4" y="410"/>
                    <a:pt x="6" y="429"/>
                    <a:pt x="7" y="431"/>
                  </a:cubicBezTo>
                  <a:cubicBezTo>
                    <a:pt x="9" y="439"/>
                    <a:pt x="13" y="446"/>
                    <a:pt x="14" y="453"/>
                  </a:cubicBezTo>
                  <a:cubicBezTo>
                    <a:pt x="18" y="467"/>
                    <a:pt x="17" y="469"/>
                    <a:pt x="29" y="475"/>
                  </a:cubicBezTo>
                  <a:cubicBezTo>
                    <a:pt x="36" y="479"/>
                    <a:pt x="56" y="481"/>
                    <a:pt x="64" y="481"/>
                  </a:cubicBezTo>
                  <a:cubicBezTo>
                    <a:pt x="73" y="481"/>
                    <a:pt x="84" y="481"/>
                    <a:pt x="91" y="482"/>
                  </a:cubicBezTo>
                  <a:cubicBezTo>
                    <a:pt x="101" y="485"/>
                    <a:pt x="94" y="504"/>
                    <a:pt x="93" y="510"/>
                  </a:cubicBezTo>
                  <a:cubicBezTo>
                    <a:pt x="91" y="519"/>
                    <a:pt x="91" y="530"/>
                    <a:pt x="80" y="530"/>
                  </a:cubicBezTo>
                  <a:cubicBezTo>
                    <a:pt x="68" y="530"/>
                    <a:pt x="58" y="528"/>
                    <a:pt x="45" y="528"/>
                  </a:cubicBezTo>
                  <a:cubicBezTo>
                    <a:pt x="36" y="528"/>
                    <a:pt x="26" y="528"/>
                    <a:pt x="16" y="528"/>
                  </a:cubicBezTo>
                  <a:cubicBezTo>
                    <a:pt x="15" y="528"/>
                    <a:pt x="15" y="528"/>
                    <a:pt x="14" y="528"/>
                  </a:cubicBezTo>
                  <a:cubicBezTo>
                    <a:pt x="4" y="528"/>
                    <a:pt x="0" y="528"/>
                    <a:pt x="0" y="541"/>
                  </a:cubicBezTo>
                  <a:cubicBezTo>
                    <a:pt x="0" y="550"/>
                    <a:pt x="0" y="559"/>
                    <a:pt x="0" y="568"/>
                  </a:cubicBezTo>
                  <a:cubicBezTo>
                    <a:pt x="0" y="582"/>
                    <a:pt x="3" y="583"/>
                    <a:pt x="14" y="586"/>
                  </a:cubicBezTo>
                  <a:cubicBezTo>
                    <a:pt x="22" y="588"/>
                    <a:pt x="35" y="588"/>
                    <a:pt x="42" y="592"/>
                  </a:cubicBezTo>
                  <a:cubicBezTo>
                    <a:pt x="48" y="595"/>
                    <a:pt x="62" y="596"/>
                    <a:pt x="67" y="597"/>
                  </a:cubicBezTo>
                  <a:cubicBezTo>
                    <a:pt x="74" y="599"/>
                    <a:pt x="83" y="603"/>
                    <a:pt x="89" y="606"/>
                  </a:cubicBezTo>
                  <a:cubicBezTo>
                    <a:pt x="98" y="611"/>
                    <a:pt x="101" y="623"/>
                    <a:pt x="104" y="632"/>
                  </a:cubicBezTo>
                  <a:cubicBezTo>
                    <a:pt x="107" y="644"/>
                    <a:pt x="107" y="650"/>
                    <a:pt x="113" y="661"/>
                  </a:cubicBezTo>
                  <a:cubicBezTo>
                    <a:pt x="117" y="670"/>
                    <a:pt x="120" y="674"/>
                    <a:pt x="133" y="674"/>
                  </a:cubicBezTo>
                  <a:cubicBezTo>
                    <a:pt x="134" y="674"/>
                    <a:pt x="136" y="674"/>
                    <a:pt x="137" y="674"/>
                  </a:cubicBezTo>
                  <a:cubicBezTo>
                    <a:pt x="145" y="674"/>
                    <a:pt x="152" y="674"/>
                    <a:pt x="158" y="672"/>
                  </a:cubicBezTo>
                  <a:cubicBezTo>
                    <a:pt x="169" y="669"/>
                    <a:pt x="183" y="668"/>
                    <a:pt x="193" y="668"/>
                  </a:cubicBezTo>
                  <a:cubicBezTo>
                    <a:pt x="207" y="668"/>
                    <a:pt x="217" y="673"/>
                    <a:pt x="229" y="676"/>
                  </a:cubicBezTo>
                  <a:cubicBezTo>
                    <a:pt x="238" y="677"/>
                    <a:pt x="248" y="679"/>
                    <a:pt x="253" y="679"/>
                  </a:cubicBezTo>
                  <a:cubicBezTo>
                    <a:pt x="263" y="679"/>
                    <a:pt x="272" y="681"/>
                    <a:pt x="279" y="683"/>
                  </a:cubicBezTo>
                  <a:cubicBezTo>
                    <a:pt x="287" y="685"/>
                    <a:pt x="292" y="694"/>
                    <a:pt x="295" y="699"/>
                  </a:cubicBezTo>
                  <a:cubicBezTo>
                    <a:pt x="298" y="706"/>
                    <a:pt x="299" y="715"/>
                    <a:pt x="302" y="721"/>
                  </a:cubicBezTo>
                  <a:cubicBezTo>
                    <a:pt x="308" y="731"/>
                    <a:pt x="309" y="739"/>
                    <a:pt x="317" y="747"/>
                  </a:cubicBezTo>
                  <a:cubicBezTo>
                    <a:pt x="319" y="749"/>
                    <a:pt x="321" y="750"/>
                    <a:pt x="323" y="750"/>
                  </a:cubicBezTo>
                  <a:cubicBezTo>
                    <a:pt x="329" y="750"/>
                    <a:pt x="335" y="744"/>
                    <a:pt x="337" y="741"/>
                  </a:cubicBezTo>
                  <a:cubicBezTo>
                    <a:pt x="337" y="741"/>
                    <a:pt x="337" y="741"/>
                    <a:pt x="337" y="741"/>
                  </a:cubicBezTo>
                  <a:cubicBezTo>
                    <a:pt x="337" y="741"/>
                    <a:pt x="337" y="741"/>
                    <a:pt x="337" y="741"/>
                  </a:cubicBezTo>
                  <a:cubicBezTo>
                    <a:pt x="343" y="735"/>
                    <a:pt x="345" y="731"/>
                    <a:pt x="349" y="731"/>
                  </a:cubicBezTo>
                  <a:cubicBezTo>
                    <a:pt x="349" y="731"/>
                    <a:pt x="349" y="731"/>
                    <a:pt x="349" y="731"/>
                  </a:cubicBezTo>
                  <a:cubicBezTo>
                    <a:pt x="349" y="731"/>
                    <a:pt x="349" y="731"/>
                    <a:pt x="349" y="731"/>
                  </a:cubicBezTo>
                  <a:cubicBezTo>
                    <a:pt x="351" y="731"/>
                    <a:pt x="353" y="732"/>
                    <a:pt x="357" y="734"/>
                  </a:cubicBezTo>
                  <a:cubicBezTo>
                    <a:pt x="360" y="735"/>
                    <a:pt x="362" y="736"/>
                    <a:pt x="365" y="736"/>
                  </a:cubicBezTo>
                  <a:cubicBezTo>
                    <a:pt x="371" y="736"/>
                    <a:pt x="375" y="730"/>
                    <a:pt x="379" y="725"/>
                  </a:cubicBezTo>
                  <a:cubicBezTo>
                    <a:pt x="382" y="721"/>
                    <a:pt x="383" y="717"/>
                    <a:pt x="383" y="712"/>
                  </a:cubicBezTo>
                  <a:cubicBezTo>
                    <a:pt x="383" y="705"/>
                    <a:pt x="380" y="698"/>
                    <a:pt x="379" y="692"/>
                  </a:cubicBezTo>
                  <a:cubicBezTo>
                    <a:pt x="377" y="684"/>
                    <a:pt x="375" y="677"/>
                    <a:pt x="376" y="669"/>
                  </a:cubicBezTo>
                  <a:cubicBezTo>
                    <a:pt x="376" y="668"/>
                    <a:pt x="377" y="666"/>
                    <a:pt x="377" y="665"/>
                  </a:cubicBezTo>
                  <a:cubicBezTo>
                    <a:pt x="377" y="665"/>
                    <a:pt x="377" y="665"/>
                    <a:pt x="377" y="665"/>
                  </a:cubicBezTo>
                  <a:cubicBezTo>
                    <a:pt x="380" y="654"/>
                    <a:pt x="390" y="645"/>
                    <a:pt x="395" y="639"/>
                  </a:cubicBezTo>
                  <a:cubicBezTo>
                    <a:pt x="395" y="639"/>
                    <a:pt x="395" y="639"/>
                    <a:pt x="395" y="639"/>
                  </a:cubicBezTo>
                  <a:cubicBezTo>
                    <a:pt x="403" y="632"/>
                    <a:pt x="404" y="626"/>
                    <a:pt x="406" y="615"/>
                  </a:cubicBezTo>
                  <a:cubicBezTo>
                    <a:pt x="406" y="615"/>
                    <a:pt x="406" y="614"/>
                    <a:pt x="406" y="614"/>
                  </a:cubicBezTo>
                  <a:cubicBezTo>
                    <a:pt x="406" y="608"/>
                    <a:pt x="402" y="596"/>
                    <a:pt x="401" y="594"/>
                  </a:cubicBezTo>
                  <a:cubicBezTo>
                    <a:pt x="401" y="593"/>
                    <a:pt x="401" y="593"/>
                    <a:pt x="401" y="592"/>
                  </a:cubicBezTo>
                  <a:cubicBezTo>
                    <a:pt x="401" y="584"/>
                    <a:pt x="420" y="579"/>
                    <a:pt x="425" y="579"/>
                  </a:cubicBezTo>
                  <a:cubicBezTo>
                    <a:pt x="434" y="579"/>
                    <a:pt x="440" y="587"/>
                    <a:pt x="446" y="594"/>
                  </a:cubicBezTo>
                  <a:cubicBezTo>
                    <a:pt x="453" y="600"/>
                    <a:pt x="460" y="605"/>
                    <a:pt x="466" y="606"/>
                  </a:cubicBezTo>
                  <a:cubicBezTo>
                    <a:pt x="467" y="607"/>
                    <a:pt x="469" y="607"/>
                    <a:pt x="470" y="607"/>
                  </a:cubicBezTo>
                  <a:cubicBezTo>
                    <a:pt x="477" y="607"/>
                    <a:pt x="488" y="605"/>
                    <a:pt x="494" y="605"/>
                  </a:cubicBezTo>
                  <a:cubicBezTo>
                    <a:pt x="494" y="605"/>
                    <a:pt x="494" y="605"/>
                    <a:pt x="494" y="605"/>
                  </a:cubicBezTo>
                  <a:cubicBezTo>
                    <a:pt x="494" y="605"/>
                    <a:pt x="494" y="605"/>
                    <a:pt x="494" y="605"/>
                  </a:cubicBezTo>
                  <a:cubicBezTo>
                    <a:pt x="494" y="605"/>
                    <a:pt x="494" y="605"/>
                    <a:pt x="494" y="605"/>
                  </a:cubicBezTo>
                  <a:cubicBezTo>
                    <a:pt x="507" y="604"/>
                    <a:pt x="510" y="603"/>
                    <a:pt x="519" y="594"/>
                  </a:cubicBezTo>
                  <a:cubicBezTo>
                    <a:pt x="524" y="589"/>
                    <a:pt x="527" y="572"/>
                    <a:pt x="528" y="568"/>
                  </a:cubicBezTo>
                  <a:cubicBezTo>
                    <a:pt x="528" y="568"/>
                    <a:pt x="528" y="568"/>
                    <a:pt x="528" y="568"/>
                  </a:cubicBezTo>
                  <a:cubicBezTo>
                    <a:pt x="530" y="562"/>
                    <a:pt x="542" y="553"/>
                    <a:pt x="545" y="550"/>
                  </a:cubicBezTo>
                  <a:cubicBezTo>
                    <a:pt x="545" y="550"/>
                    <a:pt x="545" y="550"/>
                    <a:pt x="545" y="550"/>
                  </a:cubicBezTo>
                  <a:cubicBezTo>
                    <a:pt x="545" y="550"/>
                    <a:pt x="545" y="550"/>
                    <a:pt x="545" y="550"/>
                  </a:cubicBezTo>
                  <a:cubicBezTo>
                    <a:pt x="551" y="544"/>
                    <a:pt x="552" y="533"/>
                    <a:pt x="554" y="524"/>
                  </a:cubicBezTo>
                  <a:cubicBezTo>
                    <a:pt x="554" y="524"/>
                    <a:pt x="554" y="524"/>
                    <a:pt x="554" y="524"/>
                  </a:cubicBezTo>
                  <a:cubicBezTo>
                    <a:pt x="554" y="524"/>
                    <a:pt x="554" y="524"/>
                    <a:pt x="554" y="524"/>
                  </a:cubicBezTo>
                  <a:cubicBezTo>
                    <a:pt x="555" y="520"/>
                    <a:pt x="566" y="509"/>
                    <a:pt x="568" y="504"/>
                  </a:cubicBezTo>
                  <a:cubicBezTo>
                    <a:pt x="568" y="504"/>
                    <a:pt x="569" y="504"/>
                    <a:pt x="569" y="504"/>
                  </a:cubicBezTo>
                  <a:cubicBezTo>
                    <a:pt x="569" y="504"/>
                    <a:pt x="569" y="504"/>
                    <a:pt x="569" y="503"/>
                  </a:cubicBezTo>
                  <a:cubicBezTo>
                    <a:pt x="569" y="503"/>
                    <a:pt x="569" y="503"/>
                    <a:pt x="569" y="503"/>
                  </a:cubicBezTo>
                  <a:cubicBezTo>
                    <a:pt x="569" y="503"/>
                    <a:pt x="569" y="503"/>
                    <a:pt x="569" y="503"/>
                  </a:cubicBezTo>
                  <a:cubicBezTo>
                    <a:pt x="569" y="503"/>
                    <a:pt x="569" y="503"/>
                    <a:pt x="569" y="502"/>
                  </a:cubicBezTo>
                  <a:cubicBezTo>
                    <a:pt x="569" y="502"/>
                    <a:pt x="570" y="502"/>
                    <a:pt x="570" y="502"/>
                  </a:cubicBezTo>
                  <a:cubicBezTo>
                    <a:pt x="570" y="502"/>
                    <a:pt x="570" y="502"/>
                    <a:pt x="570" y="501"/>
                  </a:cubicBezTo>
                  <a:cubicBezTo>
                    <a:pt x="570" y="501"/>
                    <a:pt x="570" y="501"/>
                    <a:pt x="570" y="501"/>
                  </a:cubicBezTo>
                  <a:cubicBezTo>
                    <a:pt x="570" y="501"/>
                    <a:pt x="570" y="501"/>
                    <a:pt x="570" y="501"/>
                  </a:cubicBezTo>
                  <a:cubicBezTo>
                    <a:pt x="570" y="501"/>
                    <a:pt x="570" y="501"/>
                    <a:pt x="570" y="500"/>
                  </a:cubicBezTo>
                  <a:cubicBezTo>
                    <a:pt x="571" y="500"/>
                    <a:pt x="571" y="499"/>
                    <a:pt x="571" y="499"/>
                  </a:cubicBezTo>
                  <a:cubicBezTo>
                    <a:pt x="571" y="499"/>
                    <a:pt x="571" y="498"/>
                    <a:pt x="572" y="498"/>
                  </a:cubicBezTo>
                  <a:cubicBezTo>
                    <a:pt x="572" y="498"/>
                    <a:pt x="572" y="498"/>
                    <a:pt x="572" y="498"/>
                  </a:cubicBezTo>
                  <a:cubicBezTo>
                    <a:pt x="575" y="491"/>
                    <a:pt x="579" y="484"/>
                    <a:pt x="583" y="479"/>
                  </a:cubicBezTo>
                  <a:cubicBezTo>
                    <a:pt x="583" y="479"/>
                    <a:pt x="583" y="479"/>
                    <a:pt x="583" y="479"/>
                  </a:cubicBezTo>
                  <a:cubicBezTo>
                    <a:pt x="586" y="474"/>
                    <a:pt x="589" y="470"/>
                    <a:pt x="592" y="466"/>
                  </a:cubicBezTo>
                  <a:cubicBezTo>
                    <a:pt x="592" y="466"/>
                    <a:pt x="592" y="465"/>
                    <a:pt x="592" y="465"/>
                  </a:cubicBezTo>
                  <a:cubicBezTo>
                    <a:pt x="593" y="461"/>
                    <a:pt x="595" y="455"/>
                    <a:pt x="598" y="452"/>
                  </a:cubicBezTo>
                  <a:cubicBezTo>
                    <a:pt x="598" y="452"/>
                    <a:pt x="599" y="452"/>
                    <a:pt x="599" y="452"/>
                  </a:cubicBezTo>
                  <a:cubicBezTo>
                    <a:pt x="599" y="452"/>
                    <a:pt x="599" y="452"/>
                    <a:pt x="599" y="452"/>
                  </a:cubicBezTo>
                  <a:cubicBezTo>
                    <a:pt x="599" y="452"/>
                    <a:pt x="600" y="451"/>
                    <a:pt x="600" y="450"/>
                  </a:cubicBezTo>
                  <a:cubicBezTo>
                    <a:pt x="602" y="448"/>
                    <a:pt x="606" y="444"/>
                    <a:pt x="609" y="442"/>
                  </a:cubicBezTo>
                  <a:cubicBezTo>
                    <a:pt x="611" y="440"/>
                    <a:pt x="613" y="439"/>
                    <a:pt x="615" y="436"/>
                  </a:cubicBezTo>
                  <a:cubicBezTo>
                    <a:pt x="617" y="431"/>
                    <a:pt x="618" y="425"/>
                    <a:pt x="618" y="420"/>
                  </a:cubicBezTo>
                  <a:cubicBezTo>
                    <a:pt x="618" y="418"/>
                    <a:pt x="619" y="416"/>
                    <a:pt x="620" y="413"/>
                  </a:cubicBezTo>
                  <a:cubicBezTo>
                    <a:pt x="620" y="411"/>
                    <a:pt x="621" y="409"/>
                    <a:pt x="621" y="408"/>
                  </a:cubicBezTo>
                  <a:cubicBezTo>
                    <a:pt x="625" y="393"/>
                    <a:pt x="625" y="393"/>
                    <a:pt x="625" y="393"/>
                  </a:cubicBezTo>
                  <a:cubicBezTo>
                    <a:pt x="622" y="383"/>
                    <a:pt x="622" y="383"/>
                    <a:pt x="622" y="383"/>
                  </a:cubicBezTo>
                  <a:cubicBezTo>
                    <a:pt x="611" y="372"/>
                    <a:pt x="611" y="372"/>
                    <a:pt x="611" y="372"/>
                  </a:cubicBezTo>
                  <a:cubicBezTo>
                    <a:pt x="609" y="370"/>
                    <a:pt x="608" y="369"/>
                    <a:pt x="606" y="367"/>
                  </a:cubicBezTo>
                  <a:cubicBezTo>
                    <a:pt x="588" y="354"/>
                    <a:pt x="588" y="354"/>
                    <a:pt x="588" y="354"/>
                  </a:cubicBezTo>
                  <a:cubicBezTo>
                    <a:pt x="588" y="353"/>
                    <a:pt x="587" y="353"/>
                    <a:pt x="587" y="353"/>
                  </a:cubicBezTo>
                  <a:cubicBezTo>
                    <a:pt x="575" y="347"/>
                    <a:pt x="594" y="333"/>
                    <a:pt x="596" y="331"/>
                  </a:cubicBezTo>
                  <a:cubicBezTo>
                    <a:pt x="602" y="325"/>
                    <a:pt x="611" y="315"/>
                    <a:pt x="616" y="309"/>
                  </a:cubicBezTo>
                  <a:cubicBezTo>
                    <a:pt x="618" y="306"/>
                    <a:pt x="620" y="303"/>
                    <a:pt x="623" y="301"/>
                  </a:cubicBezTo>
                  <a:cubicBezTo>
                    <a:pt x="623" y="300"/>
                    <a:pt x="623" y="300"/>
                    <a:pt x="623" y="300"/>
                  </a:cubicBezTo>
                  <a:cubicBezTo>
                    <a:pt x="624" y="300"/>
                    <a:pt x="624" y="300"/>
                    <a:pt x="624" y="300"/>
                  </a:cubicBezTo>
                  <a:cubicBezTo>
                    <a:pt x="625" y="298"/>
                    <a:pt x="627" y="297"/>
                    <a:pt x="629" y="296"/>
                  </a:cubicBezTo>
                  <a:cubicBezTo>
                    <a:pt x="635" y="291"/>
                    <a:pt x="635" y="291"/>
                    <a:pt x="635" y="291"/>
                  </a:cubicBezTo>
                  <a:cubicBezTo>
                    <a:pt x="635" y="290"/>
                    <a:pt x="635" y="290"/>
                    <a:pt x="635" y="290"/>
                  </a:cubicBezTo>
                  <a:cubicBezTo>
                    <a:pt x="635" y="290"/>
                    <a:pt x="635" y="290"/>
                    <a:pt x="636" y="290"/>
                  </a:cubicBezTo>
                  <a:cubicBezTo>
                    <a:pt x="636" y="290"/>
                    <a:pt x="636" y="290"/>
                    <a:pt x="636" y="290"/>
                  </a:cubicBezTo>
                  <a:cubicBezTo>
                    <a:pt x="636" y="290"/>
                    <a:pt x="636" y="290"/>
                    <a:pt x="636" y="290"/>
                  </a:cubicBezTo>
                  <a:cubicBezTo>
                    <a:pt x="636" y="280"/>
                    <a:pt x="638" y="275"/>
                    <a:pt x="642" y="266"/>
                  </a:cubicBezTo>
                  <a:cubicBezTo>
                    <a:pt x="646" y="259"/>
                    <a:pt x="651" y="249"/>
                    <a:pt x="651" y="241"/>
                  </a:cubicBezTo>
                  <a:cubicBezTo>
                    <a:pt x="651" y="238"/>
                    <a:pt x="652" y="236"/>
                    <a:pt x="652" y="234"/>
                  </a:cubicBezTo>
                  <a:cubicBezTo>
                    <a:pt x="652" y="231"/>
                    <a:pt x="651" y="229"/>
                    <a:pt x="646" y="228"/>
                  </a:cubicBezTo>
                  <a:cubicBezTo>
                    <a:pt x="643" y="227"/>
                    <a:pt x="632" y="224"/>
                    <a:pt x="632" y="218"/>
                  </a:cubicBezTo>
                  <a:cubicBezTo>
                    <a:pt x="632" y="217"/>
                    <a:pt x="632" y="217"/>
                    <a:pt x="632" y="217"/>
                  </a:cubicBezTo>
                  <a:cubicBezTo>
                    <a:pt x="633" y="211"/>
                    <a:pt x="636" y="200"/>
                    <a:pt x="641" y="195"/>
                  </a:cubicBezTo>
                  <a:cubicBezTo>
                    <a:pt x="644" y="192"/>
                    <a:pt x="653" y="180"/>
                    <a:pt x="654" y="174"/>
                  </a:cubicBezTo>
                  <a:cubicBezTo>
                    <a:pt x="655" y="172"/>
                    <a:pt x="655" y="169"/>
                    <a:pt x="655" y="167"/>
                  </a:cubicBezTo>
                  <a:cubicBezTo>
                    <a:pt x="655" y="164"/>
                    <a:pt x="655" y="162"/>
                    <a:pt x="655" y="159"/>
                  </a:cubicBezTo>
                  <a:cubicBezTo>
                    <a:pt x="655" y="157"/>
                    <a:pt x="655" y="154"/>
                    <a:pt x="655" y="152"/>
                  </a:cubicBezTo>
                  <a:cubicBezTo>
                    <a:pt x="656" y="149"/>
                    <a:pt x="657" y="143"/>
                    <a:pt x="657" y="138"/>
                  </a:cubicBezTo>
                  <a:cubicBezTo>
                    <a:pt x="657" y="136"/>
                    <a:pt x="657" y="135"/>
                    <a:pt x="657" y="133"/>
                  </a:cubicBezTo>
                  <a:cubicBezTo>
                    <a:pt x="655" y="127"/>
                    <a:pt x="656" y="120"/>
                    <a:pt x="654" y="114"/>
                  </a:cubicBezTo>
                  <a:cubicBezTo>
                    <a:pt x="652" y="105"/>
                    <a:pt x="648" y="102"/>
                    <a:pt x="644" y="94"/>
                  </a:cubicBezTo>
                  <a:cubicBezTo>
                    <a:pt x="640" y="86"/>
                    <a:pt x="630" y="85"/>
                    <a:pt x="627" y="79"/>
                  </a:cubicBezTo>
                  <a:cubicBezTo>
                    <a:pt x="624" y="73"/>
                    <a:pt x="614" y="69"/>
                    <a:pt x="608" y="67"/>
                  </a:cubicBezTo>
                  <a:cubicBezTo>
                    <a:pt x="605" y="66"/>
                    <a:pt x="603" y="66"/>
                    <a:pt x="602" y="66"/>
                  </a:cubicBezTo>
                  <a:cubicBezTo>
                    <a:pt x="600" y="66"/>
                    <a:pt x="600" y="66"/>
                    <a:pt x="599" y="66"/>
                  </a:cubicBezTo>
                  <a:cubicBezTo>
                    <a:pt x="598" y="67"/>
                    <a:pt x="597" y="67"/>
                    <a:pt x="596" y="67"/>
                  </a:cubicBezTo>
                  <a:cubicBezTo>
                    <a:pt x="594" y="67"/>
                    <a:pt x="592" y="66"/>
                    <a:pt x="590" y="66"/>
                  </a:cubicBezTo>
                  <a:cubicBezTo>
                    <a:pt x="578" y="63"/>
                    <a:pt x="581" y="55"/>
                    <a:pt x="573" y="46"/>
                  </a:cubicBezTo>
                  <a:cubicBezTo>
                    <a:pt x="573" y="39"/>
                    <a:pt x="569" y="39"/>
                    <a:pt x="565" y="35"/>
                  </a:cubicBezTo>
                  <a:cubicBezTo>
                    <a:pt x="560" y="30"/>
                    <a:pt x="553" y="25"/>
                    <a:pt x="547" y="21"/>
                  </a:cubicBezTo>
                  <a:cubicBezTo>
                    <a:pt x="547" y="21"/>
                    <a:pt x="547" y="21"/>
                    <a:pt x="547" y="21"/>
                  </a:cubicBezTo>
                  <a:cubicBezTo>
                    <a:pt x="543" y="17"/>
                    <a:pt x="536" y="11"/>
                    <a:pt x="532" y="6"/>
                  </a:cubicBezTo>
                  <a:cubicBezTo>
                    <a:pt x="532" y="5"/>
                    <a:pt x="532" y="5"/>
                    <a:pt x="532" y="5"/>
                  </a:cubicBezTo>
                  <a:cubicBezTo>
                    <a:pt x="532" y="5"/>
                    <a:pt x="532" y="5"/>
                    <a:pt x="532" y="5"/>
                  </a:cubicBezTo>
                  <a:cubicBezTo>
                    <a:pt x="531" y="5"/>
                    <a:pt x="530" y="4"/>
                    <a:pt x="530" y="4"/>
                  </a:cubicBezTo>
                  <a:cubicBezTo>
                    <a:pt x="529" y="2"/>
                    <a:pt x="528" y="2"/>
                    <a:pt x="527" y="0"/>
                  </a:cubicBezTo>
                </a:path>
              </a:pathLst>
            </a:custGeom>
            <a:solidFill>
              <a:srgbClr val="DAE3F3"/>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0" name="Freeform 308"/>
            <p:cNvSpPr>
              <a:spLocks noEditPoints="1"/>
            </p:cNvSpPr>
            <p:nvPr/>
          </p:nvSpPr>
          <p:spPr bwMode="auto">
            <a:xfrm>
              <a:off x="2498154" y="2499161"/>
              <a:ext cx="596015" cy="412615"/>
            </a:xfrm>
            <a:custGeom>
              <a:avLst/>
              <a:gdLst>
                <a:gd name="T0" fmla="*/ 22 w 465"/>
                <a:gd name="T1" fmla="*/ 303 h 312"/>
                <a:gd name="T2" fmla="*/ 22 w 465"/>
                <a:gd name="T3" fmla="*/ 303 h 312"/>
                <a:gd name="T4" fmla="*/ 22 w 465"/>
                <a:gd name="T5" fmla="*/ 148 h 312"/>
                <a:gd name="T6" fmla="*/ 5 w 465"/>
                <a:gd name="T7" fmla="*/ 170 h 312"/>
                <a:gd name="T8" fmla="*/ 59 w 465"/>
                <a:gd name="T9" fmla="*/ 110 h 312"/>
                <a:gd name="T10" fmla="*/ 59 w 465"/>
                <a:gd name="T11" fmla="*/ 110 h 312"/>
                <a:gd name="T12" fmla="*/ 275 w 465"/>
                <a:gd name="T13" fmla="*/ 109 h 312"/>
                <a:gd name="T14" fmla="*/ 275 w 465"/>
                <a:gd name="T15" fmla="*/ 109 h 312"/>
                <a:gd name="T16" fmla="*/ 269 w 465"/>
                <a:gd name="T17" fmla="*/ 108 h 312"/>
                <a:gd name="T18" fmla="*/ 269 w 465"/>
                <a:gd name="T19" fmla="*/ 108 h 312"/>
                <a:gd name="T20" fmla="*/ 46 w 465"/>
                <a:gd name="T21" fmla="*/ 106 h 312"/>
                <a:gd name="T22" fmla="*/ 45 w 465"/>
                <a:gd name="T23" fmla="*/ 106 h 312"/>
                <a:gd name="T24" fmla="*/ 45 w 465"/>
                <a:gd name="T25" fmla="*/ 106 h 312"/>
                <a:gd name="T26" fmla="*/ 45 w 465"/>
                <a:gd name="T27" fmla="*/ 106 h 312"/>
                <a:gd name="T28" fmla="*/ 45 w 465"/>
                <a:gd name="T29" fmla="*/ 106 h 312"/>
                <a:gd name="T30" fmla="*/ 45 w 465"/>
                <a:gd name="T31" fmla="*/ 106 h 312"/>
                <a:gd name="T32" fmla="*/ 45 w 465"/>
                <a:gd name="T33" fmla="*/ 106 h 312"/>
                <a:gd name="T34" fmla="*/ 45 w 465"/>
                <a:gd name="T35" fmla="*/ 106 h 312"/>
                <a:gd name="T36" fmla="*/ 45 w 465"/>
                <a:gd name="T37" fmla="*/ 106 h 312"/>
                <a:gd name="T38" fmla="*/ 44 w 465"/>
                <a:gd name="T39" fmla="*/ 106 h 312"/>
                <a:gd name="T40" fmla="*/ 44 w 465"/>
                <a:gd name="T41" fmla="*/ 106 h 312"/>
                <a:gd name="T42" fmla="*/ 44 w 465"/>
                <a:gd name="T43" fmla="*/ 105 h 312"/>
                <a:gd name="T44" fmla="*/ 7 w 465"/>
                <a:gd name="T45" fmla="*/ 114 h 312"/>
                <a:gd name="T46" fmla="*/ 27 w 465"/>
                <a:gd name="T47" fmla="*/ 100 h 312"/>
                <a:gd name="T48" fmla="*/ 27 w 465"/>
                <a:gd name="T49" fmla="*/ 100 h 312"/>
                <a:gd name="T50" fmla="*/ 190 w 465"/>
                <a:gd name="T51" fmla="*/ 97 h 312"/>
                <a:gd name="T52" fmla="*/ 315 w 465"/>
                <a:gd name="T53" fmla="*/ 93 h 312"/>
                <a:gd name="T54" fmla="*/ 291 w 465"/>
                <a:gd name="T55" fmla="*/ 108 h 312"/>
                <a:gd name="T56" fmla="*/ 76 w 465"/>
                <a:gd name="T57" fmla="*/ 84 h 312"/>
                <a:gd name="T58" fmla="*/ 69 w 465"/>
                <a:gd name="T59" fmla="*/ 106 h 312"/>
                <a:gd name="T60" fmla="*/ 190 w 465"/>
                <a:gd name="T61" fmla="*/ 97 h 312"/>
                <a:gd name="T62" fmla="*/ 211 w 465"/>
                <a:gd name="T63" fmla="*/ 82 h 312"/>
                <a:gd name="T64" fmla="*/ 211 w 465"/>
                <a:gd name="T65" fmla="*/ 82 h 312"/>
                <a:gd name="T66" fmla="*/ 248 w 465"/>
                <a:gd name="T67" fmla="*/ 99 h 312"/>
                <a:gd name="T68" fmla="*/ 268 w 465"/>
                <a:gd name="T69" fmla="*/ 108 h 312"/>
                <a:gd name="T70" fmla="*/ 235 w 465"/>
                <a:gd name="T71" fmla="*/ 77 h 312"/>
                <a:gd name="T72" fmla="*/ 234 w 465"/>
                <a:gd name="T73" fmla="*/ 77 h 312"/>
                <a:gd name="T74" fmla="*/ 234 w 465"/>
                <a:gd name="T75" fmla="*/ 77 h 312"/>
                <a:gd name="T76" fmla="*/ 234 w 465"/>
                <a:gd name="T77" fmla="*/ 77 h 312"/>
                <a:gd name="T78" fmla="*/ 222 w 465"/>
                <a:gd name="T79" fmla="*/ 74 h 312"/>
                <a:gd name="T80" fmla="*/ 222 w 465"/>
                <a:gd name="T81" fmla="*/ 74 h 312"/>
                <a:gd name="T82" fmla="*/ 140 w 465"/>
                <a:gd name="T83" fmla="*/ 66 h 312"/>
                <a:gd name="T84" fmla="*/ 188 w 465"/>
                <a:gd name="T85" fmla="*/ 97 h 312"/>
                <a:gd name="T86" fmla="*/ 140 w 465"/>
                <a:gd name="T87" fmla="*/ 66 h 312"/>
                <a:gd name="T88" fmla="*/ 140 w 465"/>
                <a:gd name="T89" fmla="*/ 66 h 312"/>
                <a:gd name="T90" fmla="*/ 140 w 465"/>
                <a:gd name="T91" fmla="*/ 66 h 312"/>
                <a:gd name="T92" fmla="*/ 120 w 465"/>
                <a:gd name="T93" fmla="*/ 55 h 312"/>
                <a:gd name="T94" fmla="*/ 76 w 465"/>
                <a:gd name="T95" fmla="*/ 79 h 312"/>
                <a:gd name="T96" fmla="*/ 124 w 465"/>
                <a:gd name="T97" fmla="*/ 54 h 312"/>
                <a:gd name="T98" fmla="*/ 124 w 465"/>
                <a:gd name="T99" fmla="*/ 54 h 312"/>
                <a:gd name="T100" fmla="*/ 388 w 465"/>
                <a:gd name="T101" fmla="*/ 48 h 312"/>
                <a:gd name="T102" fmla="*/ 359 w 465"/>
                <a:gd name="T103" fmla="*/ 42 h 312"/>
                <a:gd name="T104" fmla="*/ 386 w 465"/>
                <a:gd name="T105" fmla="*/ 48 h 312"/>
                <a:gd name="T106" fmla="*/ 359 w 465"/>
                <a:gd name="T107" fmla="*/ 42 h 312"/>
                <a:gd name="T108" fmla="*/ 321 w 465"/>
                <a:gd name="T109" fmla="*/ 42 h 312"/>
                <a:gd name="T110" fmla="*/ 299 w 465"/>
                <a:gd name="T111" fmla="*/ 55 h 312"/>
                <a:gd name="T112" fmla="*/ 342 w 465"/>
                <a:gd name="T113" fmla="*/ 33 h 312"/>
                <a:gd name="T114" fmla="*/ 342 w 465"/>
                <a:gd name="T115" fmla="*/ 33 h 312"/>
                <a:gd name="T116" fmla="*/ 410 w 465"/>
                <a:gd name="T117" fmla="*/ 39 h 312"/>
                <a:gd name="T118" fmla="*/ 425 w 465"/>
                <a:gd name="T119" fmla="*/ 13 h 312"/>
                <a:gd name="T120" fmla="*/ 459 w 465"/>
                <a:gd name="T121" fmla="*/ 4 h 312"/>
                <a:gd name="T122" fmla="*/ 464 w 465"/>
                <a:gd name="T12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5" h="312">
                  <a:moveTo>
                    <a:pt x="40" y="261"/>
                  </a:moveTo>
                  <a:cubicBezTo>
                    <a:pt x="40" y="270"/>
                    <a:pt x="35" y="274"/>
                    <a:pt x="33" y="283"/>
                  </a:cubicBezTo>
                  <a:cubicBezTo>
                    <a:pt x="31" y="290"/>
                    <a:pt x="28" y="297"/>
                    <a:pt x="22" y="303"/>
                  </a:cubicBezTo>
                  <a:cubicBezTo>
                    <a:pt x="15" y="309"/>
                    <a:pt x="16" y="312"/>
                    <a:pt x="5" y="312"/>
                  </a:cubicBezTo>
                  <a:cubicBezTo>
                    <a:pt x="5" y="312"/>
                    <a:pt x="5" y="312"/>
                    <a:pt x="5" y="312"/>
                  </a:cubicBezTo>
                  <a:cubicBezTo>
                    <a:pt x="16" y="312"/>
                    <a:pt x="15" y="309"/>
                    <a:pt x="22" y="303"/>
                  </a:cubicBezTo>
                  <a:cubicBezTo>
                    <a:pt x="28" y="297"/>
                    <a:pt x="31" y="290"/>
                    <a:pt x="33" y="283"/>
                  </a:cubicBezTo>
                  <a:cubicBezTo>
                    <a:pt x="35" y="274"/>
                    <a:pt x="40" y="270"/>
                    <a:pt x="40" y="261"/>
                  </a:cubicBezTo>
                  <a:moveTo>
                    <a:pt x="22" y="148"/>
                  </a:moveTo>
                  <a:cubicBezTo>
                    <a:pt x="22" y="162"/>
                    <a:pt x="18" y="167"/>
                    <a:pt x="5" y="170"/>
                  </a:cubicBezTo>
                  <a:cubicBezTo>
                    <a:pt x="1" y="171"/>
                    <a:pt x="0" y="172"/>
                    <a:pt x="0" y="174"/>
                  </a:cubicBezTo>
                  <a:cubicBezTo>
                    <a:pt x="0" y="172"/>
                    <a:pt x="1" y="171"/>
                    <a:pt x="5" y="170"/>
                  </a:cubicBezTo>
                  <a:cubicBezTo>
                    <a:pt x="18" y="167"/>
                    <a:pt x="22" y="162"/>
                    <a:pt x="22" y="148"/>
                  </a:cubicBezTo>
                  <a:cubicBezTo>
                    <a:pt x="22" y="148"/>
                    <a:pt x="22" y="148"/>
                    <a:pt x="22" y="148"/>
                  </a:cubicBezTo>
                  <a:moveTo>
                    <a:pt x="59" y="110"/>
                  </a:moveTo>
                  <a:cubicBezTo>
                    <a:pt x="59" y="110"/>
                    <a:pt x="59" y="110"/>
                    <a:pt x="59" y="110"/>
                  </a:cubicBezTo>
                  <a:cubicBezTo>
                    <a:pt x="59" y="110"/>
                    <a:pt x="59" y="110"/>
                    <a:pt x="59" y="110"/>
                  </a:cubicBezTo>
                  <a:cubicBezTo>
                    <a:pt x="59" y="110"/>
                    <a:pt x="59" y="110"/>
                    <a:pt x="59" y="110"/>
                  </a:cubicBezTo>
                  <a:moveTo>
                    <a:pt x="275" y="109"/>
                  </a:moveTo>
                  <a:cubicBezTo>
                    <a:pt x="275" y="109"/>
                    <a:pt x="275" y="109"/>
                    <a:pt x="275" y="109"/>
                  </a:cubicBezTo>
                  <a:cubicBezTo>
                    <a:pt x="275" y="109"/>
                    <a:pt x="275" y="109"/>
                    <a:pt x="275" y="109"/>
                  </a:cubicBezTo>
                  <a:cubicBezTo>
                    <a:pt x="275" y="109"/>
                    <a:pt x="275" y="109"/>
                    <a:pt x="275" y="109"/>
                  </a:cubicBezTo>
                  <a:moveTo>
                    <a:pt x="278" y="109"/>
                  </a:moveTo>
                  <a:cubicBezTo>
                    <a:pt x="277" y="109"/>
                    <a:pt x="276" y="109"/>
                    <a:pt x="275" y="109"/>
                  </a:cubicBezTo>
                  <a:cubicBezTo>
                    <a:pt x="276" y="109"/>
                    <a:pt x="277" y="109"/>
                    <a:pt x="278" y="109"/>
                  </a:cubicBezTo>
                  <a:moveTo>
                    <a:pt x="269" y="108"/>
                  </a:moveTo>
                  <a:cubicBezTo>
                    <a:pt x="269" y="108"/>
                    <a:pt x="269" y="108"/>
                    <a:pt x="269" y="108"/>
                  </a:cubicBezTo>
                  <a:cubicBezTo>
                    <a:pt x="269" y="108"/>
                    <a:pt x="269" y="108"/>
                    <a:pt x="269" y="108"/>
                  </a:cubicBezTo>
                  <a:moveTo>
                    <a:pt x="268" y="108"/>
                  </a:moveTo>
                  <a:cubicBezTo>
                    <a:pt x="268" y="108"/>
                    <a:pt x="268" y="108"/>
                    <a:pt x="269" y="108"/>
                  </a:cubicBezTo>
                  <a:cubicBezTo>
                    <a:pt x="268" y="108"/>
                    <a:pt x="268" y="108"/>
                    <a:pt x="268" y="108"/>
                  </a:cubicBezTo>
                  <a:moveTo>
                    <a:pt x="46" y="106"/>
                  </a:moveTo>
                  <a:cubicBezTo>
                    <a:pt x="46" y="106"/>
                    <a:pt x="46" y="106"/>
                    <a:pt x="46" y="106"/>
                  </a:cubicBezTo>
                  <a:cubicBezTo>
                    <a:pt x="46" y="106"/>
                    <a:pt x="46" y="106"/>
                    <a:pt x="46" y="106"/>
                  </a:cubicBezTo>
                  <a:moveTo>
                    <a:pt x="45" y="106"/>
                  </a:moveTo>
                  <a:cubicBezTo>
                    <a:pt x="45" y="106"/>
                    <a:pt x="45" y="106"/>
                    <a:pt x="45" y="106"/>
                  </a:cubicBezTo>
                  <a:cubicBezTo>
                    <a:pt x="45" y="106"/>
                    <a:pt x="46" y="106"/>
                    <a:pt x="46" y="106"/>
                  </a:cubicBezTo>
                  <a:cubicBezTo>
                    <a:pt x="46" y="106"/>
                    <a:pt x="45" y="106"/>
                    <a:pt x="45" y="106"/>
                  </a:cubicBezTo>
                  <a:cubicBezTo>
                    <a:pt x="45" y="106"/>
                    <a:pt x="45" y="106"/>
                    <a:pt x="45" y="106"/>
                  </a:cubicBezTo>
                  <a:moveTo>
                    <a:pt x="45" y="106"/>
                  </a:moveTo>
                  <a:cubicBezTo>
                    <a:pt x="45" y="106"/>
                    <a:pt x="45" y="106"/>
                    <a:pt x="45" y="106"/>
                  </a:cubicBezTo>
                  <a:cubicBezTo>
                    <a:pt x="45" y="106"/>
                    <a:pt x="45" y="106"/>
                    <a:pt x="45" y="106"/>
                  </a:cubicBezTo>
                  <a:moveTo>
                    <a:pt x="45" y="106"/>
                  </a:moveTo>
                  <a:cubicBezTo>
                    <a:pt x="45" y="106"/>
                    <a:pt x="45" y="106"/>
                    <a:pt x="45" y="106"/>
                  </a:cubicBezTo>
                  <a:cubicBezTo>
                    <a:pt x="45" y="106"/>
                    <a:pt x="45" y="106"/>
                    <a:pt x="45" y="106"/>
                  </a:cubicBezTo>
                  <a:moveTo>
                    <a:pt x="45" y="106"/>
                  </a:moveTo>
                  <a:cubicBezTo>
                    <a:pt x="45" y="106"/>
                    <a:pt x="45" y="106"/>
                    <a:pt x="45" y="106"/>
                  </a:cubicBezTo>
                  <a:cubicBezTo>
                    <a:pt x="45" y="106"/>
                    <a:pt x="45" y="106"/>
                    <a:pt x="45" y="106"/>
                  </a:cubicBezTo>
                  <a:moveTo>
                    <a:pt x="45" y="106"/>
                  </a:moveTo>
                  <a:cubicBezTo>
                    <a:pt x="45" y="106"/>
                    <a:pt x="45" y="106"/>
                    <a:pt x="45" y="106"/>
                  </a:cubicBezTo>
                  <a:cubicBezTo>
                    <a:pt x="45" y="106"/>
                    <a:pt x="45" y="106"/>
                    <a:pt x="45" y="106"/>
                  </a:cubicBezTo>
                  <a:moveTo>
                    <a:pt x="45" y="106"/>
                  </a:moveTo>
                  <a:cubicBezTo>
                    <a:pt x="45" y="106"/>
                    <a:pt x="45" y="106"/>
                    <a:pt x="45" y="106"/>
                  </a:cubicBezTo>
                  <a:cubicBezTo>
                    <a:pt x="45" y="106"/>
                    <a:pt x="45" y="106"/>
                    <a:pt x="45" y="106"/>
                  </a:cubicBezTo>
                  <a:moveTo>
                    <a:pt x="45" y="106"/>
                  </a:moveTo>
                  <a:cubicBezTo>
                    <a:pt x="45" y="106"/>
                    <a:pt x="45" y="106"/>
                    <a:pt x="45" y="106"/>
                  </a:cubicBezTo>
                  <a:cubicBezTo>
                    <a:pt x="45" y="106"/>
                    <a:pt x="45" y="106"/>
                    <a:pt x="45" y="106"/>
                  </a:cubicBezTo>
                  <a:moveTo>
                    <a:pt x="44" y="106"/>
                  </a:moveTo>
                  <a:cubicBezTo>
                    <a:pt x="44" y="106"/>
                    <a:pt x="44" y="106"/>
                    <a:pt x="44" y="106"/>
                  </a:cubicBezTo>
                  <a:cubicBezTo>
                    <a:pt x="44" y="106"/>
                    <a:pt x="44" y="106"/>
                    <a:pt x="44" y="106"/>
                  </a:cubicBezTo>
                  <a:moveTo>
                    <a:pt x="44" y="106"/>
                  </a:moveTo>
                  <a:cubicBezTo>
                    <a:pt x="44" y="106"/>
                    <a:pt x="44" y="106"/>
                    <a:pt x="44" y="106"/>
                  </a:cubicBezTo>
                  <a:cubicBezTo>
                    <a:pt x="44" y="106"/>
                    <a:pt x="44" y="106"/>
                    <a:pt x="44" y="106"/>
                  </a:cubicBezTo>
                  <a:moveTo>
                    <a:pt x="44" y="105"/>
                  </a:moveTo>
                  <a:cubicBezTo>
                    <a:pt x="44" y="105"/>
                    <a:pt x="44" y="105"/>
                    <a:pt x="44" y="106"/>
                  </a:cubicBezTo>
                  <a:cubicBezTo>
                    <a:pt x="44" y="105"/>
                    <a:pt x="44" y="105"/>
                    <a:pt x="44" y="105"/>
                  </a:cubicBezTo>
                  <a:moveTo>
                    <a:pt x="27" y="100"/>
                  </a:moveTo>
                  <a:cubicBezTo>
                    <a:pt x="23" y="100"/>
                    <a:pt x="19" y="101"/>
                    <a:pt x="16" y="104"/>
                  </a:cubicBezTo>
                  <a:cubicBezTo>
                    <a:pt x="11" y="110"/>
                    <a:pt x="7" y="110"/>
                    <a:pt x="7" y="114"/>
                  </a:cubicBezTo>
                  <a:cubicBezTo>
                    <a:pt x="7" y="110"/>
                    <a:pt x="11" y="110"/>
                    <a:pt x="16" y="104"/>
                  </a:cubicBezTo>
                  <a:cubicBezTo>
                    <a:pt x="19" y="101"/>
                    <a:pt x="23" y="100"/>
                    <a:pt x="27" y="100"/>
                  </a:cubicBezTo>
                  <a:moveTo>
                    <a:pt x="27" y="100"/>
                  </a:moveTo>
                  <a:cubicBezTo>
                    <a:pt x="27" y="100"/>
                    <a:pt x="27" y="100"/>
                    <a:pt x="27" y="100"/>
                  </a:cubicBezTo>
                  <a:cubicBezTo>
                    <a:pt x="27" y="100"/>
                    <a:pt x="27" y="100"/>
                    <a:pt x="27" y="100"/>
                  </a:cubicBezTo>
                  <a:cubicBezTo>
                    <a:pt x="27" y="100"/>
                    <a:pt x="27" y="100"/>
                    <a:pt x="27" y="100"/>
                  </a:cubicBezTo>
                  <a:moveTo>
                    <a:pt x="190" y="97"/>
                  </a:moveTo>
                  <a:cubicBezTo>
                    <a:pt x="190" y="97"/>
                    <a:pt x="190" y="97"/>
                    <a:pt x="190" y="97"/>
                  </a:cubicBezTo>
                  <a:cubicBezTo>
                    <a:pt x="190" y="97"/>
                    <a:pt x="190" y="97"/>
                    <a:pt x="190" y="97"/>
                  </a:cubicBezTo>
                  <a:cubicBezTo>
                    <a:pt x="190" y="97"/>
                    <a:pt x="190" y="97"/>
                    <a:pt x="190" y="97"/>
                  </a:cubicBezTo>
                  <a:moveTo>
                    <a:pt x="317" y="88"/>
                  </a:moveTo>
                  <a:cubicBezTo>
                    <a:pt x="317" y="89"/>
                    <a:pt x="316" y="91"/>
                    <a:pt x="315" y="93"/>
                  </a:cubicBezTo>
                  <a:cubicBezTo>
                    <a:pt x="309" y="105"/>
                    <a:pt x="306" y="108"/>
                    <a:pt x="291" y="108"/>
                  </a:cubicBezTo>
                  <a:cubicBezTo>
                    <a:pt x="291" y="108"/>
                    <a:pt x="291" y="108"/>
                    <a:pt x="291" y="108"/>
                  </a:cubicBezTo>
                  <a:cubicBezTo>
                    <a:pt x="291" y="108"/>
                    <a:pt x="291" y="108"/>
                    <a:pt x="291" y="108"/>
                  </a:cubicBezTo>
                  <a:cubicBezTo>
                    <a:pt x="306" y="108"/>
                    <a:pt x="309" y="105"/>
                    <a:pt x="315" y="93"/>
                  </a:cubicBezTo>
                  <a:cubicBezTo>
                    <a:pt x="316" y="91"/>
                    <a:pt x="317" y="89"/>
                    <a:pt x="317" y="88"/>
                  </a:cubicBezTo>
                  <a:moveTo>
                    <a:pt x="76" y="84"/>
                  </a:moveTo>
                  <a:cubicBezTo>
                    <a:pt x="76" y="94"/>
                    <a:pt x="76" y="99"/>
                    <a:pt x="69" y="106"/>
                  </a:cubicBezTo>
                  <a:cubicBezTo>
                    <a:pt x="66" y="109"/>
                    <a:pt x="63" y="110"/>
                    <a:pt x="59" y="110"/>
                  </a:cubicBezTo>
                  <a:cubicBezTo>
                    <a:pt x="63" y="110"/>
                    <a:pt x="66" y="109"/>
                    <a:pt x="69" y="106"/>
                  </a:cubicBezTo>
                  <a:cubicBezTo>
                    <a:pt x="76" y="99"/>
                    <a:pt x="76" y="94"/>
                    <a:pt x="76" y="84"/>
                  </a:cubicBezTo>
                  <a:moveTo>
                    <a:pt x="211" y="83"/>
                  </a:moveTo>
                  <a:cubicBezTo>
                    <a:pt x="208" y="89"/>
                    <a:pt x="198" y="97"/>
                    <a:pt x="190" y="97"/>
                  </a:cubicBezTo>
                  <a:cubicBezTo>
                    <a:pt x="198" y="97"/>
                    <a:pt x="208" y="89"/>
                    <a:pt x="211" y="83"/>
                  </a:cubicBezTo>
                  <a:moveTo>
                    <a:pt x="211" y="82"/>
                  </a:moveTo>
                  <a:cubicBezTo>
                    <a:pt x="211" y="82"/>
                    <a:pt x="211" y="82"/>
                    <a:pt x="211" y="82"/>
                  </a:cubicBezTo>
                  <a:cubicBezTo>
                    <a:pt x="211" y="82"/>
                    <a:pt x="211" y="82"/>
                    <a:pt x="211" y="82"/>
                  </a:cubicBezTo>
                  <a:cubicBezTo>
                    <a:pt x="211" y="82"/>
                    <a:pt x="211" y="82"/>
                    <a:pt x="211" y="82"/>
                  </a:cubicBezTo>
                  <a:cubicBezTo>
                    <a:pt x="211" y="82"/>
                    <a:pt x="211" y="82"/>
                    <a:pt x="211" y="82"/>
                  </a:cubicBezTo>
                  <a:moveTo>
                    <a:pt x="235" y="77"/>
                  </a:moveTo>
                  <a:cubicBezTo>
                    <a:pt x="235" y="77"/>
                    <a:pt x="235" y="77"/>
                    <a:pt x="235" y="77"/>
                  </a:cubicBezTo>
                  <a:cubicBezTo>
                    <a:pt x="239" y="78"/>
                    <a:pt x="245" y="96"/>
                    <a:pt x="248" y="99"/>
                  </a:cubicBezTo>
                  <a:cubicBezTo>
                    <a:pt x="253" y="104"/>
                    <a:pt x="261" y="106"/>
                    <a:pt x="268" y="108"/>
                  </a:cubicBezTo>
                  <a:cubicBezTo>
                    <a:pt x="268" y="108"/>
                    <a:pt x="268" y="108"/>
                    <a:pt x="268" y="108"/>
                  </a:cubicBezTo>
                  <a:cubicBezTo>
                    <a:pt x="268" y="108"/>
                    <a:pt x="268" y="108"/>
                    <a:pt x="268" y="108"/>
                  </a:cubicBezTo>
                  <a:cubicBezTo>
                    <a:pt x="261" y="106"/>
                    <a:pt x="253" y="104"/>
                    <a:pt x="248" y="99"/>
                  </a:cubicBezTo>
                  <a:cubicBezTo>
                    <a:pt x="245" y="96"/>
                    <a:pt x="239" y="78"/>
                    <a:pt x="235" y="77"/>
                  </a:cubicBezTo>
                  <a:cubicBezTo>
                    <a:pt x="235" y="77"/>
                    <a:pt x="235" y="77"/>
                    <a:pt x="235" y="77"/>
                  </a:cubicBezTo>
                  <a:moveTo>
                    <a:pt x="234" y="77"/>
                  </a:moveTo>
                  <a:cubicBezTo>
                    <a:pt x="235" y="77"/>
                    <a:pt x="235" y="77"/>
                    <a:pt x="235" y="77"/>
                  </a:cubicBezTo>
                  <a:cubicBezTo>
                    <a:pt x="235" y="77"/>
                    <a:pt x="235" y="77"/>
                    <a:pt x="234" y="77"/>
                  </a:cubicBezTo>
                  <a:moveTo>
                    <a:pt x="234" y="77"/>
                  </a:moveTo>
                  <a:cubicBezTo>
                    <a:pt x="234" y="77"/>
                    <a:pt x="234" y="77"/>
                    <a:pt x="234" y="77"/>
                  </a:cubicBezTo>
                  <a:cubicBezTo>
                    <a:pt x="234" y="77"/>
                    <a:pt x="234" y="77"/>
                    <a:pt x="234" y="77"/>
                  </a:cubicBezTo>
                  <a:moveTo>
                    <a:pt x="234" y="77"/>
                  </a:moveTo>
                  <a:cubicBezTo>
                    <a:pt x="234" y="77"/>
                    <a:pt x="234" y="77"/>
                    <a:pt x="234" y="77"/>
                  </a:cubicBezTo>
                  <a:cubicBezTo>
                    <a:pt x="234" y="77"/>
                    <a:pt x="234" y="77"/>
                    <a:pt x="234" y="77"/>
                  </a:cubicBezTo>
                  <a:moveTo>
                    <a:pt x="222" y="74"/>
                  </a:moveTo>
                  <a:cubicBezTo>
                    <a:pt x="218" y="74"/>
                    <a:pt x="215" y="76"/>
                    <a:pt x="211" y="82"/>
                  </a:cubicBezTo>
                  <a:cubicBezTo>
                    <a:pt x="215" y="76"/>
                    <a:pt x="218" y="74"/>
                    <a:pt x="222" y="74"/>
                  </a:cubicBezTo>
                  <a:moveTo>
                    <a:pt x="222" y="74"/>
                  </a:moveTo>
                  <a:cubicBezTo>
                    <a:pt x="222" y="74"/>
                    <a:pt x="222" y="74"/>
                    <a:pt x="222" y="74"/>
                  </a:cubicBezTo>
                  <a:cubicBezTo>
                    <a:pt x="222" y="74"/>
                    <a:pt x="222" y="74"/>
                    <a:pt x="222" y="74"/>
                  </a:cubicBezTo>
                  <a:cubicBezTo>
                    <a:pt x="222" y="74"/>
                    <a:pt x="222" y="74"/>
                    <a:pt x="222" y="74"/>
                  </a:cubicBezTo>
                  <a:moveTo>
                    <a:pt x="140" y="66"/>
                  </a:moveTo>
                  <a:cubicBezTo>
                    <a:pt x="140" y="66"/>
                    <a:pt x="140" y="66"/>
                    <a:pt x="140" y="66"/>
                  </a:cubicBezTo>
                  <a:cubicBezTo>
                    <a:pt x="142" y="70"/>
                    <a:pt x="156" y="80"/>
                    <a:pt x="160" y="86"/>
                  </a:cubicBezTo>
                  <a:cubicBezTo>
                    <a:pt x="167" y="95"/>
                    <a:pt x="175" y="94"/>
                    <a:pt x="188" y="97"/>
                  </a:cubicBezTo>
                  <a:cubicBezTo>
                    <a:pt x="188" y="97"/>
                    <a:pt x="188" y="97"/>
                    <a:pt x="188" y="97"/>
                  </a:cubicBezTo>
                  <a:cubicBezTo>
                    <a:pt x="188" y="97"/>
                    <a:pt x="188" y="97"/>
                    <a:pt x="188" y="97"/>
                  </a:cubicBezTo>
                  <a:cubicBezTo>
                    <a:pt x="175" y="94"/>
                    <a:pt x="167" y="95"/>
                    <a:pt x="160" y="86"/>
                  </a:cubicBezTo>
                  <a:cubicBezTo>
                    <a:pt x="156" y="80"/>
                    <a:pt x="142" y="70"/>
                    <a:pt x="140" y="66"/>
                  </a:cubicBezTo>
                  <a:cubicBezTo>
                    <a:pt x="140" y="66"/>
                    <a:pt x="140" y="66"/>
                    <a:pt x="140" y="66"/>
                  </a:cubicBezTo>
                  <a:moveTo>
                    <a:pt x="140" y="66"/>
                  </a:moveTo>
                  <a:cubicBezTo>
                    <a:pt x="140" y="66"/>
                    <a:pt x="140" y="66"/>
                    <a:pt x="140" y="66"/>
                  </a:cubicBezTo>
                  <a:cubicBezTo>
                    <a:pt x="140" y="66"/>
                    <a:pt x="140" y="66"/>
                    <a:pt x="140" y="66"/>
                  </a:cubicBezTo>
                  <a:moveTo>
                    <a:pt x="140" y="66"/>
                  </a:moveTo>
                  <a:cubicBezTo>
                    <a:pt x="140" y="66"/>
                    <a:pt x="140" y="66"/>
                    <a:pt x="140" y="66"/>
                  </a:cubicBezTo>
                  <a:cubicBezTo>
                    <a:pt x="140" y="66"/>
                    <a:pt x="140" y="66"/>
                    <a:pt x="140" y="66"/>
                  </a:cubicBezTo>
                  <a:moveTo>
                    <a:pt x="124" y="54"/>
                  </a:moveTo>
                  <a:cubicBezTo>
                    <a:pt x="123" y="54"/>
                    <a:pt x="121" y="54"/>
                    <a:pt x="120" y="55"/>
                  </a:cubicBezTo>
                  <a:cubicBezTo>
                    <a:pt x="113" y="58"/>
                    <a:pt x="101" y="59"/>
                    <a:pt x="91" y="59"/>
                  </a:cubicBezTo>
                  <a:cubicBezTo>
                    <a:pt x="80" y="59"/>
                    <a:pt x="76" y="67"/>
                    <a:pt x="76" y="79"/>
                  </a:cubicBezTo>
                  <a:cubicBezTo>
                    <a:pt x="76" y="79"/>
                    <a:pt x="76" y="79"/>
                    <a:pt x="76" y="79"/>
                  </a:cubicBezTo>
                  <a:cubicBezTo>
                    <a:pt x="76" y="67"/>
                    <a:pt x="80" y="59"/>
                    <a:pt x="91" y="59"/>
                  </a:cubicBezTo>
                  <a:cubicBezTo>
                    <a:pt x="101" y="59"/>
                    <a:pt x="113" y="58"/>
                    <a:pt x="120" y="55"/>
                  </a:cubicBezTo>
                  <a:cubicBezTo>
                    <a:pt x="121" y="54"/>
                    <a:pt x="123" y="54"/>
                    <a:pt x="124" y="54"/>
                  </a:cubicBezTo>
                  <a:moveTo>
                    <a:pt x="124" y="54"/>
                  </a:moveTo>
                  <a:cubicBezTo>
                    <a:pt x="124" y="54"/>
                    <a:pt x="124" y="54"/>
                    <a:pt x="124" y="54"/>
                  </a:cubicBezTo>
                  <a:cubicBezTo>
                    <a:pt x="124" y="54"/>
                    <a:pt x="124" y="54"/>
                    <a:pt x="124" y="54"/>
                  </a:cubicBezTo>
                  <a:cubicBezTo>
                    <a:pt x="124" y="54"/>
                    <a:pt x="124" y="54"/>
                    <a:pt x="124" y="54"/>
                  </a:cubicBezTo>
                  <a:moveTo>
                    <a:pt x="388" y="48"/>
                  </a:moveTo>
                  <a:cubicBezTo>
                    <a:pt x="388" y="48"/>
                    <a:pt x="388" y="48"/>
                    <a:pt x="388" y="48"/>
                  </a:cubicBezTo>
                  <a:cubicBezTo>
                    <a:pt x="388" y="48"/>
                    <a:pt x="388" y="48"/>
                    <a:pt x="388" y="48"/>
                  </a:cubicBezTo>
                  <a:cubicBezTo>
                    <a:pt x="388" y="48"/>
                    <a:pt x="388" y="48"/>
                    <a:pt x="388" y="48"/>
                  </a:cubicBezTo>
                  <a:moveTo>
                    <a:pt x="359" y="42"/>
                  </a:moveTo>
                  <a:cubicBezTo>
                    <a:pt x="359" y="42"/>
                    <a:pt x="359" y="42"/>
                    <a:pt x="359" y="42"/>
                  </a:cubicBezTo>
                  <a:cubicBezTo>
                    <a:pt x="364" y="47"/>
                    <a:pt x="384" y="47"/>
                    <a:pt x="386" y="48"/>
                  </a:cubicBezTo>
                  <a:cubicBezTo>
                    <a:pt x="386" y="48"/>
                    <a:pt x="386" y="48"/>
                    <a:pt x="386" y="48"/>
                  </a:cubicBezTo>
                  <a:cubicBezTo>
                    <a:pt x="386" y="48"/>
                    <a:pt x="386" y="48"/>
                    <a:pt x="386" y="48"/>
                  </a:cubicBezTo>
                  <a:cubicBezTo>
                    <a:pt x="384" y="47"/>
                    <a:pt x="364" y="47"/>
                    <a:pt x="359" y="42"/>
                  </a:cubicBezTo>
                  <a:cubicBezTo>
                    <a:pt x="359" y="42"/>
                    <a:pt x="359" y="42"/>
                    <a:pt x="359" y="42"/>
                  </a:cubicBezTo>
                  <a:moveTo>
                    <a:pt x="342" y="33"/>
                  </a:moveTo>
                  <a:cubicBezTo>
                    <a:pt x="342" y="33"/>
                    <a:pt x="341" y="33"/>
                    <a:pt x="341" y="33"/>
                  </a:cubicBezTo>
                  <a:cubicBezTo>
                    <a:pt x="330" y="36"/>
                    <a:pt x="324" y="39"/>
                    <a:pt x="321" y="42"/>
                  </a:cubicBezTo>
                  <a:cubicBezTo>
                    <a:pt x="318" y="44"/>
                    <a:pt x="303" y="55"/>
                    <a:pt x="299" y="55"/>
                  </a:cubicBezTo>
                  <a:cubicBezTo>
                    <a:pt x="292" y="55"/>
                    <a:pt x="290" y="56"/>
                    <a:pt x="290" y="57"/>
                  </a:cubicBezTo>
                  <a:cubicBezTo>
                    <a:pt x="290" y="56"/>
                    <a:pt x="292" y="55"/>
                    <a:pt x="299" y="55"/>
                  </a:cubicBezTo>
                  <a:cubicBezTo>
                    <a:pt x="303" y="55"/>
                    <a:pt x="318" y="44"/>
                    <a:pt x="321" y="42"/>
                  </a:cubicBezTo>
                  <a:cubicBezTo>
                    <a:pt x="324" y="39"/>
                    <a:pt x="330" y="36"/>
                    <a:pt x="341" y="33"/>
                  </a:cubicBezTo>
                  <a:cubicBezTo>
                    <a:pt x="341" y="33"/>
                    <a:pt x="342" y="33"/>
                    <a:pt x="342" y="33"/>
                  </a:cubicBezTo>
                  <a:moveTo>
                    <a:pt x="342" y="33"/>
                  </a:moveTo>
                  <a:cubicBezTo>
                    <a:pt x="342" y="33"/>
                    <a:pt x="342" y="33"/>
                    <a:pt x="342" y="33"/>
                  </a:cubicBezTo>
                  <a:cubicBezTo>
                    <a:pt x="342" y="33"/>
                    <a:pt x="342" y="33"/>
                    <a:pt x="342" y="33"/>
                  </a:cubicBezTo>
                  <a:cubicBezTo>
                    <a:pt x="342" y="33"/>
                    <a:pt x="342" y="33"/>
                    <a:pt x="342" y="33"/>
                  </a:cubicBezTo>
                  <a:moveTo>
                    <a:pt x="425" y="13"/>
                  </a:moveTo>
                  <a:cubicBezTo>
                    <a:pt x="423" y="16"/>
                    <a:pt x="414" y="36"/>
                    <a:pt x="410" y="39"/>
                  </a:cubicBezTo>
                  <a:cubicBezTo>
                    <a:pt x="410" y="39"/>
                    <a:pt x="410" y="39"/>
                    <a:pt x="410" y="39"/>
                  </a:cubicBezTo>
                  <a:cubicBezTo>
                    <a:pt x="410" y="39"/>
                    <a:pt x="410" y="39"/>
                    <a:pt x="410" y="39"/>
                  </a:cubicBezTo>
                  <a:cubicBezTo>
                    <a:pt x="414" y="36"/>
                    <a:pt x="423" y="16"/>
                    <a:pt x="425" y="13"/>
                  </a:cubicBezTo>
                  <a:cubicBezTo>
                    <a:pt x="425" y="13"/>
                    <a:pt x="425" y="13"/>
                    <a:pt x="425" y="13"/>
                  </a:cubicBezTo>
                  <a:moveTo>
                    <a:pt x="464" y="0"/>
                  </a:moveTo>
                  <a:cubicBezTo>
                    <a:pt x="463" y="2"/>
                    <a:pt x="461" y="3"/>
                    <a:pt x="459" y="4"/>
                  </a:cubicBezTo>
                  <a:cubicBezTo>
                    <a:pt x="459" y="4"/>
                    <a:pt x="460" y="4"/>
                    <a:pt x="460" y="4"/>
                  </a:cubicBezTo>
                  <a:cubicBezTo>
                    <a:pt x="463" y="4"/>
                    <a:pt x="464" y="3"/>
                    <a:pt x="465" y="1"/>
                  </a:cubicBezTo>
                  <a:cubicBezTo>
                    <a:pt x="465" y="1"/>
                    <a:pt x="465" y="1"/>
                    <a:pt x="464"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1" name="Freeform 309"/>
            <p:cNvSpPr>
              <a:spLocks/>
            </p:cNvSpPr>
            <p:nvPr/>
          </p:nvSpPr>
          <p:spPr bwMode="auto">
            <a:xfrm>
              <a:off x="4436376" y="3602705"/>
              <a:ext cx="703955" cy="804195"/>
            </a:xfrm>
            <a:custGeom>
              <a:avLst/>
              <a:gdLst>
                <a:gd name="T0" fmla="*/ 371 w 549"/>
                <a:gd name="T1" fmla="*/ 5 h 606"/>
                <a:gd name="T2" fmla="*/ 373 w 549"/>
                <a:gd name="T3" fmla="*/ 41 h 606"/>
                <a:gd name="T4" fmla="*/ 332 w 549"/>
                <a:gd name="T5" fmla="*/ 69 h 606"/>
                <a:gd name="T6" fmla="*/ 323 w 549"/>
                <a:gd name="T7" fmla="*/ 69 h 606"/>
                <a:gd name="T8" fmla="*/ 300 w 549"/>
                <a:gd name="T9" fmla="*/ 52 h 606"/>
                <a:gd name="T10" fmla="*/ 276 w 549"/>
                <a:gd name="T11" fmla="*/ 44 h 606"/>
                <a:gd name="T12" fmla="*/ 246 w 549"/>
                <a:gd name="T13" fmla="*/ 59 h 606"/>
                <a:gd name="T14" fmla="*/ 213 w 549"/>
                <a:gd name="T15" fmla="*/ 69 h 606"/>
                <a:gd name="T16" fmla="*/ 182 w 549"/>
                <a:gd name="T17" fmla="*/ 81 h 606"/>
                <a:gd name="T18" fmla="*/ 152 w 549"/>
                <a:gd name="T19" fmla="*/ 91 h 606"/>
                <a:gd name="T20" fmla="*/ 142 w 549"/>
                <a:gd name="T21" fmla="*/ 96 h 606"/>
                <a:gd name="T22" fmla="*/ 111 w 549"/>
                <a:gd name="T23" fmla="*/ 112 h 606"/>
                <a:gd name="T24" fmla="*/ 121 w 549"/>
                <a:gd name="T25" fmla="*/ 164 h 606"/>
                <a:gd name="T26" fmla="*/ 94 w 549"/>
                <a:gd name="T27" fmla="*/ 199 h 606"/>
                <a:gd name="T28" fmla="*/ 137 w 549"/>
                <a:gd name="T29" fmla="*/ 265 h 606"/>
                <a:gd name="T30" fmla="*/ 79 w 549"/>
                <a:gd name="T31" fmla="*/ 279 h 606"/>
                <a:gd name="T32" fmla="*/ 53 w 549"/>
                <a:gd name="T33" fmla="*/ 303 h 606"/>
                <a:gd name="T34" fmla="*/ 0 w 549"/>
                <a:gd name="T35" fmla="*/ 342 h 606"/>
                <a:gd name="T36" fmla="*/ 39 w 549"/>
                <a:gd name="T37" fmla="*/ 407 h 606"/>
                <a:gd name="T38" fmla="*/ 30 w 549"/>
                <a:gd name="T39" fmla="*/ 426 h 606"/>
                <a:gd name="T40" fmla="*/ 51 w 549"/>
                <a:gd name="T41" fmla="*/ 443 h 606"/>
                <a:gd name="T42" fmla="*/ 88 w 549"/>
                <a:gd name="T43" fmla="*/ 479 h 606"/>
                <a:gd name="T44" fmla="*/ 56 w 549"/>
                <a:gd name="T45" fmla="*/ 489 h 606"/>
                <a:gd name="T46" fmla="*/ 30 w 549"/>
                <a:gd name="T47" fmla="*/ 532 h 606"/>
                <a:gd name="T48" fmla="*/ 29 w 549"/>
                <a:gd name="T49" fmla="*/ 537 h 606"/>
                <a:gd name="T50" fmla="*/ 91 w 549"/>
                <a:gd name="T51" fmla="*/ 551 h 606"/>
                <a:gd name="T52" fmla="*/ 183 w 549"/>
                <a:gd name="T53" fmla="*/ 532 h 606"/>
                <a:gd name="T54" fmla="*/ 275 w 549"/>
                <a:gd name="T55" fmla="*/ 570 h 606"/>
                <a:gd name="T56" fmla="*/ 357 w 549"/>
                <a:gd name="T57" fmla="*/ 584 h 606"/>
                <a:gd name="T58" fmla="*/ 423 w 549"/>
                <a:gd name="T59" fmla="*/ 602 h 606"/>
                <a:gd name="T60" fmla="*/ 480 w 549"/>
                <a:gd name="T61" fmla="*/ 581 h 606"/>
                <a:gd name="T62" fmla="*/ 536 w 549"/>
                <a:gd name="T63" fmla="*/ 557 h 606"/>
                <a:gd name="T64" fmla="*/ 534 w 549"/>
                <a:gd name="T65" fmla="*/ 525 h 606"/>
                <a:gd name="T66" fmla="*/ 526 w 549"/>
                <a:gd name="T67" fmla="*/ 490 h 606"/>
                <a:gd name="T68" fmla="*/ 504 w 549"/>
                <a:gd name="T69" fmla="*/ 426 h 606"/>
                <a:gd name="T70" fmla="*/ 509 w 549"/>
                <a:gd name="T71" fmla="*/ 409 h 606"/>
                <a:gd name="T72" fmla="*/ 493 w 549"/>
                <a:gd name="T73" fmla="*/ 352 h 606"/>
                <a:gd name="T74" fmla="*/ 502 w 549"/>
                <a:gd name="T75" fmla="*/ 324 h 606"/>
                <a:gd name="T76" fmla="*/ 535 w 549"/>
                <a:gd name="T77" fmla="*/ 288 h 606"/>
                <a:gd name="T78" fmla="*/ 544 w 549"/>
                <a:gd name="T79" fmla="*/ 253 h 606"/>
                <a:gd name="T80" fmla="*/ 526 w 549"/>
                <a:gd name="T81" fmla="*/ 223 h 606"/>
                <a:gd name="T82" fmla="*/ 539 w 549"/>
                <a:gd name="T83" fmla="*/ 163 h 606"/>
                <a:gd name="T84" fmla="*/ 521 w 549"/>
                <a:gd name="T85" fmla="*/ 158 h 606"/>
                <a:gd name="T86" fmla="*/ 511 w 549"/>
                <a:gd name="T87" fmla="*/ 146 h 606"/>
                <a:gd name="T88" fmla="*/ 499 w 549"/>
                <a:gd name="T89" fmla="*/ 128 h 606"/>
                <a:gd name="T90" fmla="*/ 432 w 549"/>
                <a:gd name="T91" fmla="*/ 127 h 606"/>
                <a:gd name="T92" fmla="*/ 409 w 549"/>
                <a:gd name="T93" fmla="*/ 66 h 606"/>
                <a:gd name="T94" fmla="*/ 436 w 549"/>
                <a:gd name="T95" fmla="*/ 39 h 606"/>
                <a:gd name="T96" fmla="*/ 415 w 549"/>
                <a:gd name="T97" fmla="*/ 11 h 606"/>
                <a:gd name="T98" fmla="*/ 382 w 549"/>
                <a:gd name="T99"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9" h="606">
                  <a:moveTo>
                    <a:pt x="380" y="0"/>
                  </a:moveTo>
                  <a:cubicBezTo>
                    <a:pt x="379" y="0"/>
                    <a:pt x="378" y="0"/>
                    <a:pt x="377" y="0"/>
                  </a:cubicBezTo>
                  <a:cubicBezTo>
                    <a:pt x="372" y="3"/>
                    <a:pt x="372" y="3"/>
                    <a:pt x="372" y="3"/>
                  </a:cubicBezTo>
                  <a:cubicBezTo>
                    <a:pt x="372" y="3"/>
                    <a:pt x="371" y="4"/>
                    <a:pt x="371" y="5"/>
                  </a:cubicBezTo>
                  <a:cubicBezTo>
                    <a:pt x="367" y="15"/>
                    <a:pt x="367" y="15"/>
                    <a:pt x="367" y="15"/>
                  </a:cubicBezTo>
                  <a:cubicBezTo>
                    <a:pt x="367" y="18"/>
                    <a:pt x="367" y="21"/>
                    <a:pt x="369" y="24"/>
                  </a:cubicBezTo>
                  <a:cubicBezTo>
                    <a:pt x="371" y="27"/>
                    <a:pt x="375" y="35"/>
                    <a:pt x="373" y="40"/>
                  </a:cubicBezTo>
                  <a:cubicBezTo>
                    <a:pt x="373" y="41"/>
                    <a:pt x="373" y="41"/>
                    <a:pt x="373" y="41"/>
                  </a:cubicBezTo>
                  <a:cubicBezTo>
                    <a:pt x="360" y="52"/>
                    <a:pt x="360" y="52"/>
                    <a:pt x="360" y="52"/>
                  </a:cubicBezTo>
                  <a:cubicBezTo>
                    <a:pt x="360" y="52"/>
                    <a:pt x="360" y="52"/>
                    <a:pt x="360" y="52"/>
                  </a:cubicBezTo>
                  <a:cubicBezTo>
                    <a:pt x="358" y="56"/>
                    <a:pt x="348" y="61"/>
                    <a:pt x="341" y="64"/>
                  </a:cubicBezTo>
                  <a:cubicBezTo>
                    <a:pt x="339" y="64"/>
                    <a:pt x="336" y="67"/>
                    <a:pt x="332" y="69"/>
                  </a:cubicBezTo>
                  <a:cubicBezTo>
                    <a:pt x="329" y="71"/>
                    <a:pt x="329" y="71"/>
                    <a:pt x="329" y="71"/>
                  </a:cubicBezTo>
                  <a:cubicBezTo>
                    <a:pt x="328" y="71"/>
                    <a:pt x="328" y="71"/>
                    <a:pt x="328" y="71"/>
                  </a:cubicBezTo>
                  <a:cubicBezTo>
                    <a:pt x="327" y="71"/>
                    <a:pt x="327" y="71"/>
                    <a:pt x="326" y="71"/>
                  </a:cubicBezTo>
                  <a:cubicBezTo>
                    <a:pt x="325" y="71"/>
                    <a:pt x="323" y="70"/>
                    <a:pt x="323" y="69"/>
                  </a:cubicBezTo>
                  <a:cubicBezTo>
                    <a:pt x="322" y="69"/>
                    <a:pt x="322" y="68"/>
                    <a:pt x="322" y="68"/>
                  </a:cubicBezTo>
                  <a:cubicBezTo>
                    <a:pt x="319" y="67"/>
                    <a:pt x="319" y="67"/>
                    <a:pt x="319" y="67"/>
                  </a:cubicBezTo>
                  <a:cubicBezTo>
                    <a:pt x="301" y="53"/>
                    <a:pt x="301" y="53"/>
                    <a:pt x="301" y="53"/>
                  </a:cubicBezTo>
                  <a:cubicBezTo>
                    <a:pt x="300" y="52"/>
                    <a:pt x="300" y="52"/>
                    <a:pt x="300" y="52"/>
                  </a:cubicBezTo>
                  <a:cubicBezTo>
                    <a:pt x="287" y="47"/>
                    <a:pt x="298" y="42"/>
                    <a:pt x="284" y="42"/>
                  </a:cubicBezTo>
                  <a:cubicBezTo>
                    <a:pt x="283" y="42"/>
                    <a:pt x="282" y="42"/>
                    <a:pt x="281" y="42"/>
                  </a:cubicBezTo>
                  <a:cubicBezTo>
                    <a:pt x="281" y="42"/>
                    <a:pt x="281" y="42"/>
                    <a:pt x="281" y="42"/>
                  </a:cubicBezTo>
                  <a:cubicBezTo>
                    <a:pt x="279" y="44"/>
                    <a:pt x="278" y="44"/>
                    <a:pt x="276" y="44"/>
                  </a:cubicBezTo>
                  <a:cubicBezTo>
                    <a:pt x="274" y="44"/>
                    <a:pt x="273" y="44"/>
                    <a:pt x="272" y="44"/>
                  </a:cubicBezTo>
                  <a:cubicBezTo>
                    <a:pt x="270" y="44"/>
                    <a:pt x="268" y="46"/>
                    <a:pt x="266" y="47"/>
                  </a:cubicBezTo>
                  <a:cubicBezTo>
                    <a:pt x="261" y="50"/>
                    <a:pt x="255" y="57"/>
                    <a:pt x="249" y="58"/>
                  </a:cubicBezTo>
                  <a:cubicBezTo>
                    <a:pt x="248" y="59"/>
                    <a:pt x="247" y="59"/>
                    <a:pt x="246" y="59"/>
                  </a:cubicBezTo>
                  <a:cubicBezTo>
                    <a:pt x="245" y="59"/>
                    <a:pt x="245" y="60"/>
                    <a:pt x="245" y="60"/>
                  </a:cubicBezTo>
                  <a:cubicBezTo>
                    <a:pt x="241" y="62"/>
                    <a:pt x="238" y="62"/>
                    <a:pt x="234" y="64"/>
                  </a:cubicBezTo>
                  <a:cubicBezTo>
                    <a:pt x="230" y="66"/>
                    <a:pt x="230" y="67"/>
                    <a:pt x="225" y="67"/>
                  </a:cubicBezTo>
                  <a:cubicBezTo>
                    <a:pt x="221" y="67"/>
                    <a:pt x="217" y="68"/>
                    <a:pt x="213" y="69"/>
                  </a:cubicBezTo>
                  <a:cubicBezTo>
                    <a:pt x="209" y="70"/>
                    <a:pt x="206" y="71"/>
                    <a:pt x="203" y="71"/>
                  </a:cubicBezTo>
                  <a:cubicBezTo>
                    <a:pt x="202" y="72"/>
                    <a:pt x="200" y="73"/>
                    <a:pt x="198" y="73"/>
                  </a:cubicBezTo>
                  <a:cubicBezTo>
                    <a:pt x="197" y="74"/>
                    <a:pt x="195" y="75"/>
                    <a:pt x="194" y="75"/>
                  </a:cubicBezTo>
                  <a:cubicBezTo>
                    <a:pt x="189" y="76"/>
                    <a:pt x="186" y="80"/>
                    <a:pt x="182" y="81"/>
                  </a:cubicBezTo>
                  <a:cubicBezTo>
                    <a:pt x="180" y="82"/>
                    <a:pt x="178" y="82"/>
                    <a:pt x="176" y="82"/>
                  </a:cubicBezTo>
                  <a:cubicBezTo>
                    <a:pt x="171" y="84"/>
                    <a:pt x="167" y="86"/>
                    <a:pt x="163" y="87"/>
                  </a:cubicBezTo>
                  <a:cubicBezTo>
                    <a:pt x="158" y="91"/>
                    <a:pt x="158" y="91"/>
                    <a:pt x="158" y="91"/>
                  </a:cubicBezTo>
                  <a:cubicBezTo>
                    <a:pt x="156" y="91"/>
                    <a:pt x="154" y="91"/>
                    <a:pt x="152" y="91"/>
                  </a:cubicBezTo>
                  <a:cubicBezTo>
                    <a:pt x="152" y="91"/>
                    <a:pt x="152" y="91"/>
                    <a:pt x="152" y="91"/>
                  </a:cubicBezTo>
                  <a:cubicBezTo>
                    <a:pt x="151" y="91"/>
                    <a:pt x="150" y="92"/>
                    <a:pt x="148" y="92"/>
                  </a:cubicBezTo>
                  <a:cubicBezTo>
                    <a:pt x="146" y="94"/>
                    <a:pt x="144" y="97"/>
                    <a:pt x="143" y="97"/>
                  </a:cubicBezTo>
                  <a:cubicBezTo>
                    <a:pt x="142" y="97"/>
                    <a:pt x="142" y="96"/>
                    <a:pt x="142" y="96"/>
                  </a:cubicBezTo>
                  <a:cubicBezTo>
                    <a:pt x="142" y="95"/>
                    <a:pt x="142" y="95"/>
                    <a:pt x="142" y="95"/>
                  </a:cubicBezTo>
                  <a:cubicBezTo>
                    <a:pt x="141" y="95"/>
                    <a:pt x="140" y="96"/>
                    <a:pt x="140" y="96"/>
                  </a:cubicBezTo>
                  <a:cubicBezTo>
                    <a:pt x="135" y="106"/>
                    <a:pt x="135" y="100"/>
                    <a:pt x="125" y="105"/>
                  </a:cubicBezTo>
                  <a:cubicBezTo>
                    <a:pt x="121" y="107"/>
                    <a:pt x="111" y="107"/>
                    <a:pt x="111" y="112"/>
                  </a:cubicBezTo>
                  <a:cubicBezTo>
                    <a:pt x="111" y="112"/>
                    <a:pt x="111" y="112"/>
                    <a:pt x="111" y="113"/>
                  </a:cubicBezTo>
                  <a:cubicBezTo>
                    <a:pt x="113" y="120"/>
                    <a:pt x="116" y="122"/>
                    <a:pt x="120" y="127"/>
                  </a:cubicBezTo>
                  <a:cubicBezTo>
                    <a:pt x="125" y="132"/>
                    <a:pt x="131" y="136"/>
                    <a:pt x="129" y="145"/>
                  </a:cubicBezTo>
                  <a:cubicBezTo>
                    <a:pt x="128" y="149"/>
                    <a:pt x="125" y="160"/>
                    <a:pt x="121" y="164"/>
                  </a:cubicBezTo>
                  <a:cubicBezTo>
                    <a:pt x="120" y="164"/>
                    <a:pt x="120" y="164"/>
                    <a:pt x="120" y="164"/>
                  </a:cubicBezTo>
                  <a:cubicBezTo>
                    <a:pt x="114" y="168"/>
                    <a:pt x="111" y="176"/>
                    <a:pt x="106" y="181"/>
                  </a:cubicBezTo>
                  <a:cubicBezTo>
                    <a:pt x="106" y="181"/>
                    <a:pt x="106" y="181"/>
                    <a:pt x="106" y="181"/>
                  </a:cubicBezTo>
                  <a:cubicBezTo>
                    <a:pt x="102" y="185"/>
                    <a:pt x="94" y="193"/>
                    <a:pt x="94" y="199"/>
                  </a:cubicBezTo>
                  <a:cubicBezTo>
                    <a:pt x="94" y="210"/>
                    <a:pt x="96" y="207"/>
                    <a:pt x="102" y="213"/>
                  </a:cubicBezTo>
                  <a:cubicBezTo>
                    <a:pt x="108" y="219"/>
                    <a:pt x="110" y="226"/>
                    <a:pt x="116" y="233"/>
                  </a:cubicBezTo>
                  <a:cubicBezTo>
                    <a:pt x="122" y="238"/>
                    <a:pt x="124" y="246"/>
                    <a:pt x="131" y="252"/>
                  </a:cubicBezTo>
                  <a:cubicBezTo>
                    <a:pt x="135" y="256"/>
                    <a:pt x="137" y="260"/>
                    <a:pt x="137" y="265"/>
                  </a:cubicBezTo>
                  <a:cubicBezTo>
                    <a:pt x="137" y="267"/>
                    <a:pt x="136" y="269"/>
                    <a:pt x="136" y="271"/>
                  </a:cubicBezTo>
                  <a:cubicBezTo>
                    <a:pt x="134" y="279"/>
                    <a:pt x="128" y="277"/>
                    <a:pt x="121" y="279"/>
                  </a:cubicBezTo>
                  <a:cubicBezTo>
                    <a:pt x="115" y="281"/>
                    <a:pt x="108" y="281"/>
                    <a:pt x="101" y="281"/>
                  </a:cubicBezTo>
                  <a:cubicBezTo>
                    <a:pt x="93" y="281"/>
                    <a:pt x="86" y="279"/>
                    <a:pt x="79" y="279"/>
                  </a:cubicBezTo>
                  <a:cubicBezTo>
                    <a:pt x="79" y="279"/>
                    <a:pt x="78" y="279"/>
                    <a:pt x="78" y="279"/>
                  </a:cubicBezTo>
                  <a:cubicBezTo>
                    <a:pt x="69" y="279"/>
                    <a:pt x="69" y="280"/>
                    <a:pt x="63" y="285"/>
                  </a:cubicBezTo>
                  <a:cubicBezTo>
                    <a:pt x="62" y="287"/>
                    <a:pt x="60" y="289"/>
                    <a:pt x="59" y="291"/>
                  </a:cubicBezTo>
                  <a:cubicBezTo>
                    <a:pt x="56" y="295"/>
                    <a:pt x="54" y="299"/>
                    <a:pt x="53" y="303"/>
                  </a:cubicBezTo>
                  <a:cubicBezTo>
                    <a:pt x="52" y="308"/>
                    <a:pt x="45" y="322"/>
                    <a:pt x="40" y="324"/>
                  </a:cubicBezTo>
                  <a:cubicBezTo>
                    <a:pt x="34" y="327"/>
                    <a:pt x="31" y="333"/>
                    <a:pt x="22" y="333"/>
                  </a:cubicBezTo>
                  <a:cubicBezTo>
                    <a:pt x="19" y="333"/>
                    <a:pt x="1" y="333"/>
                    <a:pt x="0" y="337"/>
                  </a:cubicBezTo>
                  <a:cubicBezTo>
                    <a:pt x="0" y="339"/>
                    <a:pt x="0" y="340"/>
                    <a:pt x="0" y="342"/>
                  </a:cubicBezTo>
                  <a:cubicBezTo>
                    <a:pt x="0" y="345"/>
                    <a:pt x="2" y="345"/>
                    <a:pt x="8" y="351"/>
                  </a:cubicBezTo>
                  <a:cubicBezTo>
                    <a:pt x="15" y="358"/>
                    <a:pt x="17" y="362"/>
                    <a:pt x="20" y="372"/>
                  </a:cubicBezTo>
                  <a:cubicBezTo>
                    <a:pt x="22" y="379"/>
                    <a:pt x="25" y="384"/>
                    <a:pt x="27" y="390"/>
                  </a:cubicBezTo>
                  <a:cubicBezTo>
                    <a:pt x="30" y="396"/>
                    <a:pt x="36" y="399"/>
                    <a:pt x="39" y="407"/>
                  </a:cubicBezTo>
                  <a:cubicBezTo>
                    <a:pt x="40" y="410"/>
                    <a:pt x="42" y="414"/>
                    <a:pt x="42" y="417"/>
                  </a:cubicBezTo>
                  <a:cubicBezTo>
                    <a:pt x="42" y="421"/>
                    <a:pt x="40" y="424"/>
                    <a:pt x="36" y="425"/>
                  </a:cubicBezTo>
                  <a:cubicBezTo>
                    <a:pt x="35" y="425"/>
                    <a:pt x="33" y="425"/>
                    <a:pt x="31" y="426"/>
                  </a:cubicBezTo>
                  <a:cubicBezTo>
                    <a:pt x="31" y="426"/>
                    <a:pt x="30" y="426"/>
                    <a:pt x="30" y="426"/>
                  </a:cubicBezTo>
                  <a:cubicBezTo>
                    <a:pt x="25" y="429"/>
                    <a:pt x="17" y="440"/>
                    <a:pt x="26" y="440"/>
                  </a:cubicBezTo>
                  <a:cubicBezTo>
                    <a:pt x="27" y="440"/>
                    <a:pt x="28" y="440"/>
                    <a:pt x="29" y="440"/>
                  </a:cubicBezTo>
                  <a:cubicBezTo>
                    <a:pt x="32" y="440"/>
                    <a:pt x="36" y="439"/>
                    <a:pt x="39" y="439"/>
                  </a:cubicBezTo>
                  <a:cubicBezTo>
                    <a:pt x="44" y="439"/>
                    <a:pt x="48" y="440"/>
                    <a:pt x="51" y="443"/>
                  </a:cubicBezTo>
                  <a:cubicBezTo>
                    <a:pt x="56" y="448"/>
                    <a:pt x="66" y="451"/>
                    <a:pt x="73" y="458"/>
                  </a:cubicBezTo>
                  <a:cubicBezTo>
                    <a:pt x="75" y="460"/>
                    <a:pt x="94" y="469"/>
                    <a:pt x="94" y="472"/>
                  </a:cubicBezTo>
                  <a:cubicBezTo>
                    <a:pt x="94" y="472"/>
                    <a:pt x="94" y="472"/>
                    <a:pt x="94" y="472"/>
                  </a:cubicBezTo>
                  <a:cubicBezTo>
                    <a:pt x="92" y="478"/>
                    <a:pt x="90" y="479"/>
                    <a:pt x="88" y="479"/>
                  </a:cubicBezTo>
                  <a:cubicBezTo>
                    <a:pt x="87" y="479"/>
                    <a:pt x="86" y="479"/>
                    <a:pt x="85" y="479"/>
                  </a:cubicBezTo>
                  <a:cubicBezTo>
                    <a:pt x="84" y="479"/>
                    <a:pt x="82" y="478"/>
                    <a:pt x="80" y="478"/>
                  </a:cubicBezTo>
                  <a:cubicBezTo>
                    <a:pt x="79" y="478"/>
                    <a:pt x="78" y="478"/>
                    <a:pt x="76" y="479"/>
                  </a:cubicBezTo>
                  <a:cubicBezTo>
                    <a:pt x="66" y="481"/>
                    <a:pt x="63" y="486"/>
                    <a:pt x="56" y="489"/>
                  </a:cubicBezTo>
                  <a:cubicBezTo>
                    <a:pt x="51" y="492"/>
                    <a:pt x="44" y="495"/>
                    <a:pt x="42" y="499"/>
                  </a:cubicBezTo>
                  <a:cubicBezTo>
                    <a:pt x="40" y="503"/>
                    <a:pt x="39" y="510"/>
                    <a:pt x="39" y="519"/>
                  </a:cubicBezTo>
                  <a:cubicBezTo>
                    <a:pt x="39" y="519"/>
                    <a:pt x="39" y="519"/>
                    <a:pt x="39" y="519"/>
                  </a:cubicBezTo>
                  <a:cubicBezTo>
                    <a:pt x="39" y="526"/>
                    <a:pt x="37" y="532"/>
                    <a:pt x="30" y="532"/>
                  </a:cubicBezTo>
                  <a:cubicBezTo>
                    <a:pt x="30" y="532"/>
                    <a:pt x="30" y="532"/>
                    <a:pt x="30" y="532"/>
                  </a:cubicBezTo>
                  <a:cubicBezTo>
                    <a:pt x="30" y="532"/>
                    <a:pt x="30" y="532"/>
                    <a:pt x="30" y="532"/>
                  </a:cubicBezTo>
                  <a:cubicBezTo>
                    <a:pt x="29" y="532"/>
                    <a:pt x="27" y="532"/>
                    <a:pt x="26" y="532"/>
                  </a:cubicBezTo>
                  <a:cubicBezTo>
                    <a:pt x="27" y="533"/>
                    <a:pt x="28" y="535"/>
                    <a:pt x="29" y="537"/>
                  </a:cubicBezTo>
                  <a:cubicBezTo>
                    <a:pt x="32" y="543"/>
                    <a:pt x="40" y="547"/>
                    <a:pt x="44" y="550"/>
                  </a:cubicBezTo>
                  <a:cubicBezTo>
                    <a:pt x="47" y="552"/>
                    <a:pt x="51" y="552"/>
                    <a:pt x="56" y="552"/>
                  </a:cubicBezTo>
                  <a:cubicBezTo>
                    <a:pt x="59" y="552"/>
                    <a:pt x="62" y="552"/>
                    <a:pt x="65" y="552"/>
                  </a:cubicBezTo>
                  <a:cubicBezTo>
                    <a:pt x="74" y="552"/>
                    <a:pt x="82" y="551"/>
                    <a:pt x="91" y="551"/>
                  </a:cubicBezTo>
                  <a:cubicBezTo>
                    <a:pt x="100" y="551"/>
                    <a:pt x="105" y="550"/>
                    <a:pt x="111" y="547"/>
                  </a:cubicBezTo>
                  <a:cubicBezTo>
                    <a:pt x="116" y="545"/>
                    <a:pt x="126" y="544"/>
                    <a:pt x="131" y="543"/>
                  </a:cubicBezTo>
                  <a:cubicBezTo>
                    <a:pt x="141" y="540"/>
                    <a:pt x="148" y="539"/>
                    <a:pt x="158" y="535"/>
                  </a:cubicBezTo>
                  <a:cubicBezTo>
                    <a:pt x="167" y="532"/>
                    <a:pt x="173" y="532"/>
                    <a:pt x="183" y="532"/>
                  </a:cubicBezTo>
                  <a:cubicBezTo>
                    <a:pt x="193" y="532"/>
                    <a:pt x="198" y="529"/>
                    <a:pt x="205" y="529"/>
                  </a:cubicBezTo>
                  <a:cubicBezTo>
                    <a:pt x="217" y="529"/>
                    <a:pt x="225" y="534"/>
                    <a:pt x="231" y="544"/>
                  </a:cubicBezTo>
                  <a:cubicBezTo>
                    <a:pt x="235" y="551"/>
                    <a:pt x="238" y="556"/>
                    <a:pt x="244" y="564"/>
                  </a:cubicBezTo>
                  <a:cubicBezTo>
                    <a:pt x="247" y="567"/>
                    <a:pt x="271" y="570"/>
                    <a:pt x="275" y="570"/>
                  </a:cubicBezTo>
                  <a:cubicBezTo>
                    <a:pt x="284" y="570"/>
                    <a:pt x="295" y="567"/>
                    <a:pt x="302" y="560"/>
                  </a:cubicBezTo>
                  <a:cubicBezTo>
                    <a:pt x="308" y="554"/>
                    <a:pt x="308" y="552"/>
                    <a:pt x="319" y="552"/>
                  </a:cubicBezTo>
                  <a:cubicBezTo>
                    <a:pt x="326" y="552"/>
                    <a:pt x="336" y="559"/>
                    <a:pt x="341" y="562"/>
                  </a:cubicBezTo>
                  <a:cubicBezTo>
                    <a:pt x="348" y="568"/>
                    <a:pt x="351" y="578"/>
                    <a:pt x="357" y="584"/>
                  </a:cubicBezTo>
                  <a:cubicBezTo>
                    <a:pt x="365" y="592"/>
                    <a:pt x="366" y="600"/>
                    <a:pt x="375" y="602"/>
                  </a:cubicBezTo>
                  <a:cubicBezTo>
                    <a:pt x="382" y="604"/>
                    <a:pt x="388" y="606"/>
                    <a:pt x="394" y="606"/>
                  </a:cubicBezTo>
                  <a:cubicBezTo>
                    <a:pt x="395" y="606"/>
                    <a:pt x="397" y="605"/>
                    <a:pt x="399" y="605"/>
                  </a:cubicBezTo>
                  <a:cubicBezTo>
                    <a:pt x="408" y="603"/>
                    <a:pt x="415" y="605"/>
                    <a:pt x="423" y="602"/>
                  </a:cubicBezTo>
                  <a:cubicBezTo>
                    <a:pt x="425" y="602"/>
                    <a:pt x="428" y="602"/>
                    <a:pt x="431" y="602"/>
                  </a:cubicBezTo>
                  <a:cubicBezTo>
                    <a:pt x="436" y="602"/>
                    <a:pt x="442" y="602"/>
                    <a:pt x="446" y="602"/>
                  </a:cubicBezTo>
                  <a:cubicBezTo>
                    <a:pt x="454" y="602"/>
                    <a:pt x="460" y="598"/>
                    <a:pt x="466" y="595"/>
                  </a:cubicBezTo>
                  <a:cubicBezTo>
                    <a:pt x="473" y="591"/>
                    <a:pt x="476" y="588"/>
                    <a:pt x="480" y="581"/>
                  </a:cubicBezTo>
                  <a:cubicBezTo>
                    <a:pt x="484" y="573"/>
                    <a:pt x="486" y="571"/>
                    <a:pt x="491" y="565"/>
                  </a:cubicBezTo>
                  <a:cubicBezTo>
                    <a:pt x="496" y="560"/>
                    <a:pt x="503" y="559"/>
                    <a:pt x="513" y="559"/>
                  </a:cubicBezTo>
                  <a:cubicBezTo>
                    <a:pt x="520" y="559"/>
                    <a:pt x="528" y="557"/>
                    <a:pt x="535" y="557"/>
                  </a:cubicBezTo>
                  <a:cubicBezTo>
                    <a:pt x="536" y="557"/>
                    <a:pt x="536" y="557"/>
                    <a:pt x="536" y="557"/>
                  </a:cubicBezTo>
                  <a:cubicBezTo>
                    <a:pt x="536" y="557"/>
                    <a:pt x="536" y="557"/>
                    <a:pt x="535" y="557"/>
                  </a:cubicBezTo>
                  <a:cubicBezTo>
                    <a:pt x="537" y="551"/>
                    <a:pt x="537" y="551"/>
                    <a:pt x="537" y="551"/>
                  </a:cubicBezTo>
                  <a:cubicBezTo>
                    <a:pt x="538" y="539"/>
                    <a:pt x="538" y="539"/>
                    <a:pt x="538" y="539"/>
                  </a:cubicBezTo>
                  <a:cubicBezTo>
                    <a:pt x="537" y="534"/>
                    <a:pt x="534" y="530"/>
                    <a:pt x="534" y="525"/>
                  </a:cubicBezTo>
                  <a:cubicBezTo>
                    <a:pt x="534" y="524"/>
                    <a:pt x="534" y="523"/>
                    <a:pt x="534" y="522"/>
                  </a:cubicBezTo>
                  <a:cubicBezTo>
                    <a:pt x="533" y="520"/>
                    <a:pt x="533" y="520"/>
                    <a:pt x="533" y="520"/>
                  </a:cubicBezTo>
                  <a:cubicBezTo>
                    <a:pt x="529" y="495"/>
                    <a:pt x="529" y="495"/>
                    <a:pt x="529" y="495"/>
                  </a:cubicBezTo>
                  <a:cubicBezTo>
                    <a:pt x="528" y="494"/>
                    <a:pt x="527" y="492"/>
                    <a:pt x="526" y="490"/>
                  </a:cubicBezTo>
                  <a:cubicBezTo>
                    <a:pt x="523" y="483"/>
                    <a:pt x="517" y="476"/>
                    <a:pt x="513" y="467"/>
                  </a:cubicBezTo>
                  <a:cubicBezTo>
                    <a:pt x="513" y="462"/>
                    <a:pt x="508" y="449"/>
                    <a:pt x="507" y="445"/>
                  </a:cubicBezTo>
                  <a:cubicBezTo>
                    <a:pt x="507" y="445"/>
                    <a:pt x="507" y="445"/>
                    <a:pt x="507" y="445"/>
                  </a:cubicBezTo>
                  <a:cubicBezTo>
                    <a:pt x="506" y="441"/>
                    <a:pt x="504" y="432"/>
                    <a:pt x="504" y="426"/>
                  </a:cubicBezTo>
                  <a:cubicBezTo>
                    <a:pt x="504" y="426"/>
                    <a:pt x="504" y="426"/>
                    <a:pt x="504" y="426"/>
                  </a:cubicBezTo>
                  <a:cubicBezTo>
                    <a:pt x="504" y="426"/>
                    <a:pt x="504" y="426"/>
                    <a:pt x="504" y="426"/>
                  </a:cubicBezTo>
                  <a:cubicBezTo>
                    <a:pt x="504" y="426"/>
                    <a:pt x="504" y="426"/>
                    <a:pt x="504" y="426"/>
                  </a:cubicBezTo>
                  <a:cubicBezTo>
                    <a:pt x="504" y="417"/>
                    <a:pt x="508" y="415"/>
                    <a:pt x="509" y="409"/>
                  </a:cubicBezTo>
                  <a:cubicBezTo>
                    <a:pt x="510" y="408"/>
                    <a:pt x="510" y="406"/>
                    <a:pt x="510" y="405"/>
                  </a:cubicBezTo>
                  <a:cubicBezTo>
                    <a:pt x="510" y="399"/>
                    <a:pt x="508" y="392"/>
                    <a:pt x="506" y="387"/>
                  </a:cubicBezTo>
                  <a:cubicBezTo>
                    <a:pt x="503" y="381"/>
                    <a:pt x="495" y="374"/>
                    <a:pt x="495" y="367"/>
                  </a:cubicBezTo>
                  <a:cubicBezTo>
                    <a:pt x="495" y="363"/>
                    <a:pt x="493" y="357"/>
                    <a:pt x="493" y="352"/>
                  </a:cubicBezTo>
                  <a:cubicBezTo>
                    <a:pt x="493" y="350"/>
                    <a:pt x="493" y="349"/>
                    <a:pt x="494" y="347"/>
                  </a:cubicBezTo>
                  <a:cubicBezTo>
                    <a:pt x="498" y="340"/>
                    <a:pt x="502" y="337"/>
                    <a:pt x="502" y="327"/>
                  </a:cubicBezTo>
                  <a:cubicBezTo>
                    <a:pt x="502" y="326"/>
                    <a:pt x="502" y="326"/>
                    <a:pt x="502" y="325"/>
                  </a:cubicBezTo>
                  <a:cubicBezTo>
                    <a:pt x="502" y="325"/>
                    <a:pt x="502" y="324"/>
                    <a:pt x="502" y="324"/>
                  </a:cubicBezTo>
                  <a:cubicBezTo>
                    <a:pt x="502" y="318"/>
                    <a:pt x="502" y="311"/>
                    <a:pt x="504" y="306"/>
                  </a:cubicBezTo>
                  <a:cubicBezTo>
                    <a:pt x="506" y="303"/>
                    <a:pt x="510" y="296"/>
                    <a:pt x="515" y="294"/>
                  </a:cubicBezTo>
                  <a:cubicBezTo>
                    <a:pt x="515" y="293"/>
                    <a:pt x="515" y="293"/>
                    <a:pt x="516" y="293"/>
                  </a:cubicBezTo>
                  <a:cubicBezTo>
                    <a:pt x="520" y="292"/>
                    <a:pt x="533" y="291"/>
                    <a:pt x="535" y="288"/>
                  </a:cubicBezTo>
                  <a:cubicBezTo>
                    <a:pt x="535" y="288"/>
                    <a:pt x="536" y="287"/>
                    <a:pt x="536" y="287"/>
                  </a:cubicBezTo>
                  <a:cubicBezTo>
                    <a:pt x="540" y="283"/>
                    <a:pt x="549" y="273"/>
                    <a:pt x="549" y="270"/>
                  </a:cubicBezTo>
                  <a:cubicBezTo>
                    <a:pt x="549" y="263"/>
                    <a:pt x="546" y="259"/>
                    <a:pt x="545" y="255"/>
                  </a:cubicBezTo>
                  <a:cubicBezTo>
                    <a:pt x="545" y="254"/>
                    <a:pt x="544" y="254"/>
                    <a:pt x="544" y="253"/>
                  </a:cubicBezTo>
                  <a:cubicBezTo>
                    <a:pt x="544" y="253"/>
                    <a:pt x="544" y="253"/>
                    <a:pt x="544" y="253"/>
                  </a:cubicBezTo>
                  <a:cubicBezTo>
                    <a:pt x="542" y="245"/>
                    <a:pt x="538" y="246"/>
                    <a:pt x="535" y="240"/>
                  </a:cubicBezTo>
                  <a:cubicBezTo>
                    <a:pt x="535" y="240"/>
                    <a:pt x="535" y="240"/>
                    <a:pt x="535" y="240"/>
                  </a:cubicBezTo>
                  <a:cubicBezTo>
                    <a:pt x="533" y="235"/>
                    <a:pt x="528" y="231"/>
                    <a:pt x="526" y="223"/>
                  </a:cubicBezTo>
                  <a:cubicBezTo>
                    <a:pt x="525" y="218"/>
                    <a:pt x="523" y="208"/>
                    <a:pt x="526" y="203"/>
                  </a:cubicBezTo>
                  <a:cubicBezTo>
                    <a:pt x="529" y="197"/>
                    <a:pt x="533" y="190"/>
                    <a:pt x="535" y="184"/>
                  </a:cubicBezTo>
                  <a:cubicBezTo>
                    <a:pt x="535" y="184"/>
                    <a:pt x="535" y="184"/>
                    <a:pt x="535" y="184"/>
                  </a:cubicBezTo>
                  <a:cubicBezTo>
                    <a:pt x="537" y="176"/>
                    <a:pt x="537" y="171"/>
                    <a:pt x="539" y="163"/>
                  </a:cubicBezTo>
                  <a:cubicBezTo>
                    <a:pt x="539" y="162"/>
                    <a:pt x="540" y="161"/>
                    <a:pt x="540" y="159"/>
                  </a:cubicBezTo>
                  <a:cubicBezTo>
                    <a:pt x="540" y="154"/>
                    <a:pt x="538" y="147"/>
                    <a:pt x="532" y="147"/>
                  </a:cubicBezTo>
                  <a:cubicBezTo>
                    <a:pt x="531" y="147"/>
                    <a:pt x="531" y="147"/>
                    <a:pt x="530" y="147"/>
                  </a:cubicBezTo>
                  <a:cubicBezTo>
                    <a:pt x="523" y="149"/>
                    <a:pt x="525" y="152"/>
                    <a:pt x="521" y="158"/>
                  </a:cubicBezTo>
                  <a:cubicBezTo>
                    <a:pt x="520" y="160"/>
                    <a:pt x="515" y="165"/>
                    <a:pt x="511" y="165"/>
                  </a:cubicBezTo>
                  <a:cubicBezTo>
                    <a:pt x="509" y="165"/>
                    <a:pt x="508" y="164"/>
                    <a:pt x="507" y="160"/>
                  </a:cubicBezTo>
                  <a:cubicBezTo>
                    <a:pt x="507" y="159"/>
                    <a:pt x="507" y="159"/>
                    <a:pt x="507" y="158"/>
                  </a:cubicBezTo>
                  <a:cubicBezTo>
                    <a:pt x="507" y="152"/>
                    <a:pt x="511" y="150"/>
                    <a:pt x="511" y="146"/>
                  </a:cubicBezTo>
                  <a:cubicBezTo>
                    <a:pt x="511" y="146"/>
                    <a:pt x="511" y="145"/>
                    <a:pt x="511" y="145"/>
                  </a:cubicBezTo>
                  <a:cubicBezTo>
                    <a:pt x="509" y="137"/>
                    <a:pt x="511" y="128"/>
                    <a:pt x="503" y="128"/>
                  </a:cubicBezTo>
                  <a:cubicBezTo>
                    <a:pt x="502" y="128"/>
                    <a:pt x="501" y="128"/>
                    <a:pt x="499" y="128"/>
                  </a:cubicBezTo>
                  <a:cubicBezTo>
                    <a:pt x="499" y="128"/>
                    <a:pt x="499" y="128"/>
                    <a:pt x="499" y="128"/>
                  </a:cubicBezTo>
                  <a:cubicBezTo>
                    <a:pt x="491" y="130"/>
                    <a:pt x="489" y="135"/>
                    <a:pt x="479" y="135"/>
                  </a:cubicBezTo>
                  <a:cubicBezTo>
                    <a:pt x="470" y="135"/>
                    <a:pt x="461" y="135"/>
                    <a:pt x="451" y="135"/>
                  </a:cubicBezTo>
                  <a:cubicBezTo>
                    <a:pt x="441" y="135"/>
                    <a:pt x="441" y="133"/>
                    <a:pt x="432" y="127"/>
                  </a:cubicBezTo>
                  <a:cubicBezTo>
                    <a:pt x="432" y="127"/>
                    <a:pt x="432" y="127"/>
                    <a:pt x="432" y="127"/>
                  </a:cubicBezTo>
                  <a:cubicBezTo>
                    <a:pt x="427" y="123"/>
                    <a:pt x="419" y="121"/>
                    <a:pt x="417" y="114"/>
                  </a:cubicBezTo>
                  <a:cubicBezTo>
                    <a:pt x="414" y="108"/>
                    <a:pt x="412" y="100"/>
                    <a:pt x="412" y="93"/>
                  </a:cubicBezTo>
                  <a:cubicBezTo>
                    <a:pt x="412" y="84"/>
                    <a:pt x="409" y="77"/>
                    <a:pt x="409" y="66"/>
                  </a:cubicBezTo>
                  <a:cubicBezTo>
                    <a:pt x="409" y="66"/>
                    <a:pt x="409" y="66"/>
                    <a:pt x="409" y="66"/>
                  </a:cubicBezTo>
                  <a:cubicBezTo>
                    <a:pt x="409" y="66"/>
                    <a:pt x="409" y="66"/>
                    <a:pt x="409" y="66"/>
                  </a:cubicBezTo>
                  <a:cubicBezTo>
                    <a:pt x="409" y="57"/>
                    <a:pt x="411" y="55"/>
                    <a:pt x="419" y="53"/>
                  </a:cubicBezTo>
                  <a:cubicBezTo>
                    <a:pt x="426" y="52"/>
                    <a:pt x="434" y="47"/>
                    <a:pt x="436" y="39"/>
                  </a:cubicBezTo>
                  <a:cubicBezTo>
                    <a:pt x="436" y="39"/>
                    <a:pt x="436" y="39"/>
                    <a:pt x="436" y="39"/>
                  </a:cubicBezTo>
                  <a:cubicBezTo>
                    <a:pt x="436" y="37"/>
                    <a:pt x="437" y="36"/>
                    <a:pt x="437" y="35"/>
                  </a:cubicBezTo>
                  <a:cubicBezTo>
                    <a:pt x="437" y="30"/>
                    <a:pt x="434" y="26"/>
                    <a:pt x="430" y="22"/>
                  </a:cubicBezTo>
                  <a:cubicBezTo>
                    <a:pt x="430" y="22"/>
                    <a:pt x="430" y="22"/>
                    <a:pt x="430" y="22"/>
                  </a:cubicBezTo>
                  <a:cubicBezTo>
                    <a:pt x="426" y="19"/>
                    <a:pt x="422" y="13"/>
                    <a:pt x="415" y="11"/>
                  </a:cubicBezTo>
                  <a:cubicBezTo>
                    <a:pt x="415" y="11"/>
                    <a:pt x="415" y="11"/>
                    <a:pt x="415" y="11"/>
                  </a:cubicBezTo>
                  <a:cubicBezTo>
                    <a:pt x="409" y="8"/>
                    <a:pt x="404" y="5"/>
                    <a:pt x="398" y="3"/>
                  </a:cubicBezTo>
                  <a:cubicBezTo>
                    <a:pt x="397" y="3"/>
                    <a:pt x="397" y="3"/>
                    <a:pt x="397" y="3"/>
                  </a:cubicBezTo>
                  <a:cubicBezTo>
                    <a:pt x="382" y="0"/>
                    <a:pt x="382" y="0"/>
                    <a:pt x="382" y="0"/>
                  </a:cubicBezTo>
                  <a:cubicBezTo>
                    <a:pt x="381" y="0"/>
                    <a:pt x="380" y="0"/>
                    <a:pt x="380" y="0"/>
                  </a:cubicBezTo>
                </a:path>
              </a:pathLst>
            </a:custGeom>
            <a:solidFill>
              <a:srgbClr val="DAE3F3"/>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2" name="Freeform 310"/>
            <p:cNvSpPr>
              <a:spLocks/>
            </p:cNvSpPr>
            <p:nvPr/>
          </p:nvSpPr>
          <p:spPr bwMode="auto">
            <a:xfrm>
              <a:off x="4947916" y="3547689"/>
              <a:ext cx="663282" cy="794487"/>
            </a:xfrm>
            <a:custGeom>
              <a:avLst/>
              <a:gdLst>
                <a:gd name="T0" fmla="*/ 75 w 518"/>
                <a:gd name="T1" fmla="*/ 8 h 599"/>
                <a:gd name="T2" fmla="*/ 57 w 518"/>
                <a:gd name="T3" fmla="*/ 29 h 599"/>
                <a:gd name="T4" fmla="*/ 9 w 518"/>
                <a:gd name="T5" fmla="*/ 42 h 599"/>
                <a:gd name="T6" fmla="*/ 17 w 518"/>
                <a:gd name="T7" fmla="*/ 52 h 599"/>
                <a:gd name="T8" fmla="*/ 32 w 518"/>
                <a:gd name="T9" fmla="*/ 63 h 599"/>
                <a:gd name="T10" fmla="*/ 38 w 518"/>
                <a:gd name="T11" fmla="*/ 80 h 599"/>
                <a:gd name="T12" fmla="*/ 14 w 518"/>
                <a:gd name="T13" fmla="*/ 134 h 599"/>
                <a:gd name="T14" fmla="*/ 34 w 518"/>
                <a:gd name="T15" fmla="*/ 168 h 599"/>
                <a:gd name="T16" fmla="*/ 101 w 518"/>
                <a:gd name="T17" fmla="*/ 169 h 599"/>
                <a:gd name="T18" fmla="*/ 113 w 518"/>
                <a:gd name="T19" fmla="*/ 186 h 599"/>
                <a:gd name="T20" fmla="*/ 109 w 518"/>
                <a:gd name="T21" fmla="*/ 201 h 599"/>
                <a:gd name="T22" fmla="*/ 132 w 518"/>
                <a:gd name="T23" fmla="*/ 188 h 599"/>
                <a:gd name="T24" fmla="*/ 141 w 518"/>
                <a:gd name="T25" fmla="*/ 204 h 599"/>
                <a:gd name="T26" fmla="*/ 128 w 518"/>
                <a:gd name="T27" fmla="*/ 244 h 599"/>
                <a:gd name="T28" fmla="*/ 137 w 518"/>
                <a:gd name="T29" fmla="*/ 281 h 599"/>
                <a:gd name="T30" fmla="*/ 147 w 518"/>
                <a:gd name="T31" fmla="*/ 296 h 599"/>
                <a:gd name="T32" fmla="*/ 151 w 518"/>
                <a:gd name="T33" fmla="*/ 311 h 599"/>
                <a:gd name="T34" fmla="*/ 118 w 518"/>
                <a:gd name="T35" fmla="*/ 334 h 599"/>
                <a:gd name="T36" fmla="*/ 104 w 518"/>
                <a:gd name="T37" fmla="*/ 365 h 599"/>
                <a:gd name="T38" fmla="*/ 104 w 518"/>
                <a:gd name="T39" fmla="*/ 368 h 599"/>
                <a:gd name="T40" fmla="*/ 95 w 518"/>
                <a:gd name="T41" fmla="*/ 393 h 599"/>
                <a:gd name="T42" fmla="*/ 112 w 518"/>
                <a:gd name="T43" fmla="*/ 446 h 599"/>
                <a:gd name="T44" fmla="*/ 106 w 518"/>
                <a:gd name="T45" fmla="*/ 467 h 599"/>
                <a:gd name="T46" fmla="*/ 115 w 518"/>
                <a:gd name="T47" fmla="*/ 506 h 599"/>
                <a:gd name="T48" fmla="*/ 133 w 518"/>
                <a:gd name="T49" fmla="*/ 545 h 599"/>
                <a:gd name="T50" fmla="*/ 140 w 518"/>
                <a:gd name="T51" fmla="*/ 580 h 599"/>
                <a:gd name="T52" fmla="*/ 143 w 518"/>
                <a:gd name="T53" fmla="*/ 599 h 599"/>
                <a:gd name="T54" fmla="*/ 162 w 518"/>
                <a:gd name="T55" fmla="*/ 590 h 599"/>
                <a:gd name="T56" fmla="*/ 176 w 518"/>
                <a:gd name="T57" fmla="*/ 590 h 599"/>
                <a:gd name="T58" fmla="*/ 195 w 518"/>
                <a:gd name="T59" fmla="*/ 573 h 599"/>
                <a:gd name="T60" fmla="*/ 230 w 518"/>
                <a:gd name="T61" fmla="*/ 555 h 599"/>
                <a:gd name="T62" fmla="*/ 263 w 518"/>
                <a:gd name="T63" fmla="*/ 513 h 599"/>
                <a:gd name="T64" fmla="*/ 316 w 518"/>
                <a:gd name="T65" fmla="*/ 456 h 599"/>
                <a:gd name="T66" fmla="*/ 378 w 518"/>
                <a:gd name="T67" fmla="*/ 396 h 599"/>
                <a:gd name="T68" fmla="*/ 429 w 518"/>
                <a:gd name="T69" fmla="*/ 378 h 599"/>
                <a:gd name="T70" fmla="*/ 471 w 518"/>
                <a:gd name="T71" fmla="*/ 370 h 599"/>
                <a:gd name="T72" fmla="*/ 495 w 518"/>
                <a:gd name="T73" fmla="*/ 363 h 599"/>
                <a:gd name="T74" fmla="*/ 498 w 518"/>
                <a:gd name="T75" fmla="*/ 361 h 599"/>
                <a:gd name="T76" fmla="*/ 498 w 518"/>
                <a:gd name="T77" fmla="*/ 307 h 599"/>
                <a:gd name="T78" fmla="*/ 496 w 518"/>
                <a:gd name="T79" fmla="*/ 272 h 599"/>
                <a:gd name="T80" fmla="*/ 456 w 518"/>
                <a:gd name="T81" fmla="*/ 221 h 599"/>
                <a:gd name="T82" fmla="*/ 423 w 518"/>
                <a:gd name="T83" fmla="*/ 204 h 599"/>
                <a:gd name="T84" fmla="*/ 421 w 518"/>
                <a:gd name="T85" fmla="*/ 204 h 599"/>
                <a:gd name="T86" fmla="*/ 381 w 518"/>
                <a:gd name="T87" fmla="*/ 222 h 599"/>
                <a:gd name="T88" fmla="*/ 325 w 518"/>
                <a:gd name="T89" fmla="*/ 197 h 599"/>
                <a:gd name="T90" fmla="*/ 295 w 518"/>
                <a:gd name="T91" fmla="*/ 179 h 599"/>
                <a:gd name="T92" fmla="*/ 274 w 518"/>
                <a:gd name="T93" fmla="*/ 173 h 599"/>
                <a:gd name="T94" fmla="*/ 224 w 518"/>
                <a:gd name="T95" fmla="*/ 134 h 599"/>
                <a:gd name="T96" fmla="*/ 242 w 518"/>
                <a:gd name="T97" fmla="*/ 112 h 599"/>
                <a:gd name="T98" fmla="*/ 246 w 518"/>
                <a:gd name="T99" fmla="*/ 89 h 599"/>
                <a:gd name="T100" fmla="*/ 225 w 518"/>
                <a:gd name="T101" fmla="*/ 41 h 599"/>
                <a:gd name="T102" fmla="*/ 226 w 518"/>
                <a:gd name="T103" fmla="*/ 27 h 599"/>
                <a:gd name="T104" fmla="*/ 198 w 518"/>
                <a:gd name="T105" fmla="*/ 18 h 599"/>
                <a:gd name="T106" fmla="*/ 190 w 518"/>
                <a:gd name="T107" fmla="*/ 19 h 599"/>
                <a:gd name="T108" fmla="*/ 173 w 518"/>
                <a:gd name="T109" fmla="*/ 21 h 599"/>
                <a:gd name="T110" fmla="*/ 159 w 518"/>
                <a:gd name="T111" fmla="*/ 23 h 599"/>
                <a:gd name="T112" fmla="*/ 137 w 518"/>
                <a:gd name="T113" fmla="*/ 29 h 599"/>
                <a:gd name="T114" fmla="*/ 125 w 518"/>
                <a:gd name="T115" fmla="*/ 25 h 599"/>
                <a:gd name="T116" fmla="*/ 116 w 518"/>
                <a:gd name="T117" fmla="*/ 16 h 599"/>
                <a:gd name="T118" fmla="*/ 104 w 518"/>
                <a:gd name="T119" fmla="*/ 1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8" h="599">
                  <a:moveTo>
                    <a:pt x="86" y="0"/>
                  </a:moveTo>
                  <a:cubicBezTo>
                    <a:pt x="80" y="0"/>
                    <a:pt x="80" y="0"/>
                    <a:pt x="80" y="0"/>
                  </a:cubicBezTo>
                  <a:cubicBezTo>
                    <a:pt x="78" y="1"/>
                    <a:pt x="76" y="3"/>
                    <a:pt x="75" y="8"/>
                  </a:cubicBezTo>
                  <a:cubicBezTo>
                    <a:pt x="74" y="12"/>
                    <a:pt x="73" y="15"/>
                    <a:pt x="72" y="17"/>
                  </a:cubicBezTo>
                  <a:cubicBezTo>
                    <a:pt x="71" y="24"/>
                    <a:pt x="71" y="24"/>
                    <a:pt x="71" y="24"/>
                  </a:cubicBezTo>
                  <a:cubicBezTo>
                    <a:pt x="57" y="29"/>
                    <a:pt x="57" y="29"/>
                    <a:pt x="57" y="29"/>
                  </a:cubicBezTo>
                  <a:cubicBezTo>
                    <a:pt x="34" y="34"/>
                    <a:pt x="34" y="34"/>
                    <a:pt x="34" y="34"/>
                  </a:cubicBezTo>
                  <a:cubicBezTo>
                    <a:pt x="23" y="38"/>
                    <a:pt x="23" y="38"/>
                    <a:pt x="23" y="38"/>
                  </a:cubicBezTo>
                  <a:cubicBezTo>
                    <a:pt x="19" y="40"/>
                    <a:pt x="15" y="41"/>
                    <a:pt x="9" y="42"/>
                  </a:cubicBezTo>
                  <a:cubicBezTo>
                    <a:pt x="9" y="42"/>
                    <a:pt x="9" y="42"/>
                    <a:pt x="9" y="42"/>
                  </a:cubicBezTo>
                  <a:cubicBezTo>
                    <a:pt x="0" y="44"/>
                    <a:pt x="0" y="44"/>
                    <a:pt x="0" y="44"/>
                  </a:cubicBezTo>
                  <a:cubicBezTo>
                    <a:pt x="6" y="46"/>
                    <a:pt x="11" y="49"/>
                    <a:pt x="17" y="52"/>
                  </a:cubicBezTo>
                  <a:cubicBezTo>
                    <a:pt x="17" y="52"/>
                    <a:pt x="17" y="52"/>
                    <a:pt x="17" y="52"/>
                  </a:cubicBezTo>
                  <a:cubicBezTo>
                    <a:pt x="24" y="54"/>
                    <a:pt x="28" y="60"/>
                    <a:pt x="32" y="63"/>
                  </a:cubicBezTo>
                  <a:cubicBezTo>
                    <a:pt x="32" y="63"/>
                    <a:pt x="32" y="63"/>
                    <a:pt x="32" y="63"/>
                  </a:cubicBezTo>
                  <a:cubicBezTo>
                    <a:pt x="36" y="67"/>
                    <a:pt x="39" y="71"/>
                    <a:pt x="39" y="76"/>
                  </a:cubicBezTo>
                  <a:cubicBezTo>
                    <a:pt x="39" y="77"/>
                    <a:pt x="38" y="78"/>
                    <a:pt x="38" y="80"/>
                  </a:cubicBezTo>
                  <a:cubicBezTo>
                    <a:pt x="38" y="80"/>
                    <a:pt x="38" y="80"/>
                    <a:pt x="38" y="80"/>
                  </a:cubicBezTo>
                  <a:cubicBezTo>
                    <a:pt x="36" y="88"/>
                    <a:pt x="28" y="93"/>
                    <a:pt x="21" y="94"/>
                  </a:cubicBezTo>
                  <a:cubicBezTo>
                    <a:pt x="13" y="96"/>
                    <a:pt x="11" y="98"/>
                    <a:pt x="11" y="107"/>
                  </a:cubicBezTo>
                  <a:cubicBezTo>
                    <a:pt x="11" y="118"/>
                    <a:pt x="14" y="125"/>
                    <a:pt x="14" y="134"/>
                  </a:cubicBezTo>
                  <a:cubicBezTo>
                    <a:pt x="14" y="141"/>
                    <a:pt x="16" y="149"/>
                    <a:pt x="19" y="155"/>
                  </a:cubicBezTo>
                  <a:cubicBezTo>
                    <a:pt x="21" y="162"/>
                    <a:pt x="29" y="164"/>
                    <a:pt x="34" y="168"/>
                  </a:cubicBezTo>
                  <a:cubicBezTo>
                    <a:pt x="34" y="168"/>
                    <a:pt x="34" y="168"/>
                    <a:pt x="34" y="168"/>
                  </a:cubicBezTo>
                  <a:cubicBezTo>
                    <a:pt x="43" y="174"/>
                    <a:pt x="43" y="176"/>
                    <a:pt x="53" y="176"/>
                  </a:cubicBezTo>
                  <a:cubicBezTo>
                    <a:pt x="62" y="176"/>
                    <a:pt x="72" y="176"/>
                    <a:pt x="81" y="176"/>
                  </a:cubicBezTo>
                  <a:cubicBezTo>
                    <a:pt x="91" y="176"/>
                    <a:pt x="93" y="171"/>
                    <a:pt x="101" y="169"/>
                  </a:cubicBezTo>
                  <a:cubicBezTo>
                    <a:pt x="101" y="169"/>
                    <a:pt x="101" y="169"/>
                    <a:pt x="101" y="169"/>
                  </a:cubicBezTo>
                  <a:cubicBezTo>
                    <a:pt x="103" y="169"/>
                    <a:pt x="104" y="169"/>
                    <a:pt x="105" y="169"/>
                  </a:cubicBezTo>
                  <a:cubicBezTo>
                    <a:pt x="113" y="169"/>
                    <a:pt x="111" y="178"/>
                    <a:pt x="113" y="186"/>
                  </a:cubicBezTo>
                  <a:cubicBezTo>
                    <a:pt x="113" y="186"/>
                    <a:pt x="113" y="187"/>
                    <a:pt x="113" y="187"/>
                  </a:cubicBezTo>
                  <a:cubicBezTo>
                    <a:pt x="113" y="191"/>
                    <a:pt x="109" y="193"/>
                    <a:pt x="109" y="199"/>
                  </a:cubicBezTo>
                  <a:cubicBezTo>
                    <a:pt x="109" y="200"/>
                    <a:pt x="109" y="200"/>
                    <a:pt x="109" y="201"/>
                  </a:cubicBezTo>
                  <a:cubicBezTo>
                    <a:pt x="110" y="205"/>
                    <a:pt x="111" y="206"/>
                    <a:pt x="113" y="206"/>
                  </a:cubicBezTo>
                  <a:cubicBezTo>
                    <a:pt x="117" y="206"/>
                    <a:pt x="122" y="201"/>
                    <a:pt x="123" y="199"/>
                  </a:cubicBezTo>
                  <a:cubicBezTo>
                    <a:pt x="127" y="193"/>
                    <a:pt x="125" y="190"/>
                    <a:pt x="132" y="188"/>
                  </a:cubicBezTo>
                  <a:cubicBezTo>
                    <a:pt x="133" y="188"/>
                    <a:pt x="133" y="188"/>
                    <a:pt x="134" y="188"/>
                  </a:cubicBezTo>
                  <a:cubicBezTo>
                    <a:pt x="140" y="188"/>
                    <a:pt x="142" y="195"/>
                    <a:pt x="142" y="200"/>
                  </a:cubicBezTo>
                  <a:cubicBezTo>
                    <a:pt x="142" y="202"/>
                    <a:pt x="141" y="203"/>
                    <a:pt x="141" y="204"/>
                  </a:cubicBezTo>
                  <a:cubicBezTo>
                    <a:pt x="139" y="212"/>
                    <a:pt x="139" y="217"/>
                    <a:pt x="137" y="225"/>
                  </a:cubicBezTo>
                  <a:cubicBezTo>
                    <a:pt x="137" y="225"/>
                    <a:pt x="137" y="225"/>
                    <a:pt x="137" y="225"/>
                  </a:cubicBezTo>
                  <a:cubicBezTo>
                    <a:pt x="135" y="231"/>
                    <a:pt x="131" y="238"/>
                    <a:pt x="128" y="244"/>
                  </a:cubicBezTo>
                  <a:cubicBezTo>
                    <a:pt x="125" y="249"/>
                    <a:pt x="127" y="259"/>
                    <a:pt x="128" y="264"/>
                  </a:cubicBezTo>
                  <a:cubicBezTo>
                    <a:pt x="130" y="272"/>
                    <a:pt x="135" y="276"/>
                    <a:pt x="137" y="281"/>
                  </a:cubicBezTo>
                  <a:cubicBezTo>
                    <a:pt x="137" y="281"/>
                    <a:pt x="137" y="281"/>
                    <a:pt x="137" y="281"/>
                  </a:cubicBezTo>
                  <a:cubicBezTo>
                    <a:pt x="140" y="287"/>
                    <a:pt x="144" y="286"/>
                    <a:pt x="146" y="294"/>
                  </a:cubicBezTo>
                  <a:cubicBezTo>
                    <a:pt x="146" y="294"/>
                    <a:pt x="146" y="294"/>
                    <a:pt x="146" y="294"/>
                  </a:cubicBezTo>
                  <a:cubicBezTo>
                    <a:pt x="146" y="295"/>
                    <a:pt x="147" y="295"/>
                    <a:pt x="147" y="296"/>
                  </a:cubicBezTo>
                  <a:cubicBezTo>
                    <a:pt x="148" y="300"/>
                    <a:pt x="151" y="304"/>
                    <a:pt x="151" y="311"/>
                  </a:cubicBezTo>
                  <a:cubicBezTo>
                    <a:pt x="151" y="311"/>
                    <a:pt x="151" y="311"/>
                    <a:pt x="151" y="311"/>
                  </a:cubicBezTo>
                  <a:cubicBezTo>
                    <a:pt x="151" y="311"/>
                    <a:pt x="151" y="311"/>
                    <a:pt x="151" y="311"/>
                  </a:cubicBezTo>
                  <a:cubicBezTo>
                    <a:pt x="151" y="314"/>
                    <a:pt x="142" y="324"/>
                    <a:pt x="138" y="328"/>
                  </a:cubicBezTo>
                  <a:cubicBezTo>
                    <a:pt x="138" y="328"/>
                    <a:pt x="137" y="329"/>
                    <a:pt x="137" y="329"/>
                  </a:cubicBezTo>
                  <a:cubicBezTo>
                    <a:pt x="135" y="332"/>
                    <a:pt x="122" y="333"/>
                    <a:pt x="118" y="334"/>
                  </a:cubicBezTo>
                  <a:cubicBezTo>
                    <a:pt x="117" y="334"/>
                    <a:pt x="117" y="334"/>
                    <a:pt x="117" y="335"/>
                  </a:cubicBezTo>
                  <a:cubicBezTo>
                    <a:pt x="112" y="337"/>
                    <a:pt x="108" y="344"/>
                    <a:pt x="106" y="347"/>
                  </a:cubicBezTo>
                  <a:cubicBezTo>
                    <a:pt x="104" y="352"/>
                    <a:pt x="104" y="359"/>
                    <a:pt x="104" y="365"/>
                  </a:cubicBezTo>
                  <a:cubicBezTo>
                    <a:pt x="104" y="365"/>
                    <a:pt x="104" y="366"/>
                    <a:pt x="104" y="366"/>
                  </a:cubicBezTo>
                  <a:cubicBezTo>
                    <a:pt x="104" y="367"/>
                    <a:pt x="104" y="367"/>
                    <a:pt x="104" y="368"/>
                  </a:cubicBezTo>
                  <a:cubicBezTo>
                    <a:pt x="104" y="368"/>
                    <a:pt x="104" y="368"/>
                    <a:pt x="104" y="368"/>
                  </a:cubicBezTo>
                  <a:cubicBezTo>
                    <a:pt x="104" y="368"/>
                    <a:pt x="104" y="368"/>
                    <a:pt x="104" y="368"/>
                  </a:cubicBezTo>
                  <a:cubicBezTo>
                    <a:pt x="104" y="378"/>
                    <a:pt x="100" y="381"/>
                    <a:pt x="96" y="388"/>
                  </a:cubicBezTo>
                  <a:cubicBezTo>
                    <a:pt x="95" y="390"/>
                    <a:pt x="95" y="391"/>
                    <a:pt x="95" y="393"/>
                  </a:cubicBezTo>
                  <a:cubicBezTo>
                    <a:pt x="95" y="398"/>
                    <a:pt x="97" y="404"/>
                    <a:pt x="97" y="408"/>
                  </a:cubicBezTo>
                  <a:cubicBezTo>
                    <a:pt x="97" y="415"/>
                    <a:pt x="105" y="422"/>
                    <a:pt x="108" y="428"/>
                  </a:cubicBezTo>
                  <a:cubicBezTo>
                    <a:pt x="110" y="433"/>
                    <a:pt x="112" y="440"/>
                    <a:pt x="112" y="446"/>
                  </a:cubicBezTo>
                  <a:cubicBezTo>
                    <a:pt x="112" y="447"/>
                    <a:pt x="112" y="449"/>
                    <a:pt x="111" y="450"/>
                  </a:cubicBezTo>
                  <a:cubicBezTo>
                    <a:pt x="110" y="456"/>
                    <a:pt x="106" y="458"/>
                    <a:pt x="106" y="467"/>
                  </a:cubicBezTo>
                  <a:cubicBezTo>
                    <a:pt x="106" y="467"/>
                    <a:pt x="106" y="467"/>
                    <a:pt x="106" y="467"/>
                  </a:cubicBezTo>
                  <a:cubicBezTo>
                    <a:pt x="106" y="473"/>
                    <a:pt x="108" y="482"/>
                    <a:pt x="109" y="486"/>
                  </a:cubicBezTo>
                  <a:cubicBezTo>
                    <a:pt x="109" y="486"/>
                    <a:pt x="109" y="486"/>
                    <a:pt x="109" y="486"/>
                  </a:cubicBezTo>
                  <a:cubicBezTo>
                    <a:pt x="115" y="506"/>
                    <a:pt x="115" y="506"/>
                    <a:pt x="115" y="506"/>
                  </a:cubicBezTo>
                  <a:cubicBezTo>
                    <a:pt x="131" y="535"/>
                    <a:pt x="131" y="535"/>
                    <a:pt x="131" y="535"/>
                  </a:cubicBezTo>
                  <a:cubicBezTo>
                    <a:pt x="131" y="536"/>
                    <a:pt x="131" y="536"/>
                    <a:pt x="131" y="536"/>
                  </a:cubicBezTo>
                  <a:cubicBezTo>
                    <a:pt x="132" y="538"/>
                    <a:pt x="133" y="541"/>
                    <a:pt x="133" y="545"/>
                  </a:cubicBezTo>
                  <a:cubicBezTo>
                    <a:pt x="133" y="553"/>
                    <a:pt x="135" y="557"/>
                    <a:pt x="136" y="563"/>
                  </a:cubicBezTo>
                  <a:cubicBezTo>
                    <a:pt x="140" y="578"/>
                    <a:pt x="140" y="578"/>
                    <a:pt x="140" y="578"/>
                  </a:cubicBezTo>
                  <a:cubicBezTo>
                    <a:pt x="140" y="580"/>
                    <a:pt x="140" y="580"/>
                    <a:pt x="140" y="580"/>
                  </a:cubicBezTo>
                  <a:cubicBezTo>
                    <a:pt x="140" y="581"/>
                    <a:pt x="140" y="581"/>
                    <a:pt x="140" y="582"/>
                  </a:cubicBezTo>
                  <a:cubicBezTo>
                    <a:pt x="140" y="585"/>
                    <a:pt x="141" y="596"/>
                    <a:pt x="138" y="598"/>
                  </a:cubicBezTo>
                  <a:cubicBezTo>
                    <a:pt x="140" y="599"/>
                    <a:pt x="141" y="599"/>
                    <a:pt x="143" y="599"/>
                  </a:cubicBezTo>
                  <a:cubicBezTo>
                    <a:pt x="143" y="599"/>
                    <a:pt x="144" y="599"/>
                    <a:pt x="146" y="599"/>
                  </a:cubicBezTo>
                  <a:cubicBezTo>
                    <a:pt x="151" y="599"/>
                    <a:pt x="153" y="598"/>
                    <a:pt x="157" y="594"/>
                  </a:cubicBezTo>
                  <a:cubicBezTo>
                    <a:pt x="159" y="591"/>
                    <a:pt x="160" y="590"/>
                    <a:pt x="162" y="590"/>
                  </a:cubicBezTo>
                  <a:cubicBezTo>
                    <a:pt x="162" y="590"/>
                    <a:pt x="163" y="590"/>
                    <a:pt x="164" y="591"/>
                  </a:cubicBezTo>
                  <a:cubicBezTo>
                    <a:pt x="166" y="591"/>
                    <a:pt x="168" y="591"/>
                    <a:pt x="171" y="591"/>
                  </a:cubicBezTo>
                  <a:cubicBezTo>
                    <a:pt x="173" y="591"/>
                    <a:pt x="175" y="591"/>
                    <a:pt x="176" y="590"/>
                  </a:cubicBezTo>
                  <a:cubicBezTo>
                    <a:pt x="178" y="587"/>
                    <a:pt x="182" y="585"/>
                    <a:pt x="184" y="583"/>
                  </a:cubicBezTo>
                  <a:cubicBezTo>
                    <a:pt x="187" y="580"/>
                    <a:pt x="189" y="577"/>
                    <a:pt x="193" y="574"/>
                  </a:cubicBezTo>
                  <a:cubicBezTo>
                    <a:pt x="194" y="574"/>
                    <a:pt x="194" y="573"/>
                    <a:pt x="195" y="573"/>
                  </a:cubicBezTo>
                  <a:cubicBezTo>
                    <a:pt x="196" y="571"/>
                    <a:pt x="202" y="560"/>
                    <a:pt x="203" y="560"/>
                  </a:cubicBezTo>
                  <a:cubicBezTo>
                    <a:pt x="208" y="556"/>
                    <a:pt x="213" y="553"/>
                    <a:pt x="220" y="553"/>
                  </a:cubicBezTo>
                  <a:cubicBezTo>
                    <a:pt x="223" y="553"/>
                    <a:pt x="226" y="554"/>
                    <a:pt x="230" y="555"/>
                  </a:cubicBezTo>
                  <a:cubicBezTo>
                    <a:pt x="234" y="556"/>
                    <a:pt x="237" y="556"/>
                    <a:pt x="240" y="556"/>
                  </a:cubicBezTo>
                  <a:cubicBezTo>
                    <a:pt x="249" y="556"/>
                    <a:pt x="241" y="547"/>
                    <a:pt x="244" y="535"/>
                  </a:cubicBezTo>
                  <a:cubicBezTo>
                    <a:pt x="248" y="521"/>
                    <a:pt x="259" y="521"/>
                    <a:pt x="263" y="513"/>
                  </a:cubicBezTo>
                  <a:cubicBezTo>
                    <a:pt x="266" y="505"/>
                    <a:pt x="276" y="499"/>
                    <a:pt x="283" y="496"/>
                  </a:cubicBezTo>
                  <a:cubicBezTo>
                    <a:pt x="290" y="493"/>
                    <a:pt x="299" y="488"/>
                    <a:pt x="301" y="478"/>
                  </a:cubicBezTo>
                  <a:cubicBezTo>
                    <a:pt x="304" y="465"/>
                    <a:pt x="310" y="468"/>
                    <a:pt x="316" y="456"/>
                  </a:cubicBezTo>
                  <a:cubicBezTo>
                    <a:pt x="322" y="444"/>
                    <a:pt x="331" y="445"/>
                    <a:pt x="334" y="432"/>
                  </a:cubicBezTo>
                  <a:cubicBezTo>
                    <a:pt x="335" y="427"/>
                    <a:pt x="341" y="409"/>
                    <a:pt x="348" y="405"/>
                  </a:cubicBezTo>
                  <a:cubicBezTo>
                    <a:pt x="359" y="400"/>
                    <a:pt x="366" y="396"/>
                    <a:pt x="378" y="396"/>
                  </a:cubicBezTo>
                  <a:cubicBezTo>
                    <a:pt x="390" y="396"/>
                    <a:pt x="395" y="395"/>
                    <a:pt x="405" y="391"/>
                  </a:cubicBezTo>
                  <a:cubicBezTo>
                    <a:pt x="411" y="388"/>
                    <a:pt x="418" y="378"/>
                    <a:pt x="427" y="378"/>
                  </a:cubicBezTo>
                  <a:cubicBezTo>
                    <a:pt x="428" y="378"/>
                    <a:pt x="428" y="378"/>
                    <a:pt x="429" y="378"/>
                  </a:cubicBezTo>
                  <a:cubicBezTo>
                    <a:pt x="430" y="378"/>
                    <a:pt x="430" y="378"/>
                    <a:pt x="430" y="378"/>
                  </a:cubicBezTo>
                  <a:cubicBezTo>
                    <a:pt x="443" y="375"/>
                    <a:pt x="451" y="375"/>
                    <a:pt x="463" y="372"/>
                  </a:cubicBezTo>
                  <a:cubicBezTo>
                    <a:pt x="466" y="372"/>
                    <a:pt x="468" y="371"/>
                    <a:pt x="471" y="370"/>
                  </a:cubicBezTo>
                  <a:cubicBezTo>
                    <a:pt x="473" y="370"/>
                    <a:pt x="498" y="365"/>
                    <a:pt x="498" y="361"/>
                  </a:cubicBezTo>
                  <a:cubicBezTo>
                    <a:pt x="498" y="361"/>
                    <a:pt x="498" y="361"/>
                    <a:pt x="498" y="361"/>
                  </a:cubicBezTo>
                  <a:cubicBezTo>
                    <a:pt x="495" y="363"/>
                    <a:pt x="495" y="363"/>
                    <a:pt x="495" y="363"/>
                  </a:cubicBezTo>
                  <a:cubicBezTo>
                    <a:pt x="495" y="363"/>
                    <a:pt x="495" y="363"/>
                    <a:pt x="495" y="363"/>
                  </a:cubicBezTo>
                  <a:cubicBezTo>
                    <a:pt x="495" y="363"/>
                    <a:pt x="495" y="363"/>
                    <a:pt x="495" y="363"/>
                  </a:cubicBezTo>
                  <a:cubicBezTo>
                    <a:pt x="496" y="362"/>
                    <a:pt x="497" y="361"/>
                    <a:pt x="498" y="361"/>
                  </a:cubicBezTo>
                  <a:cubicBezTo>
                    <a:pt x="498" y="350"/>
                    <a:pt x="493" y="342"/>
                    <a:pt x="491" y="332"/>
                  </a:cubicBezTo>
                  <a:cubicBezTo>
                    <a:pt x="490" y="328"/>
                    <a:pt x="489" y="323"/>
                    <a:pt x="489" y="319"/>
                  </a:cubicBezTo>
                  <a:cubicBezTo>
                    <a:pt x="489" y="313"/>
                    <a:pt x="491" y="308"/>
                    <a:pt x="498" y="307"/>
                  </a:cubicBezTo>
                  <a:cubicBezTo>
                    <a:pt x="502" y="306"/>
                    <a:pt x="518" y="301"/>
                    <a:pt x="518" y="293"/>
                  </a:cubicBezTo>
                  <a:cubicBezTo>
                    <a:pt x="518" y="291"/>
                    <a:pt x="517" y="289"/>
                    <a:pt x="514" y="287"/>
                  </a:cubicBezTo>
                  <a:cubicBezTo>
                    <a:pt x="508" y="281"/>
                    <a:pt x="500" y="280"/>
                    <a:pt x="496" y="272"/>
                  </a:cubicBezTo>
                  <a:cubicBezTo>
                    <a:pt x="492" y="265"/>
                    <a:pt x="495" y="245"/>
                    <a:pt x="492" y="241"/>
                  </a:cubicBezTo>
                  <a:cubicBezTo>
                    <a:pt x="491" y="239"/>
                    <a:pt x="489" y="236"/>
                    <a:pt x="487" y="234"/>
                  </a:cubicBezTo>
                  <a:cubicBezTo>
                    <a:pt x="480" y="231"/>
                    <a:pt x="466" y="224"/>
                    <a:pt x="456" y="221"/>
                  </a:cubicBezTo>
                  <a:cubicBezTo>
                    <a:pt x="444" y="218"/>
                    <a:pt x="438" y="212"/>
                    <a:pt x="429" y="205"/>
                  </a:cubicBezTo>
                  <a:cubicBezTo>
                    <a:pt x="429" y="205"/>
                    <a:pt x="429" y="205"/>
                    <a:pt x="429" y="205"/>
                  </a:cubicBezTo>
                  <a:cubicBezTo>
                    <a:pt x="427" y="204"/>
                    <a:pt x="425" y="204"/>
                    <a:pt x="423" y="204"/>
                  </a:cubicBezTo>
                  <a:cubicBezTo>
                    <a:pt x="423" y="204"/>
                    <a:pt x="422" y="204"/>
                    <a:pt x="422" y="203"/>
                  </a:cubicBezTo>
                  <a:cubicBezTo>
                    <a:pt x="422" y="204"/>
                    <a:pt x="421" y="204"/>
                    <a:pt x="421" y="204"/>
                  </a:cubicBezTo>
                  <a:cubicBezTo>
                    <a:pt x="421" y="204"/>
                    <a:pt x="421" y="204"/>
                    <a:pt x="421" y="204"/>
                  </a:cubicBezTo>
                  <a:cubicBezTo>
                    <a:pt x="417" y="203"/>
                    <a:pt x="414" y="202"/>
                    <a:pt x="411" y="202"/>
                  </a:cubicBezTo>
                  <a:cubicBezTo>
                    <a:pt x="406" y="202"/>
                    <a:pt x="402" y="204"/>
                    <a:pt x="398" y="209"/>
                  </a:cubicBezTo>
                  <a:cubicBezTo>
                    <a:pt x="393" y="215"/>
                    <a:pt x="389" y="222"/>
                    <a:pt x="381" y="222"/>
                  </a:cubicBezTo>
                  <a:cubicBezTo>
                    <a:pt x="374" y="222"/>
                    <a:pt x="369" y="222"/>
                    <a:pt x="360" y="219"/>
                  </a:cubicBezTo>
                  <a:cubicBezTo>
                    <a:pt x="352" y="217"/>
                    <a:pt x="347" y="216"/>
                    <a:pt x="341" y="210"/>
                  </a:cubicBezTo>
                  <a:cubicBezTo>
                    <a:pt x="336" y="205"/>
                    <a:pt x="332" y="201"/>
                    <a:pt x="325" y="197"/>
                  </a:cubicBezTo>
                  <a:cubicBezTo>
                    <a:pt x="318" y="194"/>
                    <a:pt x="323" y="194"/>
                    <a:pt x="318" y="188"/>
                  </a:cubicBezTo>
                  <a:cubicBezTo>
                    <a:pt x="315" y="187"/>
                    <a:pt x="313" y="185"/>
                    <a:pt x="310" y="185"/>
                  </a:cubicBezTo>
                  <a:cubicBezTo>
                    <a:pt x="302" y="183"/>
                    <a:pt x="298" y="181"/>
                    <a:pt x="295" y="179"/>
                  </a:cubicBezTo>
                  <a:cubicBezTo>
                    <a:pt x="294" y="179"/>
                    <a:pt x="294" y="180"/>
                    <a:pt x="293" y="180"/>
                  </a:cubicBezTo>
                  <a:cubicBezTo>
                    <a:pt x="292" y="180"/>
                    <a:pt x="292" y="179"/>
                    <a:pt x="292" y="179"/>
                  </a:cubicBezTo>
                  <a:cubicBezTo>
                    <a:pt x="284" y="178"/>
                    <a:pt x="281" y="177"/>
                    <a:pt x="274" y="173"/>
                  </a:cubicBezTo>
                  <a:cubicBezTo>
                    <a:pt x="267" y="170"/>
                    <a:pt x="262" y="165"/>
                    <a:pt x="258" y="161"/>
                  </a:cubicBezTo>
                  <a:cubicBezTo>
                    <a:pt x="254" y="157"/>
                    <a:pt x="248" y="153"/>
                    <a:pt x="240" y="148"/>
                  </a:cubicBezTo>
                  <a:cubicBezTo>
                    <a:pt x="236" y="146"/>
                    <a:pt x="220" y="142"/>
                    <a:pt x="224" y="134"/>
                  </a:cubicBezTo>
                  <a:cubicBezTo>
                    <a:pt x="224" y="134"/>
                    <a:pt x="224" y="134"/>
                    <a:pt x="224" y="133"/>
                  </a:cubicBezTo>
                  <a:cubicBezTo>
                    <a:pt x="220" y="126"/>
                    <a:pt x="228" y="124"/>
                    <a:pt x="235" y="117"/>
                  </a:cubicBezTo>
                  <a:cubicBezTo>
                    <a:pt x="237" y="115"/>
                    <a:pt x="239" y="114"/>
                    <a:pt x="242" y="112"/>
                  </a:cubicBezTo>
                  <a:cubicBezTo>
                    <a:pt x="244" y="108"/>
                    <a:pt x="247" y="103"/>
                    <a:pt x="248" y="98"/>
                  </a:cubicBezTo>
                  <a:cubicBezTo>
                    <a:pt x="248" y="98"/>
                    <a:pt x="248" y="97"/>
                    <a:pt x="248" y="97"/>
                  </a:cubicBezTo>
                  <a:cubicBezTo>
                    <a:pt x="247" y="94"/>
                    <a:pt x="247" y="91"/>
                    <a:pt x="246" y="89"/>
                  </a:cubicBezTo>
                  <a:cubicBezTo>
                    <a:pt x="244" y="84"/>
                    <a:pt x="241" y="79"/>
                    <a:pt x="235" y="75"/>
                  </a:cubicBezTo>
                  <a:cubicBezTo>
                    <a:pt x="228" y="70"/>
                    <a:pt x="226" y="67"/>
                    <a:pt x="226" y="60"/>
                  </a:cubicBezTo>
                  <a:cubicBezTo>
                    <a:pt x="226" y="55"/>
                    <a:pt x="225" y="47"/>
                    <a:pt x="225" y="41"/>
                  </a:cubicBezTo>
                  <a:cubicBezTo>
                    <a:pt x="225" y="40"/>
                    <a:pt x="225" y="32"/>
                    <a:pt x="227" y="29"/>
                  </a:cubicBezTo>
                  <a:cubicBezTo>
                    <a:pt x="227" y="28"/>
                    <a:pt x="227" y="28"/>
                    <a:pt x="226" y="28"/>
                  </a:cubicBezTo>
                  <a:cubicBezTo>
                    <a:pt x="226" y="28"/>
                    <a:pt x="226" y="27"/>
                    <a:pt x="226" y="27"/>
                  </a:cubicBezTo>
                  <a:cubicBezTo>
                    <a:pt x="222" y="25"/>
                    <a:pt x="220" y="23"/>
                    <a:pt x="218" y="20"/>
                  </a:cubicBezTo>
                  <a:cubicBezTo>
                    <a:pt x="214" y="17"/>
                    <a:pt x="209" y="17"/>
                    <a:pt x="204" y="17"/>
                  </a:cubicBezTo>
                  <a:cubicBezTo>
                    <a:pt x="202" y="17"/>
                    <a:pt x="201" y="18"/>
                    <a:pt x="198" y="18"/>
                  </a:cubicBezTo>
                  <a:cubicBezTo>
                    <a:pt x="197" y="19"/>
                    <a:pt x="196" y="19"/>
                    <a:pt x="195" y="19"/>
                  </a:cubicBezTo>
                  <a:cubicBezTo>
                    <a:pt x="194" y="19"/>
                    <a:pt x="193" y="19"/>
                    <a:pt x="193" y="19"/>
                  </a:cubicBezTo>
                  <a:cubicBezTo>
                    <a:pt x="192" y="19"/>
                    <a:pt x="191" y="19"/>
                    <a:pt x="190" y="19"/>
                  </a:cubicBezTo>
                  <a:cubicBezTo>
                    <a:pt x="189" y="19"/>
                    <a:pt x="188" y="19"/>
                    <a:pt x="187" y="19"/>
                  </a:cubicBezTo>
                  <a:cubicBezTo>
                    <a:pt x="182" y="20"/>
                    <a:pt x="179" y="21"/>
                    <a:pt x="175" y="21"/>
                  </a:cubicBezTo>
                  <a:cubicBezTo>
                    <a:pt x="174" y="21"/>
                    <a:pt x="173" y="21"/>
                    <a:pt x="173" y="21"/>
                  </a:cubicBezTo>
                  <a:cubicBezTo>
                    <a:pt x="170" y="21"/>
                    <a:pt x="167" y="21"/>
                    <a:pt x="165" y="22"/>
                  </a:cubicBezTo>
                  <a:cubicBezTo>
                    <a:pt x="164" y="23"/>
                    <a:pt x="163" y="23"/>
                    <a:pt x="161" y="23"/>
                  </a:cubicBezTo>
                  <a:cubicBezTo>
                    <a:pt x="161" y="23"/>
                    <a:pt x="160" y="23"/>
                    <a:pt x="159" y="23"/>
                  </a:cubicBezTo>
                  <a:cubicBezTo>
                    <a:pt x="159" y="23"/>
                    <a:pt x="159" y="23"/>
                    <a:pt x="159" y="23"/>
                  </a:cubicBezTo>
                  <a:cubicBezTo>
                    <a:pt x="153" y="24"/>
                    <a:pt x="145" y="28"/>
                    <a:pt x="139" y="28"/>
                  </a:cubicBezTo>
                  <a:cubicBezTo>
                    <a:pt x="137" y="29"/>
                    <a:pt x="137" y="29"/>
                    <a:pt x="137" y="29"/>
                  </a:cubicBezTo>
                  <a:cubicBezTo>
                    <a:pt x="136" y="28"/>
                    <a:pt x="136" y="28"/>
                    <a:pt x="136" y="28"/>
                  </a:cubicBezTo>
                  <a:cubicBezTo>
                    <a:pt x="135" y="28"/>
                    <a:pt x="134" y="28"/>
                    <a:pt x="133" y="28"/>
                  </a:cubicBezTo>
                  <a:cubicBezTo>
                    <a:pt x="130" y="27"/>
                    <a:pt x="127" y="26"/>
                    <a:pt x="125" y="25"/>
                  </a:cubicBezTo>
                  <a:cubicBezTo>
                    <a:pt x="121" y="25"/>
                    <a:pt x="121" y="25"/>
                    <a:pt x="121" y="25"/>
                  </a:cubicBezTo>
                  <a:cubicBezTo>
                    <a:pt x="120" y="22"/>
                    <a:pt x="120" y="22"/>
                    <a:pt x="120" y="22"/>
                  </a:cubicBezTo>
                  <a:cubicBezTo>
                    <a:pt x="118" y="21"/>
                    <a:pt x="117" y="19"/>
                    <a:pt x="116" y="16"/>
                  </a:cubicBezTo>
                  <a:cubicBezTo>
                    <a:pt x="113" y="11"/>
                    <a:pt x="113" y="11"/>
                    <a:pt x="113" y="11"/>
                  </a:cubicBezTo>
                  <a:cubicBezTo>
                    <a:pt x="111" y="5"/>
                    <a:pt x="111" y="5"/>
                    <a:pt x="111" y="5"/>
                  </a:cubicBezTo>
                  <a:cubicBezTo>
                    <a:pt x="104" y="1"/>
                    <a:pt x="104" y="1"/>
                    <a:pt x="104" y="1"/>
                  </a:cubicBezTo>
                  <a:cubicBezTo>
                    <a:pt x="92" y="0"/>
                    <a:pt x="92" y="0"/>
                    <a:pt x="92" y="0"/>
                  </a:cubicBezTo>
                  <a:cubicBezTo>
                    <a:pt x="86" y="0"/>
                    <a:pt x="86" y="0"/>
                    <a:pt x="86" y="0"/>
                  </a:cubicBezTo>
                </a:path>
              </a:pathLst>
            </a:custGeom>
            <a:solidFill>
              <a:srgbClr val="DAE3F3"/>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3" name="Freeform 311"/>
            <p:cNvSpPr>
              <a:spLocks noEditPoints="1"/>
            </p:cNvSpPr>
            <p:nvPr/>
          </p:nvSpPr>
          <p:spPr bwMode="auto">
            <a:xfrm>
              <a:off x="5229498" y="3586524"/>
              <a:ext cx="259681" cy="255660"/>
            </a:xfrm>
            <a:custGeom>
              <a:avLst/>
              <a:gdLst>
                <a:gd name="T0" fmla="*/ 98 w 202"/>
                <a:gd name="T1" fmla="*/ 159 h 193"/>
                <a:gd name="T2" fmla="*/ 105 w 202"/>
                <a:gd name="T3" fmla="*/ 168 h 193"/>
                <a:gd name="T4" fmla="*/ 121 w 202"/>
                <a:gd name="T5" fmla="*/ 181 h 193"/>
                <a:gd name="T6" fmla="*/ 140 w 202"/>
                <a:gd name="T7" fmla="*/ 190 h 193"/>
                <a:gd name="T8" fmla="*/ 161 w 202"/>
                <a:gd name="T9" fmla="*/ 193 h 193"/>
                <a:gd name="T10" fmla="*/ 178 w 202"/>
                <a:gd name="T11" fmla="*/ 180 h 193"/>
                <a:gd name="T12" fmla="*/ 191 w 202"/>
                <a:gd name="T13" fmla="*/ 173 h 193"/>
                <a:gd name="T14" fmla="*/ 201 w 202"/>
                <a:gd name="T15" fmla="*/ 175 h 193"/>
                <a:gd name="T16" fmla="*/ 201 w 202"/>
                <a:gd name="T17" fmla="*/ 175 h 193"/>
                <a:gd name="T18" fmla="*/ 202 w 202"/>
                <a:gd name="T19" fmla="*/ 174 h 193"/>
                <a:gd name="T20" fmla="*/ 197 w 202"/>
                <a:gd name="T21" fmla="*/ 169 h 193"/>
                <a:gd name="T22" fmla="*/ 190 w 202"/>
                <a:gd name="T23" fmla="*/ 167 h 193"/>
                <a:gd name="T24" fmla="*/ 181 w 202"/>
                <a:gd name="T25" fmla="*/ 170 h 193"/>
                <a:gd name="T26" fmla="*/ 163 w 202"/>
                <a:gd name="T27" fmla="*/ 187 h 193"/>
                <a:gd name="T28" fmla="*/ 160 w 202"/>
                <a:gd name="T29" fmla="*/ 187 h 193"/>
                <a:gd name="T30" fmla="*/ 134 w 202"/>
                <a:gd name="T31" fmla="*/ 185 h 193"/>
                <a:gd name="T32" fmla="*/ 112 w 202"/>
                <a:gd name="T33" fmla="*/ 172 h 193"/>
                <a:gd name="T34" fmla="*/ 98 w 202"/>
                <a:gd name="T35" fmla="*/ 159 h 193"/>
                <a:gd name="T36" fmla="*/ 4 w 202"/>
                <a:gd name="T37" fmla="*/ 104 h 193"/>
                <a:gd name="T38" fmla="*/ 4 w 202"/>
                <a:gd name="T39" fmla="*/ 105 h 193"/>
                <a:gd name="T40" fmla="*/ 20 w 202"/>
                <a:gd name="T41" fmla="*/ 119 h 193"/>
                <a:gd name="T42" fmla="*/ 38 w 202"/>
                <a:gd name="T43" fmla="*/ 132 h 193"/>
                <a:gd name="T44" fmla="*/ 54 w 202"/>
                <a:gd name="T45" fmla="*/ 144 h 193"/>
                <a:gd name="T46" fmla="*/ 72 w 202"/>
                <a:gd name="T47" fmla="*/ 150 h 193"/>
                <a:gd name="T48" fmla="*/ 73 w 202"/>
                <a:gd name="T49" fmla="*/ 151 h 193"/>
                <a:gd name="T50" fmla="*/ 75 w 202"/>
                <a:gd name="T51" fmla="*/ 150 h 193"/>
                <a:gd name="T52" fmla="*/ 65 w 202"/>
                <a:gd name="T53" fmla="*/ 143 h 193"/>
                <a:gd name="T54" fmla="*/ 35 w 202"/>
                <a:gd name="T55" fmla="*/ 125 h 193"/>
                <a:gd name="T56" fmla="*/ 10 w 202"/>
                <a:gd name="T57" fmla="*/ 112 h 193"/>
                <a:gd name="T58" fmla="*/ 4 w 202"/>
                <a:gd name="T59" fmla="*/ 104 h 193"/>
                <a:gd name="T60" fmla="*/ 28 w 202"/>
                <a:gd name="T61" fmla="*/ 69 h 193"/>
                <a:gd name="T62" fmla="*/ 22 w 202"/>
                <a:gd name="T63" fmla="*/ 83 h 193"/>
                <a:gd name="T64" fmla="*/ 28 w 202"/>
                <a:gd name="T65" fmla="*/ 69 h 193"/>
                <a:gd name="T66" fmla="*/ 7 w 202"/>
                <a:gd name="T67" fmla="*/ 0 h 193"/>
                <a:gd name="T68" fmla="*/ 5 w 202"/>
                <a:gd name="T69" fmla="*/ 12 h 193"/>
                <a:gd name="T70" fmla="*/ 6 w 202"/>
                <a:gd name="T71" fmla="*/ 31 h 193"/>
                <a:gd name="T72" fmla="*/ 15 w 202"/>
                <a:gd name="T73" fmla="*/ 46 h 193"/>
                <a:gd name="T74" fmla="*/ 26 w 202"/>
                <a:gd name="T75" fmla="*/ 60 h 193"/>
                <a:gd name="T76" fmla="*/ 15 w 202"/>
                <a:gd name="T77" fmla="*/ 39 h 193"/>
                <a:gd name="T78" fmla="*/ 8 w 202"/>
                <a:gd name="T79" fmla="*/ 12 h 193"/>
                <a:gd name="T80" fmla="*/ 7 w 202"/>
                <a:gd name="T81"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 h="193">
                  <a:moveTo>
                    <a:pt x="98" y="159"/>
                  </a:moveTo>
                  <a:cubicBezTo>
                    <a:pt x="103" y="165"/>
                    <a:pt x="98" y="165"/>
                    <a:pt x="105" y="168"/>
                  </a:cubicBezTo>
                  <a:cubicBezTo>
                    <a:pt x="112" y="172"/>
                    <a:pt x="116" y="176"/>
                    <a:pt x="121" y="181"/>
                  </a:cubicBezTo>
                  <a:cubicBezTo>
                    <a:pt x="127" y="187"/>
                    <a:pt x="132" y="188"/>
                    <a:pt x="140" y="190"/>
                  </a:cubicBezTo>
                  <a:cubicBezTo>
                    <a:pt x="149" y="193"/>
                    <a:pt x="154" y="193"/>
                    <a:pt x="161" y="193"/>
                  </a:cubicBezTo>
                  <a:cubicBezTo>
                    <a:pt x="169" y="193"/>
                    <a:pt x="173" y="186"/>
                    <a:pt x="178" y="180"/>
                  </a:cubicBezTo>
                  <a:cubicBezTo>
                    <a:pt x="182" y="175"/>
                    <a:pt x="186" y="173"/>
                    <a:pt x="191" y="173"/>
                  </a:cubicBezTo>
                  <a:cubicBezTo>
                    <a:pt x="194" y="173"/>
                    <a:pt x="197" y="174"/>
                    <a:pt x="201" y="175"/>
                  </a:cubicBezTo>
                  <a:cubicBezTo>
                    <a:pt x="201" y="175"/>
                    <a:pt x="201" y="175"/>
                    <a:pt x="201" y="175"/>
                  </a:cubicBezTo>
                  <a:cubicBezTo>
                    <a:pt x="201" y="175"/>
                    <a:pt x="202" y="175"/>
                    <a:pt x="202" y="174"/>
                  </a:cubicBezTo>
                  <a:cubicBezTo>
                    <a:pt x="199" y="174"/>
                    <a:pt x="198" y="171"/>
                    <a:pt x="197" y="169"/>
                  </a:cubicBezTo>
                  <a:cubicBezTo>
                    <a:pt x="195" y="168"/>
                    <a:pt x="192" y="167"/>
                    <a:pt x="190" y="167"/>
                  </a:cubicBezTo>
                  <a:cubicBezTo>
                    <a:pt x="187" y="167"/>
                    <a:pt x="184" y="168"/>
                    <a:pt x="181" y="170"/>
                  </a:cubicBezTo>
                  <a:cubicBezTo>
                    <a:pt x="177" y="173"/>
                    <a:pt x="170" y="187"/>
                    <a:pt x="163" y="187"/>
                  </a:cubicBezTo>
                  <a:cubicBezTo>
                    <a:pt x="162" y="187"/>
                    <a:pt x="161" y="187"/>
                    <a:pt x="160" y="187"/>
                  </a:cubicBezTo>
                  <a:cubicBezTo>
                    <a:pt x="151" y="187"/>
                    <a:pt x="141" y="186"/>
                    <a:pt x="134" y="185"/>
                  </a:cubicBezTo>
                  <a:cubicBezTo>
                    <a:pt x="126" y="183"/>
                    <a:pt x="120" y="176"/>
                    <a:pt x="112" y="172"/>
                  </a:cubicBezTo>
                  <a:cubicBezTo>
                    <a:pt x="107" y="170"/>
                    <a:pt x="103" y="163"/>
                    <a:pt x="98" y="159"/>
                  </a:cubicBezTo>
                  <a:moveTo>
                    <a:pt x="4" y="104"/>
                  </a:moveTo>
                  <a:cubicBezTo>
                    <a:pt x="4" y="105"/>
                    <a:pt x="4" y="105"/>
                    <a:pt x="4" y="105"/>
                  </a:cubicBezTo>
                  <a:cubicBezTo>
                    <a:pt x="0" y="113"/>
                    <a:pt x="16" y="117"/>
                    <a:pt x="20" y="119"/>
                  </a:cubicBezTo>
                  <a:cubicBezTo>
                    <a:pt x="28" y="124"/>
                    <a:pt x="34" y="128"/>
                    <a:pt x="38" y="132"/>
                  </a:cubicBezTo>
                  <a:cubicBezTo>
                    <a:pt x="42" y="136"/>
                    <a:pt x="47" y="141"/>
                    <a:pt x="54" y="144"/>
                  </a:cubicBezTo>
                  <a:cubicBezTo>
                    <a:pt x="61" y="148"/>
                    <a:pt x="64" y="149"/>
                    <a:pt x="72" y="150"/>
                  </a:cubicBezTo>
                  <a:cubicBezTo>
                    <a:pt x="72" y="150"/>
                    <a:pt x="72" y="151"/>
                    <a:pt x="73" y="151"/>
                  </a:cubicBezTo>
                  <a:cubicBezTo>
                    <a:pt x="74" y="151"/>
                    <a:pt x="74" y="150"/>
                    <a:pt x="75" y="150"/>
                  </a:cubicBezTo>
                  <a:cubicBezTo>
                    <a:pt x="72" y="148"/>
                    <a:pt x="70" y="145"/>
                    <a:pt x="65" y="143"/>
                  </a:cubicBezTo>
                  <a:cubicBezTo>
                    <a:pt x="53" y="137"/>
                    <a:pt x="47" y="131"/>
                    <a:pt x="35" y="125"/>
                  </a:cubicBezTo>
                  <a:cubicBezTo>
                    <a:pt x="29" y="121"/>
                    <a:pt x="17" y="119"/>
                    <a:pt x="10" y="112"/>
                  </a:cubicBezTo>
                  <a:cubicBezTo>
                    <a:pt x="7" y="109"/>
                    <a:pt x="5" y="106"/>
                    <a:pt x="4" y="104"/>
                  </a:cubicBezTo>
                  <a:moveTo>
                    <a:pt x="28" y="69"/>
                  </a:moveTo>
                  <a:cubicBezTo>
                    <a:pt x="27" y="74"/>
                    <a:pt x="24" y="79"/>
                    <a:pt x="22" y="83"/>
                  </a:cubicBezTo>
                  <a:cubicBezTo>
                    <a:pt x="26" y="80"/>
                    <a:pt x="30" y="76"/>
                    <a:pt x="28" y="69"/>
                  </a:cubicBezTo>
                  <a:moveTo>
                    <a:pt x="7" y="0"/>
                  </a:moveTo>
                  <a:cubicBezTo>
                    <a:pt x="5" y="3"/>
                    <a:pt x="5" y="11"/>
                    <a:pt x="5" y="12"/>
                  </a:cubicBezTo>
                  <a:cubicBezTo>
                    <a:pt x="5" y="18"/>
                    <a:pt x="6" y="26"/>
                    <a:pt x="6" y="31"/>
                  </a:cubicBezTo>
                  <a:cubicBezTo>
                    <a:pt x="6" y="38"/>
                    <a:pt x="8" y="41"/>
                    <a:pt x="15" y="46"/>
                  </a:cubicBezTo>
                  <a:cubicBezTo>
                    <a:pt x="21" y="50"/>
                    <a:pt x="24" y="55"/>
                    <a:pt x="26" y="60"/>
                  </a:cubicBezTo>
                  <a:cubicBezTo>
                    <a:pt x="24" y="52"/>
                    <a:pt x="22" y="47"/>
                    <a:pt x="15" y="39"/>
                  </a:cubicBezTo>
                  <a:cubicBezTo>
                    <a:pt x="11" y="33"/>
                    <a:pt x="6" y="20"/>
                    <a:pt x="8" y="12"/>
                  </a:cubicBezTo>
                  <a:cubicBezTo>
                    <a:pt x="10" y="5"/>
                    <a:pt x="9" y="2"/>
                    <a:pt x="7"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4" name="Freeform 312"/>
            <p:cNvSpPr>
              <a:spLocks noEditPoints="1"/>
            </p:cNvSpPr>
            <p:nvPr/>
          </p:nvSpPr>
          <p:spPr bwMode="auto">
            <a:xfrm>
              <a:off x="4947916" y="3605941"/>
              <a:ext cx="192415" cy="736235"/>
            </a:xfrm>
            <a:custGeom>
              <a:avLst/>
              <a:gdLst>
                <a:gd name="T0" fmla="*/ 139 w 151"/>
                <a:gd name="T1" fmla="*/ 548 h 554"/>
                <a:gd name="T2" fmla="*/ 138 w 151"/>
                <a:gd name="T3" fmla="*/ 554 h 554"/>
                <a:gd name="T4" fmla="*/ 140 w 151"/>
                <a:gd name="T5" fmla="*/ 536 h 554"/>
                <a:gd name="T6" fmla="*/ 135 w 151"/>
                <a:gd name="T7" fmla="*/ 517 h 554"/>
                <a:gd name="T8" fmla="*/ 133 w 151"/>
                <a:gd name="T9" fmla="*/ 501 h 554"/>
                <a:gd name="T10" fmla="*/ 106 w 151"/>
                <a:gd name="T11" fmla="*/ 423 h 554"/>
                <a:gd name="T12" fmla="*/ 106 w 151"/>
                <a:gd name="T13" fmla="*/ 423 h 554"/>
                <a:gd name="T14" fmla="*/ 111 w 151"/>
                <a:gd name="T15" fmla="*/ 406 h 554"/>
                <a:gd name="T16" fmla="*/ 106 w 151"/>
                <a:gd name="T17" fmla="*/ 423 h 554"/>
                <a:gd name="T18" fmla="*/ 112 w 151"/>
                <a:gd name="T19" fmla="*/ 402 h 554"/>
                <a:gd name="T20" fmla="*/ 96 w 151"/>
                <a:gd name="T21" fmla="*/ 344 h 554"/>
                <a:gd name="T22" fmla="*/ 96 w 151"/>
                <a:gd name="T23" fmla="*/ 344 h 554"/>
                <a:gd name="T24" fmla="*/ 104 w 151"/>
                <a:gd name="T25" fmla="*/ 324 h 554"/>
                <a:gd name="T26" fmla="*/ 104 w 151"/>
                <a:gd name="T27" fmla="*/ 322 h 554"/>
                <a:gd name="T28" fmla="*/ 138 w 151"/>
                <a:gd name="T29" fmla="*/ 284 h 554"/>
                <a:gd name="T30" fmla="*/ 118 w 151"/>
                <a:gd name="T31" fmla="*/ 290 h 554"/>
                <a:gd name="T32" fmla="*/ 118 w 151"/>
                <a:gd name="T33" fmla="*/ 290 h 554"/>
                <a:gd name="T34" fmla="*/ 138 w 151"/>
                <a:gd name="T35" fmla="*/ 284 h 554"/>
                <a:gd name="T36" fmla="*/ 151 w 151"/>
                <a:gd name="T37" fmla="*/ 267 h 554"/>
                <a:gd name="T38" fmla="*/ 147 w 151"/>
                <a:gd name="T39" fmla="*/ 252 h 554"/>
                <a:gd name="T40" fmla="*/ 146 w 151"/>
                <a:gd name="T41" fmla="*/ 250 h 554"/>
                <a:gd name="T42" fmla="*/ 142 w 151"/>
                <a:gd name="T43" fmla="*/ 156 h 554"/>
                <a:gd name="T44" fmla="*/ 137 w 151"/>
                <a:gd name="T45" fmla="*/ 181 h 554"/>
                <a:gd name="T46" fmla="*/ 137 w 151"/>
                <a:gd name="T47" fmla="*/ 181 h 554"/>
                <a:gd name="T48" fmla="*/ 142 w 151"/>
                <a:gd name="T49" fmla="*/ 156 h 554"/>
                <a:gd name="T50" fmla="*/ 109 w 151"/>
                <a:gd name="T51" fmla="*/ 155 h 554"/>
                <a:gd name="T52" fmla="*/ 34 w 151"/>
                <a:gd name="T53" fmla="*/ 124 h 554"/>
                <a:gd name="T54" fmla="*/ 81 w 151"/>
                <a:gd name="T55" fmla="*/ 132 h 554"/>
                <a:gd name="T56" fmla="*/ 81 w 151"/>
                <a:gd name="T57" fmla="*/ 132 h 554"/>
                <a:gd name="T58" fmla="*/ 34 w 151"/>
                <a:gd name="T59" fmla="*/ 124 h 554"/>
                <a:gd name="T60" fmla="*/ 38 w 151"/>
                <a:gd name="T61" fmla="*/ 36 h 554"/>
                <a:gd name="T62" fmla="*/ 11 w 151"/>
                <a:gd name="T63" fmla="*/ 63 h 554"/>
                <a:gd name="T64" fmla="*/ 21 w 151"/>
                <a:gd name="T65" fmla="*/ 50 h 554"/>
                <a:gd name="T66" fmla="*/ 38 w 151"/>
                <a:gd name="T67" fmla="*/ 36 h 554"/>
                <a:gd name="T68" fmla="*/ 39 w 151"/>
                <a:gd name="T69" fmla="*/ 32 h 554"/>
                <a:gd name="T70" fmla="*/ 0 w 151"/>
                <a:gd name="T71" fmla="*/ 0 h 554"/>
                <a:gd name="T72" fmla="*/ 17 w 151"/>
                <a:gd name="T73" fmla="*/ 8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 h="554">
                  <a:moveTo>
                    <a:pt x="140" y="536"/>
                  </a:moveTo>
                  <a:cubicBezTo>
                    <a:pt x="139" y="548"/>
                    <a:pt x="139" y="548"/>
                    <a:pt x="139" y="548"/>
                  </a:cubicBezTo>
                  <a:cubicBezTo>
                    <a:pt x="137" y="554"/>
                    <a:pt x="137" y="554"/>
                    <a:pt x="137" y="554"/>
                  </a:cubicBezTo>
                  <a:cubicBezTo>
                    <a:pt x="138" y="554"/>
                    <a:pt x="138" y="554"/>
                    <a:pt x="138" y="554"/>
                  </a:cubicBezTo>
                  <a:cubicBezTo>
                    <a:pt x="141" y="552"/>
                    <a:pt x="140" y="541"/>
                    <a:pt x="140" y="538"/>
                  </a:cubicBezTo>
                  <a:cubicBezTo>
                    <a:pt x="140" y="537"/>
                    <a:pt x="140" y="537"/>
                    <a:pt x="140" y="536"/>
                  </a:cubicBezTo>
                  <a:moveTo>
                    <a:pt x="131" y="492"/>
                  </a:moveTo>
                  <a:cubicBezTo>
                    <a:pt x="135" y="517"/>
                    <a:pt x="135" y="517"/>
                    <a:pt x="135" y="517"/>
                  </a:cubicBezTo>
                  <a:cubicBezTo>
                    <a:pt x="136" y="519"/>
                    <a:pt x="136" y="519"/>
                    <a:pt x="136" y="519"/>
                  </a:cubicBezTo>
                  <a:cubicBezTo>
                    <a:pt x="135" y="513"/>
                    <a:pt x="133" y="509"/>
                    <a:pt x="133" y="501"/>
                  </a:cubicBezTo>
                  <a:cubicBezTo>
                    <a:pt x="133" y="497"/>
                    <a:pt x="132" y="494"/>
                    <a:pt x="131" y="492"/>
                  </a:cubicBezTo>
                  <a:moveTo>
                    <a:pt x="106" y="423"/>
                  </a:moveTo>
                  <a:cubicBezTo>
                    <a:pt x="106" y="429"/>
                    <a:pt x="108" y="438"/>
                    <a:pt x="109" y="442"/>
                  </a:cubicBezTo>
                  <a:cubicBezTo>
                    <a:pt x="108" y="438"/>
                    <a:pt x="106" y="429"/>
                    <a:pt x="106" y="423"/>
                  </a:cubicBezTo>
                  <a:moveTo>
                    <a:pt x="112" y="402"/>
                  </a:moveTo>
                  <a:cubicBezTo>
                    <a:pt x="112" y="403"/>
                    <a:pt x="112" y="405"/>
                    <a:pt x="111" y="406"/>
                  </a:cubicBezTo>
                  <a:cubicBezTo>
                    <a:pt x="110" y="412"/>
                    <a:pt x="106" y="414"/>
                    <a:pt x="106" y="423"/>
                  </a:cubicBezTo>
                  <a:cubicBezTo>
                    <a:pt x="106" y="423"/>
                    <a:pt x="106" y="423"/>
                    <a:pt x="106" y="423"/>
                  </a:cubicBezTo>
                  <a:cubicBezTo>
                    <a:pt x="106" y="414"/>
                    <a:pt x="110" y="412"/>
                    <a:pt x="111" y="406"/>
                  </a:cubicBezTo>
                  <a:cubicBezTo>
                    <a:pt x="112" y="405"/>
                    <a:pt x="112" y="403"/>
                    <a:pt x="112" y="402"/>
                  </a:cubicBezTo>
                  <a:moveTo>
                    <a:pt x="104" y="324"/>
                  </a:moveTo>
                  <a:cubicBezTo>
                    <a:pt x="104" y="334"/>
                    <a:pt x="100" y="337"/>
                    <a:pt x="96" y="344"/>
                  </a:cubicBezTo>
                  <a:cubicBezTo>
                    <a:pt x="95" y="346"/>
                    <a:pt x="95" y="347"/>
                    <a:pt x="95" y="349"/>
                  </a:cubicBezTo>
                  <a:cubicBezTo>
                    <a:pt x="95" y="347"/>
                    <a:pt x="95" y="346"/>
                    <a:pt x="96" y="344"/>
                  </a:cubicBezTo>
                  <a:cubicBezTo>
                    <a:pt x="100" y="337"/>
                    <a:pt x="104" y="334"/>
                    <a:pt x="104" y="324"/>
                  </a:cubicBezTo>
                  <a:cubicBezTo>
                    <a:pt x="104" y="324"/>
                    <a:pt x="104" y="324"/>
                    <a:pt x="104" y="324"/>
                  </a:cubicBezTo>
                  <a:moveTo>
                    <a:pt x="104" y="321"/>
                  </a:moveTo>
                  <a:cubicBezTo>
                    <a:pt x="104" y="321"/>
                    <a:pt x="104" y="322"/>
                    <a:pt x="104" y="322"/>
                  </a:cubicBezTo>
                  <a:cubicBezTo>
                    <a:pt x="104" y="322"/>
                    <a:pt x="104" y="321"/>
                    <a:pt x="104" y="321"/>
                  </a:cubicBezTo>
                  <a:moveTo>
                    <a:pt x="138" y="284"/>
                  </a:moveTo>
                  <a:cubicBezTo>
                    <a:pt x="138" y="284"/>
                    <a:pt x="137" y="285"/>
                    <a:pt x="137" y="285"/>
                  </a:cubicBezTo>
                  <a:cubicBezTo>
                    <a:pt x="135" y="288"/>
                    <a:pt x="122" y="289"/>
                    <a:pt x="118" y="290"/>
                  </a:cubicBezTo>
                  <a:cubicBezTo>
                    <a:pt x="117" y="290"/>
                    <a:pt x="117" y="290"/>
                    <a:pt x="117" y="291"/>
                  </a:cubicBezTo>
                  <a:cubicBezTo>
                    <a:pt x="117" y="290"/>
                    <a:pt x="117" y="290"/>
                    <a:pt x="118" y="290"/>
                  </a:cubicBezTo>
                  <a:cubicBezTo>
                    <a:pt x="122" y="289"/>
                    <a:pt x="135" y="288"/>
                    <a:pt x="137" y="285"/>
                  </a:cubicBezTo>
                  <a:cubicBezTo>
                    <a:pt x="137" y="285"/>
                    <a:pt x="138" y="284"/>
                    <a:pt x="138" y="284"/>
                  </a:cubicBezTo>
                  <a:moveTo>
                    <a:pt x="147" y="252"/>
                  </a:moveTo>
                  <a:cubicBezTo>
                    <a:pt x="148" y="256"/>
                    <a:pt x="151" y="260"/>
                    <a:pt x="151" y="267"/>
                  </a:cubicBezTo>
                  <a:cubicBezTo>
                    <a:pt x="151" y="267"/>
                    <a:pt x="151" y="267"/>
                    <a:pt x="151" y="267"/>
                  </a:cubicBezTo>
                  <a:cubicBezTo>
                    <a:pt x="151" y="260"/>
                    <a:pt x="148" y="256"/>
                    <a:pt x="147" y="252"/>
                  </a:cubicBezTo>
                  <a:moveTo>
                    <a:pt x="137" y="237"/>
                  </a:moveTo>
                  <a:cubicBezTo>
                    <a:pt x="140" y="243"/>
                    <a:pt x="144" y="242"/>
                    <a:pt x="146" y="250"/>
                  </a:cubicBezTo>
                  <a:cubicBezTo>
                    <a:pt x="144" y="242"/>
                    <a:pt x="140" y="243"/>
                    <a:pt x="137" y="237"/>
                  </a:cubicBezTo>
                  <a:moveTo>
                    <a:pt x="142" y="156"/>
                  </a:moveTo>
                  <a:cubicBezTo>
                    <a:pt x="142" y="158"/>
                    <a:pt x="141" y="159"/>
                    <a:pt x="141" y="160"/>
                  </a:cubicBezTo>
                  <a:cubicBezTo>
                    <a:pt x="139" y="168"/>
                    <a:pt x="139" y="173"/>
                    <a:pt x="137" y="181"/>
                  </a:cubicBezTo>
                  <a:cubicBezTo>
                    <a:pt x="137" y="181"/>
                    <a:pt x="137" y="181"/>
                    <a:pt x="137" y="181"/>
                  </a:cubicBezTo>
                  <a:cubicBezTo>
                    <a:pt x="137" y="181"/>
                    <a:pt x="137" y="181"/>
                    <a:pt x="137" y="181"/>
                  </a:cubicBezTo>
                  <a:cubicBezTo>
                    <a:pt x="139" y="173"/>
                    <a:pt x="139" y="168"/>
                    <a:pt x="141" y="160"/>
                  </a:cubicBezTo>
                  <a:cubicBezTo>
                    <a:pt x="141" y="159"/>
                    <a:pt x="142" y="158"/>
                    <a:pt x="142" y="156"/>
                  </a:cubicBezTo>
                  <a:moveTo>
                    <a:pt x="113" y="143"/>
                  </a:moveTo>
                  <a:cubicBezTo>
                    <a:pt x="113" y="147"/>
                    <a:pt x="109" y="149"/>
                    <a:pt x="109" y="155"/>
                  </a:cubicBezTo>
                  <a:cubicBezTo>
                    <a:pt x="109" y="149"/>
                    <a:pt x="113" y="147"/>
                    <a:pt x="113" y="143"/>
                  </a:cubicBezTo>
                  <a:moveTo>
                    <a:pt x="34" y="124"/>
                  </a:moveTo>
                  <a:cubicBezTo>
                    <a:pt x="43" y="130"/>
                    <a:pt x="43" y="132"/>
                    <a:pt x="53" y="132"/>
                  </a:cubicBezTo>
                  <a:cubicBezTo>
                    <a:pt x="63" y="132"/>
                    <a:pt x="72" y="132"/>
                    <a:pt x="81" y="132"/>
                  </a:cubicBezTo>
                  <a:cubicBezTo>
                    <a:pt x="91" y="132"/>
                    <a:pt x="93" y="127"/>
                    <a:pt x="101" y="125"/>
                  </a:cubicBezTo>
                  <a:cubicBezTo>
                    <a:pt x="93" y="127"/>
                    <a:pt x="91" y="132"/>
                    <a:pt x="81" y="132"/>
                  </a:cubicBezTo>
                  <a:cubicBezTo>
                    <a:pt x="72" y="132"/>
                    <a:pt x="62" y="132"/>
                    <a:pt x="53" y="132"/>
                  </a:cubicBezTo>
                  <a:cubicBezTo>
                    <a:pt x="43" y="132"/>
                    <a:pt x="43" y="130"/>
                    <a:pt x="34" y="124"/>
                  </a:cubicBezTo>
                  <a:moveTo>
                    <a:pt x="38" y="36"/>
                  </a:moveTo>
                  <a:cubicBezTo>
                    <a:pt x="38" y="36"/>
                    <a:pt x="38" y="36"/>
                    <a:pt x="38" y="36"/>
                  </a:cubicBezTo>
                  <a:cubicBezTo>
                    <a:pt x="36" y="44"/>
                    <a:pt x="28" y="49"/>
                    <a:pt x="21" y="50"/>
                  </a:cubicBezTo>
                  <a:cubicBezTo>
                    <a:pt x="13" y="52"/>
                    <a:pt x="11" y="54"/>
                    <a:pt x="11" y="63"/>
                  </a:cubicBezTo>
                  <a:cubicBezTo>
                    <a:pt x="11" y="63"/>
                    <a:pt x="11" y="63"/>
                    <a:pt x="11" y="63"/>
                  </a:cubicBezTo>
                  <a:cubicBezTo>
                    <a:pt x="11" y="54"/>
                    <a:pt x="13" y="52"/>
                    <a:pt x="21" y="50"/>
                  </a:cubicBezTo>
                  <a:cubicBezTo>
                    <a:pt x="28" y="49"/>
                    <a:pt x="36" y="44"/>
                    <a:pt x="38" y="36"/>
                  </a:cubicBezTo>
                  <a:cubicBezTo>
                    <a:pt x="38" y="36"/>
                    <a:pt x="38" y="36"/>
                    <a:pt x="38" y="36"/>
                  </a:cubicBezTo>
                  <a:moveTo>
                    <a:pt x="32" y="19"/>
                  </a:moveTo>
                  <a:cubicBezTo>
                    <a:pt x="36" y="23"/>
                    <a:pt x="39" y="27"/>
                    <a:pt x="39" y="32"/>
                  </a:cubicBezTo>
                  <a:cubicBezTo>
                    <a:pt x="39" y="27"/>
                    <a:pt x="36" y="23"/>
                    <a:pt x="32" y="19"/>
                  </a:cubicBezTo>
                  <a:moveTo>
                    <a:pt x="0" y="0"/>
                  </a:moveTo>
                  <a:cubicBezTo>
                    <a:pt x="0" y="0"/>
                    <a:pt x="0" y="0"/>
                    <a:pt x="0" y="0"/>
                  </a:cubicBezTo>
                  <a:cubicBezTo>
                    <a:pt x="6" y="2"/>
                    <a:pt x="11" y="5"/>
                    <a:pt x="17" y="8"/>
                  </a:cubicBezTo>
                  <a:cubicBezTo>
                    <a:pt x="11" y="5"/>
                    <a:pt x="6" y="2"/>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5" name="Freeform 313"/>
            <p:cNvSpPr>
              <a:spLocks/>
            </p:cNvSpPr>
            <p:nvPr/>
          </p:nvSpPr>
          <p:spPr bwMode="auto">
            <a:xfrm>
              <a:off x="5489179" y="3526655"/>
              <a:ext cx="1113813" cy="504847"/>
            </a:xfrm>
            <a:custGeom>
              <a:avLst/>
              <a:gdLst>
                <a:gd name="T0" fmla="*/ 190 w 868"/>
                <a:gd name="T1" fmla="*/ 15 h 380"/>
                <a:gd name="T2" fmla="*/ 176 w 868"/>
                <a:gd name="T3" fmla="*/ 53 h 380"/>
                <a:gd name="T4" fmla="*/ 146 w 868"/>
                <a:gd name="T5" fmla="*/ 42 h 380"/>
                <a:gd name="T6" fmla="*/ 115 w 868"/>
                <a:gd name="T7" fmla="*/ 12 h 380"/>
                <a:gd name="T8" fmla="*/ 98 w 868"/>
                <a:gd name="T9" fmla="*/ 40 h 380"/>
                <a:gd name="T10" fmla="*/ 89 w 868"/>
                <a:gd name="T11" fmla="*/ 51 h 380"/>
                <a:gd name="T12" fmla="*/ 58 w 868"/>
                <a:gd name="T13" fmla="*/ 48 h 380"/>
                <a:gd name="T14" fmla="*/ 66 w 868"/>
                <a:gd name="T15" fmla="*/ 90 h 380"/>
                <a:gd name="T16" fmla="*/ 96 w 868"/>
                <a:gd name="T17" fmla="*/ 109 h 380"/>
                <a:gd name="T18" fmla="*/ 91 w 868"/>
                <a:gd name="T19" fmla="*/ 125 h 380"/>
                <a:gd name="T20" fmla="*/ 49 w 868"/>
                <a:gd name="T21" fmla="*/ 135 h 380"/>
                <a:gd name="T22" fmla="*/ 29 w 868"/>
                <a:gd name="T23" fmla="*/ 173 h 380"/>
                <a:gd name="T24" fmla="*/ 0 w 868"/>
                <a:gd name="T25" fmla="*/ 217 h 380"/>
                <a:gd name="T26" fmla="*/ 64 w 868"/>
                <a:gd name="T27" fmla="*/ 250 h 380"/>
                <a:gd name="T28" fmla="*/ 95 w 868"/>
                <a:gd name="T29" fmla="*/ 309 h 380"/>
                <a:gd name="T30" fmla="*/ 75 w 868"/>
                <a:gd name="T31" fmla="*/ 377 h 380"/>
                <a:gd name="T32" fmla="*/ 101 w 868"/>
                <a:gd name="T33" fmla="*/ 380 h 380"/>
                <a:gd name="T34" fmla="*/ 198 w 868"/>
                <a:gd name="T35" fmla="*/ 362 h 380"/>
                <a:gd name="T36" fmla="*/ 288 w 868"/>
                <a:gd name="T37" fmla="*/ 328 h 380"/>
                <a:gd name="T38" fmla="*/ 367 w 868"/>
                <a:gd name="T39" fmla="*/ 304 h 380"/>
                <a:gd name="T40" fmla="*/ 466 w 868"/>
                <a:gd name="T41" fmla="*/ 302 h 380"/>
                <a:gd name="T42" fmla="*/ 537 w 868"/>
                <a:gd name="T43" fmla="*/ 302 h 380"/>
                <a:gd name="T44" fmla="*/ 561 w 868"/>
                <a:gd name="T45" fmla="*/ 303 h 380"/>
                <a:gd name="T46" fmla="*/ 601 w 868"/>
                <a:gd name="T47" fmla="*/ 298 h 380"/>
                <a:gd name="T48" fmla="*/ 621 w 868"/>
                <a:gd name="T49" fmla="*/ 293 h 380"/>
                <a:gd name="T50" fmla="*/ 635 w 868"/>
                <a:gd name="T51" fmla="*/ 278 h 380"/>
                <a:gd name="T52" fmla="*/ 673 w 868"/>
                <a:gd name="T53" fmla="*/ 245 h 380"/>
                <a:gd name="T54" fmla="*/ 693 w 868"/>
                <a:gd name="T55" fmla="*/ 246 h 380"/>
                <a:gd name="T56" fmla="*/ 720 w 868"/>
                <a:gd name="T57" fmla="*/ 247 h 380"/>
                <a:gd name="T58" fmla="*/ 754 w 868"/>
                <a:gd name="T59" fmla="*/ 226 h 380"/>
                <a:gd name="T60" fmla="*/ 781 w 868"/>
                <a:gd name="T61" fmla="*/ 214 h 380"/>
                <a:gd name="T62" fmla="*/ 822 w 868"/>
                <a:gd name="T63" fmla="*/ 215 h 380"/>
                <a:gd name="T64" fmla="*/ 835 w 868"/>
                <a:gd name="T65" fmla="*/ 203 h 380"/>
                <a:gd name="T66" fmla="*/ 854 w 868"/>
                <a:gd name="T67" fmla="*/ 179 h 380"/>
                <a:gd name="T68" fmla="*/ 868 w 868"/>
                <a:gd name="T69" fmla="*/ 157 h 380"/>
                <a:gd name="T70" fmla="*/ 857 w 868"/>
                <a:gd name="T71" fmla="*/ 144 h 380"/>
                <a:gd name="T72" fmla="*/ 794 w 868"/>
                <a:gd name="T73" fmla="*/ 125 h 380"/>
                <a:gd name="T74" fmla="*/ 726 w 868"/>
                <a:gd name="T75" fmla="*/ 113 h 380"/>
                <a:gd name="T76" fmla="*/ 686 w 868"/>
                <a:gd name="T77" fmla="*/ 86 h 380"/>
                <a:gd name="T78" fmla="*/ 664 w 868"/>
                <a:gd name="T79" fmla="*/ 104 h 380"/>
                <a:gd name="T80" fmla="*/ 660 w 868"/>
                <a:gd name="T81" fmla="*/ 106 h 380"/>
                <a:gd name="T82" fmla="*/ 649 w 868"/>
                <a:gd name="T83" fmla="*/ 104 h 380"/>
                <a:gd name="T84" fmla="*/ 638 w 868"/>
                <a:gd name="T85" fmla="*/ 103 h 380"/>
                <a:gd name="T86" fmla="*/ 645 w 868"/>
                <a:gd name="T87" fmla="*/ 43 h 380"/>
                <a:gd name="T88" fmla="*/ 645 w 868"/>
                <a:gd name="T89" fmla="*/ 43 h 380"/>
                <a:gd name="T90" fmla="*/ 637 w 868"/>
                <a:gd name="T91" fmla="*/ 28 h 380"/>
                <a:gd name="T92" fmla="*/ 565 w 868"/>
                <a:gd name="T93" fmla="*/ 64 h 380"/>
                <a:gd name="T94" fmla="*/ 466 w 868"/>
                <a:gd name="T95" fmla="*/ 64 h 380"/>
                <a:gd name="T96" fmla="*/ 379 w 868"/>
                <a:gd name="T97" fmla="*/ 55 h 380"/>
                <a:gd name="T98" fmla="*/ 343 w 868"/>
                <a:gd name="T99" fmla="*/ 52 h 380"/>
                <a:gd name="T100" fmla="*/ 323 w 868"/>
                <a:gd name="T101" fmla="*/ 51 h 380"/>
                <a:gd name="T102" fmla="*/ 260 w 868"/>
                <a:gd name="T103" fmla="*/ 34 h 380"/>
                <a:gd name="T104" fmla="*/ 213 w 868"/>
                <a:gd name="T105" fmla="*/ 14 h 380"/>
                <a:gd name="T106" fmla="*/ 213 w 868"/>
                <a:gd name="T107" fmla="*/ 13 h 380"/>
                <a:gd name="T108" fmla="*/ 213 w 868"/>
                <a:gd name="T109" fmla="*/ 13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8" h="380">
                  <a:moveTo>
                    <a:pt x="203" y="0"/>
                  </a:moveTo>
                  <a:cubicBezTo>
                    <a:pt x="203" y="0"/>
                    <a:pt x="203" y="0"/>
                    <a:pt x="203" y="0"/>
                  </a:cubicBezTo>
                  <a:cubicBezTo>
                    <a:pt x="203" y="0"/>
                    <a:pt x="202" y="0"/>
                    <a:pt x="202" y="1"/>
                  </a:cubicBezTo>
                  <a:cubicBezTo>
                    <a:pt x="199" y="4"/>
                    <a:pt x="191" y="10"/>
                    <a:pt x="190" y="15"/>
                  </a:cubicBezTo>
                  <a:cubicBezTo>
                    <a:pt x="189" y="20"/>
                    <a:pt x="186" y="30"/>
                    <a:pt x="186" y="37"/>
                  </a:cubicBezTo>
                  <a:cubicBezTo>
                    <a:pt x="186" y="44"/>
                    <a:pt x="184" y="53"/>
                    <a:pt x="176" y="53"/>
                  </a:cubicBezTo>
                  <a:cubicBezTo>
                    <a:pt x="176" y="53"/>
                    <a:pt x="176" y="53"/>
                    <a:pt x="176" y="53"/>
                  </a:cubicBezTo>
                  <a:cubicBezTo>
                    <a:pt x="176" y="53"/>
                    <a:pt x="176" y="53"/>
                    <a:pt x="176" y="53"/>
                  </a:cubicBezTo>
                  <a:cubicBezTo>
                    <a:pt x="175" y="53"/>
                    <a:pt x="174" y="53"/>
                    <a:pt x="173" y="52"/>
                  </a:cubicBezTo>
                  <a:cubicBezTo>
                    <a:pt x="172" y="52"/>
                    <a:pt x="171" y="52"/>
                    <a:pt x="170" y="52"/>
                  </a:cubicBezTo>
                  <a:cubicBezTo>
                    <a:pt x="161" y="49"/>
                    <a:pt x="155" y="46"/>
                    <a:pt x="146" y="42"/>
                  </a:cubicBezTo>
                  <a:cubicBezTo>
                    <a:pt x="146" y="42"/>
                    <a:pt x="146" y="42"/>
                    <a:pt x="146" y="42"/>
                  </a:cubicBezTo>
                  <a:cubicBezTo>
                    <a:pt x="139" y="38"/>
                    <a:pt x="137" y="31"/>
                    <a:pt x="132" y="24"/>
                  </a:cubicBezTo>
                  <a:cubicBezTo>
                    <a:pt x="132" y="24"/>
                    <a:pt x="132" y="24"/>
                    <a:pt x="132" y="24"/>
                  </a:cubicBezTo>
                  <a:cubicBezTo>
                    <a:pt x="132" y="24"/>
                    <a:pt x="132" y="24"/>
                    <a:pt x="132" y="24"/>
                  </a:cubicBezTo>
                  <a:cubicBezTo>
                    <a:pt x="127" y="17"/>
                    <a:pt x="123" y="12"/>
                    <a:pt x="115" y="12"/>
                  </a:cubicBezTo>
                  <a:cubicBezTo>
                    <a:pt x="115" y="12"/>
                    <a:pt x="115" y="12"/>
                    <a:pt x="115" y="12"/>
                  </a:cubicBezTo>
                  <a:cubicBezTo>
                    <a:pt x="111" y="12"/>
                    <a:pt x="100" y="13"/>
                    <a:pt x="100" y="19"/>
                  </a:cubicBezTo>
                  <a:cubicBezTo>
                    <a:pt x="100" y="26"/>
                    <a:pt x="100" y="34"/>
                    <a:pt x="98" y="39"/>
                  </a:cubicBezTo>
                  <a:cubicBezTo>
                    <a:pt x="98" y="40"/>
                    <a:pt x="98" y="40"/>
                    <a:pt x="98" y="40"/>
                  </a:cubicBezTo>
                  <a:cubicBezTo>
                    <a:pt x="98" y="40"/>
                    <a:pt x="98" y="40"/>
                    <a:pt x="98" y="40"/>
                  </a:cubicBezTo>
                  <a:cubicBezTo>
                    <a:pt x="97" y="46"/>
                    <a:pt x="96" y="51"/>
                    <a:pt x="89" y="51"/>
                  </a:cubicBezTo>
                  <a:cubicBezTo>
                    <a:pt x="89" y="51"/>
                    <a:pt x="89" y="51"/>
                    <a:pt x="89" y="51"/>
                  </a:cubicBezTo>
                  <a:cubicBezTo>
                    <a:pt x="89" y="51"/>
                    <a:pt x="89" y="51"/>
                    <a:pt x="89" y="51"/>
                  </a:cubicBezTo>
                  <a:cubicBezTo>
                    <a:pt x="88" y="51"/>
                    <a:pt x="87" y="51"/>
                    <a:pt x="85" y="51"/>
                  </a:cubicBezTo>
                  <a:cubicBezTo>
                    <a:pt x="85" y="51"/>
                    <a:pt x="85" y="51"/>
                    <a:pt x="85" y="51"/>
                  </a:cubicBezTo>
                  <a:cubicBezTo>
                    <a:pt x="79" y="50"/>
                    <a:pt x="73" y="50"/>
                    <a:pt x="65" y="48"/>
                  </a:cubicBezTo>
                  <a:cubicBezTo>
                    <a:pt x="62" y="48"/>
                    <a:pt x="60" y="48"/>
                    <a:pt x="58" y="48"/>
                  </a:cubicBezTo>
                  <a:cubicBezTo>
                    <a:pt x="53" y="48"/>
                    <a:pt x="52" y="50"/>
                    <a:pt x="52" y="57"/>
                  </a:cubicBezTo>
                  <a:cubicBezTo>
                    <a:pt x="52" y="58"/>
                    <a:pt x="52" y="58"/>
                    <a:pt x="52" y="58"/>
                  </a:cubicBezTo>
                  <a:cubicBezTo>
                    <a:pt x="53" y="62"/>
                    <a:pt x="55" y="66"/>
                    <a:pt x="55" y="72"/>
                  </a:cubicBezTo>
                  <a:cubicBezTo>
                    <a:pt x="55" y="87"/>
                    <a:pt x="58" y="82"/>
                    <a:pt x="66" y="90"/>
                  </a:cubicBezTo>
                  <a:cubicBezTo>
                    <a:pt x="67" y="91"/>
                    <a:pt x="69" y="92"/>
                    <a:pt x="70" y="92"/>
                  </a:cubicBezTo>
                  <a:cubicBezTo>
                    <a:pt x="73" y="92"/>
                    <a:pt x="78" y="92"/>
                    <a:pt x="83" y="92"/>
                  </a:cubicBezTo>
                  <a:cubicBezTo>
                    <a:pt x="88" y="92"/>
                    <a:pt x="92" y="92"/>
                    <a:pt x="93" y="94"/>
                  </a:cubicBezTo>
                  <a:cubicBezTo>
                    <a:pt x="100" y="101"/>
                    <a:pt x="94" y="101"/>
                    <a:pt x="96" y="109"/>
                  </a:cubicBezTo>
                  <a:cubicBezTo>
                    <a:pt x="96" y="111"/>
                    <a:pt x="97" y="115"/>
                    <a:pt x="97" y="118"/>
                  </a:cubicBezTo>
                  <a:cubicBezTo>
                    <a:pt x="98" y="120"/>
                    <a:pt x="99" y="122"/>
                    <a:pt x="96" y="122"/>
                  </a:cubicBezTo>
                  <a:cubicBezTo>
                    <a:pt x="95" y="122"/>
                    <a:pt x="95" y="122"/>
                    <a:pt x="95" y="122"/>
                  </a:cubicBezTo>
                  <a:cubicBezTo>
                    <a:pt x="94" y="124"/>
                    <a:pt x="93" y="125"/>
                    <a:pt x="91" y="125"/>
                  </a:cubicBezTo>
                  <a:cubicBezTo>
                    <a:pt x="86" y="125"/>
                    <a:pt x="80" y="124"/>
                    <a:pt x="75" y="124"/>
                  </a:cubicBezTo>
                  <a:cubicBezTo>
                    <a:pt x="72" y="124"/>
                    <a:pt x="70" y="124"/>
                    <a:pt x="67" y="125"/>
                  </a:cubicBezTo>
                  <a:cubicBezTo>
                    <a:pt x="66" y="125"/>
                    <a:pt x="63" y="126"/>
                    <a:pt x="60" y="127"/>
                  </a:cubicBezTo>
                  <a:cubicBezTo>
                    <a:pt x="56" y="129"/>
                    <a:pt x="52" y="132"/>
                    <a:pt x="49" y="135"/>
                  </a:cubicBezTo>
                  <a:cubicBezTo>
                    <a:pt x="49" y="137"/>
                    <a:pt x="48" y="139"/>
                    <a:pt x="47" y="141"/>
                  </a:cubicBezTo>
                  <a:cubicBezTo>
                    <a:pt x="48" y="143"/>
                    <a:pt x="49" y="144"/>
                    <a:pt x="48" y="145"/>
                  </a:cubicBezTo>
                  <a:cubicBezTo>
                    <a:pt x="45" y="148"/>
                    <a:pt x="38" y="161"/>
                    <a:pt x="36" y="163"/>
                  </a:cubicBezTo>
                  <a:cubicBezTo>
                    <a:pt x="34" y="166"/>
                    <a:pt x="32" y="170"/>
                    <a:pt x="29" y="173"/>
                  </a:cubicBezTo>
                  <a:cubicBezTo>
                    <a:pt x="29" y="174"/>
                    <a:pt x="29" y="176"/>
                    <a:pt x="29" y="177"/>
                  </a:cubicBezTo>
                  <a:cubicBezTo>
                    <a:pt x="28" y="182"/>
                    <a:pt x="22" y="180"/>
                    <a:pt x="17" y="185"/>
                  </a:cubicBezTo>
                  <a:cubicBezTo>
                    <a:pt x="14" y="188"/>
                    <a:pt x="8" y="190"/>
                    <a:pt x="4" y="195"/>
                  </a:cubicBezTo>
                  <a:cubicBezTo>
                    <a:pt x="2" y="199"/>
                    <a:pt x="1" y="211"/>
                    <a:pt x="0" y="217"/>
                  </a:cubicBezTo>
                  <a:cubicBezTo>
                    <a:pt x="2" y="218"/>
                    <a:pt x="4" y="220"/>
                    <a:pt x="6" y="221"/>
                  </a:cubicBezTo>
                  <a:cubicBezTo>
                    <a:pt x="6" y="221"/>
                    <a:pt x="6" y="221"/>
                    <a:pt x="6" y="221"/>
                  </a:cubicBezTo>
                  <a:cubicBezTo>
                    <a:pt x="15" y="228"/>
                    <a:pt x="21" y="234"/>
                    <a:pt x="33" y="237"/>
                  </a:cubicBezTo>
                  <a:cubicBezTo>
                    <a:pt x="43" y="240"/>
                    <a:pt x="57" y="247"/>
                    <a:pt x="64" y="250"/>
                  </a:cubicBezTo>
                  <a:cubicBezTo>
                    <a:pt x="66" y="252"/>
                    <a:pt x="68" y="255"/>
                    <a:pt x="69" y="257"/>
                  </a:cubicBezTo>
                  <a:cubicBezTo>
                    <a:pt x="72" y="261"/>
                    <a:pt x="69" y="281"/>
                    <a:pt x="73" y="288"/>
                  </a:cubicBezTo>
                  <a:cubicBezTo>
                    <a:pt x="77" y="296"/>
                    <a:pt x="85" y="297"/>
                    <a:pt x="91" y="303"/>
                  </a:cubicBezTo>
                  <a:cubicBezTo>
                    <a:pt x="94" y="305"/>
                    <a:pt x="95" y="307"/>
                    <a:pt x="95" y="309"/>
                  </a:cubicBezTo>
                  <a:cubicBezTo>
                    <a:pt x="95" y="317"/>
                    <a:pt x="79" y="322"/>
                    <a:pt x="75" y="323"/>
                  </a:cubicBezTo>
                  <a:cubicBezTo>
                    <a:pt x="68" y="324"/>
                    <a:pt x="66" y="329"/>
                    <a:pt x="66" y="335"/>
                  </a:cubicBezTo>
                  <a:cubicBezTo>
                    <a:pt x="66" y="339"/>
                    <a:pt x="67" y="344"/>
                    <a:pt x="68" y="348"/>
                  </a:cubicBezTo>
                  <a:cubicBezTo>
                    <a:pt x="70" y="358"/>
                    <a:pt x="75" y="366"/>
                    <a:pt x="75" y="377"/>
                  </a:cubicBezTo>
                  <a:cubicBezTo>
                    <a:pt x="76" y="376"/>
                    <a:pt x="77" y="376"/>
                    <a:pt x="79" y="376"/>
                  </a:cubicBezTo>
                  <a:cubicBezTo>
                    <a:pt x="81" y="376"/>
                    <a:pt x="83" y="376"/>
                    <a:pt x="86" y="377"/>
                  </a:cubicBezTo>
                  <a:cubicBezTo>
                    <a:pt x="91" y="380"/>
                    <a:pt x="92" y="380"/>
                    <a:pt x="94" y="380"/>
                  </a:cubicBezTo>
                  <a:cubicBezTo>
                    <a:pt x="95" y="380"/>
                    <a:pt x="96" y="380"/>
                    <a:pt x="101" y="380"/>
                  </a:cubicBezTo>
                  <a:cubicBezTo>
                    <a:pt x="108" y="380"/>
                    <a:pt x="115" y="380"/>
                    <a:pt x="122" y="380"/>
                  </a:cubicBezTo>
                  <a:cubicBezTo>
                    <a:pt x="131" y="380"/>
                    <a:pt x="142" y="380"/>
                    <a:pt x="150" y="376"/>
                  </a:cubicBezTo>
                  <a:cubicBezTo>
                    <a:pt x="158" y="372"/>
                    <a:pt x="171" y="375"/>
                    <a:pt x="177" y="371"/>
                  </a:cubicBezTo>
                  <a:cubicBezTo>
                    <a:pt x="185" y="365"/>
                    <a:pt x="188" y="364"/>
                    <a:pt x="198" y="362"/>
                  </a:cubicBezTo>
                  <a:cubicBezTo>
                    <a:pt x="207" y="359"/>
                    <a:pt x="218" y="359"/>
                    <a:pt x="226" y="355"/>
                  </a:cubicBezTo>
                  <a:cubicBezTo>
                    <a:pt x="231" y="353"/>
                    <a:pt x="239" y="346"/>
                    <a:pt x="245" y="345"/>
                  </a:cubicBezTo>
                  <a:cubicBezTo>
                    <a:pt x="254" y="343"/>
                    <a:pt x="257" y="340"/>
                    <a:pt x="266" y="337"/>
                  </a:cubicBezTo>
                  <a:cubicBezTo>
                    <a:pt x="274" y="335"/>
                    <a:pt x="279" y="330"/>
                    <a:pt x="288" y="328"/>
                  </a:cubicBezTo>
                  <a:cubicBezTo>
                    <a:pt x="294" y="327"/>
                    <a:pt x="296" y="325"/>
                    <a:pt x="302" y="322"/>
                  </a:cubicBezTo>
                  <a:cubicBezTo>
                    <a:pt x="308" y="319"/>
                    <a:pt x="314" y="313"/>
                    <a:pt x="320" y="309"/>
                  </a:cubicBezTo>
                  <a:cubicBezTo>
                    <a:pt x="328" y="303"/>
                    <a:pt x="331" y="302"/>
                    <a:pt x="342" y="302"/>
                  </a:cubicBezTo>
                  <a:cubicBezTo>
                    <a:pt x="350" y="302"/>
                    <a:pt x="358" y="304"/>
                    <a:pt x="367" y="304"/>
                  </a:cubicBezTo>
                  <a:cubicBezTo>
                    <a:pt x="376" y="304"/>
                    <a:pt x="385" y="304"/>
                    <a:pt x="394" y="304"/>
                  </a:cubicBezTo>
                  <a:cubicBezTo>
                    <a:pt x="403" y="304"/>
                    <a:pt x="411" y="305"/>
                    <a:pt x="421" y="305"/>
                  </a:cubicBezTo>
                  <a:cubicBezTo>
                    <a:pt x="429" y="305"/>
                    <a:pt x="437" y="304"/>
                    <a:pt x="444" y="304"/>
                  </a:cubicBezTo>
                  <a:cubicBezTo>
                    <a:pt x="453" y="304"/>
                    <a:pt x="457" y="302"/>
                    <a:pt x="466" y="302"/>
                  </a:cubicBezTo>
                  <a:cubicBezTo>
                    <a:pt x="474" y="302"/>
                    <a:pt x="483" y="300"/>
                    <a:pt x="490" y="300"/>
                  </a:cubicBezTo>
                  <a:cubicBezTo>
                    <a:pt x="492" y="300"/>
                    <a:pt x="494" y="300"/>
                    <a:pt x="495" y="300"/>
                  </a:cubicBezTo>
                  <a:cubicBezTo>
                    <a:pt x="503" y="300"/>
                    <a:pt x="510" y="301"/>
                    <a:pt x="517" y="301"/>
                  </a:cubicBezTo>
                  <a:cubicBezTo>
                    <a:pt x="524" y="301"/>
                    <a:pt x="530" y="302"/>
                    <a:pt x="537" y="302"/>
                  </a:cubicBezTo>
                  <a:cubicBezTo>
                    <a:pt x="539" y="302"/>
                    <a:pt x="541" y="302"/>
                    <a:pt x="543" y="302"/>
                  </a:cubicBezTo>
                  <a:cubicBezTo>
                    <a:pt x="545" y="302"/>
                    <a:pt x="547" y="302"/>
                    <a:pt x="548" y="303"/>
                  </a:cubicBezTo>
                  <a:cubicBezTo>
                    <a:pt x="552" y="303"/>
                    <a:pt x="555" y="303"/>
                    <a:pt x="558" y="303"/>
                  </a:cubicBezTo>
                  <a:cubicBezTo>
                    <a:pt x="559" y="303"/>
                    <a:pt x="560" y="303"/>
                    <a:pt x="561" y="303"/>
                  </a:cubicBezTo>
                  <a:cubicBezTo>
                    <a:pt x="563" y="303"/>
                    <a:pt x="565" y="302"/>
                    <a:pt x="568" y="302"/>
                  </a:cubicBezTo>
                  <a:cubicBezTo>
                    <a:pt x="575" y="300"/>
                    <a:pt x="582" y="299"/>
                    <a:pt x="591" y="299"/>
                  </a:cubicBezTo>
                  <a:cubicBezTo>
                    <a:pt x="591" y="299"/>
                    <a:pt x="592" y="299"/>
                    <a:pt x="593" y="299"/>
                  </a:cubicBezTo>
                  <a:cubicBezTo>
                    <a:pt x="596" y="299"/>
                    <a:pt x="599" y="299"/>
                    <a:pt x="601" y="298"/>
                  </a:cubicBezTo>
                  <a:cubicBezTo>
                    <a:pt x="603" y="298"/>
                    <a:pt x="604" y="298"/>
                    <a:pt x="605" y="298"/>
                  </a:cubicBezTo>
                  <a:cubicBezTo>
                    <a:pt x="606" y="298"/>
                    <a:pt x="607" y="298"/>
                    <a:pt x="608" y="298"/>
                  </a:cubicBezTo>
                  <a:cubicBezTo>
                    <a:pt x="609" y="298"/>
                    <a:pt x="610" y="298"/>
                    <a:pt x="611" y="297"/>
                  </a:cubicBezTo>
                  <a:cubicBezTo>
                    <a:pt x="615" y="296"/>
                    <a:pt x="618" y="295"/>
                    <a:pt x="621" y="293"/>
                  </a:cubicBezTo>
                  <a:cubicBezTo>
                    <a:pt x="623" y="291"/>
                    <a:pt x="625" y="288"/>
                    <a:pt x="627" y="286"/>
                  </a:cubicBezTo>
                  <a:cubicBezTo>
                    <a:pt x="627" y="286"/>
                    <a:pt x="627" y="286"/>
                    <a:pt x="627" y="286"/>
                  </a:cubicBezTo>
                  <a:cubicBezTo>
                    <a:pt x="628" y="283"/>
                    <a:pt x="631" y="281"/>
                    <a:pt x="634" y="278"/>
                  </a:cubicBezTo>
                  <a:cubicBezTo>
                    <a:pt x="634" y="278"/>
                    <a:pt x="635" y="278"/>
                    <a:pt x="635" y="278"/>
                  </a:cubicBezTo>
                  <a:cubicBezTo>
                    <a:pt x="638" y="275"/>
                    <a:pt x="642" y="272"/>
                    <a:pt x="642" y="269"/>
                  </a:cubicBezTo>
                  <a:cubicBezTo>
                    <a:pt x="643" y="266"/>
                    <a:pt x="645" y="261"/>
                    <a:pt x="648" y="257"/>
                  </a:cubicBezTo>
                  <a:cubicBezTo>
                    <a:pt x="652" y="250"/>
                    <a:pt x="660" y="247"/>
                    <a:pt x="668" y="246"/>
                  </a:cubicBezTo>
                  <a:cubicBezTo>
                    <a:pt x="670" y="245"/>
                    <a:pt x="671" y="245"/>
                    <a:pt x="673" y="245"/>
                  </a:cubicBezTo>
                  <a:cubicBezTo>
                    <a:pt x="673" y="245"/>
                    <a:pt x="674" y="245"/>
                    <a:pt x="675" y="245"/>
                  </a:cubicBezTo>
                  <a:cubicBezTo>
                    <a:pt x="680" y="245"/>
                    <a:pt x="684" y="246"/>
                    <a:pt x="688" y="246"/>
                  </a:cubicBezTo>
                  <a:cubicBezTo>
                    <a:pt x="688" y="246"/>
                    <a:pt x="689" y="246"/>
                    <a:pt x="689" y="246"/>
                  </a:cubicBezTo>
                  <a:cubicBezTo>
                    <a:pt x="690" y="246"/>
                    <a:pt x="691" y="246"/>
                    <a:pt x="693" y="246"/>
                  </a:cubicBezTo>
                  <a:cubicBezTo>
                    <a:pt x="695" y="246"/>
                    <a:pt x="698" y="246"/>
                    <a:pt x="700" y="247"/>
                  </a:cubicBezTo>
                  <a:cubicBezTo>
                    <a:pt x="704" y="248"/>
                    <a:pt x="708" y="249"/>
                    <a:pt x="712" y="249"/>
                  </a:cubicBezTo>
                  <a:cubicBezTo>
                    <a:pt x="714" y="248"/>
                    <a:pt x="716" y="248"/>
                    <a:pt x="718" y="248"/>
                  </a:cubicBezTo>
                  <a:cubicBezTo>
                    <a:pt x="719" y="247"/>
                    <a:pt x="719" y="247"/>
                    <a:pt x="720" y="247"/>
                  </a:cubicBezTo>
                  <a:cubicBezTo>
                    <a:pt x="723" y="245"/>
                    <a:pt x="729" y="243"/>
                    <a:pt x="734" y="240"/>
                  </a:cubicBezTo>
                  <a:cubicBezTo>
                    <a:pt x="736" y="239"/>
                    <a:pt x="737" y="238"/>
                    <a:pt x="739" y="236"/>
                  </a:cubicBezTo>
                  <a:cubicBezTo>
                    <a:pt x="740" y="236"/>
                    <a:pt x="740" y="236"/>
                    <a:pt x="740" y="235"/>
                  </a:cubicBezTo>
                  <a:cubicBezTo>
                    <a:pt x="745" y="231"/>
                    <a:pt x="749" y="230"/>
                    <a:pt x="754" y="226"/>
                  </a:cubicBezTo>
                  <a:cubicBezTo>
                    <a:pt x="755" y="225"/>
                    <a:pt x="756" y="224"/>
                    <a:pt x="757" y="222"/>
                  </a:cubicBezTo>
                  <a:cubicBezTo>
                    <a:pt x="762" y="216"/>
                    <a:pt x="764" y="213"/>
                    <a:pt x="775" y="213"/>
                  </a:cubicBezTo>
                  <a:cubicBezTo>
                    <a:pt x="777" y="213"/>
                    <a:pt x="779" y="214"/>
                    <a:pt x="781" y="214"/>
                  </a:cubicBezTo>
                  <a:cubicBezTo>
                    <a:pt x="781" y="214"/>
                    <a:pt x="781" y="214"/>
                    <a:pt x="781" y="214"/>
                  </a:cubicBezTo>
                  <a:cubicBezTo>
                    <a:pt x="785" y="214"/>
                    <a:pt x="788" y="214"/>
                    <a:pt x="792" y="215"/>
                  </a:cubicBezTo>
                  <a:cubicBezTo>
                    <a:pt x="793" y="215"/>
                    <a:pt x="794" y="215"/>
                    <a:pt x="795" y="216"/>
                  </a:cubicBezTo>
                  <a:cubicBezTo>
                    <a:pt x="800" y="216"/>
                    <a:pt x="804" y="217"/>
                    <a:pt x="809" y="217"/>
                  </a:cubicBezTo>
                  <a:cubicBezTo>
                    <a:pt x="813" y="217"/>
                    <a:pt x="817" y="216"/>
                    <a:pt x="822" y="215"/>
                  </a:cubicBezTo>
                  <a:cubicBezTo>
                    <a:pt x="823" y="214"/>
                    <a:pt x="824" y="214"/>
                    <a:pt x="824" y="214"/>
                  </a:cubicBezTo>
                  <a:cubicBezTo>
                    <a:pt x="825" y="214"/>
                    <a:pt x="825" y="214"/>
                    <a:pt x="825" y="213"/>
                  </a:cubicBezTo>
                  <a:cubicBezTo>
                    <a:pt x="827" y="211"/>
                    <a:pt x="829" y="211"/>
                    <a:pt x="831" y="210"/>
                  </a:cubicBezTo>
                  <a:cubicBezTo>
                    <a:pt x="832" y="208"/>
                    <a:pt x="832" y="206"/>
                    <a:pt x="835" y="203"/>
                  </a:cubicBezTo>
                  <a:cubicBezTo>
                    <a:pt x="836" y="201"/>
                    <a:pt x="837" y="199"/>
                    <a:pt x="840" y="199"/>
                  </a:cubicBezTo>
                  <a:cubicBezTo>
                    <a:pt x="844" y="196"/>
                    <a:pt x="851" y="193"/>
                    <a:pt x="851" y="192"/>
                  </a:cubicBezTo>
                  <a:cubicBezTo>
                    <a:pt x="852" y="190"/>
                    <a:pt x="852" y="189"/>
                    <a:pt x="853" y="188"/>
                  </a:cubicBezTo>
                  <a:cubicBezTo>
                    <a:pt x="853" y="185"/>
                    <a:pt x="853" y="180"/>
                    <a:pt x="854" y="179"/>
                  </a:cubicBezTo>
                  <a:cubicBezTo>
                    <a:pt x="856" y="177"/>
                    <a:pt x="857" y="175"/>
                    <a:pt x="858" y="173"/>
                  </a:cubicBezTo>
                  <a:cubicBezTo>
                    <a:pt x="861" y="166"/>
                    <a:pt x="867" y="162"/>
                    <a:pt x="868" y="157"/>
                  </a:cubicBezTo>
                  <a:cubicBezTo>
                    <a:pt x="868" y="157"/>
                    <a:pt x="868" y="157"/>
                    <a:pt x="868" y="157"/>
                  </a:cubicBezTo>
                  <a:cubicBezTo>
                    <a:pt x="868" y="157"/>
                    <a:pt x="868" y="157"/>
                    <a:pt x="868" y="157"/>
                  </a:cubicBezTo>
                  <a:cubicBezTo>
                    <a:pt x="868" y="157"/>
                    <a:pt x="868" y="157"/>
                    <a:pt x="868" y="157"/>
                  </a:cubicBezTo>
                  <a:cubicBezTo>
                    <a:pt x="868" y="154"/>
                    <a:pt x="868" y="151"/>
                    <a:pt x="868" y="148"/>
                  </a:cubicBezTo>
                  <a:cubicBezTo>
                    <a:pt x="866" y="147"/>
                    <a:pt x="863" y="147"/>
                    <a:pt x="858" y="144"/>
                  </a:cubicBezTo>
                  <a:cubicBezTo>
                    <a:pt x="858" y="144"/>
                    <a:pt x="858" y="144"/>
                    <a:pt x="857" y="144"/>
                  </a:cubicBezTo>
                  <a:cubicBezTo>
                    <a:pt x="852" y="141"/>
                    <a:pt x="845" y="138"/>
                    <a:pt x="838" y="136"/>
                  </a:cubicBezTo>
                  <a:cubicBezTo>
                    <a:pt x="838" y="136"/>
                    <a:pt x="838" y="136"/>
                    <a:pt x="838" y="136"/>
                  </a:cubicBezTo>
                  <a:cubicBezTo>
                    <a:pt x="831" y="134"/>
                    <a:pt x="824" y="133"/>
                    <a:pt x="815" y="131"/>
                  </a:cubicBezTo>
                  <a:cubicBezTo>
                    <a:pt x="809" y="129"/>
                    <a:pt x="800" y="128"/>
                    <a:pt x="794" y="125"/>
                  </a:cubicBezTo>
                  <a:cubicBezTo>
                    <a:pt x="788" y="120"/>
                    <a:pt x="783" y="119"/>
                    <a:pt x="773" y="119"/>
                  </a:cubicBezTo>
                  <a:cubicBezTo>
                    <a:pt x="764" y="119"/>
                    <a:pt x="758" y="119"/>
                    <a:pt x="751" y="117"/>
                  </a:cubicBezTo>
                  <a:cubicBezTo>
                    <a:pt x="743" y="115"/>
                    <a:pt x="735" y="115"/>
                    <a:pt x="727" y="113"/>
                  </a:cubicBezTo>
                  <a:cubicBezTo>
                    <a:pt x="727" y="113"/>
                    <a:pt x="726" y="113"/>
                    <a:pt x="726" y="113"/>
                  </a:cubicBezTo>
                  <a:cubicBezTo>
                    <a:pt x="719" y="111"/>
                    <a:pt x="715" y="109"/>
                    <a:pt x="708" y="106"/>
                  </a:cubicBezTo>
                  <a:cubicBezTo>
                    <a:pt x="699" y="103"/>
                    <a:pt x="694" y="95"/>
                    <a:pt x="688" y="88"/>
                  </a:cubicBezTo>
                  <a:cubicBezTo>
                    <a:pt x="688" y="87"/>
                    <a:pt x="687" y="87"/>
                    <a:pt x="686" y="86"/>
                  </a:cubicBezTo>
                  <a:cubicBezTo>
                    <a:pt x="686" y="86"/>
                    <a:pt x="686" y="86"/>
                    <a:pt x="686" y="86"/>
                  </a:cubicBezTo>
                  <a:cubicBezTo>
                    <a:pt x="685" y="84"/>
                    <a:pt x="678" y="80"/>
                    <a:pt x="674" y="80"/>
                  </a:cubicBezTo>
                  <a:cubicBezTo>
                    <a:pt x="672" y="80"/>
                    <a:pt x="671" y="81"/>
                    <a:pt x="671" y="85"/>
                  </a:cubicBezTo>
                  <a:cubicBezTo>
                    <a:pt x="671" y="92"/>
                    <a:pt x="670" y="99"/>
                    <a:pt x="664" y="104"/>
                  </a:cubicBezTo>
                  <a:cubicBezTo>
                    <a:pt x="664" y="104"/>
                    <a:pt x="664" y="104"/>
                    <a:pt x="664" y="104"/>
                  </a:cubicBezTo>
                  <a:cubicBezTo>
                    <a:pt x="664" y="104"/>
                    <a:pt x="664" y="104"/>
                    <a:pt x="664" y="104"/>
                  </a:cubicBezTo>
                  <a:cubicBezTo>
                    <a:pt x="662" y="106"/>
                    <a:pt x="661" y="106"/>
                    <a:pt x="660" y="106"/>
                  </a:cubicBezTo>
                  <a:cubicBezTo>
                    <a:pt x="660" y="106"/>
                    <a:pt x="660" y="106"/>
                    <a:pt x="660" y="106"/>
                  </a:cubicBezTo>
                  <a:cubicBezTo>
                    <a:pt x="660" y="106"/>
                    <a:pt x="660" y="106"/>
                    <a:pt x="660" y="106"/>
                  </a:cubicBezTo>
                  <a:cubicBezTo>
                    <a:pt x="660" y="106"/>
                    <a:pt x="660" y="106"/>
                    <a:pt x="660" y="106"/>
                  </a:cubicBezTo>
                  <a:cubicBezTo>
                    <a:pt x="660" y="106"/>
                    <a:pt x="660" y="106"/>
                    <a:pt x="660" y="106"/>
                  </a:cubicBezTo>
                  <a:cubicBezTo>
                    <a:pt x="659" y="106"/>
                    <a:pt x="659" y="106"/>
                    <a:pt x="658" y="106"/>
                  </a:cubicBezTo>
                  <a:cubicBezTo>
                    <a:pt x="656" y="105"/>
                    <a:pt x="654" y="104"/>
                    <a:pt x="649" y="104"/>
                  </a:cubicBezTo>
                  <a:cubicBezTo>
                    <a:pt x="644" y="104"/>
                    <a:pt x="641" y="104"/>
                    <a:pt x="639" y="104"/>
                  </a:cubicBezTo>
                  <a:cubicBezTo>
                    <a:pt x="639" y="104"/>
                    <a:pt x="639" y="104"/>
                    <a:pt x="639" y="104"/>
                  </a:cubicBezTo>
                  <a:cubicBezTo>
                    <a:pt x="639" y="104"/>
                    <a:pt x="639" y="104"/>
                    <a:pt x="639" y="104"/>
                  </a:cubicBezTo>
                  <a:cubicBezTo>
                    <a:pt x="638" y="104"/>
                    <a:pt x="638" y="104"/>
                    <a:pt x="638" y="103"/>
                  </a:cubicBezTo>
                  <a:cubicBezTo>
                    <a:pt x="643" y="95"/>
                    <a:pt x="648" y="92"/>
                    <a:pt x="648" y="82"/>
                  </a:cubicBezTo>
                  <a:cubicBezTo>
                    <a:pt x="648" y="78"/>
                    <a:pt x="648" y="72"/>
                    <a:pt x="648" y="67"/>
                  </a:cubicBezTo>
                  <a:cubicBezTo>
                    <a:pt x="648" y="65"/>
                    <a:pt x="648" y="62"/>
                    <a:pt x="648" y="60"/>
                  </a:cubicBezTo>
                  <a:cubicBezTo>
                    <a:pt x="647" y="56"/>
                    <a:pt x="645" y="47"/>
                    <a:pt x="645" y="43"/>
                  </a:cubicBezTo>
                  <a:cubicBezTo>
                    <a:pt x="645" y="43"/>
                    <a:pt x="645" y="43"/>
                    <a:pt x="645" y="43"/>
                  </a:cubicBezTo>
                  <a:cubicBezTo>
                    <a:pt x="645" y="43"/>
                    <a:pt x="645" y="43"/>
                    <a:pt x="645" y="43"/>
                  </a:cubicBezTo>
                  <a:cubicBezTo>
                    <a:pt x="645" y="43"/>
                    <a:pt x="645" y="43"/>
                    <a:pt x="645" y="43"/>
                  </a:cubicBezTo>
                  <a:cubicBezTo>
                    <a:pt x="645" y="43"/>
                    <a:pt x="645" y="43"/>
                    <a:pt x="645" y="43"/>
                  </a:cubicBezTo>
                  <a:cubicBezTo>
                    <a:pt x="645" y="38"/>
                    <a:pt x="647" y="28"/>
                    <a:pt x="640" y="28"/>
                  </a:cubicBezTo>
                  <a:cubicBezTo>
                    <a:pt x="640" y="28"/>
                    <a:pt x="640" y="28"/>
                    <a:pt x="640" y="28"/>
                  </a:cubicBezTo>
                  <a:cubicBezTo>
                    <a:pt x="640" y="28"/>
                    <a:pt x="640" y="28"/>
                    <a:pt x="640" y="28"/>
                  </a:cubicBezTo>
                  <a:cubicBezTo>
                    <a:pt x="639" y="28"/>
                    <a:pt x="638" y="28"/>
                    <a:pt x="637" y="28"/>
                  </a:cubicBezTo>
                  <a:cubicBezTo>
                    <a:pt x="628" y="30"/>
                    <a:pt x="623" y="40"/>
                    <a:pt x="623" y="48"/>
                  </a:cubicBezTo>
                  <a:cubicBezTo>
                    <a:pt x="623" y="54"/>
                    <a:pt x="620" y="64"/>
                    <a:pt x="613" y="64"/>
                  </a:cubicBezTo>
                  <a:cubicBezTo>
                    <a:pt x="605" y="64"/>
                    <a:pt x="598" y="64"/>
                    <a:pt x="591" y="64"/>
                  </a:cubicBezTo>
                  <a:cubicBezTo>
                    <a:pt x="582" y="64"/>
                    <a:pt x="574" y="64"/>
                    <a:pt x="565" y="64"/>
                  </a:cubicBezTo>
                  <a:cubicBezTo>
                    <a:pt x="555" y="64"/>
                    <a:pt x="544" y="64"/>
                    <a:pt x="534" y="64"/>
                  </a:cubicBezTo>
                  <a:cubicBezTo>
                    <a:pt x="526" y="64"/>
                    <a:pt x="519" y="64"/>
                    <a:pt x="511" y="64"/>
                  </a:cubicBezTo>
                  <a:cubicBezTo>
                    <a:pt x="504" y="64"/>
                    <a:pt x="496" y="64"/>
                    <a:pt x="489" y="64"/>
                  </a:cubicBezTo>
                  <a:cubicBezTo>
                    <a:pt x="481" y="64"/>
                    <a:pt x="473" y="64"/>
                    <a:pt x="466" y="64"/>
                  </a:cubicBezTo>
                  <a:cubicBezTo>
                    <a:pt x="456" y="64"/>
                    <a:pt x="451" y="65"/>
                    <a:pt x="443" y="65"/>
                  </a:cubicBezTo>
                  <a:cubicBezTo>
                    <a:pt x="434" y="65"/>
                    <a:pt x="425" y="65"/>
                    <a:pt x="417" y="65"/>
                  </a:cubicBezTo>
                  <a:cubicBezTo>
                    <a:pt x="410" y="65"/>
                    <a:pt x="400" y="63"/>
                    <a:pt x="395" y="60"/>
                  </a:cubicBezTo>
                  <a:cubicBezTo>
                    <a:pt x="390" y="58"/>
                    <a:pt x="386" y="58"/>
                    <a:pt x="379" y="55"/>
                  </a:cubicBezTo>
                  <a:cubicBezTo>
                    <a:pt x="376" y="53"/>
                    <a:pt x="369" y="45"/>
                    <a:pt x="365" y="45"/>
                  </a:cubicBezTo>
                  <a:cubicBezTo>
                    <a:pt x="355" y="45"/>
                    <a:pt x="356" y="52"/>
                    <a:pt x="346" y="52"/>
                  </a:cubicBezTo>
                  <a:cubicBezTo>
                    <a:pt x="346" y="52"/>
                    <a:pt x="346" y="52"/>
                    <a:pt x="346" y="52"/>
                  </a:cubicBezTo>
                  <a:cubicBezTo>
                    <a:pt x="345" y="52"/>
                    <a:pt x="344" y="52"/>
                    <a:pt x="343" y="52"/>
                  </a:cubicBezTo>
                  <a:cubicBezTo>
                    <a:pt x="341" y="52"/>
                    <a:pt x="339" y="52"/>
                    <a:pt x="337" y="52"/>
                  </a:cubicBezTo>
                  <a:cubicBezTo>
                    <a:pt x="337" y="52"/>
                    <a:pt x="337" y="52"/>
                    <a:pt x="337" y="52"/>
                  </a:cubicBezTo>
                  <a:cubicBezTo>
                    <a:pt x="337" y="52"/>
                    <a:pt x="337" y="52"/>
                    <a:pt x="337" y="52"/>
                  </a:cubicBezTo>
                  <a:cubicBezTo>
                    <a:pt x="332" y="52"/>
                    <a:pt x="327" y="52"/>
                    <a:pt x="323" y="51"/>
                  </a:cubicBezTo>
                  <a:cubicBezTo>
                    <a:pt x="323" y="51"/>
                    <a:pt x="323" y="51"/>
                    <a:pt x="323" y="51"/>
                  </a:cubicBezTo>
                  <a:cubicBezTo>
                    <a:pt x="315" y="49"/>
                    <a:pt x="307" y="49"/>
                    <a:pt x="299" y="47"/>
                  </a:cubicBezTo>
                  <a:cubicBezTo>
                    <a:pt x="294" y="46"/>
                    <a:pt x="285" y="45"/>
                    <a:pt x="280" y="42"/>
                  </a:cubicBezTo>
                  <a:cubicBezTo>
                    <a:pt x="273" y="39"/>
                    <a:pt x="266" y="37"/>
                    <a:pt x="260" y="34"/>
                  </a:cubicBezTo>
                  <a:cubicBezTo>
                    <a:pt x="255" y="32"/>
                    <a:pt x="250" y="31"/>
                    <a:pt x="243" y="29"/>
                  </a:cubicBezTo>
                  <a:cubicBezTo>
                    <a:pt x="238" y="28"/>
                    <a:pt x="230" y="28"/>
                    <a:pt x="225" y="27"/>
                  </a:cubicBezTo>
                  <a:cubicBezTo>
                    <a:pt x="216" y="24"/>
                    <a:pt x="217" y="21"/>
                    <a:pt x="213" y="14"/>
                  </a:cubicBezTo>
                  <a:cubicBezTo>
                    <a:pt x="213" y="14"/>
                    <a:pt x="213" y="14"/>
                    <a:pt x="213" y="14"/>
                  </a:cubicBezTo>
                  <a:cubicBezTo>
                    <a:pt x="213" y="14"/>
                    <a:pt x="213" y="14"/>
                    <a:pt x="213" y="14"/>
                  </a:cubicBezTo>
                  <a:cubicBezTo>
                    <a:pt x="213" y="14"/>
                    <a:pt x="213" y="14"/>
                    <a:pt x="213" y="14"/>
                  </a:cubicBezTo>
                  <a:cubicBezTo>
                    <a:pt x="213" y="14"/>
                    <a:pt x="213" y="13"/>
                    <a:pt x="213" y="13"/>
                  </a:cubicBezTo>
                  <a:cubicBezTo>
                    <a:pt x="213" y="13"/>
                    <a:pt x="213" y="13"/>
                    <a:pt x="213" y="13"/>
                  </a:cubicBezTo>
                  <a:cubicBezTo>
                    <a:pt x="213" y="13"/>
                    <a:pt x="213" y="13"/>
                    <a:pt x="213" y="13"/>
                  </a:cubicBezTo>
                  <a:cubicBezTo>
                    <a:pt x="213" y="13"/>
                    <a:pt x="213" y="13"/>
                    <a:pt x="213" y="13"/>
                  </a:cubicBezTo>
                  <a:cubicBezTo>
                    <a:pt x="213" y="13"/>
                    <a:pt x="213" y="13"/>
                    <a:pt x="213" y="13"/>
                  </a:cubicBezTo>
                  <a:cubicBezTo>
                    <a:pt x="213" y="13"/>
                    <a:pt x="213" y="13"/>
                    <a:pt x="213" y="13"/>
                  </a:cubicBezTo>
                  <a:cubicBezTo>
                    <a:pt x="211" y="10"/>
                    <a:pt x="207" y="0"/>
                    <a:pt x="203" y="0"/>
                  </a:cubicBezTo>
                  <a:cubicBezTo>
                    <a:pt x="203" y="0"/>
                    <a:pt x="203" y="0"/>
                    <a:pt x="203" y="0"/>
                  </a:cubicBezTo>
                </a:path>
              </a:pathLst>
            </a:custGeom>
            <a:solidFill>
              <a:srgbClr val="DAE3F3"/>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6" name="Freeform 314"/>
            <p:cNvSpPr>
              <a:spLocks noEditPoints="1"/>
            </p:cNvSpPr>
            <p:nvPr/>
          </p:nvSpPr>
          <p:spPr bwMode="auto">
            <a:xfrm>
              <a:off x="5481358" y="3604323"/>
              <a:ext cx="136098" cy="210353"/>
            </a:xfrm>
            <a:custGeom>
              <a:avLst/>
              <a:gdLst>
                <a:gd name="T0" fmla="*/ 35 w 105"/>
                <a:gd name="T1" fmla="*/ 115 h 159"/>
                <a:gd name="T2" fmla="*/ 31 w 105"/>
                <a:gd name="T3" fmla="*/ 118 h 159"/>
                <a:gd name="T4" fmla="*/ 15 w 105"/>
                <a:gd name="T5" fmla="*/ 131 h 159"/>
                <a:gd name="T6" fmla="*/ 1 w 105"/>
                <a:gd name="T7" fmla="*/ 146 h 159"/>
                <a:gd name="T8" fmla="*/ 0 w 105"/>
                <a:gd name="T9" fmla="*/ 156 h 159"/>
                <a:gd name="T10" fmla="*/ 6 w 105"/>
                <a:gd name="T11" fmla="*/ 159 h 159"/>
                <a:gd name="T12" fmla="*/ 10 w 105"/>
                <a:gd name="T13" fmla="*/ 137 h 159"/>
                <a:gd name="T14" fmla="*/ 23 w 105"/>
                <a:gd name="T15" fmla="*/ 127 h 159"/>
                <a:gd name="T16" fmla="*/ 35 w 105"/>
                <a:gd name="T17" fmla="*/ 119 h 159"/>
                <a:gd name="T18" fmla="*/ 35 w 105"/>
                <a:gd name="T19" fmla="*/ 115 h 159"/>
                <a:gd name="T20" fmla="*/ 53 w 105"/>
                <a:gd name="T21" fmla="*/ 83 h 159"/>
                <a:gd name="T22" fmla="*/ 45 w 105"/>
                <a:gd name="T23" fmla="*/ 99 h 159"/>
                <a:gd name="T24" fmla="*/ 42 w 105"/>
                <a:gd name="T25" fmla="*/ 105 h 159"/>
                <a:gd name="T26" fmla="*/ 54 w 105"/>
                <a:gd name="T27" fmla="*/ 87 h 159"/>
                <a:gd name="T28" fmla="*/ 53 w 105"/>
                <a:gd name="T29" fmla="*/ 83 h 159"/>
                <a:gd name="T30" fmla="*/ 66 w 105"/>
                <a:gd name="T31" fmla="*/ 69 h 159"/>
                <a:gd name="T32" fmla="*/ 55 w 105"/>
                <a:gd name="T33" fmla="*/ 76 h 159"/>
                <a:gd name="T34" fmla="*/ 55 w 105"/>
                <a:gd name="T35" fmla="*/ 77 h 159"/>
                <a:gd name="T36" fmla="*/ 66 w 105"/>
                <a:gd name="T37" fmla="*/ 69 h 159"/>
                <a:gd name="T38" fmla="*/ 103 w 105"/>
                <a:gd name="T39" fmla="*/ 60 h 159"/>
                <a:gd name="T40" fmla="*/ 101 w 105"/>
                <a:gd name="T41" fmla="*/ 64 h 159"/>
                <a:gd name="T42" fmla="*/ 102 w 105"/>
                <a:gd name="T43" fmla="*/ 64 h 159"/>
                <a:gd name="T44" fmla="*/ 103 w 105"/>
                <a:gd name="T45" fmla="*/ 60 h 159"/>
                <a:gd name="T46" fmla="*/ 58 w 105"/>
                <a:gd name="T47" fmla="*/ 0 h 159"/>
                <a:gd name="T48" fmla="*/ 61 w 105"/>
                <a:gd name="T49" fmla="*/ 21 h 159"/>
                <a:gd name="T50" fmla="*/ 75 w 105"/>
                <a:gd name="T51" fmla="*/ 34 h 159"/>
                <a:gd name="T52" fmla="*/ 76 w 105"/>
                <a:gd name="T53" fmla="*/ 34 h 159"/>
                <a:gd name="T54" fmla="*/ 72 w 105"/>
                <a:gd name="T55" fmla="*/ 32 h 159"/>
                <a:gd name="T56" fmla="*/ 61 w 105"/>
                <a:gd name="T57" fmla="*/ 14 h 159"/>
                <a:gd name="T58" fmla="*/ 58 w 105"/>
                <a:gd name="T5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159">
                  <a:moveTo>
                    <a:pt x="35" y="115"/>
                  </a:moveTo>
                  <a:cubicBezTo>
                    <a:pt x="34" y="116"/>
                    <a:pt x="33" y="117"/>
                    <a:pt x="31" y="118"/>
                  </a:cubicBezTo>
                  <a:cubicBezTo>
                    <a:pt x="26" y="121"/>
                    <a:pt x="20" y="125"/>
                    <a:pt x="15" y="131"/>
                  </a:cubicBezTo>
                  <a:cubicBezTo>
                    <a:pt x="11" y="136"/>
                    <a:pt x="4" y="141"/>
                    <a:pt x="1" y="146"/>
                  </a:cubicBezTo>
                  <a:cubicBezTo>
                    <a:pt x="0" y="149"/>
                    <a:pt x="0" y="153"/>
                    <a:pt x="0" y="156"/>
                  </a:cubicBezTo>
                  <a:cubicBezTo>
                    <a:pt x="2" y="157"/>
                    <a:pt x="4" y="158"/>
                    <a:pt x="6" y="159"/>
                  </a:cubicBezTo>
                  <a:cubicBezTo>
                    <a:pt x="7" y="153"/>
                    <a:pt x="8" y="141"/>
                    <a:pt x="10" y="137"/>
                  </a:cubicBezTo>
                  <a:cubicBezTo>
                    <a:pt x="14" y="132"/>
                    <a:pt x="20" y="130"/>
                    <a:pt x="23" y="127"/>
                  </a:cubicBezTo>
                  <a:cubicBezTo>
                    <a:pt x="28" y="122"/>
                    <a:pt x="34" y="124"/>
                    <a:pt x="35" y="119"/>
                  </a:cubicBezTo>
                  <a:cubicBezTo>
                    <a:pt x="35" y="118"/>
                    <a:pt x="35" y="116"/>
                    <a:pt x="35" y="115"/>
                  </a:cubicBezTo>
                  <a:moveTo>
                    <a:pt x="53" y="83"/>
                  </a:moveTo>
                  <a:cubicBezTo>
                    <a:pt x="51" y="88"/>
                    <a:pt x="49" y="94"/>
                    <a:pt x="45" y="99"/>
                  </a:cubicBezTo>
                  <a:cubicBezTo>
                    <a:pt x="44" y="100"/>
                    <a:pt x="43" y="103"/>
                    <a:pt x="42" y="105"/>
                  </a:cubicBezTo>
                  <a:cubicBezTo>
                    <a:pt x="44" y="103"/>
                    <a:pt x="51" y="90"/>
                    <a:pt x="54" y="87"/>
                  </a:cubicBezTo>
                  <a:cubicBezTo>
                    <a:pt x="55" y="86"/>
                    <a:pt x="54" y="85"/>
                    <a:pt x="53" y="83"/>
                  </a:cubicBezTo>
                  <a:moveTo>
                    <a:pt x="66" y="69"/>
                  </a:moveTo>
                  <a:cubicBezTo>
                    <a:pt x="61" y="70"/>
                    <a:pt x="56" y="72"/>
                    <a:pt x="55" y="76"/>
                  </a:cubicBezTo>
                  <a:cubicBezTo>
                    <a:pt x="55" y="76"/>
                    <a:pt x="55" y="76"/>
                    <a:pt x="55" y="77"/>
                  </a:cubicBezTo>
                  <a:cubicBezTo>
                    <a:pt x="58" y="74"/>
                    <a:pt x="62" y="71"/>
                    <a:pt x="66" y="69"/>
                  </a:cubicBezTo>
                  <a:moveTo>
                    <a:pt x="103" y="60"/>
                  </a:moveTo>
                  <a:cubicBezTo>
                    <a:pt x="103" y="61"/>
                    <a:pt x="102" y="63"/>
                    <a:pt x="101" y="64"/>
                  </a:cubicBezTo>
                  <a:cubicBezTo>
                    <a:pt x="101" y="64"/>
                    <a:pt x="101" y="64"/>
                    <a:pt x="102" y="64"/>
                  </a:cubicBezTo>
                  <a:cubicBezTo>
                    <a:pt x="105" y="64"/>
                    <a:pt x="104" y="62"/>
                    <a:pt x="103" y="60"/>
                  </a:cubicBezTo>
                  <a:moveTo>
                    <a:pt x="58" y="0"/>
                  </a:moveTo>
                  <a:cubicBezTo>
                    <a:pt x="58" y="7"/>
                    <a:pt x="59" y="15"/>
                    <a:pt x="61" y="21"/>
                  </a:cubicBezTo>
                  <a:cubicBezTo>
                    <a:pt x="62" y="27"/>
                    <a:pt x="67" y="34"/>
                    <a:pt x="75" y="34"/>
                  </a:cubicBezTo>
                  <a:cubicBezTo>
                    <a:pt x="75" y="34"/>
                    <a:pt x="75" y="34"/>
                    <a:pt x="76" y="34"/>
                  </a:cubicBezTo>
                  <a:cubicBezTo>
                    <a:pt x="75" y="34"/>
                    <a:pt x="73" y="33"/>
                    <a:pt x="72" y="32"/>
                  </a:cubicBezTo>
                  <a:cubicBezTo>
                    <a:pt x="64" y="24"/>
                    <a:pt x="61" y="29"/>
                    <a:pt x="61" y="14"/>
                  </a:cubicBezTo>
                  <a:cubicBezTo>
                    <a:pt x="61" y="8"/>
                    <a:pt x="59" y="4"/>
                    <a:pt x="58"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7" name="Freeform 315"/>
            <p:cNvSpPr>
              <a:spLocks/>
            </p:cNvSpPr>
            <p:nvPr/>
          </p:nvSpPr>
          <p:spPr bwMode="auto">
            <a:xfrm>
              <a:off x="5489179" y="3814676"/>
              <a:ext cx="7822" cy="4854"/>
            </a:xfrm>
            <a:custGeom>
              <a:avLst/>
              <a:gdLst>
                <a:gd name="T0" fmla="*/ 1 w 7"/>
                <a:gd name="T1" fmla="*/ 0 h 4"/>
                <a:gd name="T2" fmla="*/ 0 w 7"/>
                <a:gd name="T3" fmla="*/ 2 h 4"/>
                <a:gd name="T4" fmla="*/ 1 w 7"/>
                <a:gd name="T5" fmla="*/ 3 h 4"/>
                <a:gd name="T6" fmla="*/ 7 w 7"/>
                <a:gd name="T7" fmla="*/ 4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1" y="1"/>
                    <a:pt x="0" y="2"/>
                    <a:pt x="0" y="2"/>
                  </a:cubicBezTo>
                  <a:cubicBezTo>
                    <a:pt x="0" y="3"/>
                    <a:pt x="1" y="3"/>
                    <a:pt x="1" y="3"/>
                  </a:cubicBezTo>
                  <a:cubicBezTo>
                    <a:pt x="3" y="3"/>
                    <a:pt x="5" y="3"/>
                    <a:pt x="7" y="4"/>
                  </a:cubicBezTo>
                  <a:cubicBezTo>
                    <a:pt x="5" y="3"/>
                    <a:pt x="3" y="1"/>
                    <a:pt x="1"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8" name="Freeform 316"/>
            <p:cNvSpPr>
              <a:spLocks/>
            </p:cNvSpPr>
            <p:nvPr/>
          </p:nvSpPr>
          <p:spPr bwMode="auto">
            <a:xfrm>
              <a:off x="5481358" y="3811440"/>
              <a:ext cx="7822" cy="6472"/>
            </a:xfrm>
            <a:custGeom>
              <a:avLst/>
              <a:gdLst>
                <a:gd name="T0" fmla="*/ 0 w 6"/>
                <a:gd name="T1" fmla="*/ 0 h 5"/>
                <a:gd name="T2" fmla="*/ 5 w 6"/>
                <a:gd name="T3" fmla="*/ 5 h 5"/>
                <a:gd name="T4" fmla="*/ 6 w 6"/>
                <a:gd name="T5" fmla="*/ 3 h 5"/>
                <a:gd name="T6" fmla="*/ 0 w 6"/>
                <a:gd name="T7" fmla="*/ 0 h 5"/>
              </a:gdLst>
              <a:ahLst/>
              <a:cxnLst>
                <a:cxn ang="0">
                  <a:pos x="T0" y="T1"/>
                </a:cxn>
                <a:cxn ang="0">
                  <a:pos x="T2" y="T3"/>
                </a:cxn>
                <a:cxn ang="0">
                  <a:pos x="T4" y="T5"/>
                </a:cxn>
                <a:cxn ang="0">
                  <a:pos x="T6" y="T7"/>
                </a:cxn>
              </a:cxnLst>
              <a:rect l="0" t="0" r="r" b="b"/>
              <a:pathLst>
                <a:path w="6" h="5">
                  <a:moveTo>
                    <a:pt x="0" y="0"/>
                  </a:moveTo>
                  <a:cubicBezTo>
                    <a:pt x="1" y="2"/>
                    <a:pt x="2" y="5"/>
                    <a:pt x="5" y="5"/>
                  </a:cubicBezTo>
                  <a:cubicBezTo>
                    <a:pt x="5" y="5"/>
                    <a:pt x="6" y="4"/>
                    <a:pt x="6" y="3"/>
                  </a:cubicBezTo>
                  <a:cubicBezTo>
                    <a:pt x="4" y="2"/>
                    <a:pt x="2" y="1"/>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9" name="Freeform 317"/>
            <p:cNvSpPr>
              <a:spLocks noEditPoints="1"/>
            </p:cNvSpPr>
            <p:nvPr/>
          </p:nvSpPr>
          <p:spPr bwMode="auto">
            <a:xfrm>
              <a:off x="5573653" y="3937652"/>
              <a:ext cx="37544" cy="92231"/>
            </a:xfrm>
            <a:custGeom>
              <a:avLst/>
              <a:gdLst>
                <a:gd name="T0" fmla="*/ 6 w 29"/>
                <a:gd name="T1" fmla="*/ 70 h 70"/>
                <a:gd name="T2" fmla="*/ 6 w 29"/>
                <a:gd name="T3" fmla="*/ 70 h 70"/>
                <a:gd name="T4" fmla="*/ 6 w 29"/>
                <a:gd name="T5" fmla="*/ 70 h 70"/>
                <a:gd name="T6" fmla="*/ 9 w 29"/>
                <a:gd name="T7" fmla="*/ 68 h 70"/>
                <a:gd name="T8" fmla="*/ 6 w 29"/>
                <a:gd name="T9" fmla="*/ 70 h 70"/>
                <a:gd name="T10" fmla="*/ 9 w 29"/>
                <a:gd name="T11" fmla="*/ 68 h 70"/>
                <a:gd name="T12" fmla="*/ 9 w 29"/>
                <a:gd name="T13" fmla="*/ 68 h 70"/>
                <a:gd name="T14" fmla="*/ 29 w 29"/>
                <a:gd name="T15" fmla="*/ 0 h 70"/>
                <a:gd name="T16" fmla="*/ 9 w 29"/>
                <a:gd name="T17" fmla="*/ 14 h 70"/>
                <a:gd name="T18" fmla="*/ 0 w 29"/>
                <a:gd name="T19" fmla="*/ 26 h 70"/>
                <a:gd name="T20" fmla="*/ 9 w 29"/>
                <a:gd name="T21" fmla="*/ 14 h 70"/>
                <a:gd name="T22" fmla="*/ 29 w 29"/>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70">
                  <a:moveTo>
                    <a:pt x="6" y="70"/>
                  </a:moveTo>
                  <a:cubicBezTo>
                    <a:pt x="6" y="70"/>
                    <a:pt x="6" y="70"/>
                    <a:pt x="6" y="70"/>
                  </a:cubicBezTo>
                  <a:cubicBezTo>
                    <a:pt x="6" y="70"/>
                    <a:pt x="6" y="70"/>
                    <a:pt x="6" y="70"/>
                  </a:cubicBezTo>
                  <a:moveTo>
                    <a:pt x="9" y="68"/>
                  </a:moveTo>
                  <a:cubicBezTo>
                    <a:pt x="8" y="68"/>
                    <a:pt x="7" y="69"/>
                    <a:pt x="6" y="70"/>
                  </a:cubicBezTo>
                  <a:cubicBezTo>
                    <a:pt x="9" y="68"/>
                    <a:pt x="9" y="68"/>
                    <a:pt x="9" y="68"/>
                  </a:cubicBezTo>
                  <a:cubicBezTo>
                    <a:pt x="9" y="68"/>
                    <a:pt x="9" y="68"/>
                    <a:pt x="9" y="68"/>
                  </a:cubicBezTo>
                  <a:moveTo>
                    <a:pt x="29" y="0"/>
                  </a:moveTo>
                  <a:cubicBezTo>
                    <a:pt x="29" y="8"/>
                    <a:pt x="13" y="13"/>
                    <a:pt x="9" y="14"/>
                  </a:cubicBezTo>
                  <a:cubicBezTo>
                    <a:pt x="2" y="15"/>
                    <a:pt x="0" y="20"/>
                    <a:pt x="0" y="26"/>
                  </a:cubicBezTo>
                  <a:cubicBezTo>
                    <a:pt x="0" y="20"/>
                    <a:pt x="2" y="15"/>
                    <a:pt x="9" y="14"/>
                  </a:cubicBezTo>
                  <a:cubicBezTo>
                    <a:pt x="13" y="13"/>
                    <a:pt x="29" y="8"/>
                    <a:pt x="29"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0" name="Freeform 318"/>
            <p:cNvSpPr>
              <a:spLocks/>
            </p:cNvSpPr>
            <p:nvPr/>
          </p:nvSpPr>
          <p:spPr bwMode="auto">
            <a:xfrm>
              <a:off x="5512644" y="3266140"/>
              <a:ext cx="1159179" cy="457922"/>
            </a:xfrm>
            <a:custGeom>
              <a:avLst/>
              <a:gdLst>
                <a:gd name="T0" fmla="*/ 113 w 904"/>
                <a:gd name="T1" fmla="*/ 30 h 345"/>
                <a:gd name="T2" fmla="*/ 100 w 904"/>
                <a:gd name="T3" fmla="*/ 35 h 345"/>
                <a:gd name="T4" fmla="*/ 71 w 904"/>
                <a:gd name="T5" fmla="*/ 33 h 345"/>
                <a:gd name="T6" fmla="*/ 20 w 904"/>
                <a:gd name="T7" fmla="*/ 47 h 345"/>
                <a:gd name="T8" fmla="*/ 2 w 904"/>
                <a:gd name="T9" fmla="*/ 69 h 345"/>
                <a:gd name="T10" fmla="*/ 11 w 904"/>
                <a:gd name="T11" fmla="*/ 110 h 345"/>
                <a:gd name="T12" fmla="*/ 26 w 904"/>
                <a:gd name="T13" fmla="*/ 175 h 345"/>
                <a:gd name="T14" fmla="*/ 46 w 904"/>
                <a:gd name="T15" fmla="*/ 217 h 345"/>
                <a:gd name="T16" fmla="*/ 31 w 904"/>
                <a:gd name="T17" fmla="*/ 226 h 345"/>
                <a:gd name="T18" fmla="*/ 47 w 904"/>
                <a:gd name="T19" fmla="*/ 245 h 345"/>
                <a:gd name="T20" fmla="*/ 80 w 904"/>
                <a:gd name="T21" fmla="*/ 237 h 345"/>
                <a:gd name="T22" fmla="*/ 114 w 904"/>
                <a:gd name="T23" fmla="*/ 221 h 345"/>
                <a:gd name="T24" fmla="*/ 152 w 904"/>
                <a:gd name="T25" fmla="*/ 249 h 345"/>
                <a:gd name="T26" fmla="*/ 184 w 904"/>
                <a:gd name="T27" fmla="*/ 198 h 345"/>
                <a:gd name="T28" fmla="*/ 185 w 904"/>
                <a:gd name="T29" fmla="*/ 197 h 345"/>
                <a:gd name="T30" fmla="*/ 195 w 904"/>
                <a:gd name="T31" fmla="*/ 210 h 345"/>
                <a:gd name="T32" fmla="*/ 195 w 904"/>
                <a:gd name="T33" fmla="*/ 211 h 345"/>
                <a:gd name="T34" fmla="*/ 281 w 904"/>
                <a:gd name="T35" fmla="*/ 244 h 345"/>
                <a:gd name="T36" fmla="*/ 328 w 904"/>
                <a:gd name="T37" fmla="*/ 249 h 345"/>
                <a:gd name="T38" fmla="*/ 399 w 904"/>
                <a:gd name="T39" fmla="*/ 262 h 345"/>
                <a:gd name="T40" fmla="*/ 516 w 904"/>
                <a:gd name="T41" fmla="*/ 261 h 345"/>
                <a:gd name="T42" fmla="*/ 619 w 904"/>
                <a:gd name="T43" fmla="*/ 225 h 345"/>
                <a:gd name="T44" fmla="*/ 622 w 904"/>
                <a:gd name="T45" fmla="*/ 225 h 345"/>
                <a:gd name="T46" fmla="*/ 630 w 904"/>
                <a:gd name="T47" fmla="*/ 264 h 345"/>
                <a:gd name="T48" fmla="*/ 640 w 904"/>
                <a:gd name="T49" fmla="*/ 303 h 345"/>
                <a:gd name="T50" fmla="*/ 646 w 904"/>
                <a:gd name="T51" fmla="*/ 301 h 345"/>
                <a:gd name="T52" fmla="*/ 656 w 904"/>
                <a:gd name="T53" fmla="*/ 277 h 345"/>
                <a:gd name="T54" fmla="*/ 708 w 904"/>
                <a:gd name="T55" fmla="*/ 310 h 345"/>
                <a:gd name="T56" fmla="*/ 797 w 904"/>
                <a:gd name="T57" fmla="*/ 328 h 345"/>
                <a:gd name="T58" fmla="*/ 850 w 904"/>
                <a:gd name="T59" fmla="*/ 345 h 345"/>
                <a:gd name="T60" fmla="*/ 880 w 904"/>
                <a:gd name="T61" fmla="*/ 290 h 345"/>
                <a:gd name="T62" fmla="*/ 876 w 904"/>
                <a:gd name="T63" fmla="*/ 238 h 345"/>
                <a:gd name="T64" fmla="*/ 845 w 904"/>
                <a:gd name="T65" fmla="*/ 232 h 345"/>
                <a:gd name="T66" fmla="*/ 842 w 904"/>
                <a:gd name="T67" fmla="*/ 233 h 345"/>
                <a:gd name="T68" fmla="*/ 844 w 904"/>
                <a:gd name="T69" fmla="*/ 210 h 345"/>
                <a:gd name="T70" fmla="*/ 845 w 904"/>
                <a:gd name="T71" fmla="*/ 209 h 345"/>
                <a:gd name="T72" fmla="*/ 845 w 904"/>
                <a:gd name="T73" fmla="*/ 142 h 345"/>
                <a:gd name="T74" fmla="*/ 819 w 904"/>
                <a:gd name="T75" fmla="*/ 119 h 345"/>
                <a:gd name="T76" fmla="*/ 805 w 904"/>
                <a:gd name="T77" fmla="*/ 114 h 345"/>
                <a:gd name="T78" fmla="*/ 765 w 904"/>
                <a:gd name="T79" fmla="*/ 96 h 345"/>
                <a:gd name="T80" fmla="*/ 767 w 904"/>
                <a:gd name="T81" fmla="*/ 60 h 345"/>
                <a:gd name="T82" fmla="*/ 734 w 904"/>
                <a:gd name="T83" fmla="*/ 37 h 345"/>
                <a:gd name="T84" fmla="*/ 695 w 904"/>
                <a:gd name="T85" fmla="*/ 47 h 345"/>
                <a:gd name="T86" fmla="*/ 651 w 904"/>
                <a:gd name="T87" fmla="*/ 55 h 345"/>
                <a:gd name="T88" fmla="*/ 590 w 904"/>
                <a:gd name="T89" fmla="*/ 47 h 345"/>
                <a:gd name="T90" fmla="*/ 541 w 904"/>
                <a:gd name="T91" fmla="*/ 52 h 345"/>
                <a:gd name="T92" fmla="*/ 481 w 904"/>
                <a:gd name="T93" fmla="*/ 65 h 345"/>
                <a:gd name="T94" fmla="*/ 451 w 904"/>
                <a:gd name="T95" fmla="*/ 57 h 345"/>
                <a:gd name="T96" fmla="*/ 423 w 904"/>
                <a:gd name="T97" fmla="*/ 64 h 345"/>
                <a:gd name="T98" fmla="*/ 424 w 904"/>
                <a:gd name="T99" fmla="*/ 99 h 345"/>
                <a:gd name="T100" fmla="*/ 392 w 904"/>
                <a:gd name="T101" fmla="*/ 83 h 345"/>
                <a:gd name="T102" fmla="*/ 373 w 904"/>
                <a:gd name="T103" fmla="*/ 46 h 345"/>
                <a:gd name="T104" fmla="*/ 333 w 904"/>
                <a:gd name="T105" fmla="*/ 51 h 345"/>
                <a:gd name="T106" fmla="*/ 308 w 904"/>
                <a:gd name="T107" fmla="*/ 38 h 345"/>
                <a:gd name="T108" fmla="*/ 287 w 904"/>
                <a:gd name="T109" fmla="*/ 45 h 345"/>
                <a:gd name="T110" fmla="*/ 250 w 904"/>
                <a:gd name="T111" fmla="*/ 34 h 345"/>
                <a:gd name="T112" fmla="*/ 198 w 904"/>
                <a:gd name="T113" fmla="*/ 46 h 345"/>
                <a:gd name="T114" fmla="*/ 159 w 904"/>
                <a:gd name="T115" fmla="*/ 13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4" h="345">
                  <a:moveTo>
                    <a:pt x="145" y="0"/>
                  </a:moveTo>
                  <a:cubicBezTo>
                    <a:pt x="142" y="0"/>
                    <a:pt x="139" y="1"/>
                    <a:pt x="136" y="2"/>
                  </a:cubicBezTo>
                  <a:cubicBezTo>
                    <a:pt x="133" y="3"/>
                    <a:pt x="131" y="4"/>
                    <a:pt x="129" y="5"/>
                  </a:cubicBezTo>
                  <a:cubicBezTo>
                    <a:pt x="125" y="7"/>
                    <a:pt x="122" y="10"/>
                    <a:pt x="119" y="16"/>
                  </a:cubicBezTo>
                  <a:cubicBezTo>
                    <a:pt x="117" y="21"/>
                    <a:pt x="116" y="26"/>
                    <a:pt x="113" y="30"/>
                  </a:cubicBezTo>
                  <a:cubicBezTo>
                    <a:pt x="112" y="31"/>
                    <a:pt x="112" y="31"/>
                    <a:pt x="111" y="32"/>
                  </a:cubicBezTo>
                  <a:cubicBezTo>
                    <a:pt x="111" y="32"/>
                    <a:pt x="111" y="32"/>
                    <a:pt x="111" y="32"/>
                  </a:cubicBezTo>
                  <a:cubicBezTo>
                    <a:pt x="110" y="34"/>
                    <a:pt x="109" y="35"/>
                    <a:pt x="106" y="35"/>
                  </a:cubicBezTo>
                  <a:cubicBezTo>
                    <a:pt x="105" y="35"/>
                    <a:pt x="104" y="35"/>
                    <a:pt x="103" y="35"/>
                  </a:cubicBezTo>
                  <a:cubicBezTo>
                    <a:pt x="102" y="35"/>
                    <a:pt x="101" y="35"/>
                    <a:pt x="100" y="35"/>
                  </a:cubicBezTo>
                  <a:cubicBezTo>
                    <a:pt x="99" y="34"/>
                    <a:pt x="97" y="34"/>
                    <a:pt x="95" y="34"/>
                  </a:cubicBezTo>
                  <a:cubicBezTo>
                    <a:pt x="94" y="34"/>
                    <a:pt x="93" y="34"/>
                    <a:pt x="92" y="34"/>
                  </a:cubicBezTo>
                  <a:cubicBezTo>
                    <a:pt x="91" y="34"/>
                    <a:pt x="90" y="34"/>
                    <a:pt x="90" y="34"/>
                  </a:cubicBezTo>
                  <a:cubicBezTo>
                    <a:pt x="84" y="34"/>
                    <a:pt x="80" y="33"/>
                    <a:pt x="74" y="33"/>
                  </a:cubicBezTo>
                  <a:cubicBezTo>
                    <a:pt x="73" y="33"/>
                    <a:pt x="72" y="33"/>
                    <a:pt x="71" y="33"/>
                  </a:cubicBezTo>
                  <a:cubicBezTo>
                    <a:pt x="68" y="33"/>
                    <a:pt x="63" y="33"/>
                    <a:pt x="59" y="33"/>
                  </a:cubicBezTo>
                  <a:cubicBezTo>
                    <a:pt x="58" y="34"/>
                    <a:pt x="55" y="34"/>
                    <a:pt x="53" y="34"/>
                  </a:cubicBezTo>
                  <a:cubicBezTo>
                    <a:pt x="52" y="35"/>
                    <a:pt x="44" y="38"/>
                    <a:pt x="36" y="40"/>
                  </a:cubicBezTo>
                  <a:cubicBezTo>
                    <a:pt x="36" y="40"/>
                    <a:pt x="36" y="40"/>
                    <a:pt x="36" y="40"/>
                  </a:cubicBezTo>
                  <a:cubicBezTo>
                    <a:pt x="28" y="43"/>
                    <a:pt x="25" y="43"/>
                    <a:pt x="20" y="47"/>
                  </a:cubicBezTo>
                  <a:cubicBezTo>
                    <a:pt x="19" y="48"/>
                    <a:pt x="18" y="50"/>
                    <a:pt x="15" y="52"/>
                  </a:cubicBezTo>
                  <a:cubicBezTo>
                    <a:pt x="14" y="52"/>
                    <a:pt x="14" y="53"/>
                    <a:pt x="13" y="53"/>
                  </a:cubicBezTo>
                  <a:cubicBezTo>
                    <a:pt x="12" y="54"/>
                    <a:pt x="11" y="55"/>
                    <a:pt x="10" y="57"/>
                  </a:cubicBezTo>
                  <a:cubicBezTo>
                    <a:pt x="8" y="59"/>
                    <a:pt x="2" y="62"/>
                    <a:pt x="1" y="65"/>
                  </a:cubicBezTo>
                  <a:cubicBezTo>
                    <a:pt x="0" y="67"/>
                    <a:pt x="1" y="68"/>
                    <a:pt x="2" y="69"/>
                  </a:cubicBezTo>
                  <a:cubicBezTo>
                    <a:pt x="6" y="73"/>
                    <a:pt x="7" y="79"/>
                    <a:pt x="6" y="87"/>
                  </a:cubicBezTo>
                  <a:cubicBezTo>
                    <a:pt x="5" y="89"/>
                    <a:pt x="4" y="94"/>
                    <a:pt x="5" y="99"/>
                  </a:cubicBezTo>
                  <a:cubicBezTo>
                    <a:pt x="5" y="100"/>
                    <a:pt x="5" y="100"/>
                    <a:pt x="6" y="101"/>
                  </a:cubicBezTo>
                  <a:cubicBezTo>
                    <a:pt x="6" y="103"/>
                    <a:pt x="7" y="105"/>
                    <a:pt x="8" y="106"/>
                  </a:cubicBezTo>
                  <a:cubicBezTo>
                    <a:pt x="9" y="108"/>
                    <a:pt x="10" y="109"/>
                    <a:pt x="11" y="110"/>
                  </a:cubicBezTo>
                  <a:cubicBezTo>
                    <a:pt x="12" y="112"/>
                    <a:pt x="13" y="113"/>
                    <a:pt x="14" y="114"/>
                  </a:cubicBezTo>
                  <a:cubicBezTo>
                    <a:pt x="17" y="118"/>
                    <a:pt x="21" y="122"/>
                    <a:pt x="25" y="124"/>
                  </a:cubicBezTo>
                  <a:cubicBezTo>
                    <a:pt x="33" y="128"/>
                    <a:pt x="40" y="132"/>
                    <a:pt x="42" y="141"/>
                  </a:cubicBezTo>
                  <a:cubicBezTo>
                    <a:pt x="43" y="145"/>
                    <a:pt x="44" y="156"/>
                    <a:pt x="42" y="159"/>
                  </a:cubicBezTo>
                  <a:cubicBezTo>
                    <a:pt x="38" y="164"/>
                    <a:pt x="32" y="169"/>
                    <a:pt x="26" y="175"/>
                  </a:cubicBezTo>
                  <a:cubicBezTo>
                    <a:pt x="20" y="181"/>
                    <a:pt x="19" y="186"/>
                    <a:pt x="28" y="190"/>
                  </a:cubicBezTo>
                  <a:cubicBezTo>
                    <a:pt x="35" y="194"/>
                    <a:pt x="43" y="199"/>
                    <a:pt x="47" y="206"/>
                  </a:cubicBezTo>
                  <a:cubicBezTo>
                    <a:pt x="53" y="215"/>
                    <a:pt x="52" y="217"/>
                    <a:pt x="48" y="217"/>
                  </a:cubicBezTo>
                  <a:cubicBezTo>
                    <a:pt x="48" y="217"/>
                    <a:pt x="47" y="217"/>
                    <a:pt x="46" y="217"/>
                  </a:cubicBezTo>
                  <a:cubicBezTo>
                    <a:pt x="46" y="217"/>
                    <a:pt x="46" y="217"/>
                    <a:pt x="46" y="217"/>
                  </a:cubicBezTo>
                  <a:cubicBezTo>
                    <a:pt x="45" y="217"/>
                    <a:pt x="44" y="217"/>
                    <a:pt x="43" y="217"/>
                  </a:cubicBezTo>
                  <a:cubicBezTo>
                    <a:pt x="42" y="217"/>
                    <a:pt x="40" y="217"/>
                    <a:pt x="38" y="217"/>
                  </a:cubicBezTo>
                  <a:cubicBezTo>
                    <a:pt x="36" y="218"/>
                    <a:pt x="34" y="218"/>
                    <a:pt x="33" y="218"/>
                  </a:cubicBezTo>
                  <a:cubicBezTo>
                    <a:pt x="32" y="219"/>
                    <a:pt x="31" y="219"/>
                    <a:pt x="30" y="220"/>
                  </a:cubicBezTo>
                  <a:cubicBezTo>
                    <a:pt x="30" y="221"/>
                    <a:pt x="31" y="222"/>
                    <a:pt x="31" y="226"/>
                  </a:cubicBezTo>
                  <a:cubicBezTo>
                    <a:pt x="31" y="230"/>
                    <a:pt x="31" y="236"/>
                    <a:pt x="31" y="240"/>
                  </a:cubicBezTo>
                  <a:cubicBezTo>
                    <a:pt x="32" y="243"/>
                    <a:pt x="32" y="245"/>
                    <a:pt x="33" y="248"/>
                  </a:cubicBezTo>
                  <a:cubicBezTo>
                    <a:pt x="33" y="250"/>
                    <a:pt x="34" y="252"/>
                    <a:pt x="34" y="254"/>
                  </a:cubicBezTo>
                  <a:cubicBezTo>
                    <a:pt x="34" y="247"/>
                    <a:pt x="35" y="245"/>
                    <a:pt x="40" y="245"/>
                  </a:cubicBezTo>
                  <a:cubicBezTo>
                    <a:pt x="42" y="245"/>
                    <a:pt x="44" y="245"/>
                    <a:pt x="47" y="245"/>
                  </a:cubicBezTo>
                  <a:cubicBezTo>
                    <a:pt x="55" y="247"/>
                    <a:pt x="61" y="247"/>
                    <a:pt x="67" y="248"/>
                  </a:cubicBezTo>
                  <a:cubicBezTo>
                    <a:pt x="67" y="248"/>
                    <a:pt x="67" y="248"/>
                    <a:pt x="67" y="248"/>
                  </a:cubicBezTo>
                  <a:cubicBezTo>
                    <a:pt x="69" y="248"/>
                    <a:pt x="70" y="248"/>
                    <a:pt x="71" y="248"/>
                  </a:cubicBezTo>
                  <a:cubicBezTo>
                    <a:pt x="78" y="248"/>
                    <a:pt x="79" y="243"/>
                    <a:pt x="80" y="237"/>
                  </a:cubicBezTo>
                  <a:cubicBezTo>
                    <a:pt x="80" y="237"/>
                    <a:pt x="80" y="237"/>
                    <a:pt x="80" y="237"/>
                  </a:cubicBezTo>
                  <a:cubicBezTo>
                    <a:pt x="80" y="237"/>
                    <a:pt x="80" y="237"/>
                    <a:pt x="80" y="236"/>
                  </a:cubicBezTo>
                  <a:cubicBezTo>
                    <a:pt x="82" y="231"/>
                    <a:pt x="82" y="223"/>
                    <a:pt x="82" y="216"/>
                  </a:cubicBezTo>
                  <a:cubicBezTo>
                    <a:pt x="82" y="210"/>
                    <a:pt x="93" y="209"/>
                    <a:pt x="97" y="209"/>
                  </a:cubicBezTo>
                  <a:cubicBezTo>
                    <a:pt x="97" y="209"/>
                    <a:pt x="97" y="209"/>
                    <a:pt x="97" y="209"/>
                  </a:cubicBezTo>
                  <a:cubicBezTo>
                    <a:pt x="105" y="209"/>
                    <a:pt x="109" y="214"/>
                    <a:pt x="114" y="221"/>
                  </a:cubicBezTo>
                  <a:cubicBezTo>
                    <a:pt x="114" y="221"/>
                    <a:pt x="114" y="221"/>
                    <a:pt x="114" y="221"/>
                  </a:cubicBezTo>
                  <a:cubicBezTo>
                    <a:pt x="114" y="221"/>
                    <a:pt x="114" y="221"/>
                    <a:pt x="114" y="221"/>
                  </a:cubicBezTo>
                  <a:cubicBezTo>
                    <a:pt x="119" y="228"/>
                    <a:pt x="121" y="235"/>
                    <a:pt x="128" y="239"/>
                  </a:cubicBezTo>
                  <a:cubicBezTo>
                    <a:pt x="128" y="239"/>
                    <a:pt x="128" y="239"/>
                    <a:pt x="128" y="239"/>
                  </a:cubicBezTo>
                  <a:cubicBezTo>
                    <a:pt x="137" y="243"/>
                    <a:pt x="143" y="246"/>
                    <a:pt x="152" y="249"/>
                  </a:cubicBezTo>
                  <a:cubicBezTo>
                    <a:pt x="153" y="249"/>
                    <a:pt x="154" y="249"/>
                    <a:pt x="155" y="249"/>
                  </a:cubicBezTo>
                  <a:cubicBezTo>
                    <a:pt x="156" y="250"/>
                    <a:pt x="157" y="250"/>
                    <a:pt x="158" y="250"/>
                  </a:cubicBezTo>
                  <a:cubicBezTo>
                    <a:pt x="166" y="250"/>
                    <a:pt x="168" y="241"/>
                    <a:pt x="168" y="234"/>
                  </a:cubicBezTo>
                  <a:cubicBezTo>
                    <a:pt x="168" y="227"/>
                    <a:pt x="171" y="217"/>
                    <a:pt x="172" y="212"/>
                  </a:cubicBezTo>
                  <a:cubicBezTo>
                    <a:pt x="173" y="207"/>
                    <a:pt x="181" y="201"/>
                    <a:pt x="184" y="198"/>
                  </a:cubicBezTo>
                  <a:cubicBezTo>
                    <a:pt x="184" y="197"/>
                    <a:pt x="185" y="197"/>
                    <a:pt x="185" y="197"/>
                  </a:cubicBezTo>
                  <a:cubicBezTo>
                    <a:pt x="185" y="197"/>
                    <a:pt x="185" y="197"/>
                    <a:pt x="185" y="197"/>
                  </a:cubicBezTo>
                  <a:cubicBezTo>
                    <a:pt x="185" y="197"/>
                    <a:pt x="185" y="197"/>
                    <a:pt x="185" y="197"/>
                  </a:cubicBezTo>
                  <a:cubicBezTo>
                    <a:pt x="185" y="197"/>
                    <a:pt x="185" y="197"/>
                    <a:pt x="185" y="197"/>
                  </a:cubicBezTo>
                  <a:cubicBezTo>
                    <a:pt x="185" y="197"/>
                    <a:pt x="185" y="197"/>
                    <a:pt x="185" y="197"/>
                  </a:cubicBezTo>
                  <a:cubicBezTo>
                    <a:pt x="189" y="197"/>
                    <a:pt x="193" y="207"/>
                    <a:pt x="195" y="210"/>
                  </a:cubicBezTo>
                  <a:cubicBezTo>
                    <a:pt x="195" y="210"/>
                    <a:pt x="195" y="210"/>
                    <a:pt x="195" y="210"/>
                  </a:cubicBezTo>
                  <a:cubicBezTo>
                    <a:pt x="195" y="210"/>
                    <a:pt x="195" y="210"/>
                    <a:pt x="195" y="210"/>
                  </a:cubicBezTo>
                  <a:cubicBezTo>
                    <a:pt x="195" y="210"/>
                    <a:pt x="195" y="210"/>
                    <a:pt x="195" y="210"/>
                  </a:cubicBezTo>
                  <a:cubicBezTo>
                    <a:pt x="195" y="210"/>
                    <a:pt x="195" y="210"/>
                    <a:pt x="195" y="210"/>
                  </a:cubicBezTo>
                  <a:cubicBezTo>
                    <a:pt x="195" y="210"/>
                    <a:pt x="195" y="210"/>
                    <a:pt x="195" y="210"/>
                  </a:cubicBezTo>
                  <a:cubicBezTo>
                    <a:pt x="195" y="210"/>
                    <a:pt x="195" y="211"/>
                    <a:pt x="195" y="211"/>
                  </a:cubicBezTo>
                  <a:cubicBezTo>
                    <a:pt x="195" y="211"/>
                    <a:pt x="195" y="211"/>
                    <a:pt x="195" y="211"/>
                  </a:cubicBezTo>
                  <a:cubicBezTo>
                    <a:pt x="195" y="211"/>
                    <a:pt x="195" y="211"/>
                    <a:pt x="195" y="211"/>
                  </a:cubicBezTo>
                  <a:cubicBezTo>
                    <a:pt x="195" y="211"/>
                    <a:pt x="195" y="211"/>
                    <a:pt x="195" y="211"/>
                  </a:cubicBezTo>
                  <a:cubicBezTo>
                    <a:pt x="199" y="218"/>
                    <a:pt x="198" y="221"/>
                    <a:pt x="207" y="224"/>
                  </a:cubicBezTo>
                  <a:cubicBezTo>
                    <a:pt x="212" y="225"/>
                    <a:pt x="220" y="225"/>
                    <a:pt x="225" y="226"/>
                  </a:cubicBezTo>
                  <a:cubicBezTo>
                    <a:pt x="232" y="228"/>
                    <a:pt x="237" y="229"/>
                    <a:pt x="242" y="231"/>
                  </a:cubicBezTo>
                  <a:cubicBezTo>
                    <a:pt x="248" y="234"/>
                    <a:pt x="255" y="236"/>
                    <a:pt x="262" y="239"/>
                  </a:cubicBezTo>
                  <a:cubicBezTo>
                    <a:pt x="267" y="242"/>
                    <a:pt x="276" y="243"/>
                    <a:pt x="281" y="244"/>
                  </a:cubicBezTo>
                  <a:cubicBezTo>
                    <a:pt x="289" y="246"/>
                    <a:pt x="297" y="246"/>
                    <a:pt x="305" y="248"/>
                  </a:cubicBezTo>
                  <a:cubicBezTo>
                    <a:pt x="305" y="248"/>
                    <a:pt x="305" y="248"/>
                    <a:pt x="305" y="248"/>
                  </a:cubicBezTo>
                  <a:cubicBezTo>
                    <a:pt x="309" y="249"/>
                    <a:pt x="314" y="249"/>
                    <a:pt x="319" y="249"/>
                  </a:cubicBezTo>
                  <a:cubicBezTo>
                    <a:pt x="321" y="249"/>
                    <a:pt x="323" y="249"/>
                    <a:pt x="325" y="249"/>
                  </a:cubicBezTo>
                  <a:cubicBezTo>
                    <a:pt x="326" y="249"/>
                    <a:pt x="327" y="249"/>
                    <a:pt x="328" y="249"/>
                  </a:cubicBezTo>
                  <a:cubicBezTo>
                    <a:pt x="328" y="249"/>
                    <a:pt x="328" y="249"/>
                    <a:pt x="328" y="249"/>
                  </a:cubicBezTo>
                  <a:cubicBezTo>
                    <a:pt x="338" y="249"/>
                    <a:pt x="337" y="242"/>
                    <a:pt x="347" y="242"/>
                  </a:cubicBezTo>
                  <a:cubicBezTo>
                    <a:pt x="351" y="242"/>
                    <a:pt x="358" y="250"/>
                    <a:pt x="361" y="252"/>
                  </a:cubicBezTo>
                  <a:cubicBezTo>
                    <a:pt x="368" y="255"/>
                    <a:pt x="372" y="255"/>
                    <a:pt x="377" y="257"/>
                  </a:cubicBezTo>
                  <a:cubicBezTo>
                    <a:pt x="382" y="260"/>
                    <a:pt x="392" y="262"/>
                    <a:pt x="399" y="262"/>
                  </a:cubicBezTo>
                  <a:cubicBezTo>
                    <a:pt x="407" y="262"/>
                    <a:pt x="416" y="262"/>
                    <a:pt x="425" y="262"/>
                  </a:cubicBezTo>
                  <a:cubicBezTo>
                    <a:pt x="433" y="262"/>
                    <a:pt x="438" y="261"/>
                    <a:pt x="448" y="261"/>
                  </a:cubicBezTo>
                  <a:cubicBezTo>
                    <a:pt x="455" y="261"/>
                    <a:pt x="463" y="261"/>
                    <a:pt x="471" y="261"/>
                  </a:cubicBezTo>
                  <a:cubicBezTo>
                    <a:pt x="478" y="261"/>
                    <a:pt x="486" y="261"/>
                    <a:pt x="493" y="261"/>
                  </a:cubicBezTo>
                  <a:cubicBezTo>
                    <a:pt x="501" y="261"/>
                    <a:pt x="508" y="261"/>
                    <a:pt x="516" y="261"/>
                  </a:cubicBezTo>
                  <a:cubicBezTo>
                    <a:pt x="526" y="261"/>
                    <a:pt x="537" y="261"/>
                    <a:pt x="547" y="261"/>
                  </a:cubicBezTo>
                  <a:cubicBezTo>
                    <a:pt x="556" y="261"/>
                    <a:pt x="564" y="261"/>
                    <a:pt x="573" y="261"/>
                  </a:cubicBezTo>
                  <a:cubicBezTo>
                    <a:pt x="580" y="261"/>
                    <a:pt x="587" y="261"/>
                    <a:pt x="595" y="261"/>
                  </a:cubicBezTo>
                  <a:cubicBezTo>
                    <a:pt x="602" y="261"/>
                    <a:pt x="605" y="251"/>
                    <a:pt x="605" y="245"/>
                  </a:cubicBezTo>
                  <a:cubicBezTo>
                    <a:pt x="605" y="237"/>
                    <a:pt x="610" y="227"/>
                    <a:pt x="619" y="225"/>
                  </a:cubicBezTo>
                  <a:cubicBezTo>
                    <a:pt x="620" y="225"/>
                    <a:pt x="621" y="225"/>
                    <a:pt x="622" y="225"/>
                  </a:cubicBezTo>
                  <a:cubicBezTo>
                    <a:pt x="622" y="225"/>
                    <a:pt x="622" y="225"/>
                    <a:pt x="622" y="225"/>
                  </a:cubicBezTo>
                  <a:cubicBezTo>
                    <a:pt x="622" y="225"/>
                    <a:pt x="622" y="225"/>
                    <a:pt x="622" y="225"/>
                  </a:cubicBezTo>
                  <a:cubicBezTo>
                    <a:pt x="622" y="225"/>
                    <a:pt x="622" y="225"/>
                    <a:pt x="622" y="225"/>
                  </a:cubicBezTo>
                  <a:cubicBezTo>
                    <a:pt x="622" y="225"/>
                    <a:pt x="622" y="225"/>
                    <a:pt x="622" y="225"/>
                  </a:cubicBezTo>
                  <a:cubicBezTo>
                    <a:pt x="629" y="225"/>
                    <a:pt x="627" y="235"/>
                    <a:pt x="627" y="240"/>
                  </a:cubicBezTo>
                  <a:cubicBezTo>
                    <a:pt x="627" y="240"/>
                    <a:pt x="627" y="240"/>
                    <a:pt x="627" y="240"/>
                  </a:cubicBezTo>
                  <a:cubicBezTo>
                    <a:pt x="627" y="240"/>
                    <a:pt x="627" y="240"/>
                    <a:pt x="627" y="240"/>
                  </a:cubicBezTo>
                  <a:cubicBezTo>
                    <a:pt x="627" y="244"/>
                    <a:pt x="629" y="253"/>
                    <a:pt x="630" y="257"/>
                  </a:cubicBezTo>
                  <a:cubicBezTo>
                    <a:pt x="630" y="259"/>
                    <a:pt x="630" y="262"/>
                    <a:pt x="630" y="264"/>
                  </a:cubicBezTo>
                  <a:cubicBezTo>
                    <a:pt x="630" y="269"/>
                    <a:pt x="630" y="275"/>
                    <a:pt x="630" y="279"/>
                  </a:cubicBezTo>
                  <a:cubicBezTo>
                    <a:pt x="630" y="289"/>
                    <a:pt x="625" y="292"/>
                    <a:pt x="620" y="300"/>
                  </a:cubicBezTo>
                  <a:cubicBezTo>
                    <a:pt x="620" y="301"/>
                    <a:pt x="620" y="301"/>
                    <a:pt x="621" y="301"/>
                  </a:cubicBezTo>
                  <a:cubicBezTo>
                    <a:pt x="623" y="301"/>
                    <a:pt x="626" y="301"/>
                    <a:pt x="631" y="301"/>
                  </a:cubicBezTo>
                  <a:cubicBezTo>
                    <a:pt x="636" y="301"/>
                    <a:pt x="638" y="302"/>
                    <a:pt x="640" y="303"/>
                  </a:cubicBezTo>
                  <a:cubicBezTo>
                    <a:pt x="641" y="303"/>
                    <a:pt x="641" y="303"/>
                    <a:pt x="642" y="303"/>
                  </a:cubicBezTo>
                  <a:cubicBezTo>
                    <a:pt x="642" y="303"/>
                    <a:pt x="642" y="303"/>
                    <a:pt x="642" y="303"/>
                  </a:cubicBezTo>
                  <a:cubicBezTo>
                    <a:pt x="642" y="303"/>
                    <a:pt x="642" y="303"/>
                    <a:pt x="642" y="303"/>
                  </a:cubicBezTo>
                  <a:cubicBezTo>
                    <a:pt x="643" y="303"/>
                    <a:pt x="644" y="303"/>
                    <a:pt x="646" y="301"/>
                  </a:cubicBezTo>
                  <a:cubicBezTo>
                    <a:pt x="646" y="301"/>
                    <a:pt x="646" y="301"/>
                    <a:pt x="646" y="301"/>
                  </a:cubicBezTo>
                  <a:cubicBezTo>
                    <a:pt x="646" y="301"/>
                    <a:pt x="646" y="301"/>
                    <a:pt x="646" y="301"/>
                  </a:cubicBezTo>
                  <a:cubicBezTo>
                    <a:pt x="652" y="296"/>
                    <a:pt x="653" y="289"/>
                    <a:pt x="653" y="282"/>
                  </a:cubicBezTo>
                  <a:cubicBezTo>
                    <a:pt x="653" y="278"/>
                    <a:pt x="654" y="277"/>
                    <a:pt x="656" y="277"/>
                  </a:cubicBezTo>
                  <a:cubicBezTo>
                    <a:pt x="656" y="277"/>
                    <a:pt x="656" y="277"/>
                    <a:pt x="656" y="277"/>
                  </a:cubicBezTo>
                  <a:cubicBezTo>
                    <a:pt x="656" y="277"/>
                    <a:pt x="656" y="277"/>
                    <a:pt x="656" y="277"/>
                  </a:cubicBezTo>
                  <a:cubicBezTo>
                    <a:pt x="660" y="277"/>
                    <a:pt x="667" y="281"/>
                    <a:pt x="668" y="283"/>
                  </a:cubicBezTo>
                  <a:cubicBezTo>
                    <a:pt x="668" y="283"/>
                    <a:pt x="668" y="283"/>
                    <a:pt x="668" y="283"/>
                  </a:cubicBezTo>
                  <a:cubicBezTo>
                    <a:pt x="669" y="284"/>
                    <a:pt x="670" y="284"/>
                    <a:pt x="670" y="285"/>
                  </a:cubicBezTo>
                  <a:cubicBezTo>
                    <a:pt x="676" y="292"/>
                    <a:pt x="681" y="300"/>
                    <a:pt x="690" y="303"/>
                  </a:cubicBezTo>
                  <a:cubicBezTo>
                    <a:pt x="697" y="306"/>
                    <a:pt x="701" y="308"/>
                    <a:pt x="708" y="310"/>
                  </a:cubicBezTo>
                  <a:cubicBezTo>
                    <a:pt x="708" y="310"/>
                    <a:pt x="709" y="310"/>
                    <a:pt x="709" y="310"/>
                  </a:cubicBezTo>
                  <a:cubicBezTo>
                    <a:pt x="717" y="312"/>
                    <a:pt x="725" y="312"/>
                    <a:pt x="733" y="314"/>
                  </a:cubicBezTo>
                  <a:cubicBezTo>
                    <a:pt x="740" y="316"/>
                    <a:pt x="746" y="316"/>
                    <a:pt x="755" y="316"/>
                  </a:cubicBezTo>
                  <a:cubicBezTo>
                    <a:pt x="765" y="316"/>
                    <a:pt x="770" y="316"/>
                    <a:pt x="776" y="322"/>
                  </a:cubicBezTo>
                  <a:cubicBezTo>
                    <a:pt x="782" y="325"/>
                    <a:pt x="791" y="326"/>
                    <a:pt x="797" y="328"/>
                  </a:cubicBezTo>
                  <a:cubicBezTo>
                    <a:pt x="806" y="330"/>
                    <a:pt x="813" y="331"/>
                    <a:pt x="820" y="333"/>
                  </a:cubicBezTo>
                  <a:cubicBezTo>
                    <a:pt x="820" y="333"/>
                    <a:pt x="820" y="333"/>
                    <a:pt x="820" y="333"/>
                  </a:cubicBezTo>
                  <a:cubicBezTo>
                    <a:pt x="827" y="335"/>
                    <a:pt x="834" y="338"/>
                    <a:pt x="839" y="341"/>
                  </a:cubicBezTo>
                  <a:cubicBezTo>
                    <a:pt x="840" y="341"/>
                    <a:pt x="840" y="341"/>
                    <a:pt x="840" y="341"/>
                  </a:cubicBezTo>
                  <a:cubicBezTo>
                    <a:pt x="845" y="344"/>
                    <a:pt x="848" y="344"/>
                    <a:pt x="850" y="345"/>
                  </a:cubicBezTo>
                  <a:cubicBezTo>
                    <a:pt x="850" y="344"/>
                    <a:pt x="850" y="342"/>
                    <a:pt x="850" y="341"/>
                  </a:cubicBezTo>
                  <a:cubicBezTo>
                    <a:pt x="850" y="336"/>
                    <a:pt x="850" y="333"/>
                    <a:pt x="850" y="330"/>
                  </a:cubicBezTo>
                  <a:cubicBezTo>
                    <a:pt x="850" y="324"/>
                    <a:pt x="851" y="319"/>
                    <a:pt x="858" y="312"/>
                  </a:cubicBezTo>
                  <a:cubicBezTo>
                    <a:pt x="858" y="312"/>
                    <a:pt x="858" y="312"/>
                    <a:pt x="858" y="312"/>
                  </a:cubicBezTo>
                  <a:cubicBezTo>
                    <a:pt x="869" y="302"/>
                    <a:pt x="861" y="294"/>
                    <a:pt x="880" y="290"/>
                  </a:cubicBezTo>
                  <a:cubicBezTo>
                    <a:pt x="880" y="289"/>
                    <a:pt x="881" y="289"/>
                    <a:pt x="881" y="289"/>
                  </a:cubicBezTo>
                  <a:cubicBezTo>
                    <a:pt x="881" y="289"/>
                    <a:pt x="881" y="289"/>
                    <a:pt x="881" y="289"/>
                  </a:cubicBezTo>
                  <a:cubicBezTo>
                    <a:pt x="896" y="285"/>
                    <a:pt x="904" y="287"/>
                    <a:pt x="899" y="269"/>
                  </a:cubicBezTo>
                  <a:cubicBezTo>
                    <a:pt x="898" y="264"/>
                    <a:pt x="878" y="240"/>
                    <a:pt x="876" y="238"/>
                  </a:cubicBezTo>
                  <a:cubicBezTo>
                    <a:pt x="876" y="238"/>
                    <a:pt x="876" y="238"/>
                    <a:pt x="876" y="238"/>
                  </a:cubicBezTo>
                  <a:cubicBezTo>
                    <a:pt x="869" y="231"/>
                    <a:pt x="863" y="226"/>
                    <a:pt x="857" y="226"/>
                  </a:cubicBezTo>
                  <a:cubicBezTo>
                    <a:pt x="857" y="226"/>
                    <a:pt x="857" y="226"/>
                    <a:pt x="857" y="226"/>
                  </a:cubicBezTo>
                  <a:cubicBezTo>
                    <a:pt x="857" y="226"/>
                    <a:pt x="857" y="226"/>
                    <a:pt x="857" y="226"/>
                  </a:cubicBezTo>
                  <a:cubicBezTo>
                    <a:pt x="853" y="226"/>
                    <a:pt x="849" y="228"/>
                    <a:pt x="845" y="232"/>
                  </a:cubicBezTo>
                  <a:cubicBezTo>
                    <a:pt x="845" y="232"/>
                    <a:pt x="845" y="232"/>
                    <a:pt x="845" y="232"/>
                  </a:cubicBezTo>
                  <a:cubicBezTo>
                    <a:pt x="845" y="232"/>
                    <a:pt x="845" y="232"/>
                    <a:pt x="845" y="232"/>
                  </a:cubicBezTo>
                  <a:cubicBezTo>
                    <a:pt x="845" y="232"/>
                    <a:pt x="845" y="232"/>
                    <a:pt x="845" y="232"/>
                  </a:cubicBezTo>
                  <a:cubicBezTo>
                    <a:pt x="845" y="232"/>
                    <a:pt x="845" y="233"/>
                    <a:pt x="845" y="233"/>
                  </a:cubicBezTo>
                  <a:cubicBezTo>
                    <a:pt x="844" y="233"/>
                    <a:pt x="844" y="233"/>
                    <a:pt x="843" y="233"/>
                  </a:cubicBezTo>
                  <a:cubicBezTo>
                    <a:pt x="843" y="233"/>
                    <a:pt x="842" y="233"/>
                    <a:pt x="842" y="233"/>
                  </a:cubicBezTo>
                  <a:cubicBezTo>
                    <a:pt x="837" y="231"/>
                    <a:pt x="830" y="218"/>
                    <a:pt x="844" y="210"/>
                  </a:cubicBezTo>
                  <a:cubicBezTo>
                    <a:pt x="844" y="210"/>
                    <a:pt x="844" y="210"/>
                    <a:pt x="844" y="210"/>
                  </a:cubicBezTo>
                  <a:cubicBezTo>
                    <a:pt x="844" y="210"/>
                    <a:pt x="844" y="210"/>
                    <a:pt x="844" y="210"/>
                  </a:cubicBezTo>
                  <a:cubicBezTo>
                    <a:pt x="844" y="210"/>
                    <a:pt x="844" y="210"/>
                    <a:pt x="844" y="210"/>
                  </a:cubicBezTo>
                  <a:cubicBezTo>
                    <a:pt x="844" y="210"/>
                    <a:pt x="844" y="210"/>
                    <a:pt x="844" y="210"/>
                  </a:cubicBezTo>
                  <a:cubicBezTo>
                    <a:pt x="844" y="210"/>
                    <a:pt x="844" y="210"/>
                    <a:pt x="844" y="210"/>
                  </a:cubicBezTo>
                  <a:cubicBezTo>
                    <a:pt x="844" y="210"/>
                    <a:pt x="844" y="210"/>
                    <a:pt x="844" y="210"/>
                  </a:cubicBezTo>
                  <a:cubicBezTo>
                    <a:pt x="844" y="210"/>
                    <a:pt x="844" y="210"/>
                    <a:pt x="844" y="210"/>
                  </a:cubicBezTo>
                  <a:cubicBezTo>
                    <a:pt x="844" y="210"/>
                    <a:pt x="844" y="210"/>
                    <a:pt x="844" y="210"/>
                  </a:cubicBezTo>
                  <a:cubicBezTo>
                    <a:pt x="845" y="210"/>
                    <a:pt x="845" y="209"/>
                    <a:pt x="845" y="209"/>
                  </a:cubicBezTo>
                  <a:cubicBezTo>
                    <a:pt x="845" y="209"/>
                    <a:pt x="845" y="209"/>
                    <a:pt x="845" y="209"/>
                  </a:cubicBezTo>
                  <a:cubicBezTo>
                    <a:pt x="845" y="209"/>
                    <a:pt x="846" y="209"/>
                    <a:pt x="846" y="208"/>
                  </a:cubicBezTo>
                  <a:cubicBezTo>
                    <a:pt x="850" y="203"/>
                    <a:pt x="854" y="180"/>
                    <a:pt x="855" y="176"/>
                  </a:cubicBezTo>
                  <a:cubicBezTo>
                    <a:pt x="856" y="172"/>
                    <a:pt x="854" y="166"/>
                    <a:pt x="852" y="160"/>
                  </a:cubicBezTo>
                  <a:cubicBezTo>
                    <a:pt x="849" y="154"/>
                    <a:pt x="846" y="147"/>
                    <a:pt x="845" y="142"/>
                  </a:cubicBezTo>
                  <a:cubicBezTo>
                    <a:pt x="845" y="142"/>
                    <a:pt x="845" y="142"/>
                    <a:pt x="845" y="142"/>
                  </a:cubicBezTo>
                  <a:cubicBezTo>
                    <a:pt x="844" y="140"/>
                    <a:pt x="821" y="121"/>
                    <a:pt x="819" y="119"/>
                  </a:cubicBezTo>
                  <a:cubicBezTo>
                    <a:pt x="819" y="119"/>
                    <a:pt x="819" y="119"/>
                    <a:pt x="819" y="119"/>
                  </a:cubicBezTo>
                  <a:cubicBezTo>
                    <a:pt x="819" y="119"/>
                    <a:pt x="819" y="119"/>
                    <a:pt x="819" y="119"/>
                  </a:cubicBezTo>
                  <a:cubicBezTo>
                    <a:pt x="819" y="119"/>
                    <a:pt x="819" y="119"/>
                    <a:pt x="819" y="119"/>
                  </a:cubicBezTo>
                  <a:cubicBezTo>
                    <a:pt x="819" y="119"/>
                    <a:pt x="819" y="119"/>
                    <a:pt x="819" y="119"/>
                  </a:cubicBezTo>
                  <a:cubicBezTo>
                    <a:pt x="819" y="119"/>
                    <a:pt x="819" y="119"/>
                    <a:pt x="819" y="119"/>
                  </a:cubicBezTo>
                  <a:cubicBezTo>
                    <a:pt x="815" y="115"/>
                    <a:pt x="810" y="114"/>
                    <a:pt x="806" y="114"/>
                  </a:cubicBezTo>
                  <a:cubicBezTo>
                    <a:pt x="806" y="114"/>
                    <a:pt x="806" y="114"/>
                    <a:pt x="806" y="114"/>
                  </a:cubicBezTo>
                  <a:cubicBezTo>
                    <a:pt x="806" y="114"/>
                    <a:pt x="805" y="114"/>
                    <a:pt x="805" y="114"/>
                  </a:cubicBezTo>
                  <a:cubicBezTo>
                    <a:pt x="802" y="114"/>
                    <a:pt x="799" y="114"/>
                    <a:pt x="796" y="115"/>
                  </a:cubicBezTo>
                  <a:cubicBezTo>
                    <a:pt x="792" y="116"/>
                    <a:pt x="787" y="117"/>
                    <a:pt x="783" y="117"/>
                  </a:cubicBezTo>
                  <a:cubicBezTo>
                    <a:pt x="783" y="117"/>
                    <a:pt x="783" y="117"/>
                    <a:pt x="783" y="117"/>
                  </a:cubicBezTo>
                  <a:cubicBezTo>
                    <a:pt x="782" y="117"/>
                    <a:pt x="782" y="117"/>
                    <a:pt x="782" y="116"/>
                  </a:cubicBezTo>
                  <a:cubicBezTo>
                    <a:pt x="773" y="115"/>
                    <a:pt x="767" y="104"/>
                    <a:pt x="765" y="96"/>
                  </a:cubicBezTo>
                  <a:cubicBezTo>
                    <a:pt x="765" y="96"/>
                    <a:pt x="765" y="95"/>
                    <a:pt x="765" y="95"/>
                  </a:cubicBezTo>
                  <a:cubicBezTo>
                    <a:pt x="765" y="90"/>
                    <a:pt x="769" y="78"/>
                    <a:pt x="769" y="68"/>
                  </a:cubicBezTo>
                  <a:cubicBezTo>
                    <a:pt x="769" y="65"/>
                    <a:pt x="768" y="62"/>
                    <a:pt x="767" y="60"/>
                  </a:cubicBezTo>
                  <a:cubicBezTo>
                    <a:pt x="767" y="60"/>
                    <a:pt x="767" y="60"/>
                    <a:pt x="767" y="60"/>
                  </a:cubicBezTo>
                  <a:cubicBezTo>
                    <a:pt x="767" y="60"/>
                    <a:pt x="767" y="60"/>
                    <a:pt x="767" y="60"/>
                  </a:cubicBezTo>
                  <a:cubicBezTo>
                    <a:pt x="767" y="60"/>
                    <a:pt x="767" y="60"/>
                    <a:pt x="767" y="59"/>
                  </a:cubicBezTo>
                  <a:cubicBezTo>
                    <a:pt x="766" y="60"/>
                    <a:pt x="765" y="60"/>
                    <a:pt x="764" y="60"/>
                  </a:cubicBezTo>
                  <a:cubicBezTo>
                    <a:pt x="750" y="60"/>
                    <a:pt x="754" y="48"/>
                    <a:pt x="744" y="46"/>
                  </a:cubicBezTo>
                  <a:cubicBezTo>
                    <a:pt x="744" y="46"/>
                    <a:pt x="743" y="45"/>
                    <a:pt x="742" y="44"/>
                  </a:cubicBezTo>
                  <a:cubicBezTo>
                    <a:pt x="739" y="42"/>
                    <a:pt x="736" y="40"/>
                    <a:pt x="734" y="37"/>
                  </a:cubicBezTo>
                  <a:cubicBezTo>
                    <a:pt x="732" y="34"/>
                    <a:pt x="731" y="32"/>
                    <a:pt x="730" y="30"/>
                  </a:cubicBezTo>
                  <a:cubicBezTo>
                    <a:pt x="729" y="29"/>
                    <a:pt x="728" y="28"/>
                    <a:pt x="727" y="28"/>
                  </a:cubicBezTo>
                  <a:cubicBezTo>
                    <a:pt x="726" y="28"/>
                    <a:pt x="726" y="28"/>
                    <a:pt x="725" y="29"/>
                  </a:cubicBezTo>
                  <a:cubicBezTo>
                    <a:pt x="720" y="33"/>
                    <a:pt x="707" y="36"/>
                    <a:pt x="702" y="40"/>
                  </a:cubicBezTo>
                  <a:cubicBezTo>
                    <a:pt x="699" y="42"/>
                    <a:pt x="697" y="45"/>
                    <a:pt x="695" y="47"/>
                  </a:cubicBezTo>
                  <a:cubicBezTo>
                    <a:pt x="691" y="52"/>
                    <a:pt x="687" y="58"/>
                    <a:pt x="680" y="59"/>
                  </a:cubicBezTo>
                  <a:cubicBezTo>
                    <a:pt x="677" y="60"/>
                    <a:pt x="677" y="61"/>
                    <a:pt x="676" y="61"/>
                  </a:cubicBezTo>
                  <a:cubicBezTo>
                    <a:pt x="675" y="61"/>
                    <a:pt x="675" y="60"/>
                    <a:pt x="672" y="60"/>
                  </a:cubicBezTo>
                  <a:cubicBezTo>
                    <a:pt x="671" y="60"/>
                    <a:pt x="670" y="59"/>
                    <a:pt x="669" y="59"/>
                  </a:cubicBezTo>
                  <a:cubicBezTo>
                    <a:pt x="664" y="58"/>
                    <a:pt x="658" y="56"/>
                    <a:pt x="651" y="55"/>
                  </a:cubicBezTo>
                  <a:cubicBezTo>
                    <a:pt x="643" y="53"/>
                    <a:pt x="633" y="53"/>
                    <a:pt x="623" y="52"/>
                  </a:cubicBezTo>
                  <a:cubicBezTo>
                    <a:pt x="620" y="53"/>
                    <a:pt x="617" y="53"/>
                    <a:pt x="614" y="53"/>
                  </a:cubicBezTo>
                  <a:cubicBezTo>
                    <a:pt x="613" y="53"/>
                    <a:pt x="606" y="50"/>
                    <a:pt x="601" y="48"/>
                  </a:cubicBezTo>
                  <a:cubicBezTo>
                    <a:pt x="598" y="48"/>
                    <a:pt x="596" y="47"/>
                    <a:pt x="593" y="47"/>
                  </a:cubicBezTo>
                  <a:cubicBezTo>
                    <a:pt x="592" y="47"/>
                    <a:pt x="591" y="47"/>
                    <a:pt x="590" y="47"/>
                  </a:cubicBezTo>
                  <a:cubicBezTo>
                    <a:pt x="586" y="50"/>
                    <a:pt x="584" y="52"/>
                    <a:pt x="575" y="52"/>
                  </a:cubicBezTo>
                  <a:cubicBezTo>
                    <a:pt x="567" y="52"/>
                    <a:pt x="566" y="56"/>
                    <a:pt x="560" y="56"/>
                  </a:cubicBezTo>
                  <a:cubicBezTo>
                    <a:pt x="559" y="56"/>
                    <a:pt x="558" y="56"/>
                    <a:pt x="557" y="56"/>
                  </a:cubicBezTo>
                  <a:cubicBezTo>
                    <a:pt x="555" y="55"/>
                    <a:pt x="553" y="55"/>
                    <a:pt x="551" y="54"/>
                  </a:cubicBezTo>
                  <a:cubicBezTo>
                    <a:pt x="548" y="54"/>
                    <a:pt x="545" y="53"/>
                    <a:pt x="541" y="52"/>
                  </a:cubicBezTo>
                  <a:cubicBezTo>
                    <a:pt x="532" y="50"/>
                    <a:pt x="527" y="47"/>
                    <a:pt x="522" y="47"/>
                  </a:cubicBezTo>
                  <a:cubicBezTo>
                    <a:pt x="521" y="47"/>
                    <a:pt x="520" y="47"/>
                    <a:pt x="519" y="47"/>
                  </a:cubicBezTo>
                  <a:cubicBezTo>
                    <a:pt x="511" y="48"/>
                    <a:pt x="505" y="50"/>
                    <a:pt x="501" y="56"/>
                  </a:cubicBezTo>
                  <a:cubicBezTo>
                    <a:pt x="500" y="56"/>
                    <a:pt x="488" y="64"/>
                    <a:pt x="483" y="64"/>
                  </a:cubicBezTo>
                  <a:cubicBezTo>
                    <a:pt x="483" y="64"/>
                    <a:pt x="482" y="65"/>
                    <a:pt x="481" y="65"/>
                  </a:cubicBezTo>
                  <a:cubicBezTo>
                    <a:pt x="478" y="67"/>
                    <a:pt x="475" y="67"/>
                    <a:pt x="472" y="67"/>
                  </a:cubicBezTo>
                  <a:cubicBezTo>
                    <a:pt x="469" y="67"/>
                    <a:pt x="466" y="66"/>
                    <a:pt x="463" y="65"/>
                  </a:cubicBezTo>
                  <a:cubicBezTo>
                    <a:pt x="463" y="65"/>
                    <a:pt x="463" y="65"/>
                    <a:pt x="463" y="65"/>
                  </a:cubicBezTo>
                  <a:cubicBezTo>
                    <a:pt x="458" y="65"/>
                    <a:pt x="449" y="63"/>
                    <a:pt x="449" y="62"/>
                  </a:cubicBezTo>
                  <a:cubicBezTo>
                    <a:pt x="450" y="60"/>
                    <a:pt x="450" y="58"/>
                    <a:pt x="451" y="57"/>
                  </a:cubicBezTo>
                  <a:cubicBezTo>
                    <a:pt x="451" y="56"/>
                    <a:pt x="450" y="56"/>
                    <a:pt x="450" y="56"/>
                  </a:cubicBezTo>
                  <a:cubicBezTo>
                    <a:pt x="445" y="54"/>
                    <a:pt x="437" y="48"/>
                    <a:pt x="437" y="48"/>
                  </a:cubicBezTo>
                  <a:cubicBezTo>
                    <a:pt x="436" y="46"/>
                    <a:pt x="434" y="44"/>
                    <a:pt x="432" y="44"/>
                  </a:cubicBezTo>
                  <a:cubicBezTo>
                    <a:pt x="431" y="44"/>
                    <a:pt x="428" y="46"/>
                    <a:pt x="425" y="50"/>
                  </a:cubicBezTo>
                  <a:cubicBezTo>
                    <a:pt x="423" y="51"/>
                    <a:pt x="422" y="57"/>
                    <a:pt x="423" y="64"/>
                  </a:cubicBezTo>
                  <a:cubicBezTo>
                    <a:pt x="423" y="67"/>
                    <a:pt x="424" y="70"/>
                    <a:pt x="424" y="72"/>
                  </a:cubicBezTo>
                  <a:cubicBezTo>
                    <a:pt x="424" y="77"/>
                    <a:pt x="424" y="82"/>
                    <a:pt x="424" y="87"/>
                  </a:cubicBezTo>
                  <a:cubicBezTo>
                    <a:pt x="424" y="87"/>
                    <a:pt x="424" y="88"/>
                    <a:pt x="424" y="89"/>
                  </a:cubicBezTo>
                  <a:cubicBezTo>
                    <a:pt x="424" y="89"/>
                    <a:pt x="424" y="90"/>
                    <a:pt x="424" y="90"/>
                  </a:cubicBezTo>
                  <a:cubicBezTo>
                    <a:pt x="425" y="93"/>
                    <a:pt x="425" y="95"/>
                    <a:pt x="424" y="99"/>
                  </a:cubicBezTo>
                  <a:cubicBezTo>
                    <a:pt x="423" y="103"/>
                    <a:pt x="416" y="103"/>
                    <a:pt x="412" y="103"/>
                  </a:cubicBezTo>
                  <a:cubicBezTo>
                    <a:pt x="412" y="103"/>
                    <a:pt x="410" y="101"/>
                    <a:pt x="407" y="99"/>
                  </a:cubicBezTo>
                  <a:cubicBezTo>
                    <a:pt x="406" y="99"/>
                    <a:pt x="404" y="97"/>
                    <a:pt x="403" y="96"/>
                  </a:cubicBezTo>
                  <a:cubicBezTo>
                    <a:pt x="401" y="95"/>
                    <a:pt x="396" y="91"/>
                    <a:pt x="394" y="86"/>
                  </a:cubicBezTo>
                  <a:cubicBezTo>
                    <a:pt x="393" y="85"/>
                    <a:pt x="393" y="84"/>
                    <a:pt x="392" y="83"/>
                  </a:cubicBezTo>
                  <a:cubicBezTo>
                    <a:pt x="390" y="80"/>
                    <a:pt x="388" y="77"/>
                    <a:pt x="387" y="73"/>
                  </a:cubicBezTo>
                  <a:cubicBezTo>
                    <a:pt x="385" y="68"/>
                    <a:pt x="386" y="62"/>
                    <a:pt x="384" y="58"/>
                  </a:cubicBezTo>
                  <a:cubicBezTo>
                    <a:pt x="381" y="53"/>
                    <a:pt x="379" y="51"/>
                    <a:pt x="376" y="49"/>
                  </a:cubicBezTo>
                  <a:cubicBezTo>
                    <a:pt x="376" y="48"/>
                    <a:pt x="376" y="48"/>
                    <a:pt x="376" y="48"/>
                  </a:cubicBezTo>
                  <a:cubicBezTo>
                    <a:pt x="375" y="47"/>
                    <a:pt x="374" y="47"/>
                    <a:pt x="373" y="46"/>
                  </a:cubicBezTo>
                  <a:cubicBezTo>
                    <a:pt x="372" y="46"/>
                    <a:pt x="371" y="46"/>
                    <a:pt x="369" y="46"/>
                  </a:cubicBezTo>
                  <a:cubicBezTo>
                    <a:pt x="367" y="46"/>
                    <a:pt x="365" y="47"/>
                    <a:pt x="363" y="48"/>
                  </a:cubicBezTo>
                  <a:cubicBezTo>
                    <a:pt x="362" y="50"/>
                    <a:pt x="357" y="50"/>
                    <a:pt x="354" y="50"/>
                  </a:cubicBezTo>
                  <a:cubicBezTo>
                    <a:pt x="352" y="50"/>
                    <a:pt x="350" y="50"/>
                    <a:pt x="349" y="50"/>
                  </a:cubicBezTo>
                  <a:cubicBezTo>
                    <a:pt x="343" y="50"/>
                    <a:pt x="338" y="51"/>
                    <a:pt x="333" y="51"/>
                  </a:cubicBezTo>
                  <a:cubicBezTo>
                    <a:pt x="329" y="51"/>
                    <a:pt x="324" y="50"/>
                    <a:pt x="319" y="48"/>
                  </a:cubicBezTo>
                  <a:cubicBezTo>
                    <a:pt x="319" y="48"/>
                    <a:pt x="319" y="48"/>
                    <a:pt x="318" y="48"/>
                  </a:cubicBezTo>
                  <a:cubicBezTo>
                    <a:pt x="317" y="47"/>
                    <a:pt x="316" y="47"/>
                    <a:pt x="315" y="46"/>
                  </a:cubicBezTo>
                  <a:cubicBezTo>
                    <a:pt x="315" y="45"/>
                    <a:pt x="315" y="45"/>
                    <a:pt x="315" y="45"/>
                  </a:cubicBezTo>
                  <a:cubicBezTo>
                    <a:pt x="312" y="42"/>
                    <a:pt x="310" y="39"/>
                    <a:pt x="308" y="38"/>
                  </a:cubicBezTo>
                  <a:cubicBezTo>
                    <a:pt x="307" y="38"/>
                    <a:pt x="307" y="37"/>
                    <a:pt x="306" y="37"/>
                  </a:cubicBezTo>
                  <a:cubicBezTo>
                    <a:pt x="306" y="37"/>
                    <a:pt x="305" y="37"/>
                    <a:pt x="305" y="37"/>
                  </a:cubicBezTo>
                  <a:cubicBezTo>
                    <a:pt x="303" y="37"/>
                    <a:pt x="302" y="37"/>
                    <a:pt x="300" y="38"/>
                  </a:cubicBezTo>
                  <a:cubicBezTo>
                    <a:pt x="297" y="39"/>
                    <a:pt x="295" y="43"/>
                    <a:pt x="293" y="44"/>
                  </a:cubicBezTo>
                  <a:cubicBezTo>
                    <a:pt x="292" y="44"/>
                    <a:pt x="291" y="45"/>
                    <a:pt x="287" y="45"/>
                  </a:cubicBezTo>
                  <a:cubicBezTo>
                    <a:pt x="282" y="45"/>
                    <a:pt x="279" y="41"/>
                    <a:pt x="276" y="39"/>
                  </a:cubicBezTo>
                  <a:cubicBezTo>
                    <a:pt x="272" y="37"/>
                    <a:pt x="268" y="36"/>
                    <a:pt x="265" y="35"/>
                  </a:cubicBezTo>
                  <a:cubicBezTo>
                    <a:pt x="264" y="34"/>
                    <a:pt x="263" y="34"/>
                    <a:pt x="262" y="34"/>
                  </a:cubicBezTo>
                  <a:cubicBezTo>
                    <a:pt x="260" y="33"/>
                    <a:pt x="259" y="33"/>
                    <a:pt x="257" y="33"/>
                  </a:cubicBezTo>
                  <a:cubicBezTo>
                    <a:pt x="255" y="33"/>
                    <a:pt x="253" y="34"/>
                    <a:pt x="250" y="34"/>
                  </a:cubicBezTo>
                  <a:cubicBezTo>
                    <a:pt x="249" y="35"/>
                    <a:pt x="247" y="36"/>
                    <a:pt x="244" y="37"/>
                  </a:cubicBezTo>
                  <a:cubicBezTo>
                    <a:pt x="240" y="38"/>
                    <a:pt x="236" y="38"/>
                    <a:pt x="231" y="39"/>
                  </a:cubicBezTo>
                  <a:cubicBezTo>
                    <a:pt x="228" y="40"/>
                    <a:pt x="226" y="42"/>
                    <a:pt x="222" y="42"/>
                  </a:cubicBezTo>
                  <a:cubicBezTo>
                    <a:pt x="217" y="44"/>
                    <a:pt x="211" y="45"/>
                    <a:pt x="204" y="45"/>
                  </a:cubicBezTo>
                  <a:cubicBezTo>
                    <a:pt x="202" y="46"/>
                    <a:pt x="200" y="46"/>
                    <a:pt x="198" y="46"/>
                  </a:cubicBezTo>
                  <a:cubicBezTo>
                    <a:pt x="196" y="46"/>
                    <a:pt x="194" y="46"/>
                    <a:pt x="192" y="46"/>
                  </a:cubicBezTo>
                  <a:cubicBezTo>
                    <a:pt x="187" y="44"/>
                    <a:pt x="184" y="42"/>
                    <a:pt x="180" y="38"/>
                  </a:cubicBezTo>
                  <a:cubicBezTo>
                    <a:pt x="177" y="36"/>
                    <a:pt x="174" y="33"/>
                    <a:pt x="173" y="29"/>
                  </a:cubicBezTo>
                  <a:cubicBezTo>
                    <a:pt x="169" y="25"/>
                    <a:pt x="165" y="20"/>
                    <a:pt x="161" y="15"/>
                  </a:cubicBezTo>
                  <a:cubicBezTo>
                    <a:pt x="160" y="14"/>
                    <a:pt x="159" y="14"/>
                    <a:pt x="159" y="13"/>
                  </a:cubicBezTo>
                  <a:cubicBezTo>
                    <a:pt x="158" y="12"/>
                    <a:pt x="158" y="11"/>
                    <a:pt x="157" y="10"/>
                  </a:cubicBezTo>
                  <a:cubicBezTo>
                    <a:pt x="156" y="9"/>
                    <a:pt x="155" y="8"/>
                    <a:pt x="154" y="7"/>
                  </a:cubicBezTo>
                  <a:cubicBezTo>
                    <a:pt x="150" y="4"/>
                    <a:pt x="148" y="1"/>
                    <a:pt x="145" y="0"/>
                  </a:cubicBezTo>
                </a:path>
              </a:pathLst>
            </a:custGeom>
            <a:solidFill>
              <a:srgbClr val="DAE3F3"/>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1" name="Freeform 319"/>
            <p:cNvSpPr>
              <a:spLocks noEditPoints="1"/>
            </p:cNvSpPr>
            <p:nvPr/>
          </p:nvSpPr>
          <p:spPr bwMode="auto">
            <a:xfrm>
              <a:off x="5518902" y="3397207"/>
              <a:ext cx="62574" cy="186081"/>
            </a:xfrm>
            <a:custGeom>
              <a:avLst/>
              <a:gdLst>
                <a:gd name="T0" fmla="*/ 25 w 48"/>
                <a:gd name="T1" fmla="*/ 121 h 141"/>
                <a:gd name="T2" fmla="*/ 23 w 48"/>
                <a:gd name="T3" fmla="*/ 128 h 141"/>
                <a:gd name="T4" fmla="*/ 26 w 48"/>
                <a:gd name="T5" fmla="*/ 141 h 141"/>
                <a:gd name="T6" fmla="*/ 26 w 48"/>
                <a:gd name="T7" fmla="*/ 127 h 141"/>
                <a:gd name="T8" fmla="*/ 25 w 48"/>
                <a:gd name="T9" fmla="*/ 121 h 141"/>
                <a:gd name="T10" fmla="*/ 33 w 48"/>
                <a:gd name="T11" fmla="*/ 118 h 141"/>
                <a:gd name="T12" fmla="*/ 28 w 48"/>
                <a:gd name="T13" fmla="*/ 119 h 141"/>
                <a:gd name="T14" fmla="*/ 33 w 48"/>
                <a:gd name="T15" fmla="*/ 118 h 141"/>
                <a:gd name="T16" fmla="*/ 9 w 48"/>
                <a:gd name="T17" fmla="*/ 15 h 141"/>
                <a:gd name="T18" fmla="*/ 17 w 48"/>
                <a:gd name="T19" fmla="*/ 24 h 141"/>
                <a:gd name="T20" fmla="*/ 30 w 48"/>
                <a:gd name="T21" fmla="*/ 34 h 141"/>
                <a:gd name="T22" fmla="*/ 33 w 48"/>
                <a:gd name="T23" fmla="*/ 55 h 141"/>
                <a:gd name="T24" fmla="*/ 24 w 48"/>
                <a:gd name="T25" fmla="*/ 72 h 141"/>
                <a:gd name="T26" fmla="*/ 15 w 48"/>
                <a:gd name="T27" fmla="*/ 87 h 141"/>
                <a:gd name="T28" fmla="*/ 34 w 48"/>
                <a:gd name="T29" fmla="*/ 101 h 141"/>
                <a:gd name="T30" fmla="*/ 41 w 48"/>
                <a:gd name="T31" fmla="*/ 118 h 141"/>
                <a:gd name="T32" fmla="*/ 41 w 48"/>
                <a:gd name="T33" fmla="*/ 118 h 141"/>
                <a:gd name="T34" fmla="*/ 43 w 48"/>
                <a:gd name="T35" fmla="*/ 118 h 141"/>
                <a:gd name="T36" fmla="*/ 42 w 48"/>
                <a:gd name="T37" fmla="*/ 107 h 141"/>
                <a:gd name="T38" fmla="*/ 23 w 48"/>
                <a:gd name="T39" fmla="*/ 91 h 141"/>
                <a:gd name="T40" fmla="*/ 21 w 48"/>
                <a:gd name="T41" fmla="*/ 76 h 141"/>
                <a:gd name="T42" fmla="*/ 37 w 48"/>
                <a:gd name="T43" fmla="*/ 60 h 141"/>
                <a:gd name="T44" fmla="*/ 37 w 48"/>
                <a:gd name="T45" fmla="*/ 42 h 141"/>
                <a:gd name="T46" fmla="*/ 20 w 48"/>
                <a:gd name="T47" fmla="*/ 25 h 141"/>
                <a:gd name="T48" fmla="*/ 9 w 48"/>
                <a:gd name="T49" fmla="*/ 15 h 141"/>
                <a:gd name="T50" fmla="*/ 0 w 48"/>
                <a:gd name="T51" fmla="*/ 0 h 141"/>
                <a:gd name="T52" fmla="*/ 3 w 48"/>
                <a:gd name="T53" fmla="*/ 9 h 141"/>
                <a:gd name="T54" fmla="*/ 6 w 48"/>
                <a:gd name="T55" fmla="*/ 11 h 141"/>
                <a:gd name="T56" fmla="*/ 3 w 48"/>
                <a:gd name="T57" fmla="*/ 7 h 141"/>
                <a:gd name="T58" fmla="*/ 1 w 48"/>
                <a:gd name="T59" fmla="*/ 2 h 141"/>
                <a:gd name="T60" fmla="*/ 0 w 48"/>
                <a:gd name="T6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141">
                  <a:moveTo>
                    <a:pt x="25" y="121"/>
                  </a:moveTo>
                  <a:cubicBezTo>
                    <a:pt x="23" y="122"/>
                    <a:pt x="22" y="125"/>
                    <a:pt x="23" y="128"/>
                  </a:cubicBezTo>
                  <a:cubicBezTo>
                    <a:pt x="24" y="133"/>
                    <a:pt x="25" y="137"/>
                    <a:pt x="26" y="141"/>
                  </a:cubicBezTo>
                  <a:cubicBezTo>
                    <a:pt x="26" y="137"/>
                    <a:pt x="26" y="131"/>
                    <a:pt x="26" y="127"/>
                  </a:cubicBezTo>
                  <a:cubicBezTo>
                    <a:pt x="26" y="123"/>
                    <a:pt x="25" y="122"/>
                    <a:pt x="25" y="121"/>
                  </a:cubicBezTo>
                  <a:moveTo>
                    <a:pt x="33" y="118"/>
                  </a:moveTo>
                  <a:cubicBezTo>
                    <a:pt x="31" y="119"/>
                    <a:pt x="30" y="119"/>
                    <a:pt x="28" y="119"/>
                  </a:cubicBezTo>
                  <a:cubicBezTo>
                    <a:pt x="29" y="119"/>
                    <a:pt x="31" y="119"/>
                    <a:pt x="33" y="118"/>
                  </a:cubicBezTo>
                  <a:moveTo>
                    <a:pt x="9" y="15"/>
                  </a:moveTo>
                  <a:cubicBezTo>
                    <a:pt x="11" y="19"/>
                    <a:pt x="14" y="22"/>
                    <a:pt x="17" y="24"/>
                  </a:cubicBezTo>
                  <a:cubicBezTo>
                    <a:pt x="24" y="27"/>
                    <a:pt x="24" y="30"/>
                    <a:pt x="30" y="34"/>
                  </a:cubicBezTo>
                  <a:cubicBezTo>
                    <a:pt x="38" y="40"/>
                    <a:pt x="35" y="46"/>
                    <a:pt x="33" y="55"/>
                  </a:cubicBezTo>
                  <a:cubicBezTo>
                    <a:pt x="32" y="59"/>
                    <a:pt x="27" y="68"/>
                    <a:pt x="24" y="72"/>
                  </a:cubicBezTo>
                  <a:cubicBezTo>
                    <a:pt x="21" y="74"/>
                    <a:pt x="9" y="81"/>
                    <a:pt x="15" y="87"/>
                  </a:cubicBezTo>
                  <a:cubicBezTo>
                    <a:pt x="21" y="93"/>
                    <a:pt x="27" y="98"/>
                    <a:pt x="34" y="101"/>
                  </a:cubicBezTo>
                  <a:cubicBezTo>
                    <a:pt x="39" y="103"/>
                    <a:pt x="48" y="115"/>
                    <a:pt x="41" y="118"/>
                  </a:cubicBezTo>
                  <a:cubicBezTo>
                    <a:pt x="41" y="118"/>
                    <a:pt x="41" y="118"/>
                    <a:pt x="41" y="118"/>
                  </a:cubicBezTo>
                  <a:cubicBezTo>
                    <a:pt x="42" y="118"/>
                    <a:pt x="43" y="118"/>
                    <a:pt x="43" y="118"/>
                  </a:cubicBezTo>
                  <a:cubicBezTo>
                    <a:pt x="47" y="118"/>
                    <a:pt x="48" y="116"/>
                    <a:pt x="42" y="107"/>
                  </a:cubicBezTo>
                  <a:cubicBezTo>
                    <a:pt x="38" y="100"/>
                    <a:pt x="30" y="95"/>
                    <a:pt x="23" y="91"/>
                  </a:cubicBezTo>
                  <a:cubicBezTo>
                    <a:pt x="14" y="87"/>
                    <a:pt x="15" y="82"/>
                    <a:pt x="21" y="76"/>
                  </a:cubicBezTo>
                  <a:cubicBezTo>
                    <a:pt x="27" y="70"/>
                    <a:pt x="33" y="65"/>
                    <a:pt x="37" y="60"/>
                  </a:cubicBezTo>
                  <a:cubicBezTo>
                    <a:pt x="39" y="57"/>
                    <a:pt x="38" y="46"/>
                    <a:pt x="37" y="42"/>
                  </a:cubicBezTo>
                  <a:cubicBezTo>
                    <a:pt x="35" y="33"/>
                    <a:pt x="28" y="29"/>
                    <a:pt x="20" y="25"/>
                  </a:cubicBezTo>
                  <a:cubicBezTo>
                    <a:pt x="16" y="23"/>
                    <a:pt x="12" y="19"/>
                    <a:pt x="9" y="15"/>
                  </a:cubicBezTo>
                  <a:moveTo>
                    <a:pt x="0" y="0"/>
                  </a:moveTo>
                  <a:cubicBezTo>
                    <a:pt x="0" y="3"/>
                    <a:pt x="1" y="6"/>
                    <a:pt x="3" y="9"/>
                  </a:cubicBezTo>
                  <a:cubicBezTo>
                    <a:pt x="4" y="9"/>
                    <a:pt x="5" y="10"/>
                    <a:pt x="6" y="11"/>
                  </a:cubicBezTo>
                  <a:cubicBezTo>
                    <a:pt x="5" y="10"/>
                    <a:pt x="4" y="9"/>
                    <a:pt x="3" y="7"/>
                  </a:cubicBezTo>
                  <a:cubicBezTo>
                    <a:pt x="2" y="6"/>
                    <a:pt x="1" y="4"/>
                    <a:pt x="1" y="2"/>
                  </a:cubicBezTo>
                  <a:cubicBezTo>
                    <a:pt x="0" y="1"/>
                    <a:pt x="0" y="1"/>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2" name="Freeform 320"/>
            <p:cNvSpPr>
              <a:spLocks noEditPoints="1"/>
            </p:cNvSpPr>
            <p:nvPr/>
          </p:nvSpPr>
          <p:spPr bwMode="auto">
            <a:xfrm>
              <a:off x="5598683" y="3526655"/>
              <a:ext cx="990230" cy="190936"/>
            </a:xfrm>
            <a:custGeom>
              <a:avLst/>
              <a:gdLst>
                <a:gd name="T0" fmla="*/ 772 w 772"/>
                <a:gd name="T1" fmla="*/ 144 h 144"/>
                <a:gd name="T2" fmla="*/ 575 w 772"/>
                <a:gd name="T3" fmla="*/ 106 h 144"/>
                <a:gd name="T4" fmla="*/ 575 w 772"/>
                <a:gd name="T5" fmla="*/ 106 h 144"/>
                <a:gd name="T6" fmla="*/ 573 w 772"/>
                <a:gd name="T7" fmla="*/ 106 h 144"/>
                <a:gd name="T8" fmla="*/ 573 w 772"/>
                <a:gd name="T9" fmla="*/ 106 h 144"/>
                <a:gd name="T10" fmla="*/ 579 w 772"/>
                <a:gd name="T11" fmla="*/ 104 h 144"/>
                <a:gd name="T12" fmla="*/ 603 w 772"/>
                <a:gd name="T13" fmla="*/ 88 h 144"/>
                <a:gd name="T14" fmla="*/ 641 w 772"/>
                <a:gd name="T15" fmla="*/ 113 h 144"/>
                <a:gd name="T16" fmla="*/ 603 w 772"/>
                <a:gd name="T17" fmla="*/ 88 h 144"/>
                <a:gd name="T18" fmla="*/ 589 w 772"/>
                <a:gd name="T19" fmla="*/ 80 h 144"/>
                <a:gd name="T20" fmla="*/ 589 w 772"/>
                <a:gd name="T21" fmla="*/ 80 h 144"/>
                <a:gd name="T22" fmla="*/ 563 w 772"/>
                <a:gd name="T23" fmla="*/ 82 h 144"/>
                <a:gd name="T24" fmla="*/ 554 w 772"/>
                <a:gd name="T25" fmla="*/ 104 h 144"/>
                <a:gd name="T26" fmla="*/ 553 w 772"/>
                <a:gd name="T27" fmla="*/ 103 h 144"/>
                <a:gd name="T28" fmla="*/ 563 w 772"/>
                <a:gd name="T29" fmla="*/ 67 h 144"/>
                <a:gd name="T30" fmla="*/ 258 w 772"/>
                <a:gd name="T31" fmla="*/ 52 h 144"/>
                <a:gd name="T32" fmla="*/ 85 w 772"/>
                <a:gd name="T33" fmla="*/ 52 h 144"/>
                <a:gd name="T34" fmla="*/ 91 w 772"/>
                <a:gd name="T35" fmla="*/ 53 h 144"/>
                <a:gd name="T36" fmla="*/ 88 w 772"/>
                <a:gd name="T37" fmla="*/ 52 h 144"/>
                <a:gd name="T38" fmla="*/ 0 w 772"/>
                <a:gd name="T39" fmla="*/ 51 h 144"/>
                <a:gd name="T40" fmla="*/ 4 w 772"/>
                <a:gd name="T41" fmla="*/ 51 h 144"/>
                <a:gd name="T42" fmla="*/ 238 w 772"/>
                <a:gd name="T43" fmla="*/ 51 h 144"/>
                <a:gd name="T44" fmla="*/ 252 w 772"/>
                <a:gd name="T45" fmla="*/ 52 h 144"/>
                <a:gd name="T46" fmla="*/ 560 w 772"/>
                <a:gd name="T47" fmla="*/ 43 h 144"/>
                <a:gd name="T48" fmla="*/ 560 w 772"/>
                <a:gd name="T49" fmla="*/ 43 h 144"/>
                <a:gd name="T50" fmla="*/ 13 w 772"/>
                <a:gd name="T51" fmla="*/ 40 h 144"/>
                <a:gd name="T52" fmla="*/ 13 w 772"/>
                <a:gd name="T53" fmla="*/ 40 h 144"/>
                <a:gd name="T54" fmla="*/ 560 w 772"/>
                <a:gd name="T55" fmla="*/ 43 h 144"/>
                <a:gd name="T56" fmla="*/ 555 w 772"/>
                <a:gd name="T57" fmla="*/ 28 h 144"/>
                <a:gd name="T58" fmla="*/ 555 w 772"/>
                <a:gd name="T59" fmla="*/ 28 h 144"/>
                <a:gd name="T60" fmla="*/ 47 w 772"/>
                <a:gd name="T61" fmla="*/ 24 h 144"/>
                <a:gd name="T62" fmla="*/ 47 w 772"/>
                <a:gd name="T63" fmla="*/ 24 h 144"/>
                <a:gd name="T64" fmla="*/ 128 w 772"/>
                <a:gd name="T65" fmla="*/ 14 h 144"/>
                <a:gd name="T66" fmla="*/ 128 w 772"/>
                <a:gd name="T67" fmla="*/ 13 h 144"/>
                <a:gd name="T68" fmla="*/ 128 w 772"/>
                <a:gd name="T69" fmla="*/ 13 h 144"/>
                <a:gd name="T70" fmla="*/ 128 w 772"/>
                <a:gd name="T71" fmla="*/ 13 h 144"/>
                <a:gd name="T72" fmla="*/ 128 w 772"/>
                <a:gd name="T73" fmla="*/ 13 h 144"/>
                <a:gd name="T74" fmla="*/ 128 w 772"/>
                <a:gd name="T75" fmla="*/ 13 h 144"/>
                <a:gd name="T76" fmla="*/ 47 w 772"/>
                <a:gd name="T77" fmla="*/ 24 h 144"/>
                <a:gd name="T78" fmla="*/ 118 w 772"/>
                <a:gd name="T79" fmla="*/ 0 h 144"/>
                <a:gd name="T80" fmla="*/ 118 w 772"/>
                <a:gd name="T81" fmla="*/ 0 h 144"/>
                <a:gd name="T82" fmla="*/ 118 w 772"/>
                <a:gd name="T83" fmla="*/ 0 h 144"/>
                <a:gd name="T84" fmla="*/ 118 w 772"/>
                <a:gd name="T8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2" h="144">
                  <a:moveTo>
                    <a:pt x="753" y="136"/>
                  </a:moveTo>
                  <a:cubicBezTo>
                    <a:pt x="760" y="138"/>
                    <a:pt x="767" y="141"/>
                    <a:pt x="772" y="144"/>
                  </a:cubicBezTo>
                  <a:cubicBezTo>
                    <a:pt x="767" y="141"/>
                    <a:pt x="760" y="138"/>
                    <a:pt x="753" y="136"/>
                  </a:cubicBezTo>
                  <a:moveTo>
                    <a:pt x="575" y="106"/>
                  </a:moveTo>
                  <a:cubicBezTo>
                    <a:pt x="575" y="106"/>
                    <a:pt x="575" y="106"/>
                    <a:pt x="575" y="106"/>
                  </a:cubicBezTo>
                  <a:cubicBezTo>
                    <a:pt x="575" y="106"/>
                    <a:pt x="575" y="106"/>
                    <a:pt x="575" y="106"/>
                  </a:cubicBezTo>
                  <a:cubicBezTo>
                    <a:pt x="575" y="106"/>
                    <a:pt x="575" y="106"/>
                    <a:pt x="575" y="106"/>
                  </a:cubicBezTo>
                  <a:moveTo>
                    <a:pt x="573" y="106"/>
                  </a:moveTo>
                  <a:cubicBezTo>
                    <a:pt x="574" y="106"/>
                    <a:pt x="574" y="106"/>
                    <a:pt x="575" y="106"/>
                  </a:cubicBezTo>
                  <a:cubicBezTo>
                    <a:pt x="574" y="106"/>
                    <a:pt x="574" y="106"/>
                    <a:pt x="573" y="106"/>
                  </a:cubicBezTo>
                  <a:moveTo>
                    <a:pt x="579" y="104"/>
                  </a:moveTo>
                  <a:cubicBezTo>
                    <a:pt x="579" y="104"/>
                    <a:pt x="579" y="104"/>
                    <a:pt x="579" y="104"/>
                  </a:cubicBezTo>
                  <a:cubicBezTo>
                    <a:pt x="579" y="104"/>
                    <a:pt x="579" y="104"/>
                    <a:pt x="579" y="104"/>
                  </a:cubicBezTo>
                  <a:moveTo>
                    <a:pt x="603" y="88"/>
                  </a:moveTo>
                  <a:cubicBezTo>
                    <a:pt x="609" y="95"/>
                    <a:pt x="614" y="103"/>
                    <a:pt x="623" y="106"/>
                  </a:cubicBezTo>
                  <a:cubicBezTo>
                    <a:pt x="630" y="109"/>
                    <a:pt x="634" y="111"/>
                    <a:pt x="641" y="113"/>
                  </a:cubicBezTo>
                  <a:cubicBezTo>
                    <a:pt x="634" y="111"/>
                    <a:pt x="630" y="109"/>
                    <a:pt x="623" y="106"/>
                  </a:cubicBezTo>
                  <a:cubicBezTo>
                    <a:pt x="614" y="103"/>
                    <a:pt x="609" y="95"/>
                    <a:pt x="603" y="88"/>
                  </a:cubicBezTo>
                  <a:moveTo>
                    <a:pt x="589" y="80"/>
                  </a:moveTo>
                  <a:cubicBezTo>
                    <a:pt x="589" y="80"/>
                    <a:pt x="589" y="80"/>
                    <a:pt x="589" y="80"/>
                  </a:cubicBezTo>
                  <a:cubicBezTo>
                    <a:pt x="593" y="80"/>
                    <a:pt x="600" y="84"/>
                    <a:pt x="601" y="86"/>
                  </a:cubicBezTo>
                  <a:cubicBezTo>
                    <a:pt x="600" y="84"/>
                    <a:pt x="593" y="80"/>
                    <a:pt x="589" y="80"/>
                  </a:cubicBezTo>
                  <a:moveTo>
                    <a:pt x="563" y="67"/>
                  </a:moveTo>
                  <a:cubicBezTo>
                    <a:pt x="563" y="72"/>
                    <a:pt x="563" y="78"/>
                    <a:pt x="563" y="82"/>
                  </a:cubicBezTo>
                  <a:cubicBezTo>
                    <a:pt x="563" y="92"/>
                    <a:pt x="558" y="95"/>
                    <a:pt x="553" y="103"/>
                  </a:cubicBezTo>
                  <a:cubicBezTo>
                    <a:pt x="553" y="104"/>
                    <a:pt x="553" y="104"/>
                    <a:pt x="554" y="104"/>
                  </a:cubicBezTo>
                  <a:cubicBezTo>
                    <a:pt x="554" y="104"/>
                    <a:pt x="554" y="104"/>
                    <a:pt x="554" y="104"/>
                  </a:cubicBezTo>
                  <a:cubicBezTo>
                    <a:pt x="553" y="104"/>
                    <a:pt x="553" y="104"/>
                    <a:pt x="553" y="103"/>
                  </a:cubicBezTo>
                  <a:cubicBezTo>
                    <a:pt x="558" y="95"/>
                    <a:pt x="563" y="92"/>
                    <a:pt x="563" y="82"/>
                  </a:cubicBezTo>
                  <a:cubicBezTo>
                    <a:pt x="563" y="78"/>
                    <a:pt x="563" y="72"/>
                    <a:pt x="563" y="67"/>
                  </a:cubicBezTo>
                  <a:moveTo>
                    <a:pt x="261" y="52"/>
                  </a:moveTo>
                  <a:cubicBezTo>
                    <a:pt x="260" y="52"/>
                    <a:pt x="259" y="52"/>
                    <a:pt x="258" y="52"/>
                  </a:cubicBezTo>
                  <a:cubicBezTo>
                    <a:pt x="259" y="52"/>
                    <a:pt x="260" y="52"/>
                    <a:pt x="261" y="52"/>
                  </a:cubicBezTo>
                  <a:moveTo>
                    <a:pt x="85" y="52"/>
                  </a:moveTo>
                  <a:cubicBezTo>
                    <a:pt x="86" y="52"/>
                    <a:pt x="87" y="52"/>
                    <a:pt x="88" y="52"/>
                  </a:cubicBezTo>
                  <a:cubicBezTo>
                    <a:pt x="89" y="53"/>
                    <a:pt x="90" y="53"/>
                    <a:pt x="91" y="53"/>
                  </a:cubicBezTo>
                  <a:cubicBezTo>
                    <a:pt x="91" y="53"/>
                    <a:pt x="91" y="53"/>
                    <a:pt x="91" y="53"/>
                  </a:cubicBezTo>
                  <a:cubicBezTo>
                    <a:pt x="90" y="53"/>
                    <a:pt x="89" y="53"/>
                    <a:pt x="88" y="52"/>
                  </a:cubicBezTo>
                  <a:cubicBezTo>
                    <a:pt x="87" y="52"/>
                    <a:pt x="86" y="52"/>
                    <a:pt x="85" y="52"/>
                  </a:cubicBezTo>
                  <a:moveTo>
                    <a:pt x="0" y="51"/>
                  </a:moveTo>
                  <a:cubicBezTo>
                    <a:pt x="2" y="51"/>
                    <a:pt x="3" y="51"/>
                    <a:pt x="4" y="51"/>
                  </a:cubicBezTo>
                  <a:cubicBezTo>
                    <a:pt x="4" y="51"/>
                    <a:pt x="4" y="51"/>
                    <a:pt x="4" y="51"/>
                  </a:cubicBezTo>
                  <a:cubicBezTo>
                    <a:pt x="3" y="51"/>
                    <a:pt x="2" y="51"/>
                    <a:pt x="0" y="51"/>
                  </a:cubicBezTo>
                  <a:moveTo>
                    <a:pt x="238" y="51"/>
                  </a:moveTo>
                  <a:cubicBezTo>
                    <a:pt x="242" y="52"/>
                    <a:pt x="247" y="52"/>
                    <a:pt x="252" y="52"/>
                  </a:cubicBezTo>
                  <a:cubicBezTo>
                    <a:pt x="252" y="52"/>
                    <a:pt x="252" y="52"/>
                    <a:pt x="252" y="52"/>
                  </a:cubicBezTo>
                  <a:cubicBezTo>
                    <a:pt x="247" y="52"/>
                    <a:pt x="242" y="52"/>
                    <a:pt x="238" y="51"/>
                  </a:cubicBezTo>
                  <a:moveTo>
                    <a:pt x="560" y="43"/>
                  </a:moveTo>
                  <a:cubicBezTo>
                    <a:pt x="560" y="43"/>
                    <a:pt x="560" y="43"/>
                    <a:pt x="560" y="43"/>
                  </a:cubicBezTo>
                  <a:cubicBezTo>
                    <a:pt x="560" y="43"/>
                    <a:pt x="560" y="43"/>
                    <a:pt x="560" y="43"/>
                  </a:cubicBezTo>
                  <a:cubicBezTo>
                    <a:pt x="560" y="43"/>
                    <a:pt x="560" y="43"/>
                    <a:pt x="560" y="43"/>
                  </a:cubicBezTo>
                  <a:moveTo>
                    <a:pt x="13" y="40"/>
                  </a:moveTo>
                  <a:cubicBezTo>
                    <a:pt x="13" y="40"/>
                    <a:pt x="13" y="40"/>
                    <a:pt x="13" y="40"/>
                  </a:cubicBezTo>
                  <a:cubicBezTo>
                    <a:pt x="13" y="40"/>
                    <a:pt x="13" y="40"/>
                    <a:pt x="13" y="40"/>
                  </a:cubicBezTo>
                  <a:moveTo>
                    <a:pt x="555" y="28"/>
                  </a:moveTo>
                  <a:cubicBezTo>
                    <a:pt x="562" y="28"/>
                    <a:pt x="560" y="38"/>
                    <a:pt x="560" y="43"/>
                  </a:cubicBezTo>
                  <a:cubicBezTo>
                    <a:pt x="560" y="38"/>
                    <a:pt x="562" y="28"/>
                    <a:pt x="555" y="28"/>
                  </a:cubicBezTo>
                  <a:moveTo>
                    <a:pt x="555" y="28"/>
                  </a:moveTo>
                  <a:cubicBezTo>
                    <a:pt x="555" y="28"/>
                    <a:pt x="555" y="28"/>
                    <a:pt x="555" y="28"/>
                  </a:cubicBezTo>
                  <a:cubicBezTo>
                    <a:pt x="555" y="28"/>
                    <a:pt x="555" y="28"/>
                    <a:pt x="555" y="28"/>
                  </a:cubicBezTo>
                  <a:cubicBezTo>
                    <a:pt x="555" y="28"/>
                    <a:pt x="555" y="28"/>
                    <a:pt x="555" y="28"/>
                  </a:cubicBezTo>
                  <a:moveTo>
                    <a:pt x="47" y="24"/>
                  </a:moveTo>
                  <a:cubicBezTo>
                    <a:pt x="52" y="31"/>
                    <a:pt x="54" y="38"/>
                    <a:pt x="61" y="42"/>
                  </a:cubicBezTo>
                  <a:cubicBezTo>
                    <a:pt x="54" y="38"/>
                    <a:pt x="52" y="31"/>
                    <a:pt x="47" y="24"/>
                  </a:cubicBezTo>
                  <a:moveTo>
                    <a:pt x="128" y="14"/>
                  </a:moveTo>
                  <a:cubicBezTo>
                    <a:pt x="128" y="14"/>
                    <a:pt x="128" y="14"/>
                    <a:pt x="128" y="14"/>
                  </a:cubicBezTo>
                  <a:cubicBezTo>
                    <a:pt x="128" y="14"/>
                    <a:pt x="128" y="14"/>
                    <a:pt x="128" y="14"/>
                  </a:cubicBezTo>
                  <a:moveTo>
                    <a:pt x="128" y="13"/>
                  </a:moveTo>
                  <a:cubicBezTo>
                    <a:pt x="128" y="13"/>
                    <a:pt x="128" y="14"/>
                    <a:pt x="128" y="14"/>
                  </a:cubicBezTo>
                  <a:cubicBezTo>
                    <a:pt x="128" y="14"/>
                    <a:pt x="128" y="13"/>
                    <a:pt x="128" y="13"/>
                  </a:cubicBezTo>
                  <a:moveTo>
                    <a:pt x="128" y="13"/>
                  </a:moveTo>
                  <a:cubicBezTo>
                    <a:pt x="128" y="13"/>
                    <a:pt x="128" y="13"/>
                    <a:pt x="128" y="13"/>
                  </a:cubicBezTo>
                  <a:cubicBezTo>
                    <a:pt x="128" y="13"/>
                    <a:pt x="128" y="13"/>
                    <a:pt x="128" y="13"/>
                  </a:cubicBezTo>
                  <a:moveTo>
                    <a:pt x="128" y="13"/>
                  </a:moveTo>
                  <a:cubicBezTo>
                    <a:pt x="128" y="13"/>
                    <a:pt x="128" y="13"/>
                    <a:pt x="128" y="13"/>
                  </a:cubicBezTo>
                  <a:cubicBezTo>
                    <a:pt x="128" y="13"/>
                    <a:pt x="128" y="13"/>
                    <a:pt x="128" y="13"/>
                  </a:cubicBezTo>
                  <a:moveTo>
                    <a:pt x="30" y="12"/>
                  </a:moveTo>
                  <a:cubicBezTo>
                    <a:pt x="38" y="12"/>
                    <a:pt x="42" y="17"/>
                    <a:pt x="47" y="24"/>
                  </a:cubicBezTo>
                  <a:cubicBezTo>
                    <a:pt x="42" y="17"/>
                    <a:pt x="38" y="12"/>
                    <a:pt x="30" y="12"/>
                  </a:cubicBezTo>
                  <a:moveTo>
                    <a:pt x="118" y="0"/>
                  </a:moveTo>
                  <a:cubicBezTo>
                    <a:pt x="122" y="0"/>
                    <a:pt x="126" y="10"/>
                    <a:pt x="128" y="13"/>
                  </a:cubicBezTo>
                  <a:cubicBezTo>
                    <a:pt x="126" y="10"/>
                    <a:pt x="122" y="0"/>
                    <a:pt x="118" y="0"/>
                  </a:cubicBezTo>
                  <a:moveTo>
                    <a:pt x="118" y="0"/>
                  </a:moveTo>
                  <a:cubicBezTo>
                    <a:pt x="118" y="0"/>
                    <a:pt x="118" y="0"/>
                    <a:pt x="118" y="0"/>
                  </a:cubicBezTo>
                  <a:cubicBezTo>
                    <a:pt x="118" y="0"/>
                    <a:pt x="118" y="0"/>
                    <a:pt x="118" y="0"/>
                  </a:cubicBezTo>
                  <a:cubicBezTo>
                    <a:pt x="118" y="0"/>
                    <a:pt x="118" y="0"/>
                    <a:pt x="118"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3" name="Freeform 321"/>
            <p:cNvSpPr>
              <a:spLocks/>
            </p:cNvSpPr>
            <p:nvPr/>
          </p:nvSpPr>
          <p:spPr bwMode="auto">
            <a:xfrm>
              <a:off x="4328436" y="2594629"/>
              <a:ext cx="564729" cy="1134287"/>
            </a:xfrm>
            <a:custGeom>
              <a:avLst/>
              <a:gdLst>
                <a:gd name="T0" fmla="*/ 109 w 441"/>
                <a:gd name="T1" fmla="*/ 14 h 855"/>
                <a:gd name="T2" fmla="*/ 65 w 441"/>
                <a:gd name="T3" fmla="*/ 23 h 855"/>
                <a:gd name="T4" fmla="*/ 67 w 441"/>
                <a:gd name="T5" fmla="*/ 75 h 855"/>
                <a:gd name="T6" fmla="*/ 54 w 441"/>
                <a:gd name="T7" fmla="*/ 104 h 855"/>
                <a:gd name="T8" fmla="*/ 44 w 441"/>
                <a:gd name="T9" fmla="*/ 131 h 855"/>
                <a:gd name="T10" fmla="*/ 35 w 441"/>
                <a:gd name="T11" fmla="*/ 175 h 855"/>
                <a:gd name="T12" fmla="*/ 46 w 441"/>
                <a:gd name="T13" fmla="*/ 247 h 855"/>
                <a:gd name="T14" fmla="*/ 53 w 441"/>
                <a:gd name="T15" fmla="*/ 289 h 855"/>
                <a:gd name="T16" fmla="*/ 57 w 441"/>
                <a:gd name="T17" fmla="*/ 373 h 855"/>
                <a:gd name="T18" fmla="*/ 42 w 441"/>
                <a:gd name="T19" fmla="*/ 459 h 855"/>
                <a:gd name="T20" fmla="*/ 25 w 441"/>
                <a:gd name="T21" fmla="*/ 504 h 855"/>
                <a:gd name="T22" fmla="*/ 13 w 441"/>
                <a:gd name="T23" fmla="*/ 538 h 855"/>
                <a:gd name="T24" fmla="*/ 21 w 441"/>
                <a:gd name="T25" fmla="*/ 549 h 855"/>
                <a:gd name="T26" fmla="*/ 67 w 441"/>
                <a:gd name="T27" fmla="*/ 503 h 855"/>
                <a:gd name="T28" fmla="*/ 75 w 441"/>
                <a:gd name="T29" fmla="*/ 498 h 855"/>
                <a:gd name="T30" fmla="*/ 77 w 441"/>
                <a:gd name="T31" fmla="*/ 529 h 855"/>
                <a:gd name="T32" fmla="*/ 122 w 441"/>
                <a:gd name="T33" fmla="*/ 600 h 855"/>
                <a:gd name="T34" fmla="*/ 139 w 441"/>
                <a:gd name="T35" fmla="*/ 658 h 855"/>
                <a:gd name="T36" fmla="*/ 147 w 441"/>
                <a:gd name="T37" fmla="*/ 699 h 855"/>
                <a:gd name="T38" fmla="*/ 155 w 441"/>
                <a:gd name="T39" fmla="*/ 759 h 855"/>
                <a:gd name="T40" fmla="*/ 156 w 441"/>
                <a:gd name="T41" fmla="*/ 784 h 855"/>
                <a:gd name="T42" fmla="*/ 165 w 441"/>
                <a:gd name="T43" fmla="*/ 810 h 855"/>
                <a:gd name="T44" fmla="*/ 204 w 441"/>
                <a:gd name="T45" fmla="*/ 835 h 855"/>
                <a:gd name="T46" fmla="*/ 230 w 441"/>
                <a:gd name="T47" fmla="*/ 837 h 855"/>
                <a:gd name="T48" fmla="*/ 233 w 441"/>
                <a:gd name="T49" fmla="*/ 852 h 855"/>
                <a:gd name="T50" fmla="*/ 250 w 441"/>
                <a:gd name="T51" fmla="*/ 846 h 855"/>
                <a:gd name="T52" fmla="*/ 288 w 441"/>
                <a:gd name="T53" fmla="*/ 831 h 855"/>
                <a:gd name="T54" fmla="*/ 338 w 441"/>
                <a:gd name="T55" fmla="*/ 815 h 855"/>
                <a:gd name="T56" fmla="*/ 371 w 441"/>
                <a:gd name="T57" fmla="*/ 799 h 855"/>
                <a:gd name="T58" fmla="*/ 402 w 441"/>
                <a:gd name="T59" fmla="*/ 799 h 855"/>
                <a:gd name="T60" fmla="*/ 421 w 441"/>
                <a:gd name="T61" fmla="*/ 766 h 855"/>
                <a:gd name="T62" fmla="*/ 416 w 441"/>
                <a:gd name="T63" fmla="*/ 741 h 855"/>
                <a:gd name="T64" fmla="*/ 409 w 441"/>
                <a:gd name="T65" fmla="*/ 716 h 855"/>
                <a:gd name="T66" fmla="*/ 377 w 441"/>
                <a:gd name="T67" fmla="*/ 676 h 855"/>
                <a:gd name="T68" fmla="*/ 377 w 441"/>
                <a:gd name="T69" fmla="*/ 645 h 855"/>
                <a:gd name="T70" fmla="*/ 390 w 441"/>
                <a:gd name="T71" fmla="*/ 643 h 855"/>
                <a:gd name="T72" fmla="*/ 388 w 441"/>
                <a:gd name="T73" fmla="*/ 621 h 855"/>
                <a:gd name="T74" fmla="*/ 371 w 441"/>
                <a:gd name="T75" fmla="*/ 594 h 855"/>
                <a:gd name="T76" fmla="*/ 366 w 441"/>
                <a:gd name="T77" fmla="*/ 552 h 855"/>
                <a:gd name="T78" fmla="*/ 363 w 441"/>
                <a:gd name="T79" fmla="*/ 522 h 855"/>
                <a:gd name="T80" fmla="*/ 364 w 441"/>
                <a:gd name="T81" fmla="*/ 493 h 855"/>
                <a:gd name="T82" fmla="*/ 378 w 441"/>
                <a:gd name="T83" fmla="*/ 437 h 855"/>
                <a:gd name="T84" fmla="*/ 365 w 441"/>
                <a:gd name="T85" fmla="*/ 410 h 855"/>
                <a:gd name="T86" fmla="*/ 359 w 441"/>
                <a:gd name="T87" fmla="*/ 391 h 855"/>
                <a:gd name="T88" fmla="*/ 350 w 441"/>
                <a:gd name="T89" fmla="*/ 356 h 855"/>
                <a:gd name="T90" fmla="*/ 352 w 441"/>
                <a:gd name="T91" fmla="*/ 310 h 855"/>
                <a:gd name="T92" fmla="*/ 351 w 441"/>
                <a:gd name="T93" fmla="*/ 271 h 855"/>
                <a:gd name="T94" fmla="*/ 367 w 441"/>
                <a:gd name="T95" fmla="*/ 289 h 855"/>
                <a:gd name="T96" fmla="*/ 379 w 441"/>
                <a:gd name="T97" fmla="*/ 316 h 855"/>
                <a:gd name="T98" fmla="*/ 401 w 441"/>
                <a:gd name="T99" fmla="*/ 291 h 855"/>
                <a:gd name="T100" fmla="*/ 414 w 441"/>
                <a:gd name="T101" fmla="*/ 273 h 855"/>
                <a:gd name="T102" fmla="*/ 429 w 441"/>
                <a:gd name="T103" fmla="*/ 217 h 855"/>
                <a:gd name="T104" fmla="*/ 426 w 441"/>
                <a:gd name="T105" fmla="*/ 193 h 855"/>
                <a:gd name="T106" fmla="*/ 441 w 441"/>
                <a:gd name="T107" fmla="*/ 162 h 855"/>
                <a:gd name="T108" fmla="*/ 420 w 441"/>
                <a:gd name="T109" fmla="*/ 146 h 855"/>
                <a:gd name="T110" fmla="*/ 401 w 441"/>
                <a:gd name="T111" fmla="*/ 88 h 855"/>
                <a:gd name="T112" fmla="*/ 359 w 441"/>
                <a:gd name="T113" fmla="*/ 37 h 855"/>
                <a:gd name="T114" fmla="*/ 326 w 441"/>
                <a:gd name="T115" fmla="*/ 25 h 855"/>
                <a:gd name="T116" fmla="*/ 274 w 441"/>
                <a:gd name="T117" fmla="*/ 26 h 855"/>
                <a:gd name="T118" fmla="*/ 219 w 441"/>
                <a:gd name="T119" fmla="*/ 22 h 855"/>
                <a:gd name="T120" fmla="*/ 193 w 441"/>
                <a:gd name="T121" fmla="*/ 15 h 855"/>
                <a:gd name="T122" fmla="*/ 159 w 441"/>
                <a:gd name="T123" fmla="*/ 4 h 855"/>
                <a:gd name="T124" fmla="*/ 143 w 441"/>
                <a:gd name="T125" fmla="*/ 1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1" h="855">
                  <a:moveTo>
                    <a:pt x="143" y="0"/>
                  </a:moveTo>
                  <a:cubicBezTo>
                    <a:pt x="142" y="9"/>
                    <a:pt x="142" y="12"/>
                    <a:pt x="132" y="13"/>
                  </a:cubicBezTo>
                  <a:cubicBezTo>
                    <a:pt x="132" y="13"/>
                    <a:pt x="132" y="13"/>
                    <a:pt x="132" y="13"/>
                  </a:cubicBezTo>
                  <a:cubicBezTo>
                    <a:pt x="126" y="13"/>
                    <a:pt x="126" y="13"/>
                    <a:pt x="126" y="13"/>
                  </a:cubicBezTo>
                  <a:cubicBezTo>
                    <a:pt x="120" y="13"/>
                    <a:pt x="114" y="14"/>
                    <a:pt x="109" y="14"/>
                  </a:cubicBezTo>
                  <a:cubicBezTo>
                    <a:pt x="106" y="14"/>
                    <a:pt x="99" y="13"/>
                    <a:pt x="94" y="13"/>
                  </a:cubicBezTo>
                  <a:cubicBezTo>
                    <a:pt x="90" y="13"/>
                    <a:pt x="87" y="14"/>
                    <a:pt x="85" y="15"/>
                  </a:cubicBezTo>
                  <a:cubicBezTo>
                    <a:pt x="84" y="15"/>
                    <a:pt x="84" y="15"/>
                    <a:pt x="84" y="15"/>
                  </a:cubicBezTo>
                  <a:cubicBezTo>
                    <a:pt x="84" y="15"/>
                    <a:pt x="84" y="15"/>
                    <a:pt x="84" y="15"/>
                  </a:cubicBezTo>
                  <a:cubicBezTo>
                    <a:pt x="79" y="21"/>
                    <a:pt x="72" y="21"/>
                    <a:pt x="65" y="23"/>
                  </a:cubicBezTo>
                  <a:cubicBezTo>
                    <a:pt x="65" y="27"/>
                    <a:pt x="65" y="27"/>
                    <a:pt x="65" y="27"/>
                  </a:cubicBezTo>
                  <a:cubicBezTo>
                    <a:pt x="65" y="29"/>
                    <a:pt x="64" y="30"/>
                    <a:pt x="64" y="31"/>
                  </a:cubicBezTo>
                  <a:cubicBezTo>
                    <a:pt x="62" y="46"/>
                    <a:pt x="62" y="46"/>
                    <a:pt x="62" y="46"/>
                  </a:cubicBezTo>
                  <a:cubicBezTo>
                    <a:pt x="67" y="69"/>
                    <a:pt x="67" y="69"/>
                    <a:pt x="67" y="69"/>
                  </a:cubicBezTo>
                  <a:cubicBezTo>
                    <a:pt x="67" y="75"/>
                    <a:pt x="67" y="75"/>
                    <a:pt x="67" y="75"/>
                  </a:cubicBezTo>
                  <a:cubicBezTo>
                    <a:pt x="67" y="77"/>
                    <a:pt x="67" y="78"/>
                    <a:pt x="67" y="80"/>
                  </a:cubicBezTo>
                  <a:cubicBezTo>
                    <a:pt x="66" y="90"/>
                    <a:pt x="66" y="90"/>
                    <a:pt x="66" y="90"/>
                  </a:cubicBezTo>
                  <a:cubicBezTo>
                    <a:pt x="59" y="97"/>
                    <a:pt x="59" y="97"/>
                    <a:pt x="59" y="97"/>
                  </a:cubicBezTo>
                  <a:cubicBezTo>
                    <a:pt x="59" y="98"/>
                    <a:pt x="58" y="98"/>
                    <a:pt x="58" y="99"/>
                  </a:cubicBezTo>
                  <a:cubicBezTo>
                    <a:pt x="57" y="101"/>
                    <a:pt x="55" y="102"/>
                    <a:pt x="54" y="104"/>
                  </a:cubicBezTo>
                  <a:cubicBezTo>
                    <a:pt x="48" y="115"/>
                    <a:pt x="48" y="115"/>
                    <a:pt x="48" y="115"/>
                  </a:cubicBezTo>
                  <a:cubicBezTo>
                    <a:pt x="48" y="116"/>
                    <a:pt x="47" y="117"/>
                    <a:pt x="47" y="118"/>
                  </a:cubicBezTo>
                  <a:cubicBezTo>
                    <a:pt x="47" y="120"/>
                    <a:pt x="46" y="121"/>
                    <a:pt x="45" y="122"/>
                  </a:cubicBezTo>
                  <a:cubicBezTo>
                    <a:pt x="44" y="126"/>
                    <a:pt x="44" y="126"/>
                    <a:pt x="44" y="126"/>
                  </a:cubicBezTo>
                  <a:cubicBezTo>
                    <a:pt x="44" y="128"/>
                    <a:pt x="44" y="129"/>
                    <a:pt x="44" y="131"/>
                  </a:cubicBezTo>
                  <a:cubicBezTo>
                    <a:pt x="44" y="132"/>
                    <a:pt x="43" y="134"/>
                    <a:pt x="43" y="136"/>
                  </a:cubicBezTo>
                  <a:cubicBezTo>
                    <a:pt x="43" y="138"/>
                    <a:pt x="43" y="138"/>
                    <a:pt x="43" y="138"/>
                  </a:cubicBezTo>
                  <a:cubicBezTo>
                    <a:pt x="38" y="150"/>
                    <a:pt x="38" y="150"/>
                    <a:pt x="38" y="150"/>
                  </a:cubicBezTo>
                  <a:cubicBezTo>
                    <a:pt x="35" y="162"/>
                    <a:pt x="35" y="162"/>
                    <a:pt x="35" y="162"/>
                  </a:cubicBezTo>
                  <a:cubicBezTo>
                    <a:pt x="35" y="166"/>
                    <a:pt x="35" y="171"/>
                    <a:pt x="35" y="175"/>
                  </a:cubicBezTo>
                  <a:cubicBezTo>
                    <a:pt x="37" y="187"/>
                    <a:pt x="37" y="187"/>
                    <a:pt x="37" y="187"/>
                  </a:cubicBezTo>
                  <a:cubicBezTo>
                    <a:pt x="38" y="191"/>
                    <a:pt x="39" y="196"/>
                    <a:pt x="40" y="200"/>
                  </a:cubicBezTo>
                  <a:cubicBezTo>
                    <a:pt x="50" y="220"/>
                    <a:pt x="50" y="220"/>
                    <a:pt x="50" y="220"/>
                  </a:cubicBezTo>
                  <a:cubicBezTo>
                    <a:pt x="46" y="246"/>
                    <a:pt x="46" y="246"/>
                    <a:pt x="46" y="246"/>
                  </a:cubicBezTo>
                  <a:cubicBezTo>
                    <a:pt x="46" y="247"/>
                    <a:pt x="46" y="247"/>
                    <a:pt x="46" y="247"/>
                  </a:cubicBezTo>
                  <a:cubicBezTo>
                    <a:pt x="46" y="249"/>
                    <a:pt x="45" y="251"/>
                    <a:pt x="45" y="253"/>
                  </a:cubicBezTo>
                  <a:cubicBezTo>
                    <a:pt x="40" y="267"/>
                    <a:pt x="40" y="267"/>
                    <a:pt x="40" y="267"/>
                  </a:cubicBezTo>
                  <a:cubicBezTo>
                    <a:pt x="40" y="268"/>
                    <a:pt x="40" y="268"/>
                    <a:pt x="40" y="269"/>
                  </a:cubicBezTo>
                  <a:cubicBezTo>
                    <a:pt x="51" y="282"/>
                    <a:pt x="51" y="282"/>
                    <a:pt x="51" y="282"/>
                  </a:cubicBezTo>
                  <a:cubicBezTo>
                    <a:pt x="53" y="289"/>
                    <a:pt x="53" y="289"/>
                    <a:pt x="53" y="289"/>
                  </a:cubicBezTo>
                  <a:cubicBezTo>
                    <a:pt x="53" y="289"/>
                    <a:pt x="53" y="289"/>
                    <a:pt x="53" y="289"/>
                  </a:cubicBezTo>
                  <a:cubicBezTo>
                    <a:pt x="57" y="297"/>
                    <a:pt x="58" y="308"/>
                    <a:pt x="58" y="317"/>
                  </a:cubicBezTo>
                  <a:cubicBezTo>
                    <a:pt x="58" y="321"/>
                    <a:pt x="58" y="325"/>
                    <a:pt x="58" y="328"/>
                  </a:cubicBezTo>
                  <a:cubicBezTo>
                    <a:pt x="57" y="344"/>
                    <a:pt x="57" y="344"/>
                    <a:pt x="57" y="344"/>
                  </a:cubicBezTo>
                  <a:cubicBezTo>
                    <a:pt x="57" y="354"/>
                    <a:pt x="57" y="363"/>
                    <a:pt x="57" y="373"/>
                  </a:cubicBezTo>
                  <a:cubicBezTo>
                    <a:pt x="57" y="384"/>
                    <a:pt x="57" y="394"/>
                    <a:pt x="57" y="405"/>
                  </a:cubicBezTo>
                  <a:cubicBezTo>
                    <a:pt x="57" y="420"/>
                    <a:pt x="57" y="420"/>
                    <a:pt x="57" y="420"/>
                  </a:cubicBezTo>
                  <a:cubicBezTo>
                    <a:pt x="56" y="423"/>
                    <a:pt x="54" y="425"/>
                    <a:pt x="52" y="426"/>
                  </a:cubicBezTo>
                  <a:cubicBezTo>
                    <a:pt x="51" y="428"/>
                    <a:pt x="50" y="429"/>
                    <a:pt x="49" y="431"/>
                  </a:cubicBezTo>
                  <a:cubicBezTo>
                    <a:pt x="45" y="440"/>
                    <a:pt x="42" y="446"/>
                    <a:pt x="42" y="459"/>
                  </a:cubicBezTo>
                  <a:cubicBezTo>
                    <a:pt x="42" y="462"/>
                    <a:pt x="42" y="465"/>
                    <a:pt x="41" y="468"/>
                  </a:cubicBezTo>
                  <a:cubicBezTo>
                    <a:pt x="41" y="470"/>
                    <a:pt x="41" y="473"/>
                    <a:pt x="40" y="475"/>
                  </a:cubicBezTo>
                  <a:cubicBezTo>
                    <a:pt x="39" y="478"/>
                    <a:pt x="38" y="480"/>
                    <a:pt x="38" y="483"/>
                  </a:cubicBezTo>
                  <a:cubicBezTo>
                    <a:pt x="37" y="487"/>
                    <a:pt x="36" y="489"/>
                    <a:pt x="33" y="492"/>
                  </a:cubicBezTo>
                  <a:cubicBezTo>
                    <a:pt x="30" y="497"/>
                    <a:pt x="28" y="501"/>
                    <a:pt x="25" y="504"/>
                  </a:cubicBezTo>
                  <a:cubicBezTo>
                    <a:pt x="22" y="508"/>
                    <a:pt x="19" y="511"/>
                    <a:pt x="16" y="512"/>
                  </a:cubicBezTo>
                  <a:cubicBezTo>
                    <a:pt x="14" y="514"/>
                    <a:pt x="12" y="515"/>
                    <a:pt x="11" y="515"/>
                  </a:cubicBezTo>
                  <a:cubicBezTo>
                    <a:pt x="8" y="515"/>
                    <a:pt x="5" y="513"/>
                    <a:pt x="0" y="508"/>
                  </a:cubicBezTo>
                  <a:cubicBezTo>
                    <a:pt x="3" y="514"/>
                    <a:pt x="7" y="522"/>
                    <a:pt x="7" y="525"/>
                  </a:cubicBezTo>
                  <a:cubicBezTo>
                    <a:pt x="7" y="528"/>
                    <a:pt x="13" y="532"/>
                    <a:pt x="13" y="538"/>
                  </a:cubicBezTo>
                  <a:cubicBezTo>
                    <a:pt x="13" y="538"/>
                    <a:pt x="13" y="538"/>
                    <a:pt x="13" y="538"/>
                  </a:cubicBezTo>
                  <a:cubicBezTo>
                    <a:pt x="13" y="538"/>
                    <a:pt x="13" y="538"/>
                    <a:pt x="13" y="538"/>
                  </a:cubicBezTo>
                  <a:cubicBezTo>
                    <a:pt x="13" y="538"/>
                    <a:pt x="13" y="538"/>
                    <a:pt x="13" y="538"/>
                  </a:cubicBezTo>
                  <a:cubicBezTo>
                    <a:pt x="13" y="544"/>
                    <a:pt x="10" y="547"/>
                    <a:pt x="18" y="549"/>
                  </a:cubicBezTo>
                  <a:cubicBezTo>
                    <a:pt x="19" y="549"/>
                    <a:pt x="20" y="549"/>
                    <a:pt x="21" y="549"/>
                  </a:cubicBezTo>
                  <a:cubicBezTo>
                    <a:pt x="27" y="549"/>
                    <a:pt x="29" y="545"/>
                    <a:pt x="30" y="539"/>
                  </a:cubicBezTo>
                  <a:cubicBezTo>
                    <a:pt x="30" y="539"/>
                    <a:pt x="30" y="539"/>
                    <a:pt x="30" y="539"/>
                  </a:cubicBezTo>
                  <a:cubicBezTo>
                    <a:pt x="31" y="536"/>
                    <a:pt x="43" y="531"/>
                    <a:pt x="46" y="530"/>
                  </a:cubicBezTo>
                  <a:cubicBezTo>
                    <a:pt x="51" y="528"/>
                    <a:pt x="52" y="520"/>
                    <a:pt x="57" y="516"/>
                  </a:cubicBezTo>
                  <a:cubicBezTo>
                    <a:pt x="59" y="514"/>
                    <a:pt x="65" y="506"/>
                    <a:pt x="67" y="503"/>
                  </a:cubicBezTo>
                  <a:cubicBezTo>
                    <a:pt x="67" y="503"/>
                    <a:pt x="67" y="503"/>
                    <a:pt x="67" y="503"/>
                  </a:cubicBezTo>
                  <a:cubicBezTo>
                    <a:pt x="67" y="502"/>
                    <a:pt x="67" y="502"/>
                    <a:pt x="67" y="502"/>
                  </a:cubicBezTo>
                  <a:cubicBezTo>
                    <a:pt x="67" y="502"/>
                    <a:pt x="67" y="502"/>
                    <a:pt x="67" y="502"/>
                  </a:cubicBezTo>
                  <a:cubicBezTo>
                    <a:pt x="67" y="502"/>
                    <a:pt x="67" y="502"/>
                    <a:pt x="67" y="502"/>
                  </a:cubicBezTo>
                  <a:cubicBezTo>
                    <a:pt x="69" y="499"/>
                    <a:pt x="72" y="498"/>
                    <a:pt x="75" y="498"/>
                  </a:cubicBezTo>
                  <a:cubicBezTo>
                    <a:pt x="77" y="498"/>
                    <a:pt x="79" y="498"/>
                    <a:pt x="80" y="499"/>
                  </a:cubicBezTo>
                  <a:cubicBezTo>
                    <a:pt x="82" y="499"/>
                    <a:pt x="82" y="501"/>
                    <a:pt x="82" y="502"/>
                  </a:cubicBezTo>
                  <a:cubicBezTo>
                    <a:pt x="82" y="507"/>
                    <a:pt x="80" y="513"/>
                    <a:pt x="79" y="514"/>
                  </a:cubicBezTo>
                  <a:cubicBezTo>
                    <a:pt x="78" y="518"/>
                    <a:pt x="76" y="522"/>
                    <a:pt x="76" y="526"/>
                  </a:cubicBezTo>
                  <a:cubicBezTo>
                    <a:pt x="76" y="527"/>
                    <a:pt x="76" y="528"/>
                    <a:pt x="77" y="529"/>
                  </a:cubicBezTo>
                  <a:cubicBezTo>
                    <a:pt x="78" y="536"/>
                    <a:pt x="79" y="542"/>
                    <a:pt x="80" y="549"/>
                  </a:cubicBezTo>
                  <a:cubicBezTo>
                    <a:pt x="82" y="557"/>
                    <a:pt x="88" y="559"/>
                    <a:pt x="89" y="566"/>
                  </a:cubicBezTo>
                  <a:cubicBezTo>
                    <a:pt x="91" y="572"/>
                    <a:pt x="95" y="574"/>
                    <a:pt x="97" y="580"/>
                  </a:cubicBezTo>
                  <a:cubicBezTo>
                    <a:pt x="98" y="585"/>
                    <a:pt x="102" y="588"/>
                    <a:pt x="107" y="592"/>
                  </a:cubicBezTo>
                  <a:cubicBezTo>
                    <a:pt x="112" y="596"/>
                    <a:pt x="116" y="599"/>
                    <a:pt x="122" y="600"/>
                  </a:cubicBezTo>
                  <a:cubicBezTo>
                    <a:pt x="123" y="600"/>
                    <a:pt x="130" y="607"/>
                    <a:pt x="130" y="607"/>
                  </a:cubicBezTo>
                  <a:cubicBezTo>
                    <a:pt x="133" y="610"/>
                    <a:pt x="133" y="616"/>
                    <a:pt x="133" y="621"/>
                  </a:cubicBezTo>
                  <a:cubicBezTo>
                    <a:pt x="133" y="622"/>
                    <a:pt x="133" y="624"/>
                    <a:pt x="133" y="626"/>
                  </a:cubicBezTo>
                  <a:cubicBezTo>
                    <a:pt x="133" y="632"/>
                    <a:pt x="131" y="638"/>
                    <a:pt x="131" y="645"/>
                  </a:cubicBezTo>
                  <a:cubicBezTo>
                    <a:pt x="131" y="652"/>
                    <a:pt x="134" y="655"/>
                    <a:pt x="139" y="658"/>
                  </a:cubicBezTo>
                  <a:cubicBezTo>
                    <a:pt x="141" y="660"/>
                    <a:pt x="139" y="664"/>
                    <a:pt x="143" y="668"/>
                  </a:cubicBezTo>
                  <a:cubicBezTo>
                    <a:pt x="146" y="671"/>
                    <a:pt x="146" y="676"/>
                    <a:pt x="146" y="680"/>
                  </a:cubicBezTo>
                  <a:cubicBezTo>
                    <a:pt x="146" y="681"/>
                    <a:pt x="146" y="682"/>
                    <a:pt x="146" y="683"/>
                  </a:cubicBezTo>
                  <a:cubicBezTo>
                    <a:pt x="146" y="683"/>
                    <a:pt x="146" y="683"/>
                    <a:pt x="146" y="683"/>
                  </a:cubicBezTo>
                  <a:cubicBezTo>
                    <a:pt x="146" y="689"/>
                    <a:pt x="145" y="694"/>
                    <a:pt x="147" y="699"/>
                  </a:cubicBezTo>
                  <a:cubicBezTo>
                    <a:pt x="149" y="704"/>
                    <a:pt x="151" y="707"/>
                    <a:pt x="151" y="713"/>
                  </a:cubicBezTo>
                  <a:cubicBezTo>
                    <a:pt x="151" y="718"/>
                    <a:pt x="151" y="724"/>
                    <a:pt x="152" y="729"/>
                  </a:cubicBezTo>
                  <a:cubicBezTo>
                    <a:pt x="154" y="734"/>
                    <a:pt x="154" y="739"/>
                    <a:pt x="155" y="744"/>
                  </a:cubicBezTo>
                  <a:cubicBezTo>
                    <a:pt x="155" y="745"/>
                    <a:pt x="156" y="747"/>
                    <a:pt x="156" y="749"/>
                  </a:cubicBezTo>
                  <a:cubicBezTo>
                    <a:pt x="156" y="752"/>
                    <a:pt x="155" y="756"/>
                    <a:pt x="155" y="759"/>
                  </a:cubicBezTo>
                  <a:cubicBezTo>
                    <a:pt x="155" y="759"/>
                    <a:pt x="155" y="759"/>
                    <a:pt x="155" y="759"/>
                  </a:cubicBezTo>
                  <a:cubicBezTo>
                    <a:pt x="155" y="760"/>
                    <a:pt x="153" y="762"/>
                    <a:pt x="152" y="763"/>
                  </a:cubicBezTo>
                  <a:cubicBezTo>
                    <a:pt x="152" y="763"/>
                    <a:pt x="152" y="763"/>
                    <a:pt x="152" y="763"/>
                  </a:cubicBezTo>
                  <a:cubicBezTo>
                    <a:pt x="154" y="765"/>
                    <a:pt x="154" y="777"/>
                    <a:pt x="154" y="779"/>
                  </a:cubicBezTo>
                  <a:cubicBezTo>
                    <a:pt x="155" y="780"/>
                    <a:pt x="156" y="782"/>
                    <a:pt x="156" y="784"/>
                  </a:cubicBezTo>
                  <a:cubicBezTo>
                    <a:pt x="156" y="784"/>
                    <a:pt x="156" y="784"/>
                    <a:pt x="156" y="784"/>
                  </a:cubicBezTo>
                  <a:cubicBezTo>
                    <a:pt x="158" y="790"/>
                    <a:pt x="161" y="797"/>
                    <a:pt x="163" y="804"/>
                  </a:cubicBezTo>
                  <a:cubicBezTo>
                    <a:pt x="163" y="806"/>
                    <a:pt x="164" y="807"/>
                    <a:pt x="164" y="809"/>
                  </a:cubicBezTo>
                  <a:cubicBezTo>
                    <a:pt x="164" y="809"/>
                    <a:pt x="164" y="809"/>
                    <a:pt x="165" y="809"/>
                  </a:cubicBezTo>
                  <a:cubicBezTo>
                    <a:pt x="165" y="810"/>
                    <a:pt x="165" y="810"/>
                    <a:pt x="165" y="810"/>
                  </a:cubicBezTo>
                  <a:cubicBezTo>
                    <a:pt x="168" y="815"/>
                    <a:pt x="172" y="817"/>
                    <a:pt x="174" y="822"/>
                  </a:cubicBezTo>
                  <a:cubicBezTo>
                    <a:pt x="179" y="832"/>
                    <a:pt x="184" y="829"/>
                    <a:pt x="194" y="831"/>
                  </a:cubicBezTo>
                  <a:cubicBezTo>
                    <a:pt x="195" y="831"/>
                    <a:pt x="196" y="831"/>
                    <a:pt x="197" y="831"/>
                  </a:cubicBezTo>
                  <a:cubicBezTo>
                    <a:pt x="197" y="831"/>
                    <a:pt x="198" y="831"/>
                    <a:pt x="198" y="831"/>
                  </a:cubicBezTo>
                  <a:cubicBezTo>
                    <a:pt x="201" y="832"/>
                    <a:pt x="202" y="833"/>
                    <a:pt x="204" y="835"/>
                  </a:cubicBezTo>
                  <a:cubicBezTo>
                    <a:pt x="207" y="838"/>
                    <a:pt x="209" y="838"/>
                    <a:pt x="213" y="838"/>
                  </a:cubicBezTo>
                  <a:cubicBezTo>
                    <a:pt x="213" y="838"/>
                    <a:pt x="213" y="838"/>
                    <a:pt x="214" y="838"/>
                  </a:cubicBezTo>
                  <a:cubicBezTo>
                    <a:pt x="215" y="838"/>
                    <a:pt x="216" y="838"/>
                    <a:pt x="217" y="838"/>
                  </a:cubicBezTo>
                  <a:cubicBezTo>
                    <a:pt x="220" y="838"/>
                    <a:pt x="222" y="838"/>
                    <a:pt x="225" y="838"/>
                  </a:cubicBezTo>
                  <a:cubicBezTo>
                    <a:pt x="227" y="837"/>
                    <a:pt x="228" y="837"/>
                    <a:pt x="230" y="837"/>
                  </a:cubicBezTo>
                  <a:cubicBezTo>
                    <a:pt x="231" y="837"/>
                    <a:pt x="232" y="837"/>
                    <a:pt x="234" y="838"/>
                  </a:cubicBezTo>
                  <a:cubicBezTo>
                    <a:pt x="238" y="840"/>
                    <a:pt x="231" y="849"/>
                    <a:pt x="231" y="850"/>
                  </a:cubicBezTo>
                  <a:cubicBezTo>
                    <a:pt x="229" y="853"/>
                    <a:pt x="228" y="853"/>
                    <a:pt x="227" y="855"/>
                  </a:cubicBezTo>
                  <a:cubicBezTo>
                    <a:pt x="229" y="854"/>
                    <a:pt x="230" y="854"/>
                    <a:pt x="231" y="853"/>
                  </a:cubicBezTo>
                  <a:cubicBezTo>
                    <a:pt x="232" y="853"/>
                    <a:pt x="233" y="853"/>
                    <a:pt x="233" y="852"/>
                  </a:cubicBezTo>
                  <a:cubicBezTo>
                    <a:pt x="234" y="852"/>
                    <a:pt x="234" y="852"/>
                    <a:pt x="235" y="851"/>
                  </a:cubicBezTo>
                  <a:cubicBezTo>
                    <a:pt x="235" y="851"/>
                    <a:pt x="236" y="851"/>
                    <a:pt x="237" y="851"/>
                  </a:cubicBezTo>
                  <a:cubicBezTo>
                    <a:pt x="240" y="850"/>
                    <a:pt x="243" y="849"/>
                    <a:pt x="245" y="848"/>
                  </a:cubicBezTo>
                  <a:cubicBezTo>
                    <a:pt x="246" y="848"/>
                    <a:pt x="247" y="848"/>
                    <a:pt x="248" y="847"/>
                  </a:cubicBezTo>
                  <a:cubicBezTo>
                    <a:pt x="250" y="846"/>
                    <a:pt x="250" y="846"/>
                    <a:pt x="250" y="846"/>
                  </a:cubicBezTo>
                  <a:cubicBezTo>
                    <a:pt x="253" y="844"/>
                    <a:pt x="254" y="843"/>
                    <a:pt x="257" y="842"/>
                  </a:cubicBezTo>
                  <a:cubicBezTo>
                    <a:pt x="259" y="842"/>
                    <a:pt x="260" y="842"/>
                    <a:pt x="261" y="842"/>
                  </a:cubicBezTo>
                  <a:cubicBezTo>
                    <a:pt x="263" y="841"/>
                    <a:pt x="265" y="840"/>
                    <a:pt x="267" y="839"/>
                  </a:cubicBezTo>
                  <a:cubicBezTo>
                    <a:pt x="272" y="837"/>
                    <a:pt x="278" y="835"/>
                    <a:pt x="283" y="833"/>
                  </a:cubicBezTo>
                  <a:cubicBezTo>
                    <a:pt x="285" y="833"/>
                    <a:pt x="286" y="832"/>
                    <a:pt x="288" y="831"/>
                  </a:cubicBezTo>
                  <a:cubicBezTo>
                    <a:pt x="288" y="831"/>
                    <a:pt x="288" y="831"/>
                    <a:pt x="288" y="831"/>
                  </a:cubicBezTo>
                  <a:cubicBezTo>
                    <a:pt x="289" y="831"/>
                    <a:pt x="290" y="831"/>
                    <a:pt x="290" y="830"/>
                  </a:cubicBezTo>
                  <a:cubicBezTo>
                    <a:pt x="296" y="827"/>
                    <a:pt x="301" y="826"/>
                    <a:pt x="310" y="824"/>
                  </a:cubicBezTo>
                  <a:cubicBezTo>
                    <a:pt x="318" y="822"/>
                    <a:pt x="325" y="820"/>
                    <a:pt x="331" y="819"/>
                  </a:cubicBezTo>
                  <a:cubicBezTo>
                    <a:pt x="334" y="818"/>
                    <a:pt x="336" y="817"/>
                    <a:pt x="338" y="815"/>
                  </a:cubicBezTo>
                  <a:cubicBezTo>
                    <a:pt x="341" y="814"/>
                    <a:pt x="344" y="812"/>
                    <a:pt x="347" y="809"/>
                  </a:cubicBezTo>
                  <a:cubicBezTo>
                    <a:pt x="349" y="807"/>
                    <a:pt x="352" y="804"/>
                    <a:pt x="356" y="804"/>
                  </a:cubicBezTo>
                  <a:cubicBezTo>
                    <a:pt x="356" y="804"/>
                    <a:pt x="356" y="804"/>
                    <a:pt x="357" y="804"/>
                  </a:cubicBezTo>
                  <a:cubicBezTo>
                    <a:pt x="360" y="803"/>
                    <a:pt x="363" y="802"/>
                    <a:pt x="366" y="802"/>
                  </a:cubicBezTo>
                  <a:cubicBezTo>
                    <a:pt x="368" y="800"/>
                    <a:pt x="370" y="799"/>
                    <a:pt x="371" y="799"/>
                  </a:cubicBezTo>
                  <a:cubicBezTo>
                    <a:pt x="373" y="799"/>
                    <a:pt x="374" y="800"/>
                    <a:pt x="375" y="801"/>
                  </a:cubicBezTo>
                  <a:cubicBezTo>
                    <a:pt x="377" y="802"/>
                    <a:pt x="380" y="809"/>
                    <a:pt x="382" y="809"/>
                  </a:cubicBezTo>
                  <a:cubicBezTo>
                    <a:pt x="382" y="809"/>
                    <a:pt x="382" y="809"/>
                    <a:pt x="382" y="809"/>
                  </a:cubicBezTo>
                  <a:cubicBezTo>
                    <a:pt x="385" y="809"/>
                    <a:pt x="391" y="808"/>
                    <a:pt x="392" y="806"/>
                  </a:cubicBezTo>
                  <a:cubicBezTo>
                    <a:pt x="395" y="805"/>
                    <a:pt x="401" y="801"/>
                    <a:pt x="402" y="799"/>
                  </a:cubicBezTo>
                  <a:cubicBezTo>
                    <a:pt x="404" y="796"/>
                    <a:pt x="405" y="793"/>
                    <a:pt x="407" y="791"/>
                  </a:cubicBezTo>
                  <a:cubicBezTo>
                    <a:pt x="409" y="787"/>
                    <a:pt x="409" y="784"/>
                    <a:pt x="412" y="782"/>
                  </a:cubicBezTo>
                  <a:cubicBezTo>
                    <a:pt x="413" y="781"/>
                    <a:pt x="419" y="777"/>
                    <a:pt x="419" y="777"/>
                  </a:cubicBezTo>
                  <a:cubicBezTo>
                    <a:pt x="419" y="776"/>
                    <a:pt x="419" y="776"/>
                    <a:pt x="419" y="776"/>
                  </a:cubicBezTo>
                  <a:cubicBezTo>
                    <a:pt x="419" y="773"/>
                    <a:pt x="420" y="768"/>
                    <a:pt x="421" y="766"/>
                  </a:cubicBezTo>
                  <a:cubicBezTo>
                    <a:pt x="421" y="766"/>
                    <a:pt x="421" y="765"/>
                    <a:pt x="421" y="765"/>
                  </a:cubicBezTo>
                  <a:cubicBezTo>
                    <a:pt x="422" y="765"/>
                    <a:pt x="422" y="764"/>
                    <a:pt x="422" y="763"/>
                  </a:cubicBezTo>
                  <a:cubicBezTo>
                    <a:pt x="423" y="762"/>
                    <a:pt x="425" y="759"/>
                    <a:pt x="425" y="757"/>
                  </a:cubicBezTo>
                  <a:cubicBezTo>
                    <a:pt x="425" y="756"/>
                    <a:pt x="424" y="755"/>
                    <a:pt x="424" y="754"/>
                  </a:cubicBezTo>
                  <a:cubicBezTo>
                    <a:pt x="422" y="752"/>
                    <a:pt x="417" y="745"/>
                    <a:pt x="416" y="741"/>
                  </a:cubicBezTo>
                  <a:cubicBezTo>
                    <a:pt x="416" y="740"/>
                    <a:pt x="416" y="739"/>
                    <a:pt x="416" y="737"/>
                  </a:cubicBezTo>
                  <a:cubicBezTo>
                    <a:pt x="416" y="736"/>
                    <a:pt x="416" y="734"/>
                    <a:pt x="416" y="733"/>
                  </a:cubicBezTo>
                  <a:cubicBezTo>
                    <a:pt x="416" y="731"/>
                    <a:pt x="416" y="730"/>
                    <a:pt x="415" y="728"/>
                  </a:cubicBezTo>
                  <a:cubicBezTo>
                    <a:pt x="415" y="728"/>
                    <a:pt x="415" y="728"/>
                    <a:pt x="415" y="728"/>
                  </a:cubicBezTo>
                  <a:cubicBezTo>
                    <a:pt x="414" y="724"/>
                    <a:pt x="410" y="719"/>
                    <a:pt x="409" y="716"/>
                  </a:cubicBezTo>
                  <a:cubicBezTo>
                    <a:pt x="408" y="711"/>
                    <a:pt x="404" y="707"/>
                    <a:pt x="401" y="702"/>
                  </a:cubicBezTo>
                  <a:cubicBezTo>
                    <a:pt x="401" y="702"/>
                    <a:pt x="401" y="701"/>
                    <a:pt x="400" y="701"/>
                  </a:cubicBezTo>
                  <a:cubicBezTo>
                    <a:pt x="398" y="697"/>
                    <a:pt x="395" y="694"/>
                    <a:pt x="391" y="690"/>
                  </a:cubicBezTo>
                  <a:cubicBezTo>
                    <a:pt x="387" y="686"/>
                    <a:pt x="382" y="684"/>
                    <a:pt x="377" y="677"/>
                  </a:cubicBezTo>
                  <a:cubicBezTo>
                    <a:pt x="377" y="677"/>
                    <a:pt x="377" y="677"/>
                    <a:pt x="377" y="676"/>
                  </a:cubicBezTo>
                  <a:cubicBezTo>
                    <a:pt x="373" y="672"/>
                    <a:pt x="368" y="668"/>
                    <a:pt x="365" y="663"/>
                  </a:cubicBezTo>
                  <a:cubicBezTo>
                    <a:pt x="363" y="659"/>
                    <a:pt x="360" y="654"/>
                    <a:pt x="364" y="650"/>
                  </a:cubicBezTo>
                  <a:cubicBezTo>
                    <a:pt x="368" y="646"/>
                    <a:pt x="371" y="647"/>
                    <a:pt x="377" y="645"/>
                  </a:cubicBezTo>
                  <a:cubicBezTo>
                    <a:pt x="377" y="645"/>
                    <a:pt x="377" y="645"/>
                    <a:pt x="377" y="645"/>
                  </a:cubicBezTo>
                  <a:cubicBezTo>
                    <a:pt x="377" y="645"/>
                    <a:pt x="377" y="645"/>
                    <a:pt x="377" y="645"/>
                  </a:cubicBezTo>
                  <a:cubicBezTo>
                    <a:pt x="377" y="645"/>
                    <a:pt x="377" y="645"/>
                    <a:pt x="377" y="645"/>
                  </a:cubicBezTo>
                  <a:cubicBezTo>
                    <a:pt x="378" y="645"/>
                    <a:pt x="380" y="645"/>
                    <a:pt x="381" y="645"/>
                  </a:cubicBezTo>
                  <a:cubicBezTo>
                    <a:pt x="383" y="646"/>
                    <a:pt x="385" y="646"/>
                    <a:pt x="386" y="646"/>
                  </a:cubicBezTo>
                  <a:cubicBezTo>
                    <a:pt x="387" y="646"/>
                    <a:pt x="388" y="646"/>
                    <a:pt x="389" y="645"/>
                  </a:cubicBezTo>
                  <a:cubicBezTo>
                    <a:pt x="390" y="644"/>
                    <a:pt x="390" y="643"/>
                    <a:pt x="390" y="643"/>
                  </a:cubicBezTo>
                  <a:cubicBezTo>
                    <a:pt x="390" y="641"/>
                    <a:pt x="388" y="639"/>
                    <a:pt x="388" y="635"/>
                  </a:cubicBezTo>
                  <a:cubicBezTo>
                    <a:pt x="388" y="635"/>
                    <a:pt x="388" y="635"/>
                    <a:pt x="388" y="635"/>
                  </a:cubicBezTo>
                  <a:cubicBezTo>
                    <a:pt x="388" y="635"/>
                    <a:pt x="388" y="635"/>
                    <a:pt x="388" y="635"/>
                  </a:cubicBezTo>
                  <a:cubicBezTo>
                    <a:pt x="388" y="632"/>
                    <a:pt x="388" y="628"/>
                    <a:pt x="388" y="625"/>
                  </a:cubicBezTo>
                  <a:cubicBezTo>
                    <a:pt x="388" y="624"/>
                    <a:pt x="388" y="622"/>
                    <a:pt x="388" y="621"/>
                  </a:cubicBezTo>
                  <a:cubicBezTo>
                    <a:pt x="388" y="621"/>
                    <a:pt x="388" y="621"/>
                    <a:pt x="388" y="621"/>
                  </a:cubicBezTo>
                  <a:cubicBezTo>
                    <a:pt x="386" y="616"/>
                    <a:pt x="384" y="612"/>
                    <a:pt x="382" y="608"/>
                  </a:cubicBezTo>
                  <a:cubicBezTo>
                    <a:pt x="382" y="608"/>
                    <a:pt x="382" y="608"/>
                    <a:pt x="382" y="608"/>
                  </a:cubicBezTo>
                  <a:cubicBezTo>
                    <a:pt x="379" y="605"/>
                    <a:pt x="371" y="599"/>
                    <a:pt x="371" y="594"/>
                  </a:cubicBezTo>
                  <a:cubicBezTo>
                    <a:pt x="371" y="594"/>
                    <a:pt x="371" y="594"/>
                    <a:pt x="371" y="594"/>
                  </a:cubicBezTo>
                  <a:cubicBezTo>
                    <a:pt x="371" y="594"/>
                    <a:pt x="371" y="594"/>
                    <a:pt x="371" y="594"/>
                  </a:cubicBezTo>
                  <a:cubicBezTo>
                    <a:pt x="371" y="590"/>
                    <a:pt x="371" y="586"/>
                    <a:pt x="371" y="581"/>
                  </a:cubicBezTo>
                  <a:cubicBezTo>
                    <a:pt x="371" y="579"/>
                    <a:pt x="372" y="577"/>
                    <a:pt x="372" y="574"/>
                  </a:cubicBezTo>
                  <a:cubicBezTo>
                    <a:pt x="372" y="571"/>
                    <a:pt x="371" y="568"/>
                    <a:pt x="371" y="566"/>
                  </a:cubicBezTo>
                  <a:cubicBezTo>
                    <a:pt x="370" y="562"/>
                    <a:pt x="366" y="556"/>
                    <a:pt x="366" y="552"/>
                  </a:cubicBezTo>
                  <a:cubicBezTo>
                    <a:pt x="366" y="552"/>
                    <a:pt x="366" y="552"/>
                    <a:pt x="366" y="552"/>
                  </a:cubicBezTo>
                  <a:cubicBezTo>
                    <a:pt x="366" y="549"/>
                    <a:pt x="364" y="546"/>
                    <a:pt x="364" y="543"/>
                  </a:cubicBezTo>
                  <a:cubicBezTo>
                    <a:pt x="364" y="543"/>
                    <a:pt x="364" y="543"/>
                    <a:pt x="364" y="543"/>
                  </a:cubicBezTo>
                  <a:cubicBezTo>
                    <a:pt x="364" y="539"/>
                    <a:pt x="363" y="535"/>
                    <a:pt x="363" y="532"/>
                  </a:cubicBezTo>
                  <a:cubicBezTo>
                    <a:pt x="363" y="529"/>
                    <a:pt x="363" y="525"/>
                    <a:pt x="363" y="522"/>
                  </a:cubicBezTo>
                  <a:cubicBezTo>
                    <a:pt x="363" y="521"/>
                    <a:pt x="363" y="519"/>
                    <a:pt x="363" y="518"/>
                  </a:cubicBezTo>
                  <a:cubicBezTo>
                    <a:pt x="364" y="512"/>
                    <a:pt x="364" y="507"/>
                    <a:pt x="364" y="502"/>
                  </a:cubicBezTo>
                  <a:cubicBezTo>
                    <a:pt x="364" y="499"/>
                    <a:pt x="364" y="496"/>
                    <a:pt x="364" y="493"/>
                  </a:cubicBezTo>
                  <a:cubicBezTo>
                    <a:pt x="364" y="493"/>
                    <a:pt x="364" y="493"/>
                    <a:pt x="364" y="493"/>
                  </a:cubicBezTo>
                  <a:cubicBezTo>
                    <a:pt x="364" y="493"/>
                    <a:pt x="364" y="493"/>
                    <a:pt x="364" y="493"/>
                  </a:cubicBezTo>
                  <a:cubicBezTo>
                    <a:pt x="364" y="484"/>
                    <a:pt x="368" y="470"/>
                    <a:pt x="368" y="469"/>
                  </a:cubicBezTo>
                  <a:cubicBezTo>
                    <a:pt x="368" y="461"/>
                    <a:pt x="368" y="453"/>
                    <a:pt x="371" y="447"/>
                  </a:cubicBezTo>
                  <a:cubicBezTo>
                    <a:pt x="373" y="444"/>
                    <a:pt x="377" y="442"/>
                    <a:pt x="378" y="440"/>
                  </a:cubicBezTo>
                  <a:cubicBezTo>
                    <a:pt x="378" y="440"/>
                    <a:pt x="378" y="440"/>
                    <a:pt x="378" y="440"/>
                  </a:cubicBezTo>
                  <a:cubicBezTo>
                    <a:pt x="378" y="439"/>
                    <a:pt x="378" y="438"/>
                    <a:pt x="378" y="437"/>
                  </a:cubicBezTo>
                  <a:cubicBezTo>
                    <a:pt x="378" y="433"/>
                    <a:pt x="377" y="428"/>
                    <a:pt x="375" y="425"/>
                  </a:cubicBezTo>
                  <a:cubicBezTo>
                    <a:pt x="375" y="425"/>
                    <a:pt x="375" y="425"/>
                    <a:pt x="375" y="425"/>
                  </a:cubicBezTo>
                  <a:cubicBezTo>
                    <a:pt x="373" y="422"/>
                    <a:pt x="365" y="413"/>
                    <a:pt x="365" y="410"/>
                  </a:cubicBezTo>
                  <a:cubicBezTo>
                    <a:pt x="365" y="410"/>
                    <a:pt x="365" y="410"/>
                    <a:pt x="365" y="410"/>
                  </a:cubicBezTo>
                  <a:cubicBezTo>
                    <a:pt x="365" y="410"/>
                    <a:pt x="365" y="410"/>
                    <a:pt x="365" y="410"/>
                  </a:cubicBezTo>
                  <a:cubicBezTo>
                    <a:pt x="365" y="410"/>
                    <a:pt x="365" y="409"/>
                    <a:pt x="365" y="409"/>
                  </a:cubicBezTo>
                  <a:cubicBezTo>
                    <a:pt x="365" y="409"/>
                    <a:pt x="365" y="409"/>
                    <a:pt x="365" y="409"/>
                  </a:cubicBezTo>
                  <a:cubicBezTo>
                    <a:pt x="365" y="409"/>
                    <a:pt x="365" y="408"/>
                    <a:pt x="365" y="408"/>
                  </a:cubicBezTo>
                  <a:cubicBezTo>
                    <a:pt x="363" y="403"/>
                    <a:pt x="361" y="398"/>
                    <a:pt x="359" y="391"/>
                  </a:cubicBezTo>
                  <a:cubicBezTo>
                    <a:pt x="359" y="391"/>
                    <a:pt x="359" y="391"/>
                    <a:pt x="359" y="391"/>
                  </a:cubicBezTo>
                  <a:cubicBezTo>
                    <a:pt x="358" y="386"/>
                    <a:pt x="358" y="377"/>
                    <a:pt x="356" y="372"/>
                  </a:cubicBezTo>
                  <a:cubicBezTo>
                    <a:pt x="356" y="372"/>
                    <a:pt x="356" y="372"/>
                    <a:pt x="356" y="372"/>
                  </a:cubicBezTo>
                  <a:cubicBezTo>
                    <a:pt x="353" y="367"/>
                    <a:pt x="350" y="363"/>
                    <a:pt x="350" y="356"/>
                  </a:cubicBezTo>
                  <a:cubicBezTo>
                    <a:pt x="350" y="356"/>
                    <a:pt x="350" y="356"/>
                    <a:pt x="350" y="356"/>
                  </a:cubicBezTo>
                  <a:cubicBezTo>
                    <a:pt x="350" y="356"/>
                    <a:pt x="350" y="356"/>
                    <a:pt x="350" y="356"/>
                  </a:cubicBezTo>
                  <a:cubicBezTo>
                    <a:pt x="350" y="356"/>
                    <a:pt x="350" y="356"/>
                    <a:pt x="350" y="356"/>
                  </a:cubicBezTo>
                  <a:cubicBezTo>
                    <a:pt x="350" y="352"/>
                    <a:pt x="352" y="350"/>
                    <a:pt x="353" y="346"/>
                  </a:cubicBezTo>
                  <a:cubicBezTo>
                    <a:pt x="354" y="344"/>
                    <a:pt x="355" y="342"/>
                    <a:pt x="355" y="340"/>
                  </a:cubicBezTo>
                  <a:cubicBezTo>
                    <a:pt x="355" y="336"/>
                    <a:pt x="353" y="332"/>
                    <a:pt x="353" y="327"/>
                  </a:cubicBezTo>
                  <a:cubicBezTo>
                    <a:pt x="353" y="321"/>
                    <a:pt x="352" y="316"/>
                    <a:pt x="352" y="310"/>
                  </a:cubicBezTo>
                  <a:cubicBezTo>
                    <a:pt x="352" y="305"/>
                    <a:pt x="349" y="301"/>
                    <a:pt x="349" y="296"/>
                  </a:cubicBezTo>
                  <a:cubicBezTo>
                    <a:pt x="349" y="291"/>
                    <a:pt x="349" y="287"/>
                    <a:pt x="349" y="282"/>
                  </a:cubicBezTo>
                  <a:cubicBezTo>
                    <a:pt x="349" y="282"/>
                    <a:pt x="349" y="282"/>
                    <a:pt x="349" y="282"/>
                  </a:cubicBezTo>
                  <a:cubicBezTo>
                    <a:pt x="349" y="281"/>
                    <a:pt x="349" y="279"/>
                    <a:pt x="349" y="277"/>
                  </a:cubicBezTo>
                  <a:cubicBezTo>
                    <a:pt x="349" y="274"/>
                    <a:pt x="349" y="272"/>
                    <a:pt x="351" y="271"/>
                  </a:cubicBezTo>
                  <a:cubicBezTo>
                    <a:pt x="351" y="271"/>
                    <a:pt x="351" y="271"/>
                    <a:pt x="351" y="271"/>
                  </a:cubicBezTo>
                  <a:cubicBezTo>
                    <a:pt x="352" y="270"/>
                    <a:pt x="353" y="270"/>
                    <a:pt x="354" y="270"/>
                  </a:cubicBezTo>
                  <a:cubicBezTo>
                    <a:pt x="356" y="270"/>
                    <a:pt x="358" y="271"/>
                    <a:pt x="360" y="273"/>
                  </a:cubicBezTo>
                  <a:cubicBezTo>
                    <a:pt x="362" y="275"/>
                    <a:pt x="365" y="279"/>
                    <a:pt x="366" y="282"/>
                  </a:cubicBezTo>
                  <a:cubicBezTo>
                    <a:pt x="367" y="285"/>
                    <a:pt x="367" y="286"/>
                    <a:pt x="367" y="289"/>
                  </a:cubicBezTo>
                  <a:cubicBezTo>
                    <a:pt x="367" y="289"/>
                    <a:pt x="367" y="290"/>
                    <a:pt x="367" y="291"/>
                  </a:cubicBezTo>
                  <a:cubicBezTo>
                    <a:pt x="367" y="296"/>
                    <a:pt x="368" y="299"/>
                    <a:pt x="368" y="304"/>
                  </a:cubicBezTo>
                  <a:cubicBezTo>
                    <a:pt x="368" y="308"/>
                    <a:pt x="370" y="310"/>
                    <a:pt x="371" y="314"/>
                  </a:cubicBezTo>
                  <a:cubicBezTo>
                    <a:pt x="373" y="317"/>
                    <a:pt x="374" y="318"/>
                    <a:pt x="375" y="318"/>
                  </a:cubicBezTo>
                  <a:cubicBezTo>
                    <a:pt x="376" y="318"/>
                    <a:pt x="377" y="317"/>
                    <a:pt x="379" y="316"/>
                  </a:cubicBezTo>
                  <a:cubicBezTo>
                    <a:pt x="379" y="316"/>
                    <a:pt x="379" y="316"/>
                    <a:pt x="379" y="316"/>
                  </a:cubicBezTo>
                  <a:cubicBezTo>
                    <a:pt x="382" y="314"/>
                    <a:pt x="383" y="312"/>
                    <a:pt x="386" y="309"/>
                  </a:cubicBezTo>
                  <a:cubicBezTo>
                    <a:pt x="386" y="309"/>
                    <a:pt x="386" y="309"/>
                    <a:pt x="386" y="309"/>
                  </a:cubicBezTo>
                  <a:cubicBezTo>
                    <a:pt x="389" y="306"/>
                    <a:pt x="391" y="304"/>
                    <a:pt x="395" y="300"/>
                  </a:cubicBezTo>
                  <a:cubicBezTo>
                    <a:pt x="397" y="298"/>
                    <a:pt x="398" y="295"/>
                    <a:pt x="401" y="291"/>
                  </a:cubicBezTo>
                  <a:cubicBezTo>
                    <a:pt x="403" y="288"/>
                    <a:pt x="405" y="286"/>
                    <a:pt x="408" y="284"/>
                  </a:cubicBezTo>
                  <a:cubicBezTo>
                    <a:pt x="409" y="283"/>
                    <a:pt x="413" y="278"/>
                    <a:pt x="413" y="276"/>
                  </a:cubicBezTo>
                  <a:cubicBezTo>
                    <a:pt x="413" y="276"/>
                    <a:pt x="413" y="276"/>
                    <a:pt x="413" y="276"/>
                  </a:cubicBezTo>
                  <a:cubicBezTo>
                    <a:pt x="413" y="275"/>
                    <a:pt x="414" y="275"/>
                    <a:pt x="414" y="275"/>
                  </a:cubicBezTo>
                  <a:cubicBezTo>
                    <a:pt x="414" y="274"/>
                    <a:pt x="414" y="273"/>
                    <a:pt x="414" y="273"/>
                  </a:cubicBezTo>
                  <a:cubicBezTo>
                    <a:pt x="414" y="271"/>
                    <a:pt x="414" y="269"/>
                    <a:pt x="414" y="267"/>
                  </a:cubicBezTo>
                  <a:cubicBezTo>
                    <a:pt x="415" y="264"/>
                    <a:pt x="414" y="257"/>
                    <a:pt x="415" y="254"/>
                  </a:cubicBezTo>
                  <a:cubicBezTo>
                    <a:pt x="417" y="250"/>
                    <a:pt x="419" y="246"/>
                    <a:pt x="420" y="241"/>
                  </a:cubicBezTo>
                  <a:cubicBezTo>
                    <a:pt x="421" y="236"/>
                    <a:pt x="425" y="232"/>
                    <a:pt x="427" y="226"/>
                  </a:cubicBezTo>
                  <a:cubicBezTo>
                    <a:pt x="428" y="223"/>
                    <a:pt x="429" y="220"/>
                    <a:pt x="429" y="217"/>
                  </a:cubicBezTo>
                  <a:cubicBezTo>
                    <a:pt x="429" y="215"/>
                    <a:pt x="429" y="213"/>
                    <a:pt x="428" y="211"/>
                  </a:cubicBezTo>
                  <a:cubicBezTo>
                    <a:pt x="427" y="210"/>
                    <a:pt x="427" y="210"/>
                    <a:pt x="427" y="209"/>
                  </a:cubicBezTo>
                  <a:cubicBezTo>
                    <a:pt x="426" y="206"/>
                    <a:pt x="425" y="203"/>
                    <a:pt x="425" y="200"/>
                  </a:cubicBezTo>
                  <a:cubicBezTo>
                    <a:pt x="425" y="199"/>
                    <a:pt x="425" y="197"/>
                    <a:pt x="426" y="196"/>
                  </a:cubicBezTo>
                  <a:cubicBezTo>
                    <a:pt x="426" y="195"/>
                    <a:pt x="426" y="194"/>
                    <a:pt x="426" y="193"/>
                  </a:cubicBezTo>
                  <a:cubicBezTo>
                    <a:pt x="426" y="193"/>
                    <a:pt x="426" y="193"/>
                    <a:pt x="426" y="193"/>
                  </a:cubicBezTo>
                  <a:cubicBezTo>
                    <a:pt x="427" y="191"/>
                    <a:pt x="430" y="186"/>
                    <a:pt x="431" y="184"/>
                  </a:cubicBezTo>
                  <a:cubicBezTo>
                    <a:pt x="433" y="181"/>
                    <a:pt x="437" y="177"/>
                    <a:pt x="438" y="173"/>
                  </a:cubicBezTo>
                  <a:cubicBezTo>
                    <a:pt x="438" y="173"/>
                    <a:pt x="438" y="173"/>
                    <a:pt x="438" y="173"/>
                  </a:cubicBezTo>
                  <a:cubicBezTo>
                    <a:pt x="439" y="170"/>
                    <a:pt x="441" y="167"/>
                    <a:pt x="441" y="162"/>
                  </a:cubicBezTo>
                  <a:cubicBezTo>
                    <a:pt x="441" y="162"/>
                    <a:pt x="441" y="162"/>
                    <a:pt x="441" y="162"/>
                  </a:cubicBezTo>
                  <a:cubicBezTo>
                    <a:pt x="441" y="159"/>
                    <a:pt x="440" y="156"/>
                    <a:pt x="436" y="154"/>
                  </a:cubicBezTo>
                  <a:cubicBezTo>
                    <a:pt x="435" y="154"/>
                    <a:pt x="434" y="153"/>
                    <a:pt x="433" y="153"/>
                  </a:cubicBezTo>
                  <a:cubicBezTo>
                    <a:pt x="432" y="153"/>
                    <a:pt x="431" y="153"/>
                    <a:pt x="429" y="153"/>
                  </a:cubicBezTo>
                  <a:cubicBezTo>
                    <a:pt x="423" y="153"/>
                    <a:pt x="422" y="152"/>
                    <a:pt x="420" y="146"/>
                  </a:cubicBezTo>
                  <a:cubicBezTo>
                    <a:pt x="420" y="146"/>
                    <a:pt x="419" y="145"/>
                    <a:pt x="419" y="144"/>
                  </a:cubicBezTo>
                  <a:cubicBezTo>
                    <a:pt x="405" y="113"/>
                    <a:pt x="405" y="113"/>
                    <a:pt x="405" y="113"/>
                  </a:cubicBezTo>
                  <a:cubicBezTo>
                    <a:pt x="405" y="109"/>
                    <a:pt x="405" y="109"/>
                    <a:pt x="405" y="109"/>
                  </a:cubicBezTo>
                  <a:cubicBezTo>
                    <a:pt x="404" y="109"/>
                    <a:pt x="404" y="109"/>
                    <a:pt x="404" y="109"/>
                  </a:cubicBezTo>
                  <a:cubicBezTo>
                    <a:pt x="403" y="102"/>
                    <a:pt x="402" y="95"/>
                    <a:pt x="401" y="88"/>
                  </a:cubicBezTo>
                  <a:cubicBezTo>
                    <a:pt x="399" y="73"/>
                    <a:pt x="399" y="73"/>
                    <a:pt x="399" y="73"/>
                  </a:cubicBezTo>
                  <a:cubicBezTo>
                    <a:pt x="388" y="56"/>
                    <a:pt x="388" y="56"/>
                    <a:pt x="388" y="56"/>
                  </a:cubicBezTo>
                  <a:cubicBezTo>
                    <a:pt x="384" y="53"/>
                    <a:pt x="379" y="50"/>
                    <a:pt x="376" y="46"/>
                  </a:cubicBezTo>
                  <a:cubicBezTo>
                    <a:pt x="363" y="39"/>
                    <a:pt x="363" y="39"/>
                    <a:pt x="363" y="39"/>
                  </a:cubicBezTo>
                  <a:cubicBezTo>
                    <a:pt x="362" y="38"/>
                    <a:pt x="360" y="38"/>
                    <a:pt x="359" y="37"/>
                  </a:cubicBezTo>
                  <a:cubicBezTo>
                    <a:pt x="359" y="36"/>
                    <a:pt x="359" y="36"/>
                    <a:pt x="358" y="36"/>
                  </a:cubicBezTo>
                  <a:cubicBezTo>
                    <a:pt x="351" y="32"/>
                    <a:pt x="351" y="32"/>
                    <a:pt x="351" y="32"/>
                  </a:cubicBezTo>
                  <a:cubicBezTo>
                    <a:pt x="349" y="31"/>
                    <a:pt x="347" y="30"/>
                    <a:pt x="345" y="28"/>
                  </a:cubicBezTo>
                  <a:cubicBezTo>
                    <a:pt x="341" y="26"/>
                    <a:pt x="332" y="26"/>
                    <a:pt x="326" y="25"/>
                  </a:cubicBezTo>
                  <a:cubicBezTo>
                    <a:pt x="326" y="25"/>
                    <a:pt x="326" y="25"/>
                    <a:pt x="326" y="25"/>
                  </a:cubicBezTo>
                  <a:cubicBezTo>
                    <a:pt x="316" y="25"/>
                    <a:pt x="316" y="25"/>
                    <a:pt x="316" y="25"/>
                  </a:cubicBezTo>
                  <a:cubicBezTo>
                    <a:pt x="315" y="25"/>
                    <a:pt x="315" y="25"/>
                    <a:pt x="314" y="25"/>
                  </a:cubicBezTo>
                  <a:cubicBezTo>
                    <a:pt x="312" y="25"/>
                    <a:pt x="310" y="25"/>
                    <a:pt x="309" y="25"/>
                  </a:cubicBezTo>
                  <a:cubicBezTo>
                    <a:pt x="308" y="25"/>
                    <a:pt x="306" y="25"/>
                    <a:pt x="305" y="25"/>
                  </a:cubicBezTo>
                  <a:cubicBezTo>
                    <a:pt x="274" y="26"/>
                    <a:pt x="274" y="26"/>
                    <a:pt x="274" y="26"/>
                  </a:cubicBezTo>
                  <a:cubicBezTo>
                    <a:pt x="273" y="26"/>
                    <a:pt x="272" y="26"/>
                    <a:pt x="271" y="26"/>
                  </a:cubicBezTo>
                  <a:cubicBezTo>
                    <a:pt x="271" y="26"/>
                    <a:pt x="270" y="26"/>
                    <a:pt x="270" y="26"/>
                  </a:cubicBezTo>
                  <a:cubicBezTo>
                    <a:pt x="248" y="26"/>
                    <a:pt x="248" y="26"/>
                    <a:pt x="248" y="26"/>
                  </a:cubicBezTo>
                  <a:cubicBezTo>
                    <a:pt x="240" y="24"/>
                    <a:pt x="240" y="24"/>
                    <a:pt x="240" y="24"/>
                  </a:cubicBezTo>
                  <a:cubicBezTo>
                    <a:pt x="233" y="23"/>
                    <a:pt x="225" y="22"/>
                    <a:pt x="219" y="22"/>
                  </a:cubicBezTo>
                  <a:cubicBezTo>
                    <a:pt x="217" y="22"/>
                    <a:pt x="214" y="21"/>
                    <a:pt x="212" y="21"/>
                  </a:cubicBezTo>
                  <a:cubicBezTo>
                    <a:pt x="211" y="21"/>
                    <a:pt x="211" y="21"/>
                    <a:pt x="211" y="21"/>
                  </a:cubicBezTo>
                  <a:cubicBezTo>
                    <a:pt x="203" y="18"/>
                    <a:pt x="203" y="18"/>
                    <a:pt x="203" y="18"/>
                  </a:cubicBezTo>
                  <a:cubicBezTo>
                    <a:pt x="203" y="18"/>
                    <a:pt x="202" y="17"/>
                    <a:pt x="202" y="17"/>
                  </a:cubicBezTo>
                  <a:cubicBezTo>
                    <a:pt x="199" y="17"/>
                    <a:pt x="196" y="16"/>
                    <a:pt x="193" y="15"/>
                  </a:cubicBezTo>
                  <a:cubicBezTo>
                    <a:pt x="189" y="14"/>
                    <a:pt x="188" y="12"/>
                    <a:pt x="186" y="11"/>
                  </a:cubicBezTo>
                  <a:cubicBezTo>
                    <a:pt x="183" y="10"/>
                    <a:pt x="183" y="10"/>
                    <a:pt x="183" y="10"/>
                  </a:cubicBezTo>
                  <a:cubicBezTo>
                    <a:pt x="182" y="10"/>
                    <a:pt x="181" y="10"/>
                    <a:pt x="181" y="10"/>
                  </a:cubicBezTo>
                  <a:cubicBezTo>
                    <a:pt x="177" y="9"/>
                    <a:pt x="175" y="8"/>
                    <a:pt x="171" y="8"/>
                  </a:cubicBezTo>
                  <a:cubicBezTo>
                    <a:pt x="167" y="7"/>
                    <a:pt x="163" y="6"/>
                    <a:pt x="159" y="4"/>
                  </a:cubicBezTo>
                  <a:cubicBezTo>
                    <a:pt x="159" y="4"/>
                    <a:pt x="158" y="4"/>
                    <a:pt x="158" y="4"/>
                  </a:cubicBezTo>
                  <a:cubicBezTo>
                    <a:pt x="156" y="4"/>
                    <a:pt x="154" y="3"/>
                    <a:pt x="153" y="3"/>
                  </a:cubicBezTo>
                  <a:cubicBezTo>
                    <a:pt x="152" y="3"/>
                    <a:pt x="151" y="2"/>
                    <a:pt x="151" y="2"/>
                  </a:cubicBezTo>
                  <a:cubicBezTo>
                    <a:pt x="144" y="0"/>
                    <a:pt x="144" y="0"/>
                    <a:pt x="144" y="0"/>
                  </a:cubicBezTo>
                  <a:cubicBezTo>
                    <a:pt x="143" y="1"/>
                    <a:pt x="143" y="1"/>
                    <a:pt x="143" y="1"/>
                  </a:cubicBezTo>
                  <a:cubicBezTo>
                    <a:pt x="143" y="1"/>
                    <a:pt x="143" y="0"/>
                    <a:pt x="143" y="0"/>
                  </a:cubicBezTo>
                  <a:cubicBezTo>
                    <a:pt x="143" y="0"/>
                    <a:pt x="143" y="0"/>
                    <a:pt x="143" y="0"/>
                  </a:cubicBezTo>
                </a:path>
              </a:pathLst>
            </a:custGeom>
            <a:solidFill>
              <a:srgbClr val="8FAADC"/>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4" name="Freeform 322"/>
            <p:cNvSpPr>
              <a:spLocks noEditPoints="1"/>
            </p:cNvSpPr>
            <p:nvPr/>
          </p:nvSpPr>
          <p:spPr bwMode="auto">
            <a:xfrm>
              <a:off x="4411347" y="2594629"/>
              <a:ext cx="100118" cy="30743"/>
            </a:xfrm>
            <a:custGeom>
              <a:avLst/>
              <a:gdLst>
                <a:gd name="T0" fmla="*/ 19 w 78"/>
                <a:gd name="T1" fmla="*/ 15 h 23"/>
                <a:gd name="T2" fmla="*/ 12 w 78"/>
                <a:gd name="T3" fmla="*/ 20 h 23"/>
                <a:gd name="T4" fmla="*/ 0 w 78"/>
                <a:gd name="T5" fmla="*/ 22 h 23"/>
                <a:gd name="T6" fmla="*/ 0 w 78"/>
                <a:gd name="T7" fmla="*/ 23 h 23"/>
                <a:gd name="T8" fmla="*/ 19 w 78"/>
                <a:gd name="T9" fmla="*/ 15 h 23"/>
                <a:gd name="T10" fmla="*/ 19 w 78"/>
                <a:gd name="T11" fmla="*/ 15 h 23"/>
                <a:gd name="T12" fmla="*/ 23 w 78"/>
                <a:gd name="T13" fmla="*/ 13 h 23"/>
                <a:gd name="T14" fmla="*/ 20 w 78"/>
                <a:gd name="T15" fmla="*/ 15 h 23"/>
                <a:gd name="T16" fmla="*/ 29 w 78"/>
                <a:gd name="T17" fmla="*/ 13 h 23"/>
                <a:gd name="T18" fmla="*/ 44 w 78"/>
                <a:gd name="T19" fmla="*/ 14 h 23"/>
                <a:gd name="T20" fmla="*/ 61 w 78"/>
                <a:gd name="T21" fmla="*/ 13 h 23"/>
                <a:gd name="T22" fmla="*/ 40 w 78"/>
                <a:gd name="T23" fmla="*/ 13 h 23"/>
                <a:gd name="T24" fmla="*/ 23 w 78"/>
                <a:gd name="T25" fmla="*/ 13 h 23"/>
                <a:gd name="T26" fmla="*/ 77 w 78"/>
                <a:gd name="T27" fmla="*/ 0 h 23"/>
                <a:gd name="T28" fmla="*/ 75 w 78"/>
                <a:gd name="T29" fmla="*/ 8 h 23"/>
                <a:gd name="T30" fmla="*/ 67 w 78"/>
                <a:gd name="T31" fmla="*/ 13 h 23"/>
                <a:gd name="T32" fmla="*/ 78 w 78"/>
                <a:gd name="T33" fmla="*/ 0 h 23"/>
                <a:gd name="T34" fmla="*/ 77 w 78"/>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23">
                  <a:moveTo>
                    <a:pt x="19" y="15"/>
                  </a:moveTo>
                  <a:cubicBezTo>
                    <a:pt x="12" y="20"/>
                    <a:pt x="12" y="20"/>
                    <a:pt x="12" y="20"/>
                  </a:cubicBezTo>
                  <a:cubicBezTo>
                    <a:pt x="0" y="22"/>
                    <a:pt x="0" y="22"/>
                    <a:pt x="0" y="22"/>
                  </a:cubicBezTo>
                  <a:cubicBezTo>
                    <a:pt x="0" y="23"/>
                    <a:pt x="0" y="23"/>
                    <a:pt x="0" y="23"/>
                  </a:cubicBezTo>
                  <a:cubicBezTo>
                    <a:pt x="7" y="21"/>
                    <a:pt x="14" y="21"/>
                    <a:pt x="19" y="15"/>
                  </a:cubicBezTo>
                  <a:cubicBezTo>
                    <a:pt x="19" y="15"/>
                    <a:pt x="19" y="15"/>
                    <a:pt x="19" y="15"/>
                  </a:cubicBezTo>
                  <a:moveTo>
                    <a:pt x="23" y="13"/>
                  </a:moveTo>
                  <a:cubicBezTo>
                    <a:pt x="20" y="15"/>
                    <a:pt x="20" y="15"/>
                    <a:pt x="20" y="15"/>
                  </a:cubicBezTo>
                  <a:cubicBezTo>
                    <a:pt x="22" y="14"/>
                    <a:pt x="25" y="13"/>
                    <a:pt x="29" y="13"/>
                  </a:cubicBezTo>
                  <a:cubicBezTo>
                    <a:pt x="34" y="13"/>
                    <a:pt x="41" y="14"/>
                    <a:pt x="44" y="14"/>
                  </a:cubicBezTo>
                  <a:cubicBezTo>
                    <a:pt x="49" y="14"/>
                    <a:pt x="55" y="13"/>
                    <a:pt x="61" y="13"/>
                  </a:cubicBezTo>
                  <a:cubicBezTo>
                    <a:pt x="40" y="13"/>
                    <a:pt x="40" y="13"/>
                    <a:pt x="40" y="13"/>
                  </a:cubicBezTo>
                  <a:cubicBezTo>
                    <a:pt x="23" y="13"/>
                    <a:pt x="23" y="13"/>
                    <a:pt x="23" y="13"/>
                  </a:cubicBezTo>
                  <a:moveTo>
                    <a:pt x="77" y="0"/>
                  </a:moveTo>
                  <a:cubicBezTo>
                    <a:pt x="75" y="8"/>
                    <a:pt x="75" y="8"/>
                    <a:pt x="75" y="8"/>
                  </a:cubicBezTo>
                  <a:cubicBezTo>
                    <a:pt x="67" y="13"/>
                    <a:pt x="67" y="13"/>
                    <a:pt x="67" y="13"/>
                  </a:cubicBezTo>
                  <a:cubicBezTo>
                    <a:pt x="77" y="12"/>
                    <a:pt x="77" y="9"/>
                    <a:pt x="78" y="0"/>
                  </a:cubicBezTo>
                  <a:cubicBezTo>
                    <a:pt x="77" y="0"/>
                    <a:pt x="77" y="0"/>
                    <a:pt x="77"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5" name="Freeform 323"/>
            <p:cNvSpPr>
              <a:spLocks noEditPoints="1"/>
            </p:cNvSpPr>
            <p:nvPr/>
          </p:nvSpPr>
          <p:spPr bwMode="auto">
            <a:xfrm>
              <a:off x="4511465" y="2594629"/>
              <a:ext cx="372314" cy="202262"/>
            </a:xfrm>
            <a:custGeom>
              <a:avLst/>
              <a:gdLst>
                <a:gd name="T0" fmla="*/ 276 w 290"/>
                <a:gd name="T1" fmla="*/ 144 h 153"/>
                <a:gd name="T2" fmla="*/ 277 w 290"/>
                <a:gd name="T3" fmla="*/ 146 h 153"/>
                <a:gd name="T4" fmla="*/ 286 w 290"/>
                <a:gd name="T5" fmla="*/ 153 h 153"/>
                <a:gd name="T6" fmla="*/ 290 w 290"/>
                <a:gd name="T7" fmla="*/ 153 h 153"/>
                <a:gd name="T8" fmla="*/ 282 w 290"/>
                <a:gd name="T9" fmla="*/ 151 h 153"/>
                <a:gd name="T10" fmla="*/ 279 w 290"/>
                <a:gd name="T11" fmla="*/ 150 h 153"/>
                <a:gd name="T12" fmla="*/ 276 w 290"/>
                <a:gd name="T13" fmla="*/ 144 h 153"/>
                <a:gd name="T14" fmla="*/ 258 w 290"/>
                <a:gd name="T15" fmla="*/ 88 h 153"/>
                <a:gd name="T16" fmla="*/ 261 w 290"/>
                <a:gd name="T17" fmla="*/ 109 h 153"/>
                <a:gd name="T18" fmla="*/ 262 w 290"/>
                <a:gd name="T19" fmla="*/ 109 h 153"/>
                <a:gd name="T20" fmla="*/ 260 w 290"/>
                <a:gd name="T21" fmla="*/ 98 h 153"/>
                <a:gd name="T22" fmla="*/ 258 w 290"/>
                <a:gd name="T23" fmla="*/ 88 h 153"/>
                <a:gd name="T24" fmla="*/ 233 w 290"/>
                <a:gd name="T25" fmla="*/ 46 h 153"/>
                <a:gd name="T26" fmla="*/ 245 w 290"/>
                <a:gd name="T27" fmla="*/ 56 h 153"/>
                <a:gd name="T28" fmla="*/ 243 w 290"/>
                <a:gd name="T29" fmla="*/ 53 h 153"/>
                <a:gd name="T30" fmla="*/ 233 w 290"/>
                <a:gd name="T31" fmla="*/ 46 h 153"/>
                <a:gd name="T32" fmla="*/ 215 w 290"/>
                <a:gd name="T33" fmla="*/ 36 h 153"/>
                <a:gd name="T34" fmla="*/ 216 w 290"/>
                <a:gd name="T35" fmla="*/ 37 h 153"/>
                <a:gd name="T36" fmla="*/ 220 w 290"/>
                <a:gd name="T37" fmla="*/ 39 h 153"/>
                <a:gd name="T38" fmla="*/ 215 w 290"/>
                <a:gd name="T39" fmla="*/ 36 h 153"/>
                <a:gd name="T40" fmla="*/ 131 w 290"/>
                <a:gd name="T41" fmla="*/ 26 h 153"/>
                <a:gd name="T42" fmla="*/ 127 w 290"/>
                <a:gd name="T43" fmla="*/ 26 h 153"/>
                <a:gd name="T44" fmla="*/ 128 w 290"/>
                <a:gd name="T45" fmla="*/ 26 h 153"/>
                <a:gd name="T46" fmla="*/ 131 w 290"/>
                <a:gd name="T47" fmla="*/ 26 h 153"/>
                <a:gd name="T48" fmla="*/ 183 w 290"/>
                <a:gd name="T49" fmla="*/ 25 h 153"/>
                <a:gd name="T50" fmla="*/ 183 w 290"/>
                <a:gd name="T51" fmla="*/ 25 h 153"/>
                <a:gd name="T52" fmla="*/ 202 w 290"/>
                <a:gd name="T53" fmla="*/ 28 h 153"/>
                <a:gd name="T54" fmla="*/ 208 w 290"/>
                <a:gd name="T55" fmla="*/ 32 h 153"/>
                <a:gd name="T56" fmla="*/ 198 w 290"/>
                <a:gd name="T57" fmla="*/ 26 h 153"/>
                <a:gd name="T58" fmla="*/ 183 w 290"/>
                <a:gd name="T59" fmla="*/ 25 h 153"/>
                <a:gd name="T60" fmla="*/ 170 w 290"/>
                <a:gd name="T61" fmla="*/ 24 h 153"/>
                <a:gd name="T62" fmla="*/ 162 w 290"/>
                <a:gd name="T63" fmla="*/ 25 h 153"/>
                <a:gd name="T64" fmla="*/ 166 w 290"/>
                <a:gd name="T65" fmla="*/ 25 h 153"/>
                <a:gd name="T66" fmla="*/ 171 w 290"/>
                <a:gd name="T67" fmla="*/ 25 h 153"/>
                <a:gd name="T68" fmla="*/ 173 w 290"/>
                <a:gd name="T69" fmla="*/ 25 h 153"/>
                <a:gd name="T70" fmla="*/ 170 w 290"/>
                <a:gd name="T71" fmla="*/ 24 h 153"/>
                <a:gd name="T72" fmla="*/ 69 w 290"/>
                <a:gd name="T73" fmla="*/ 21 h 153"/>
                <a:gd name="T74" fmla="*/ 76 w 290"/>
                <a:gd name="T75" fmla="*/ 22 h 153"/>
                <a:gd name="T76" fmla="*/ 97 w 290"/>
                <a:gd name="T77" fmla="*/ 24 h 153"/>
                <a:gd name="T78" fmla="*/ 88 w 290"/>
                <a:gd name="T79" fmla="*/ 22 h 153"/>
                <a:gd name="T80" fmla="*/ 69 w 290"/>
                <a:gd name="T81" fmla="*/ 21 h 153"/>
                <a:gd name="T82" fmla="*/ 43 w 290"/>
                <a:gd name="T83" fmla="*/ 11 h 153"/>
                <a:gd name="T84" fmla="*/ 50 w 290"/>
                <a:gd name="T85" fmla="*/ 15 h 153"/>
                <a:gd name="T86" fmla="*/ 59 w 290"/>
                <a:gd name="T87" fmla="*/ 17 h 153"/>
                <a:gd name="T88" fmla="*/ 60 w 290"/>
                <a:gd name="T89" fmla="*/ 18 h 153"/>
                <a:gd name="T90" fmla="*/ 43 w 290"/>
                <a:gd name="T91" fmla="*/ 11 h 153"/>
                <a:gd name="T92" fmla="*/ 8 w 290"/>
                <a:gd name="T93" fmla="*/ 2 h 153"/>
                <a:gd name="T94" fmla="*/ 10 w 290"/>
                <a:gd name="T95" fmla="*/ 3 h 153"/>
                <a:gd name="T96" fmla="*/ 15 w 290"/>
                <a:gd name="T97" fmla="*/ 4 h 153"/>
                <a:gd name="T98" fmla="*/ 16 w 290"/>
                <a:gd name="T99" fmla="*/ 4 h 153"/>
                <a:gd name="T100" fmla="*/ 28 w 290"/>
                <a:gd name="T101" fmla="*/ 8 h 153"/>
                <a:gd name="T102" fmla="*/ 38 w 290"/>
                <a:gd name="T103" fmla="*/ 10 h 153"/>
                <a:gd name="T104" fmla="*/ 40 w 290"/>
                <a:gd name="T105" fmla="*/ 10 h 153"/>
                <a:gd name="T106" fmla="*/ 38 w 290"/>
                <a:gd name="T107" fmla="*/ 10 h 153"/>
                <a:gd name="T108" fmla="*/ 8 w 290"/>
                <a:gd name="T109" fmla="*/ 2 h 153"/>
                <a:gd name="T110" fmla="*/ 0 w 290"/>
                <a:gd name="T111" fmla="*/ 0 h 153"/>
                <a:gd name="T112" fmla="*/ 0 w 290"/>
                <a:gd name="T113" fmla="*/ 1 h 153"/>
                <a:gd name="T114" fmla="*/ 1 w 290"/>
                <a:gd name="T115" fmla="*/ 0 h 153"/>
                <a:gd name="T116" fmla="*/ 0 w 290"/>
                <a:gd name="T11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 h="153">
                  <a:moveTo>
                    <a:pt x="276" y="144"/>
                  </a:moveTo>
                  <a:cubicBezTo>
                    <a:pt x="276" y="145"/>
                    <a:pt x="277" y="146"/>
                    <a:pt x="277" y="146"/>
                  </a:cubicBezTo>
                  <a:cubicBezTo>
                    <a:pt x="279" y="152"/>
                    <a:pt x="280" y="153"/>
                    <a:pt x="286" y="153"/>
                  </a:cubicBezTo>
                  <a:cubicBezTo>
                    <a:pt x="288" y="153"/>
                    <a:pt x="289" y="153"/>
                    <a:pt x="290" y="153"/>
                  </a:cubicBezTo>
                  <a:cubicBezTo>
                    <a:pt x="288" y="153"/>
                    <a:pt x="285" y="152"/>
                    <a:pt x="282" y="151"/>
                  </a:cubicBezTo>
                  <a:cubicBezTo>
                    <a:pt x="281" y="151"/>
                    <a:pt x="280" y="151"/>
                    <a:pt x="279" y="150"/>
                  </a:cubicBezTo>
                  <a:cubicBezTo>
                    <a:pt x="276" y="144"/>
                    <a:pt x="276" y="144"/>
                    <a:pt x="276" y="144"/>
                  </a:cubicBezTo>
                  <a:moveTo>
                    <a:pt x="258" y="88"/>
                  </a:moveTo>
                  <a:cubicBezTo>
                    <a:pt x="259" y="95"/>
                    <a:pt x="260" y="102"/>
                    <a:pt x="261" y="109"/>
                  </a:cubicBezTo>
                  <a:cubicBezTo>
                    <a:pt x="261" y="109"/>
                    <a:pt x="261" y="109"/>
                    <a:pt x="262" y="109"/>
                  </a:cubicBezTo>
                  <a:cubicBezTo>
                    <a:pt x="260" y="98"/>
                    <a:pt x="260" y="98"/>
                    <a:pt x="260" y="98"/>
                  </a:cubicBezTo>
                  <a:cubicBezTo>
                    <a:pt x="258" y="88"/>
                    <a:pt x="258" y="88"/>
                    <a:pt x="258" y="88"/>
                  </a:cubicBezTo>
                  <a:moveTo>
                    <a:pt x="233" y="46"/>
                  </a:moveTo>
                  <a:cubicBezTo>
                    <a:pt x="236" y="50"/>
                    <a:pt x="241" y="53"/>
                    <a:pt x="245" y="56"/>
                  </a:cubicBezTo>
                  <a:cubicBezTo>
                    <a:pt x="243" y="53"/>
                    <a:pt x="243" y="53"/>
                    <a:pt x="243" y="53"/>
                  </a:cubicBezTo>
                  <a:cubicBezTo>
                    <a:pt x="233" y="46"/>
                    <a:pt x="233" y="46"/>
                    <a:pt x="233" y="46"/>
                  </a:cubicBezTo>
                  <a:moveTo>
                    <a:pt x="215" y="36"/>
                  </a:moveTo>
                  <a:cubicBezTo>
                    <a:pt x="216" y="36"/>
                    <a:pt x="216" y="36"/>
                    <a:pt x="216" y="37"/>
                  </a:cubicBezTo>
                  <a:cubicBezTo>
                    <a:pt x="217" y="38"/>
                    <a:pt x="219" y="38"/>
                    <a:pt x="220" y="39"/>
                  </a:cubicBezTo>
                  <a:cubicBezTo>
                    <a:pt x="215" y="36"/>
                    <a:pt x="215" y="36"/>
                    <a:pt x="215" y="36"/>
                  </a:cubicBezTo>
                  <a:moveTo>
                    <a:pt x="131" y="26"/>
                  </a:moveTo>
                  <a:cubicBezTo>
                    <a:pt x="127" y="26"/>
                    <a:pt x="127" y="26"/>
                    <a:pt x="127" y="26"/>
                  </a:cubicBezTo>
                  <a:cubicBezTo>
                    <a:pt x="127" y="26"/>
                    <a:pt x="128" y="26"/>
                    <a:pt x="128" y="26"/>
                  </a:cubicBezTo>
                  <a:cubicBezTo>
                    <a:pt x="129" y="26"/>
                    <a:pt x="130" y="26"/>
                    <a:pt x="131" y="26"/>
                  </a:cubicBezTo>
                  <a:moveTo>
                    <a:pt x="183" y="25"/>
                  </a:moveTo>
                  <a:cubicBezTo>
                    <a:pt x="183" y="25"/>
                    <a:pt x="183" y="25"/>
                    <a:pt x="183" y="25"/>
                  </a:cubicBezTo>
                  <a:cubicBezTo>
                    <a:pt x="189" y="26"/>
                    <a:pt x="198" y="26"/>
                    <a:pt x="202" y="28"/>
                  </a:cubicBezTo>
                  <a:cubicBezTo>
                    <a:pt x="204" y="30"/>
                    <a:pt x="206" y="31"/>
                    <a:pt x="208" y="32"/>
                  </a:cubicBezTo>
                  <a:cubicBezTo>
                    <a:pt x="198" y="26"/>
                    <a:pt x="198" y="26"/>
                    <a:pt x="198" y="26"/>
                  </a:cubicBezTo>
                  <a:cubicBezTo>
                    <a:pt x="183" y="25"/>
                    <a:pt x="183" y="25"/>
                    <a:pt x="183" y="25"/>
                  </a:cubicBezTo>
                  <a:moveTo>
                    <a:pt x="170" y="24"/>
                  </a:moveTo>
                  <a:cubicBezTo>
                    <a:pt x="162" y="25"/>
                    <a:pt x="162" y="25"/>
                    <a:pt x="162" y="25"/>
                  </a:cubicBezTo>
                  <a:cubicBezTo>
                    <a:pt x="163" y="25"/>
                    <a:pt x="165" y="25"/>
                    <a:pt x="166" y="25"/>
                  </a:cubicBezTo>
                  <a:cubicBezTo>
                    <a:pt x="167" y="25"/>
                    <a:pt x="169" y="25"/>
                    <a:pt x="171" y="25"/>
                  </a:cubicBezTo>
                  <a:cubicBezTo>
                    <a:pt x="172" y="25"/>
                    <a:pt x="172" y="25"/>
                    <a:pt x="173" y="25"/>
                  </a:cubicBezTo>
                  <a:cubicBezTo>
                    <a:pt x="170" y="24"/>
                    <a:pt x="170" y="24"/>
                    <a:pt x="170" y="24"/>
                  </a:cubicBezTo>
                  <a:moveTo>
                    <a:pt x="69" y="21"/>
                  </a:moveTo>
                  <a:cubicBezTo>
                    <a:pt x="71" y="21"/>
                    <a:pt x="74" y="22"/>
                    <a:pt x="76" y="22"/>
                  </a:cubicBezTo>
                  <a:cubicBezTo>
                    <a:pt x="82" y="22"/>
                    <a:pt x="90" y="23"/>
                    <a:pt x="97" y="24"/>
                  </a:cubicBezTo>
                  <a:cubicBezTo>
                    <a:pt x="88" y="22"/>
                    <a:pt x="88" y="22"/>
                    <a:pt x="88" y="22"/>
                  </a:cubicBezTo>
                  <a:cubicBezTo>
                    <a:pt x="69" y="21"/>
                    <a:pt x="69" y="21"/>
                    <a:pt x="69" y="21"/>
                  </a:cubicBezTo>
                  <a:moveTo>
                    <a:pt x="43" y="11"/>
                  </a:moveTo>
                  <a:cubicBezTo>
                    <a:pt x="45" y="12"/>
                    <a:pt x="46" y="14"/>
                    <a:pt x="50" y="15"/>
                  </a:cubicBezTo>
                  <a:cubicBezTo>
                    <a:pt x="53" y="16"/>
                    <a:pt x="56" y="17"/>
                    <a:pt x="59" y="17"/>
                  </a:cubicBezTo>
                  <a:cubicBezTo>
                    <a:pt x="59" y="17"/>
                    <a:pt x="60" y="18"/>
                    <a:pt x="60" y="18"/>
                  </a:cubicBezTo>
                  <a:cubicBezTo>
                    <a:pt x="43" y="11"/>
                    <a:pt x="43" y="11"/>
                    <a:pt x="43" y="11"/>
                  </a:cubicBezTo>
                  <a:moveTo>
                    <a:pt x="8" y="2"/>
                  </a:moveTo>
                  <a:cubicBezTo>
                    <a:pt x="8" y="2"/>
                    <a:pt x="9" y="3"/>
                    <a:pt x="10" y="3"/>
                  </a:cubicBezTo>
                  <a:cubicBezTo>
                    <a:pt x="11" y="3"/>
                    <a:pt x="13" y="4"/>
                    <a:pt x="15" y="4"/>
                  </a:cubicBezTo>
                  <a:cubicBezTo>
                    <a:pt x="15" y="4"/>
                    <a:pt x="16" y="4"/>
                    <a:pt x="16" y="4"/>
                  </a:cubicBezTo>
                  <a:cubicBezTo>
                    <a:pt x="20" y="6"/>
                    <a:pt x="24" y="7"/>
                    <a:pt x="28" y="8"/>
                  </a:cubicBezTo>
                  <a:cubicBezTo>
                    <a:pt x="32" y="8"/>
                    <a:pt x="34" y="9"/>
                    <a:pt x="38" y="10"/>
                  </a:cubicBezTo>
                  <a:cubicBezTo>
                    <a:pt x="38" y="10"/>
                    <a:pt x="39" y="10"/>
                    <a:pt x="40" y="10"/>
                  </a:cubicBezTo>
                  <a:cubicBezTo>
                    <a:pt x="38" y="10"/>
                    <a:pt x="38" y="10"/>
                    <a:pt x="38" y="10"/>
                  </a:cubicBezTo>
                  <a:cubicBezTo>
                    <a:pt x="8" y="2"/>
                    <a:pt x="8" y="2"/>
                    <a:pt x="8" y="2"/>
                  </a:cubicBezTo>
                  <a:moveTo>
                    <a:pt x="0" y="0"/>
                  </a:moveTo>
                  <a:cubicBezTo>
                    <a:pt x="0" y="0"/>
                    <a:pt x="0" y="1"/>
                    <a:pt x="0" y="1"/>
                  </a:cubicBezTo>
                  <a:cubicBezTo>
                    <a:pt x="1" y="0"/>
                    <a:pt x="1" y="0"/>
                    <a:pt x="1" y="0"/>
                  </a:cubicBezTo>
                  <a:cubicBezTo>
                    <a:pt x="0" y="0"/>
                    <a:pt x="0"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6" name="Freeform 324"/>
            <p:cNvSpPr>
              <a:spLocks noEditPoints="1"/>
            </p:cNvSpPr>
            <p:nvPr/>
          </p:nvSpPr>
          <p:spPr bwMode="auto">
            <a:xfrm>
              <a:off x="4619404" y="3657720"/>
              <a:ext cx="178335" cy="72814"/>
            </a:xfrm>
            <a:custGeom>
              <a:avLst/>
              <a:gdLst>
                <a:gd name="T0" fmla="*/ 6 w 139"/>
                <a:gd name="T1" fmla="*/ 50 h 55"/>
                <a:gd name="T2" fmla="*/ 4 w 139"/>
                <a:gd name="T3" fmla="*/ 51 h 55"/>
                <a:gd name="T4" fmla="*/ 0 w 139"/>
                <a:gd name="T5" fmla="*/ 53 h 55"/>
                <a:gd name="T6" fmla="*/ 0 w 139"/>
                <a:gd name="T7" fmla="*/ 54 h 55"/>
                <a:gd name="T8" fmla="*/ 1 w 139"/>
                <a:gd name="T9" fmla="*/ 55 h 55"/>
                <a:gd name="T10" fmla="*/ 6 w 139"/>
                <a:gd name="T11" fmla="*/ 50 h 55"/>
                <a:gd name="T12" fmla="*/ 21 w 139"/>
                <a:gd name="T13" fmla="*/ 45 h 55"/>
                <a:gd name="T14" fmla="*/ 18 w 139"/>
                <a:gd name="T15" fmla="*/ 46 h 55"/>
                <a:gd name="T16" fmla="*/ 10 w 139"/>
                <a:gd name="T17" fmla="*/ 49 h 55"/>
                <a:gd name="T18" fmla="*/ 10 w 139"/>
                <a:gd name="T19" fmla="*/ 49 h 55"/>
                <a:gd name="T20" fmla="*/ 16 w 139"/>
                <a:gd name="T21" fmla="*/ 49 h 55"/>
                <a:gd name="T22" fmla="*/ 21 w 139"/>
                <a:gd name="T23" fmla="*/ 45 h 55"/>
                <a:gd name="T24" fmla="*/ 56 w 139"/>
                <a:gd name="T25" fmla="*/ 31 h 55"/>
                <a:gd name="T26" fmla="*/ 40 w 139"/>
                <a:gd name="T27" fmla="*/ 37 h 55"/>
                <a:gd name="T28" fmla="*/ 34 w 139"/>
                <a:gd name="T29" fmla="*/ 40 h 55"/>
                <a:gd name="T30" fmla="*/ 40 w 139"/>
                <a:gd name="T31" fmla="*/ 39 h 55"/>
                <a:gd name="T32" fmla="*/ 52 w 139"/>
                <a:gd name="T33" fmla="*/ 33 h 55"/>
                <a:gd name="T34" fmla="*/ 56 w 139"/>
                <a:gd name="T35" fmla="*/ 31 h 55"/>
                <a:gd name="T36" fmla="*/ 104 w 139"/>
                <a:gd name="T37" fmla="*/ 17 h 55"/>
                <a:gd name="T38" fmla="*/ 83 w 139"/>
                <a:gd name="T39" fmla="*/ 22 h 55"/>
                <a:gd name="T40" fmla="*/ 63 w 139"/>
                <a:gd name="T41" fmla="*/ 28 h 55"/>
                <a:gd name="T42" fmla="*/ 61 w 139"/>
                <a:gd name="T43" fmla="*/ 29 h 55"/>
                <a:gd name="T44" fmla="*/ 71 w 139"/>
                <a:gd name="T45" fmla="*/ 27 h 55"/>
                <a:gd name="T46" fmla="*/ 83 w 139"/>
                <a:gd name="T47" fmla="*/ 25 h 55"/>
                <a:gd name="T48" fmla="*/ 92 w 139"/>
                <a:gd name="T49" fmla="*/ 22 h 55"/>
                <a:gd name="T50" fmla="*/ 103 w 139"/>
                <a:gd name="T51" fmla="*/ 18 h 55"/>
                <a:gd name="T52" fmla="*/ 104 w 139"/>
                <a:gd name="T53" fmla="*/ 17 h 55"/>
                <a:gd name="T54" fmla="*/ 139 w 139"/>
                <a:gd name="T55" fmla="*/ 0 h 55"/>
                <a:gd name="T56" fmla="*/ 130 w 139"/>
                <a:gd name="T57" fmla="*/ 2 h 55"/>
                <a:gd name="T58" fmla="*/ 134 w 139"/>
                <a:gd name="T59" fmla="*/ 2 h 55"/>
                <a:gd name="T60" fmla="*/ 139 w 139"/>
                <a:gd name="T61" fmla="*/ 0 h 55"/>
                <a:gd name="T62" fmla="*/ 139 w 139"/>
                <a:gd name="T6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55">
                  <a:moveTo>
                    <a:pt x="6" y="50"/>
                  </a:moveTo>
                  <a:cubicBezTo>
                    <a:pt x="6" y="51"/>
                    <a:pt x="5" y="51"/>
                    <a:pt x="4" y="51"/>
                  </a:cubicBezTo>
                  <a:cubicBezTo>
                    <a:pt x="3" y="52"/>
                    <a:pt x="2" y="52"/>
                    <a:pt x="0" y="53"/>
                  </a:cubicBezTo>
                  <a:cubicBezTo>
                    <a:pt x="0" y="53"/>
                    <a:pt x="0" y="53"/>
                    <a:pt x="0" y="54"/>
                  </a:cubicBezTo>
                  <a:cubicBezTo>
                    <a:pt x="0" y="54"/>
                    <a:pt x="0" y="55"/>
                    <a:pt x="1" y="55"/>
                  </a:cubicBezTo>
                  <a:cubicBezTo>
                    <a:pt x="2" y="55"/>
                    <a:pt x="4" y="52"/>
                    <a:pt x="6" y="50"/>
                  </a:cubicBezTo>
                  <a:moveTo>
                    <a:pt x="21" y="45"/>
                  </a:moveTo>
                  <a:cubicBezTo>
                    <a:pt x="20" y="46"/>
                    <a:pt x="19" y="46"/>
                    <a:pt x="18" y="46"/>
                  </a:cubicBezTo>
                  <a:cubicBezTo>
                    <a:pt x="16" y="47"/>
                    <a:pt x="13" y="48"/>
                    <a:pt x="10" y="49"/>
                  </a:cubicBezTo>
                  <a:cubicBezTo>
                    <a:pt x="10" y="49"/>
                    <a:pt x="10" y="49"/>
                    <a:pt x="10" y="49"/>
                  </a:cubicBezTo>
                  <a:cubicBezTo>
                    <a:pt x="12" y="49"/>
                    <a:pt x="14" y="49"/>
                    <a:pt x="16" y="49"/>
                  </a:cubicBezTo>
                  <a:cubicBezTo>
                    <a:pt x="21" y="45"/>
                    <a:pt x="21" y="45"/>
                    <a:pt x="21" y="45"/>
                  </a:cubicBezTo>
                  <a:moveTo>
                    <a:pt x="56" y="31"/>
                  </a:moveTo>
                  <a:cubicBezTo>
                    <a:pt x="51" y="33"/>
                    <a:pt x="45" y="35"/>
                    <a:pt x="40" y="37"/>
                  </a:cubicBezTo>
                  <a:cubicBezTo>
                    <a:pt x="38" y="38"/>
                    <a:pt x="36" y="39"/>
                    <a:pt x="34" y="40"/>
                  </a:cubicBezTo>
                  <a:cubicBezTo>
                    <a:pt x="36" y="40"/>
                    <a:pt x="38" y="40"/>
                    <a:pt x="40" y="39"/>
                  </a:cubicBezTo>
                  <a:cubicBezTo>
                    <a:pt x="44" y="38"/>
                    <a:pt x="47" y="34"/>
                    <a:pt x="52" y="33"/>
                  </a:cubicBezTo>
                  <a:cubicBezTo>
                    <a:pt x="53" y="33"/>
                    <a:pt x="55" y="32"/>
                    <a:pt x="56" y="31"/>
                  </a:cubicBezTo>
                  <a:moveTo>
                    <a:pt x="104" y="17"/>
                  </a:moveTo>
                  <a:cubicBezTo>
                    <a:pt x="98" y="18"/>
                    <a:pt x="91" y="20"/>
                    <a:pt x="83" y="22"/>
                  </a:cubicBezTo>
                  <a:cubicBezTo>
                    <a:pt x="74" y="24"/>
                    <a:pt x="69" y="25"/>
                    <a:pt x="63" y="28"/>
                  </a:cubicBezTo>
                  <a:cubicBezTo>
                    <a:pt x="63" y="29"/>
                    <a:pt x="62" y="29"/>
                    <a:pt x="61" y="29"/>
                  </a:cubicBezTo>
                  <a:cubicBezTo>
                    <a:pt x="64" y="29"/>
                    <a:pt x="67" y="28"/>
                    <a:pt x="71" y="27"/>
                  </a:cubicBezTo>
                  <a:cubicBezTo>
                    <a:pt x="75" y="26"/>
                    <a:pt x="79" y="25"/>
                    <a:pt x="83" y="25"/>
                  </a:cubicBezTo>
                  <a:cubicBezTo>
                    <a:pt x="88" y="25"/>
                    <a:pt x="88" y="24"/>
                    <a:pt x="92" y="22"/>
                  </a:cubicBezTo>
                  <a:cubicBezTo>
                    <a:pt x="96" y="20"/>
                    <a:pt x="99" y="20"/>
                    <a:pt x="103" y="18"/>
                  </a:cubicBezTo>
                  <a:cubicBezTo>
                    <a:pt x="103" y="18"/>
                    <a:pt x="103" y="17"/>
                    <a:pt x="104" y="17"/>
                  </a:cubicBezTo>
                  <a:moveTo>
                    <a:pt x="139" y="0"/>
                  </a:moveTo>
                  <a:cubicBezTo>
                    <a:pt x="136" y="0"/>
                    <a:pt x="133" y="1"/>
                    <a:pt x="130" y="2"/>
                  </a:cubicBezTo>
                  <a:cubicBezTo>
                    <a:pt x="131" y="2"/>
                    <a:pt x="132" y="2"/>
                    <a:pt x="134" y="2"/>
                  </a:cubicBezTo>
                  <a:cubicBezTo>
                    <a:pt x="136" y="2"/>
                    <a:pt x="137" y="2"/>
                    <a:pt x="139" y="0"/>
                  </a:cubicBezTo>
                  <a:cubicBezTo>
                    <a:pt x="139" y="0"/>
                    <a:pt x="139" y="0"/>
                    <a:pt x="139"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7" name="Freeform 325"/>
            <p:cNvSpPr>
              <a:spLocks/>
            </p:cNvSpPr>
            <p:nvPr/>
          </p:nvSpPr>
          <p:spPr bwMode="auto">
            <a:xfrm>
              <a:off x="4775838" y="2754821"/>
              <a:ext cx="541263" cy="941734"/>
            </a:xfrm>
            <a:custGeom>
              <a:avLst/>
              <a:gdLst>
                <a:gd name="T0" fmla="*/ 142 w 423"/>
                <a:gd name="T1" fmla="*/ 10 h 710"/>
                <a:gd name="T2" fmla="*/ 111 w 423"/>
                <a:gd name="T3" fmla="*/ 33 h 710"/>
                <a:gd name="T4" fmla="*/ 92 w 423"/>
                <a:gd name="T5" fmla="*/ 41 h 710"/>
                <a:gd name="T6" fmla="*/ 82 w 423"/>
                <a:gd name="T7" fmla="*/ 63 h 710"/>
                <a:gd name="T8" fmla="*/ 78 w 423"/>
                <a:gd name="T9" fmla="*/ 88 h 710"/>
                <a:gd name="T10" fmla="*/ 66 w 423"/>
                <a:gd name="T11" fmla="*/ 133 h 710"/>
                <a:gd name="T12" fmla="*/ 64 w 423"/>
                <a:gd name="T13" fmla="*/ 155 h 710"/>
                <a:gd name="T14" fmla="*/ 37 w 423"/>
                <a:gd name="T15" fmla="*/ 188 h 710"/>
                <a:gd name="T16" fmla="*/ 19 w 423"/>
                <a:gd name="T17" fmla="*/ 183 h 710"/>
                <a:gd name="T18" fmla="*/ 17 w 423"/>
                <a:gd name="T19" fmla="*/ 161 h 710"/>
                <a:gd name="T20" fmla="*/ 0 w 423"/>
                <a:gd name="T21" fmla="*/ 156 h 710"/>
                <a:gd name="T22" fmla="*/ 4 w 423"/>
                <a:gd name="T23" fmla="*/ 206 h 710"/>
                <a:gd name="T24" fmla="*/ 7 w 423"/>
                <a:gd name="T25" fmla="*/ 251 h 710"/>
                <a:gd name="T26" fmla="*/ 16 w 423"/>
                <a:gd name="T27" fmla="*/ 288 h 710"/>
                <a:gd name="T28" fmla="*/ 29 w 423"/>
                <a:gd name="T29" fmla="*/ 316 h 710"/>
                <a:gd name="T30" fmla="*/ 15 w 423"/>
                <a:gd name="T31" fmla="*/ 372 h 710"/>
                <a:gd name="T32" fmla="*/ 15 w 423"/>
                <a:gd name="T33" fmla="*/ 422 h 710"/>
                <a:gd name="T34" fmla="*/ 23 w 423"/>
                <a:gd name="T35" fmla="*/ 453 h 710"/>
                <a:gd name="T36" fmla="*/ 39 w 423"/>
                <a:gd name="T37" fmla="*/ 500 h 710"/>
                <a:gd name="T38" fmla="*/ 40 w 423"/>
                <a:gd name="T39" fmla="*/ 524 h 710"/>
                <a:gd name="T40" fmla="*/ 28 w 423"/>
                <a:gd name="T41" fmla="*/ 524 h 710"/>
                <a:gd name="T42" fmla="*/ 28 w 423"/>
                <a:gd name="T43" fmla="*/ 556 h 710"/>
                <a:gd name="T44" fmla="*/ 66 w 423"/>
                <a:gd name="T45" fmla="*/ 607 h 710"/>
                <a:gd name="T46" fmla="*/ 75 w 423"/>
                <a:gd name="T47" fmla="*/ 633 h 710"/>
                <a:gd name="T48" fmla="*/ 70 w 423"/>
                <a:gd name="T49" fmla="*/ 655 h 710"/>
                <a:gd name="T50" fmla="*/ 43 w 423"/>
                <a:gd name="T51" fmla="*/ 685 h 710"/>
                <a:gd name="T52" fmla="*/ 64 w 423"/>
                <a:gd name="T53" fmla="*/ 710 h 710"/>
                <a:gd name="T54" fmla="*/ 108 w 423"/>
                <a:gd name="T55" fmla="*/ 681 h 710"/>
                <a:gd name="T56" fmla="*/ 107 w 423"/>
                <a:gd name="T57" fmla="*/ 644 h 710"/>
                <a:gd name="T58" fmla="*/ 115 w 423"/>
                <a:gd name="T59" fmla="*/ 638 h 710"/>
                <a:gd name="T60" fmla="*/ 143 w 423"/>
                <a:gd name="T61" fmla="*/ 640 h 710"/>
                <a:gd name="T62" fmla="*/ 209 w 423"/>
                <a:gd name="T63" fmla="*/ 605 h 710"/>
                <a:gd name="T64" fmla="*/ 249 w 423"/>
                <a:gd name="T65" fmla="*/ 611 h 710"/>
                <a:gd name="T66" fmla="*/ 262 w 423"/>
                <a:gd name="T67" fmla="*/ 624 h 710"/>
                <a:gd name="T68" fmla="*/ 292 w 423"/>
                <a:gd name="T69" fmla="*/ 621 h 710"/>
                <a:gd name="T70" fmla="*/ 338 w 423"/>
                <a:gd name="T71" fmla="*/ 615 h 710"/>
                <a:gd name="T72" fmla="*/ 355 w 423"/>
                <a:gd name="T73" fmla="*/ 620 h 710"/>
                <a:gd name="T74" fmla="*/ 372 w 423"/>
                <a:gd name="T75" fmla="*/ 628 h 710"/>
                <a:gd name="T76" fmla="*/ 385 w 423"/>
                <a:gd name="T77" fmla="*/ 611 h 710"/>
                <a:gd name="T78" fmla="*/ 392 w 423"/>
                <a:gd name="T79" fmla="*/ 591 h 710"/>
                <a:gd name="T80" fmla="*/ 407 w 423"/>
                <a:gd name="T81" fmla="*/ 586 h 710"/>
                <a:gd name="T82" fmla="*/ 407 w 423"/>
                <a:gd name="T83" fmla="*/ 529 h 710"/>
                <a:gd name="T84" fmla="*/ 405 w 423"/>
                <a:gd name="T85" fmla="*/ 474 h 710"/>
                <a:gd name="T86" fmla="*/ 395 w 423"/>
                <a:gd name="T87" fmla="*/ 451 h 710"/>
                <a:gd name="T88" fmla="*/ 358 w 423"/>
                <a:gd name="T89" fmla="*/ 438 h 710"/>
                <a:gd name="T90" fmla="*/ 331 w 423"/>
                <a:gd name="T91" fmla="*/ 454 h 710"/>
                <a:gd name="T92" fmla="*/ 308 w 423"/>
                <a:gd name="T93" fmla="*/ 403 h 710"/>
                <a:gd name="T94" fmla="*/ 340 w 423"/>
                <a:gd name="T95" fmla="*/ 380 h 710"/>
                <a:gd name="T96" fmla="*/ 322 w 423"/>
                <a:gd name="T97" fmla="*/ 347 h 710"/>
                <a:gd name="T98" fmla="*/ 267 w 423"/>
                <a:gd name="T99" fmla="*/ 333 h 710"/>
                <a:gd name="T100" fmla="*/ 266 w 423"/>
                <a:gd name="T101" fmla="*/ 291 h 710"/>
                <a:gd name="T102" fmla="*/ 262 w 423"/>
                <a:gd name="T103" fmla="*/ 261 h 710"/>
                <a:gd name="T104" fmla="*/ 229 w 423"/>
                <a:gd name="T105" fmla="*/ 217 h 710"/>
                <a:gd name="T106" fmla="*/ 186 w 423"/>
                <a:gd name="T107" fmla="*/ 152 h 710"/>
                <a:gd name="T108" fmla="*/ 189 w 423"/>
                <a:gd name="T109" fmla="*/ 137 h 710"/>
                <a:gd name="T110" fmla="*/ 183 w 423"/>
                <a:gd name="T111" fmla="*/ 94 h 710"/>
                <a:gd name="T112" fmla="*/ 149 w 423"/>
                <a:gd name="T113" fmla="*/ 55 h 710"/>
                <a:gd name="T114" fmla="*/ 157 w 423"/>
                <a:gd name="T115" fmla="*/ 17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3" h="710">
                  <a:moveTo>
                    <a:pt x="154" y="0"/>
                  </a:moveTo>
                  <a:cubicBezTo>
                    <a:pt x="154" y="0"/>
                    <a:pt x="152" y="3"/>
                    <a:pt x="151" y="4"/>
                  </a:cubicBezTo>
                  <a:cubicBezTo>
                    <a:pt x="150" y="5"/>
                    <a:pt x="148" y="5"/>
                    <a:pt x="147" y="6"/>
                  </a:cubicBezTo>
                  <a:cubicBezTo>
                    <a:pt x="146" y="7"/>
                    <a:pt x="145" y="8"/>
                    <a:pt x="144" y="9"/>
                  </a:cubicBezTo>
                  <a:cubicBezTo>
                    <a:pt x="144" y="9"/>
                    <a:pt x="143" y="10"/>
                    <a:pt x="142" y="10"/>
                  </a:cubicBezTo>
                  <a:cubicBezTo>
                    <a:pt x="138" y="13"/>
                    <a:pt x="134" y="19"/>
                    <a:pt x="131" y="22"/>
                  </a:cubicBezTo>
                  <a:cubicBezTo>
                    <a:pt x="131" y="23"/>
                    <a:pt x="130" y="23"/>
                    <a:pt x="129" y="24"/>
                  </a:cubicBezTo>
                  <a:cubicBezTo>
                    <a:pt x="128" y="26"/>
                    <a:pt x="126" y="26"/>
                    <a:pt x="125" y="27"/>
                  </a:cubicBezTo>
                  <a:cubicBezTo>
                    <a:pt x="124" y="29"/>
                    <a:pt x="123" y="30"/>
                    <a:pt x="121" y="31"/>
                  </a:cubicBezTo>
                  <a:cubicBezTo>
                    <a:pt x="118" y="32"/>
                    <a:pt x="114" y="33"/>
                    <a:pt x="111" y="33"/>
                  </a:cubicBezTo>
                  <a:cubicBezTo>
                    <a:pt x="107" y="33"/>
                    <a:pt x="103" y="32"/>
                    <a:pt x="100" y="32"/>
                  </a:cubicBezTo>
                  <a:cubicBezTo>
                    <a:pt x="96" y="32"/>
                    <a:pt x="94" y="33"/>
                    <a:pt x="90" y="33"/>
                  </a:cubicBezTo>
                  <a:cubicBezTo>
                    <a:pt x="89" y="33"/>
                    <a:pt x="88" y="33"/>
                    <a:pt x="87" y="33"/>
                  </a:cubicBezTo>
                  <a:cubicBezTo>
                    <a:pt x="91" y="35"/>
                    <a:pt x="92" y="38"/>
                    <a:pt x="92" y="41"/>
                  </a:cubicBezTo>
                  <a:cubicBezTo>
                    <a:pt x="92" y="41"/>
                    <a:pt x="92" y="41"/>
                    <a:pt x="92" y="41"/>
                  </a:cubicBezTo>
                  <a:cubicBezTo>
                    <a:pt x="92" y="41"/>
                    <a:pt x="92" y="41"/>
                    <a:pt x="92" y="41"/>
                  </a:cubicBezTo>
                  <a:cubicBezTo>
                    <a:pt x="92" y="41"/>
                    <a:pt x="92" y="41"/>
                    <a:pt x="92" y="41"/>
                  </a:cubicBezTo>
                  <a:cubicBezTo>
                    <a:pt x="92" y="46"/>
                    <a:pt x="90" y="49"/>
                    <a:pt x="89" y="52"/>
                  </a:cubicBezTo>
                  <a:cubicBezTo>
                    <a:pt x="89" y="52"/>
                    <a:pt x="89" y="52"/>
                    <a:pt x="89" y="52"/>
                  </a:cubicBezTo>
                  <a:cubicBezTo>
                    <a:pt x="88" y="56"/>
                    <a:pt x="84" y="60"/>
                    <a:pt x="82" y="63"/>
                  </a:cubicBezTo>
                  <a:cubicBezTo>
                    <a:pt x="81" y="65"/>
                    <a:pt x="78" y="70"/>
                    <a:pt x="77" y="72"/>
                  </a:cubicBezTo>
                  <a:cubicBezTo>
                    <a:pt x="77" y="72"/>
                    <a:pt x="77" y="72"/>
                    <a:pt x="77" y="72"/>
                  </a:cubicBezTo>
                  <a:cubicBezTo>
                    <a:pt x="77" y="73"/>
                    <a:pt x="77" y="74"/>
                    <a:pt x="77" y="75"/>
                  </a:cubicBezTo>
                  <a:cubicBezTo>
                    <a:pt x="76" y="76"/>
                    <a:pt x="76" y="78"/>
                    <a:pt x="76" y="79"/>
                  </a:cubicBezTo>
                  <a:cubicBezTo>
                    <a:pt x="76" y="82"/>
                    <a:pt x="77" y="85"/>
                    <a:pt x="78" y="88"/>
                  </a:cubicBezTo>
                  <a:cubicBezTo>
                    <a:pt x="78" y="89"/>
                    <a:pt x="78" y="89"/>
                    <a:pt x="79" y="90"/>
                  </a:cubicBezTo>
                  <a:cubicBezTo>
                    <a:pt x="80" y="92"/>
                    <a:pt x="80" y="94"/>
                    <a:pt x="80" y="96"/>
                  </a:cubicBezTo>
                  <a:cubicBezTo>
                    <a:pt x="80" y="99"/>
                    <a:pt x="79" y="102"/>
                    <a:pt x="78" y="105"/>
                  </a:cubicBezTo>
                  <a:cubicBezTo>
                    <a:pt x="76" y="111"/>
                    <a:pt x="72" y="115"/>
                    <a:pt x="71" y="120"/>
                  </a:cubicBezTo>
                  <a:cubicBezTo>
                    <a:pt x="70" y="125"/>
                    <a:pt x="68" y="129"/>
                    <a:pt x="66" y="133"/>
                  </a:cubicBezTo>
                  <a:cubicBezTo>
                    <a:pt x="65" y="136"/>
                    <a:pt x="66" y="143"/>
                    <a:pt x="65" y="146"/>
                  </a:cubicBezTo>
                  <a:cubicBezTo>
                    <a:pt x="65" y="148"/>
                    <a:pt x="65" y="150"/>
                    <a:pt x="65" y="152"/>
                  </a:cubicBezTo>
                  <a:cubicBezTo>
                    <a:pt x="65" y="152"/>
                    <a:pt x="65" y="153"/>
                    <a:pt x="65" y="154"/>
                  </a:cubicBezTo>
                  <a:cubicBezTo>
                    <a:pt x="65" y="154"/>
                    <a:pt x="64" y="154"/>
                    <a:pt x="64" y="155"/>
                  </a:cubicBezTo>
                  <a:cubicBezTo>
                    <a:pt x="64" y="155"/>
                    <a:pt x="64" y="155"/>
                    <a:pt x="64" y="155"/>
                  </a:cubicBezTo>
                  <a:cubicBezTo>
                    <a:pt x="64" y="157"/>
                    <a:pt x="60" y="162"/>
                    <a:pt x="59" y="163"/>
                  </a:cubicBezTo>
                  <a:cubicBezTo>
                    <a:pt x="56" y="165"/>
                    <a:pt x="54" y="167"/>
                    <a:pt x="52" y="170"/>
                  </a:cubicBezTo>
                  <a:cubicBezTo>
                    <a:pt x="49" y="174"/>
                    <a:pt x="48" y="177"/>
                    <a:pt x="46" y="179"/>
                  </a:cubicBezTo>
                  <a:cubicBezTo>
                    <a:pt x="42" y="183"/>
                    <a:pt x="40" y="185"/>
                    <a:pt x="37" y="188"/>
                  </a:cubicBezTo>
                  <a:cubicBezTo>
                    <a:pt x="37" y="188"/>
                    <a:pt x="37" y="188"/>
                    <a:pt x="37" y="188"/>
                  </a:cubicBezTo>
                  <a:cubicBezTo>
                    <a:pt x="34" y="191"/>
                    <a:pt x="33" y="193"/>
                    <a:pt x="30" y="195"/>
                  </a:cubicBezTo>
                  <a:cubicBezTo>
                    <a:pt x="30" y="195"/>
                    <a:pt x="30" y="195"/>
                    <a:pt x="30" y="195"/>
                  </a:cubicBezTo>
                  <a:cubicBezTo>
                    <a:pt x="28" y="196"/>
                    <a:pt x="27" y="197"/>
                    <a:pt x="26" y="197"/>
                  </a:cubicBezTo>
                  <a:cubicBezTo>
                    <a:pt x="25" y="197"/>
                    <a:pt x="24" y="196"/>
                    <a:pt x="22" y="193"/>
                  </a:cubicBezTo>
                  <a:cubicBezTo>
                    <a:pt x="21" y="189"/>
                    <a:pt x="19" y="187"/>
                    <a:pt x="19" y="183"/>
                  </a:cubicBezTo>
                  <a:cubicBezTo>
                    <a:pt x="19" y="178"/>
                    <a:pt x="18" y="175"/>
                    <a:pt x="18" y="170"/>
                  </a:cubicBezTo>
                  <a:cubicBezTo>
                    <a:pt x="18" y="170"/>
                    <a:pt x="18" y="170"/>
                    <a:pt x="18" y="170"/>
                  </a:cubicBezTo>
                  <a:cubicBezTo>
                    <a:pt x="18" y="170"/>
                    <a:pt x="18" y="170"/>
                    <a:pt x="18" y="170"/>
                  </a:cubicBezTo>
                  <a:cubicBezTo>
                    <a:pt x="18" y="169"/>
                    <a:pt x="18" y="168"/>
                    <a:pt x="18" y="168"/>
                  </a:cubicBezTo>
                  <a:cubicBezTo>
                    <a:pt x="18" y="165"/>
                    <a:pt x="18" y="164"/>
                    <a:pt x="17" y="161"/>
                  </a:cubicBezTo>
                  <a:cubicBezTo>
                    <a:pt x="16" y="158"/>
                    <a:pt x="13" y="154"/>
                    <a:pt x="11" y="152"/>
                  </a:cubicBezTo>
                  <a:cubicBezTo>
                    <a:pt x="9" y="150"/>
                    <a:pt x="7" y="149"/>
                    <a:pt x="5" y="149"/>
                  </a:cubicBezTo>
                  <a:cubicBezTo>
                    <a:pt x="4" y="149"/>
                    <a:pt x="3" y="149"/>
                    <a:pt x="2" y="150"/>
                  </a:cubicBezTo>
                  <a:cubicBezTo>
                    <a:pt x="2" y="150"/>
                    <a:pt x="2" y="150"/>
                    <a:pt x="2" y="150"/>
                  </a:cubicBezTo>
                  <a:cubicBezTo>
                    <a:pt x="0" y="151"/>
                    <a:pt x="0" y="153"/>
                    <a:pt x="0" y="156"/>
                  </a:cubicBezTo>
                  <a:cubicBezTo>
                    <a:pt x="0" y="158"/>
                    <a:pt x="0" y="160"/>
                    <a:pt x="0" y="161"/>
                  </a:cubicBezTo>
                  <a:cubicBezTo>
                    <a:pt x="0" y="161"/>
                    <a:pt x="0" y="161"/>
                    <a:pt x="0" y="161"/>
                  </a:cubicBezTo>
                  <a:cubicBezTo>
                    <a:pt x="0" y="166"/>
                    <a:pt x="0" y="170"/>
                    <a:pt x="0" y="175"/>
                  </a:cubicBezTo>
                  <a:cubicBezTo>
                    <a:pt x="0" y="180"/>
                    <a:pt x="3" y="184"/>
                    <a:pt x="3" y="189"/>
                  </a:cubicBezTo>
                  <a:cubicBezTo>
                    <a:pt x="3" y="195"/>
                    <a:pt x="4" y="200"/>
                    <a:pt x="4" y="206"/>
                  </a:cubicBezTo>
                  <a:cubicBezTo>
                    <a:pt x="4" y="211"/>
                    <a:pt x="6" y="215"/>
                    <a:pt x="6" y="219"/>
                  </a:cubicBezTo>
                  <a:cubicBezTo>
                    <a:pt x="6" y="221"/>
                    <a:pt x="5" y="223"/>
                    <a:pt x="4" y="225"/>
                  </a:cubicBezTo>
                  <a:cubicBezTo>
                    <a:pt x="3" y="229"/>
                    <a:pt x="1" y="231"/>
                    <a:pt x="1" y="235"/>
                  </a:cubicBezTo>
                  <a:cubicBezTo>
                    <a:pt x="1" y="235"/>
                    <a:pt x="1" y="235"/>
                    <a:pt x="1" y="235"/>
                  </a:cubicBezTo>
                  <a:cubicBezTo>
                    <a:pt x="1" y="242"/>
                    <a:pt x="4" y="246"/>
                    <a:pt x="7" y="251"/>
                  </a:cubicBezTo>
                  <a:cubicBezTo>
                    <a:pt x="7" y="251"/>
                    <a:pt x="7" y="251"/>
                    <a:pt x="7" y="251"/>
                  </a:cubicBezTo>
                  <a:cubicBezTo>
                    <a:pt x="9" y="256"/>
                    <a:pt x="9" y="265"/>
                    <a:pt x="10" y="270"/>
                  </a:cubicBezTo>
                  <a:cubicBezTo>
                    <a:pt x="10" y="270"/>
                    <a:pt x="10" y="270"/>
                    <a:pt x="10" y="270"/>
                  </a:cubicBezTo>
                  <a:cubicBezTo>
                    <a:pt x="12" y="277"/>
                    <a:pt x="14" y="282"/>
                    <a:pt x="16" y="287"/>
                  </a:cubicBezTo>
                  <a:cubicBezTo>
                    <a:pt x="16" y="287"/>
                    <a:pt x="16" y="288"/>
                    <a:pt x="16" y="288"/>
                  </a:cubicBezTo>
                  <a:cubicBezTo>
                    <a:pt x="16" y="288"/>
                    <a:pt x="16" y="288"/>
                    <a:pt x="16" y="288"/>
                  </a:cubicBezTo>
                  <a:cubicBezTo>
                    <a:pt x="16" y="288"/>
                    <a:pt x="16" y="289"/>
                    <a:pt x="16" y="289"/>
                  </a:cubicBezTo>
                  <a:cubicBezTo>
                    <a:pt x="16" y="292"/>
                    <a:pt x="24" y="301"/>
                    <a:pt x="26" y="304"/>
                  </a:cubicBezTo>
                  <a:cubicBezTo>
                    <a:pt x="26" y="304"/>
                    <a:pt x="26" y="304"/>
                    <a:pt x="26" y="304"/>
                  </a:cubicBezTo>
                  <a:cubicBezTo>
                    <a:pt x="28" y="307"/>
                    <a:pt x="29" y="312"/>
                    <a:pt x="29" y="316"/>
                  </a:cubicBezTo>
                  <a:cubicBezTo>
                    <a:pt x="29" y="317"/>
                    <a:pt x="29" y="318"/>
                    <a:pt x="29" y="319"/>
                  </a:cubicBezTo>
                  <a:cubicBezTo>
                    <a:pt x="29" y="319"/>
                    <a:pt x="29" y="319"/>
                    <a:pt x="29" y="319"/>
                  </a:cubicBezTo>
                  <a:cubicBezTo>
                    <a:pt x="28" y="321"/>
                    <a:pt x="24" y="323"/>
                    <a:pt x="22" y="326"/>
                  </a:cubicBezTo>
                  <a:cubicBezTo>
                    <a:pt x="19" y="332"/>
                    <a:pt x="19" y="340"/>
                    <a:pt x="19" y="348"/>
                  </a:cubicBezTo>
                  <a:cubicBezTo>
                    <a:pt x="19" y="349"/>
                    <a:pt x="15" y="363"/>
                    <a:pt x="15" y="372"/>
                  </a:cubicBezTo>
                  <a:cubicBezTo>
                    <a:pt x="15" y="375"/>
                    <a:pt x="15" y="378"/>
                    <a:pt x="15" y="381"/>
                  </a:cubicBezTo>
                  <a:cubicBezTo>
                    <a:pt x="15" y="386"/>
                    <a:pt x="15" y="391"/>
                    <a:pt x="14" y="397"/>
                  </a:cubicBezTo>
                  <a:cubicBezTo>
                    <a:pt x="14" y="398"/>
                    <a:pt x="14" y="400"/>
                    <a:pt x="14" y="401"/>
                  </a:cubicBezTo>
                  <a:cubicBezTo>
                    <a:pt x="14" y="404"/>
                    <a:pt x="14" y="408"/>
                    <a:pt x="14" y="411"/>
                  </a:cubicBezTo>
                  <a:cubicBezTo>
                    <a:pt x="14" y="414"/>
                    <a:pt x="15" y="418"/>
                    <a:pt x="15" y="422"/>
                  </a:cubicBezTo>
                  <a:cubicBezTo>
                    <a:pt x="15" y="422"/>
                    <a:pt x="15" y="422"/>
                    <a:pt x="15" y="422"/>
                  </a:cubicBezTo>
                  <a:cubicBezTo>
                    <a:pt x="15" y="425"/>
                    <a:pt x="17" y="428"/>
                    <a:pt x="17" y="431"/>
                  </a:cubicBezTo>
                  <a:cubicBezTo>
                    <a:pt x="17" y="431"/>
                    <a:pt x="17" y="431"/>
                    <a:pt x="17" y="431"/>
                  </a:cubicBezTo>
                  <a:cubicBezTo>
                    <a:pt x="17" y="435"/>
                    <a:pt x="21" y="441"/>
                    <a:pt x="22" y="445"/>
                  </a:cubicBezTo>
                  <a:cubicBezTo>
                    <a:pt x="22" y="447"/>
                    <a:pt x="23" y="450"/>
                    <a:pt x="23" y="453"/>
                  </a:cubicBezTo>
                  <a:cubicBezTo>
                    <a:pt x="23" y="456"/>
                    <a:pt x="22" y="458"/>
                    <a:pt x="22" y="460"/>
                  </a:cubicBezTo>
                  <a:cubicBezTo>
                    <a:pt x="22" y="465"/>
                    <a:pt x="22" y="469"/>
                    <a:pt x="22" y="473"/>
                  </a:cubicBezTo>
                  <a:cubicBezTo>
                    <a:pt x="22" y="478"/>
                    <a:pt x="30" y="484"/>
                    <a:pt x="33" y="487"/>
                  </a:cubicBezTo>
                  <a:cubicBezTo>
                    <a:pt x="33" y="487"/>
                    <a:pt x="33" y="487"/>
                    <a:pt x="33" y="487"/>
                  </a:cubicBezTo>
                  <a:cubicBezTo>
                    <a:pt x="35" y="491"/>
                    <a:pt x="37" y="495"/>
                    <a:pt x="39" y="500"/>
                  </a:cubicBezTo>
                  <a:cubicBezTo>
                    <a:pt x="39" y="500"/>
                    <a:pt x="39" y="500"/>
                    <a:pt x="39" y="500"/>
                  </a:cubicBezTo>
                  <a:cubicBezTo>
                    <a:pt x="39" y="501"/>
                    <a:pt x="39" y="503"/>
                    <a:pt x="39" y="504"/>
                  </a:cubicBezTo>
                  <a:cubicBezTo>
                    <a:pt x="39" y="507"/>
                    <a:pt x="39" y="511"/>
                    <a:pt x="39" y="514"/>
                  </a:cubicBezTo>
                  <a:cubicBezTo>
                    <a:pt x="39" y="518"/>
                    <a:pt x="41" y="520"/>
                    <a:pt x="41" y="522"/>
                  </a:cubicBezTo>
                  <a:cubicBezTo>
                    <a:pt x="41" y="522"/>
                    <a:pt x="41" y="523"/>
                    <a:pt x="40" y="524"/>
                  </a:cubicBezTo>
                  <a:cubicBezTo>
                    <a:pt x="39" y="525"/>
                    <a:pt x="38" y="525"/>
                    <a:pt x="37" y="525"/>
                  </a:cubicBezTo>
                  <a:cubicBezTo>
                    <a:pt x="37" y="525"/>
                    <a:pt x="37" y="525"/>
                    <a:pt x="37" y="525"/>
                  </a:cubicBezTo>
                  <a:cubicBezTo>
                    <a:pt x="37" y="525"/>
                    <a:pt x="37" y="525"/>
                    <a:pt x="37" y="525"/>
                  </a:cubicBezTo>
                  <a:cubicBezTo>
                    <a:pt x="36" y="525"/>
                    <a:pt x="34" y="525"/>
                    <a:pt x="32" y="524"/>
                  </a:cubicBezTo>
                  <a:cubicBezTo>
                    <a:pt x="31" y="524"/>
                    <a:pt x="29" y="524"/>
                    <a:pt x="28" y="524"/>
                  </a:cubicBezTo>
                  <a:cubicBezTo>
                    <a:pt x="28" y="524"/>
                    <a:pt x="28" y="524"/>
                    <a:pt x="28" y="524"/>
                  </a:cubicBezTo>
                  <a:cubicBezTo>
                    <a:pt x="22" y="526"/>
                    <a:pt x="19" y="525"/>
                    <a:pt x="15" y="529"/>
                  </a:cubicBezTo>
                  <a:cubicBezTo>
                    <a:pt x="11" y="533"/>
                    <a:pt x="14" y="538"/>
                    <a:pt x="16" y="542"/>
                  </a:cubicBezTo>
                  <a:cubicBezTo>
                    <a:pt x="19" y="547"/>
                    <a:pt x="24" y="551"/>
                    <a:pt x="28" y="555"/>
                  </a:cubicBezTo>
                  <a:cubicBezTo>
                    <a:pt x="28" y="556"/>
                    <a:pt x="28" y="556"/>
                    <a:pt x="28" y="556"/>
                  </a:cubicBezTo>
                  <a:cubicBezTo>
                    <a:pt x="33" y="563"/>
                    <a:pt x="38" y="565"/>
                    <a:pt x="42" y="569"/>
                  </a:cubicBezTo>
                  <a:cubicBezTo>
                    <a:pt x="46" y="573"/>
                    <a:pt x="49" y="576"/>
                    <a:pt x="51" y="580"/>
                  </a:cubicBezTo>
                  <a:cubicBezTo>
                    <a:pt x="52" y="580"/>
                    <a:pt x="52" y="581"/>
                    <a:pt x="52" y="581"/>
                  </a:cubicBezTo>
                  <a:cubicBezTo>
                    <a:pt x="55" y="586"/>
                    <a:pt x="59" y="590"/>
                    <a:pt x="60" y="595"/>
                  </a:cubicBezTo>
                  <a:cubicBezTo>
                    <a:pt x="61" y="598"/>
                    <a:pt x="65" y="603"/>
                    <a:pt x="66" y="607"/>
                  </a:cubicBezTo>
                  <a:cubicBezTo>
                    <a:pt x="66" y="607"/>
                    <a:pt x="66" y="607"/>
                    <a:pt x="66" y="607"/>
                  </a:cubicBezTo>
                  <a:cubicBezTo>
                    <a:pt x="67" y="609"/>
                    <a:pt x="67" y="610"/>
                    <a:pt x="67" y="612"/>
                  </a:cubicBezTo>
                  <a:cubicBezTo>
                    <a:pt x="67" y="613"/>
                    <a:pt x="67" y="615"/>
                    <a:pt x="67" y="616"/>
                  </a:cubicBezTo>
                  <a:cubicBezTo>
                    <a:pt x="67" y="618"/>
                    <a:pt x="67" y="619"/>
                    <a:pt x="67" y="620"/>
                  </a:cubicBezTo>
                  <a:cubicBezTo>
                    <a:pt x="68" y="624"/>
                    <a:pt x="73" y="631"/>
                    <a:pt x="75" y="633"/>
                  </a:cubicBezTo>
                  <a:cubicBezTo>
                    <a:pt x="75" y="634"/>
                    <a:pt x="76" y="635"/>
                    <a:pt x="76" y="636"/>
                  </a:cubicBezTo>
                  <a:cubicBezTo>
                    <a:pt x="76" y="638"/>
                    <a:pt x="74" y="641"/>
                    <a:pt x="73" y="642"/>
                  </a:cubicBezTo>
                  <a:cubicBezTo>
                    <a:pt x="73" y="643"/>
                    <a:pt x="73" y="644"/>
                    <a:pt x="72" y="644"/>
                  </a:cubicBezTo>
                  <a:cubicBezTo>
                    <a:pt x="72" y="644"/>
                    <a:pt x="72" y="645"/>
                    <a:pt x="72" y="645"/>
                  </a:cubicBezTo>
                  <a:cubicBezTo>
                    <a:pt x="71" y="647"/>
                    <a:pt x="70" y="652"/>
                    <a:pt x="70" y="655"/>
                  </a:cubicBezTo>
                  <a:cubicBezTo>
                    <a:pt x="70" y="655"/>
                    <a:pt x="70" y="655"/>
                    <a:pt x="70" y="656"/>
                  </a:cubicBezTo>
                  <a:cubicBezTo>
                    <a:pt x="70" y="656"/>
                    <a:pt x="64" y="660"/>
                    <a:pt x="63" y="661"/>
                  </a:cubicBezTo>
                  <a:cubicBezTo>
                    <a:pt x="60" y="663"/>
                    <a:pt x="60" y="666"/>
                    <a:pt x="58" y="670"/>
                  </a:cubicBezTo>
                  <a:cubicBezTo>
                    <a:pt x="56" y="672"/>
                    <a:pt x="55" y="675"/>
                    <a:pt x="53" y="678"/>
                  </a:cubicBezTo>
                  <a:cubicBezTo>
                    <a:pt x="52" y="680"/>
                    <a:pt x="46" y="684"/>
                    <a:pt x="43" y="685"/>
                  </a:cubicBezTo>
                  <a:cubicBezTo>
                    <a:pt x="42" y="687"/>
                    <a:pt x="36" y="688"/>
                    <a:pt x="33" y="688"/>
                  </a:cubicBezTo>
                  <a:cubicBezTo>
                    <a:pt x="36" y="691"/>
                    <a:pt x="36" y="691"/>
                    <a:pt x="36" y="691"/>
                  </a:cubicBezTo>
                  <a:cubicBezTo>
                    <a:pt x="37" y="691"/>
                    <a:pt x="37" y="691"/>
                    <a:pt x="37" y="691"/>
                  </a:cubicBezTo>
                  <a:cubicBezTo>
                    <a:pt x="42" y="693"/>
                    <a:pt x="55" y="702"/>
                    <a:pt x="58" y="707"/>
                  </a:cubicBezTo>
                  <a:cubicBezTo>
                    <a:pt x="64" y="710"/>
                    <a:pt x="64" y="710"/>
                    <a:pt x="64" y="710"/>
                  </a:cubicBezTo>
                  <a:cubicBezTo>
                    <a:pt x="65" y="710"/>
                    <a:pt x="67" y="709"/>
                    <a:pt x="68" y="708"/>
                  </a:cubicBezTo>
                  <a:cubicBezTo>
                    <a:pt x="75" y="703"/>
                    <a:pt x="75" y="703"/>
                    <a:pt x="75" y="703"/>
                  </a:cubicBezTo>
                  <a:cubicBezTo>
                    <a:pt x="90" y="696"/>
                    <a:pt x="90" y="696"/>
                    <a:pt x="90" y="696"/>
                  </a:cubicBezTo>
                  <a:cubicBezTo>
                    <a:pt x="96" y="691"/>
                    <a:pt x="96" y="691"/>
                    <a:pt x="96" y="691"/>
                  </a:cubicBezTo>
                  <a:cubicBezTo>
                    <a:pt x="99" y="686"/>
                    <a:pt x="104" y="684"/>
                    <a:pt x="108" y="681"/>
                  </a:cubicBezTo>
                  <a:cubicBezTo>
                    <a:pt x="108" y="680"/>
                    <a:pt x="108" y="680"/>
                    <a:pt x="109" y="679"/>
                  </a:cubicBezTo>
                  <a:cubicBezTo>
                    <a:pt x="108" y="671"/>
                    <a:pt x="108" y="671"/>
                    <a:pt x="108" y="671"/>
                  </a:cubicBezTo>
                  <a:cubicBezTo>
                    <a:pt x="102" y="657"/>
                    <a:pt x="102" y="657"/>
                    <a:pt x="102" y="657"/>
                  </a:cubicBezTo>
                  <a:cubicBezTo>
                    <a:pt x="103" y="654"/>
                    <a:pt x="103" y="654"/>
                    <a:pt x="103" y="654"/>
                  </a:cubicBezTo>
                  <a:cubicBezTo>
                    <a:pt x="104" y="651"/>
                    <a:pt x="105" y="647"/>
                    <a:pt x="107" y="644"/>
                  </a:cubicBezTo>
                  <a:cubicBezTo>
                    <a:pt x="108" y="642"/>
                    <a:pt x="108" y="642"/>
                    <a:pt x="108" y="642"/>
                  </a:cubicBezTo>
                  <a:cubicBezTo>
                    <a:pt x="108" y="642"/>
                    <a:pt x="108" y="642"/>
                    <a:pt x="108" y="642"/>
                  </a:cubicBezTo>
                  <a:cubicBezTo>
                    <a:pt x="109" y="641"/>
                    <a:pt x="109" y="641"/>
                    <a:pt x="109" y="641"/>
                  </a:cubicBezTo>
                  <a:cubicBezTo>
                    <a:pt x="110" y="640"/>
                    <a:pt x="111" y="639"/>
                    <a:pt x="113" y="639"/>
                  </a:cubicBezTo>
                  <a:cubicBezTo>
                    <a:pt x="115" y="638"/>
                    <a:pt x="115" y="638"/>
                    <a:pt x="115" y="638"/>
                  </a:cubicBezTo>
                  <a:cubicBezTo>
                    <a:pt x="118" y="639"/>
                    <a:pt x="118" y="639"/>
                    <a:pt x="118" y="639"/>
                  </a:cubicBezTo>
                  <a:cubicBezTo>
                    <a:pt x="123" y="639"/>
                    <a:pt x="129" y="640"/>
                    <a:pt x="131" y="641"/>
                  </a:cubicBezTo>
                  <a:cubicBezTo>
                    <a:pt x="131" y="641"/>
                    <a:pt x="131" y="641"/>
                    <a:pt x="131" y="641"/>
                  </a:cubicBezTo>
                  <a:cubicBezTo>
                    <a:pt x="134" y="641"/>
                    <a:pt x="137" y="641"/>
                    <a:pt x="140" y="640"/>
                  </a:cubicBezTo>
                  <a:cubicBezTo>
                    <a:pt x="141" y="640"/>
                    <a:pt x="142" y="640"/>
                    <a:pt x="143" y="640"/>
                  </a:cubicBezTo>
                  <a:cubicBezTo>
                    <a:pt x="157" y="636"/>
                    <a:pt x="157" y="636"/>
                    <a:pt x="157" y="636"/>
                  </a:cubicBezTo>
                  <a:cubicBezTo>
                    <a:pt x="159" y="635"/>
                    <a:pt x="162" y="634"/>
                    <a:pt x="165" y="633"/>
                  </a:cubicBezTo>
                  <a:cubicBezTo>
                    <a:pt x="174" y="631"/>
                    <a:pt x="183" y="628"/>
                    <a:pt x="191" y="626"/>
                  </a:cubicBezTo>
                  <a:cubicBezTo>
                    <a:pt x="202" y="623"/>
                    <a:pt x="204" y="623"/>
                    <a:pt x="206" y="615"/>
                  </a:cubicBezTo>
                  <a:cubicBezTo>
                    <a:pt x="209" y="605"/>
                    <a:pt x="209" y="605"/>
                    <a:pt x="209" y="605"/>
                  </a:cubicBezTo>
                  <a:cubicBezTo>
                    <a:pt x="212" y="598"/>
                    <a:pt x="212" y="598"/>
                    <a:pt x="212" y="598"/>
                  </a:cubicBezTo>
                  <a:cubicBezTo>
                    <a:pt x="214" y="598"/>
                    <a:pt x="214" y="598"/>
                    <a:pt x="214" y="598"/>
                  </a:cubicBezTo>
                  <a:cubicBezTo>
                    <a:pt x="215" y="597"/>
                    <a:pt x="216" y="597"/>
                    <a:pt x="217" y="597"/>
                  </a:cubicBezTo>
                  <a:cubicBezTo>
                    <a:pt x="221" y="597"/>
                    <a:pt x="226" y="598"/>
                    <a:pt x="233" y="598"/>
                  </a:cubicBezTo>
                  <a:cubicBezTo>
                    <a:pt x="244" y="598"/>
                    <a:pt x="247" y="603"/>
                    <a:pt x="249" y="611"/>
                  </a:cubicBezTo>
                  <a:cubicBezTo>
                    <a:pt x="249" y="612"/>
                    <a:pt x="250" y="613"/>
                    <a:pt x="250" y="614"/>
                  </a:cubicBezTo>
                  <a:cubicBezTo>
                    <a:pt x="252" y="618"/>
                    <a:pt x="252" y="618"/>
                    <a:pt x="252" y="618"/>
                  </a:cubicBezTo>
                  <a:cubicBezTo>
                    <a:pt x="254" y="620"/>
                    <a:pt x="254" y="620"/>
                    <a:pt x="254" y="620"/>
                  </a:cubicBezTo>
                  <a:cubicBezTo>
                    <a:pt x="255" y="622"/>
                    <a:pt x="257" y="623"/>
                    <a:pt x="259" y="623"/>
                  </a:cubicBezTo>
                  <a:cubicBezTo>
                    <a:pt x="262" y="624"/>
                    <a:pt x="262" y="624"/>
                    <a:pt x="262" y="624"/>
                  </a:cubicBezTo>
                  <a:cubicBezTo>
                    <a:pt x="270" y="626"/>
                    <a:pt x="270" y="626"/>
                    <a:pt x="270" y="626"/>
                  </a:cubicBezTo>
                  <a:cubicBezTo>
                    <a:pt x="270" y="626"/>
                    <a:pt x="271" y="626"/>
                    <a:pt x="271" y="626"/>
                  </a:cubicBezTo>
                  <a:cubicBezTo>
                    <a:pt x="272" y="626"/>
                    <a:pt x="272" y="626"/>
                    <a:pt x="273" y="626"/>
                  </a:cubicBezTo>
                  <a:cubicBezTo>
                    <a:pt x="289" y="621"/>
                    <a:pt x="289" y="621"/>
                    <a:pt x="289" y="621"/>
                  </a:cubicBezTo>
                  <a:cubicBezTo>
                    <a:pt x="290" y="621"/>
                    <a:pt x="291" y="621"/>
                    <a:pt x="292" y="621"/>
                  </a:cubicBezTo>
                  <a:cubicBezTo>
                    <a:pt x="292" y="621"/>
                    <a:pt x="293" y="621"/>
                    <a:pt x="293" y="621"/>
                  </a:cubicBezTo>
                  <a:cubicBezTo>
                    <a:pt x="294" y="621"/>
                    <a:pt x="294" y="620"/>
                    <a:pt x="295" y="620"/>
                  </a:cubicBezTo>
                  <a:cubicBezTo>
                    <a:pt x="306" y="618"/>
                    <a:pt x="313" y="615"/>
                    <a:pt x="326" y="615"/>
                  </a:cubicBezTo>
                  <a:cubicBezTo>
                    <a:pt x="330" y="615"/>
                    <a:pt x="333" y="615"/>
                    <a:pt x="337" y="615"/>
                  </a:cubicBezTo>
                  <a:cubicBezTo>
                    <a:pt x="337" y="615"/>
                    <a:pt x="338" y="615"/>
                    <a:pt x="338" y="615"/>
                  </a:cubicBezTo>
                  <a:cubicBezTo>
                    <a:pt x="339" y="614"/>
                    <a:pt x="340" y="614"/>
                    <a:pt x="342" y="614"/>
                  </a:cubicBezTo>
                  <a:cubicBezTo>
                    <a:pt x="343" y="614"/>
                    <a:pt x="344" y="614"/>
                    <a:pt x="345" y="614"/>
                  </a:cubicBezTo>
                  <a:cubicBezTo>
                    <a:pt x="347" y="614"/>
                    <a:pt x="349" y="615"/>
                    <a:pt x="351" y="617"/>
                  </a:cubicBezTo>
                  <a:cubicBezTo>
                    <a:pt x="351" y="617"/>
                    <a:pt x="352" y="618"/>
                    <a:pt x="352" y="618"/>
                  </a:cubicBezTo>
                  <a:cubicBezTo>
                    <a:pt x="353" y="619"/>
                    <a:pt x="354" y="619"/>
                    <a:pt x="355" y="620"/>
                  </a:cubicBezTo>
                  <a:cubicBezTo>
                    <a:pt x="357" y="623"/>
                    <a:pt x="359" y="624"/>
                    <a:pt x="360" y="626"/>
                  </a:cubicBezTo>
                  <a:cubicBezTo>
                    <a:pt x="361" y="626"/>
                    <a:pt x="361" y="626"/>
                    <a:pt x="362" y="626"/>
                  </a:cubicBezTo>
                  <a:cubicBezTo>
                    <a:pt x="362" y="626"/>
                    <a:pt x="363" y="625"/>
                    <a:pt x="363" y="625"/>
                  </a:cubicBezTo>
                  <a:cubicBezTo>
                    <a:pt x="364" y="625"/>
                    <a:pt x="364" y="625"/>
                    <a:pt x="364" y="625"/>
                  </a:cubicBezTo>
                  <a:cubicBezTo>
                    <a:pt x="366" y="626"/>
                    <a:pt x="369" y="627"/>
                    <a:pt x="372" y="628"/>
                  </a:cubicBezTo>
                  <a:cubicBezTo>
                    <a:pt x="374" y="629"/>
                    <a:pt x="376" y="629"/>
                    <a:pt x="378" y="629"/>
                  </a:cubicBezTo>
                  <a:cubicBezTo>
                    <a:pt x="380" y="629"/>
                    <a:pt x="382" y="629"/>
                    <a:pt x="383" y="629"/>
                  </a:cubicBezTo>
                  <a:cubicBezTo>
                    <a:pt x="383" y="628"/>
                    <a:pt x="383" y="628"/>
                    <a:pt x="383" y="628"/>
                  </a:cubicBezTo>
                  <a:cubicBezTo>
                    <a:pt x="384" y="626"/>
                    <a:pt x="385" y="624"/>
                    <a:pt x="385" y="623"/>
                  </a:cubicBezTo>
                  <a:cubicBezTo>
                    <a:pt x="385" y="619"/>
                    <a:pt x="385" y="615"/>
                    <a:pt x="385" y="611"/>
                  </a:cubicBezTo>
                  <a:cubicBezTo>
                    <a:pt x="385" y="611"/>
                    <a:pt x="385" y="611"/>
                    <a:pt x="385" y="611"/>
                  </a:cubicBezTo>
                  <a:cubicBezTo>
                    <a:pt x="384" y="610"/>
                    <a:pt x="378" y="593"/>
                    <a:pt x="383" y="591"/>
                  </a:cubicBezTo>
                  <a:cubicBezTo>
                    <a:pt x="385" y="590"/>
                    <a:pt x="386" y="590"/>
                    <a:pt x="387" y="590"/>
                  </a:cubicBezTo>
                  <a:cubicBezTo>
                    <a:pt x="388" y="590"/>
                    <a:pt x="389" y="590"/>
                    <a:pt x="391" y="590"/>
                  </a:cubicBezTo>
                  <a:cubicBezTo>
                    <a:pt x="391" y="590"/>
                    <a:pt x="392" y="590"/>
                    <a:pt x="392" y="591"/>
                  </a:cubicBezTo>
                  <a:cubicBezTo>
                    <a:pt x="392" y="591"/>
                    <a:pt x="392" y="591"/>
                    <a:pt x="392" y="591"/>
                  </a:cubicBezTo>
                  <a:cubicBezTo>
                    <a:pt x="394" y="590"/>
                    <a:pt x="398" y="590"/>
                    <a:pt x="401" y="590"/>
                  </a:cubicBezTo>
                  <a:cubicBezTo>
                    <a:pt x="401" y="589"/>
                    <a:pt x="401" y="589"/>
                    <a:pt x="401" y="589"/>
                  </a:cubicBezTo>
                  <a:cubicBezTo>
                    <a:pt x="404" y="588"/>
                    <a:pt x="405" y="587"/>
                    <a:pt x="407" y="586"/>
                  </a:cubicBezTo>
                  <a:cubicBezTo>
                    <a:pt x="407" y="586"/>
                    <a:pt x="407" y="586"/>
                    <a:pt x="407" y="586"/>
                  </a:cubicBezTo>
                  <a:cubicBezTo>
                    <a:pt x="409" y="582"/>
                    <a:pt x="412" y="580"/>
                    <a:pt x="414" y="576"/>
                  </a:cubicBezTo>
                  <a:cubicBezTo>
                    <a:pt x="414" y="575"/>
                    <a:pt x="414" y="575"/>
                    <a:pt x="414" y="574"/>
                  </a:cubicBezTo>
                  <a:cubicBezTo>
                    <a:pt x="414" y="565"/>
                    <a:pt x="411" y="565"/>
                    <a:pt x="409" y="560"/>
                  </a:cubicBezTo>
                  <a:cubicBezTo>
                    <a:pt x="408" y="553"/>
                    <a:pt x="405" y="550"/>
                    <a:pt x="404" y="544"/>
                  </a:cubicBezTo>
                  <a:cubicBezTo>
                    <a:pt x="402" y="536"/>
                    <a:pt x="404" y="534"/>
                    <a:pt x="407" y="529"/>
                  </a:cubicBezTo>
                  <a:cubicBezTo>
                    <a:pt x="409" y="524"/>
                    <a:pt x="414" y="521"/>
                    <a:pt x="417" y="516"/>
                  </a:cubicBezTo>
                  <a:cubicBezTo>
                    <a:pt x="419" y="511"/>
                    <a:pt x="423" y="505"/>
                    <a:pt x="421" y="498"/>
                  </a:cubicBezTo>
                  <a:cubicBezTo>
                    <a:pt x="419" y="490"/>
                    <a:pt x="412" y="492"/>
                    <a:pt x="410" y="487"/>
                  </a:cubicBezTo>
                  <a:cubicBezTo>
                    <a:pt x="410" y="484"/>
                    <a:pt x="406" y="477"/>
                    <a:pt x="406" y="474"/>
                  </a:cubicBezTo>
                  <a:cubicBezTo>
                    <a:pt x="406" y="474"/>
                    <a:pt x="405" y="474"/>
                    <a:pt x="405" y="474"/>
                  </a:cubicBezTo>
                  <a:cubicBezTo>
                    <a:pt x="405" y="474"/>
                    <a:pt x="405" y="474"/>
                    <a:pt x="405" y="474"/>
                  </a:cubicBezTo>
                  <a:cubicBezTo>
                    <a:pt x="405" y="474"/>
                    <a:pt x="405" y="474"/>
                    <a:pt x="405" y="474"/>
                  </a:cubicBezTo>
                  <a:cubicBezTo>
                    <a:pt x="403" y="469"/>
                    <a:pt x="403" y="469"/>
                    <a:pt x="403" y="469"/>
                  </a:cubicBezTo>
                  <a:cubicBezTo>
                    <a:pt x="402" y="468"/>
                    <a:pt x="401" y="466"/>
                    <a:pt x="401" y="464"/>
                  </a:cubicBezTo>
                  <a:cubicBezTo>
                    <a:pt x="400" y="459"/>
                    <a:pt x="398" y="455"/>
                    <a:pt x="395" y="451"/>
                  </a:cubicBezTo>
                  <a:cubicBezTo>
                    <a:pt x="392" y="448"/>
                    <a:pt x="386" y="441"/>
                    <a:pt x="380" y="438"/>
                  </a:cubicBezTo>
                  <a:cubicBezTo>
                    <a:pt x="376" y="436"/>
                    <a:pt x="372" y="435"/>
                    <a:pt x="367" y="435"/>
                  </a:cubicBezTo>
                  <a:cubicBezTo>
                    <a:pt x="365" y="435"/>
                    <a:pt x="361" y="437"/>
                    <a:pt x="359" y="438"/>
                  </a:cubicBezTo>
                  <a:cubicBezTo>
                    <a:pt x="359" y="438"/>
                    <a:pt x="358" y="438"/>
                    <a:pt x="358" y="438"/>
                  </a:cubicBezTo>
                  <a:cubicBezTo>
                    <a:pt x="358" y="438"/>
                    <a:pt x="358" y="438"/>
                    <a:pt x="358" y="438"/>
                  </a:cubicBezTo>
                  <a:cubicBezTo>
                    <a:pt x="355" y="441"/>
                    <a:pt x="351" y="445"/>
                    <a:pt x="347" y="448"/>
                  </a:cubicBezTo>
                  <a:cubicBezTo>
                    <a:pt x="347" y="448"/>
                    <a:pt x="347" y="448"/>
                    <a:pt x="347" y="448"/>
                  </a:cubicBezTo>
                  <a:cubicBezTo>
                    <a:pt x="345" y="450"/>
                    <a:pt x="344" y="459"/>
                    <a:pt x="341" y="460"/>
                  </a:cubicBezTo>
                  <a:cubicBezTo>
                    <a:pt x="340" y="460"/>
                    <a:pt x="340" y="460"/>
                    <a:pt x="339" y="460"/>
                  </a:cubicBezTo>
                  <a:cubicBezTo>
                    <a:pt x="337" y="460"/>
                    <a:pt x="334" y="457"/>
                    <a:pt x="331" y="454"/>
                  </a:cubicBezTo>
                  <a:cubicBezTo>
                    <a:pt x="326" y="450"/>
                    <a:pt x="322" y="444"/>
                    <a:pt x="316" y="440"/>
                  </a:cubicBezTo>
                  <a:cubicBezTo>
                    <a:pt x="312" y="436"/>
                    <a:pt x="306" y="431"/>
                    <a:pt x="303" y="426"/>
                  </a:cubicBezTo>
                  <a:cubicBezTo>
                    <a:pt x="302" y="424"/>
                    <a:pt x="301" y="421"/>
                    <a:pt x="301" y="418"/>
                  </a:cubicBezTo>
                  <a:cubicBezTo>
                    <a:pt x="301" y="416"/>
                    <a:pt x="302" y="414"/>
                    <a:pt x="302" y="413"/>
                  </a:cubicBezTo>
                  <a:cubicBezTo>
                    <a:pt x="304" y="410"/>
                    <a:pt x="305" y="406"/>
                    <a:pt x="308" y="403"/>
                  </a:cubicBezTo>
                  <a:cubicBezTo>
                    <a:pt x="310" y="402"/>
                    <a:pt x="313" y="399"/>
                    <a:pt x="316" y="398"/>
                  </a:cubicBezTo>
                  <a:cubicBezTo>
                    <a:pt x="320" y="397"/>
                    <a:pt x="321" y="394"/>
                    <a:pt x="325" y="392"/>
                  </a:cubicBezTo>
                  <a:cubicBezTo>
                    <a:pt x="328" y="390"/>
                    <a:pt x="332" y="390"/>
                    <a:pt x="336" y="388"/>
                  </a:cubicBezTo>
                  <a:cubicBezTo>
                    <a:pt x="336" y="388"/>
                    <a:pt x="336" y="388"/>
                    <a:pt x="336" y="388"/>
                  </a:cubicBezTo>
                  <a:cubicBezTo>
                    <a:pt x="339" y="386"/>
                    <a:pt x="340" y="385"/>
                    <a:pt x="340" y="380"/>
                  </a:cubicBezTo>
                  <a:cubicBezTo>
                    <a:pt x="340" y="380"/>
                    <a:pt x="340" y="380"/>
                    <a:pt x="340" y="380"/>
                  </a:cubicBezTo>
                  <a:cubicBezTo>
                    <a:pt x="340" y="377"/>
                    <a:pt x="340" y="375"/>
                    <a:pt x="340" y="372"/>
                  </a:cubicBezTo>
                  <a:cubicBezTo>
                    <a:pt x="340" y="371"/>
                    <a:pt x="340" y="370"/>
                    <a:pt x="340" y="369"/>
                  </a:cubicBezTo>
                  <a:cubicBezTo>
                    <a:pt x="338" y="365"/>
                    <a:pt x="335" y="362"/>
                    <a:pt x="332" y="358"/>
                  </a:cubicBezTo>
                  <a:cubicBezTo>
                    <a:pt x="331" y="354"/>
                    <a:pt x="326" y="349"/>
                    <a:pt x="322" y="347"/>
                  </a:cubicBezTo>
                  <a:cubicBezTo>
                    <a:pt x="319" y="346"/>
                    <a:pt x="317" y="342"/>
                    <a:pt x="313" y="342"/>
                  </a:cubicBezTo>
                  <a:cubicBezTo>
                    <a:pt x="308" y="342"/>
                    <a:pt x="304" y="343"/>
                    <a:pt x="298" y="343"/>
                  </a:cubicBezTo>
                  <a:cubicBezTo>
                    <a:pt x="293" y="343"/>
                    <a:pt x="290" y="341"/>
                    <a:pt x="286" y="340"/>
                  </a:cubicBezTo>
                  <a:cubicBezTo>
                    <a:pt x="282" y="339"/>
                    <a:pt x="281" y="336"/>
                    <a:pt x="277" y="335"/>
                  </a:cubicBezTo>
                  <a:cubicBezTo>
                    <a:pt x="275" y="334"/>
                    <a:pt x="268" y="335"/>
                    <a:pt x="267" y="333"/>
                  </a:cubicBezTo>
                  <a:cubicBezTo>
                    <a:pt x="267" y="330"/>
                    <a:pt x="267" y="328"/>
                    <a:pt x="267" y="325"/>
                  </a:cubicBezTo>
                  <a:cubicBezTo>
                    <a:pt x="267" y="324"/>
                    <a:pt x="267" y="323"/>
                    <a:pt x="267" y="322"/>
                  </a:cubicBezTo>
                  <a:cubicBezTo>
                    <a:pt x="267" y="318"/>
                    <a:pt x="267" y="313"/>
                    <a:pt x="267" y="309"/>
                  </a:cubicBezTo>
                  <a:cubicBezTo>
                    <a:pt x="267" y="307"/>
                    <a:pt x="267" y="306"/>
                    <a:pt x="267" y="304"/>
                  </a:cubicBezTo>
                  <a:cubicBezTo>
                    <a:pt x="267" y="300"/>
                    <a:pt x="266" y="296"/>
                    <a:pt x="266" y="291"/>
                  </a:cubicBezTo>
                  <a:cubicBezTo>
                    <a:pt x="266" y="286"/>
                    <a:pt x="266" y="281"/>
                    <a:pt x="266" y="276"/>
                  </a:cubicBezTo>
                  <a:cubicBezTo>
                    <a:pt x="266" y="276"/>
                    <a:pt x="266" y="276"/>
                    <a:pt x="266" y="276"/>
                  </a:cubicBezTo>
                  <a:cubicBezTo>
                    <a:pt x="266" y="276"/>
                    <a:pt x="266" y="276"/>
                    <a:pt x="266" y="276"/>
                  </a:cubicBezTo>
                  <a:cubicBezTo>
                    <a:pt x="266" y="275"/>
                    <a:pt x="266" y="275"/>
                    <a:pt x="266" y="274"/>
                  </a:cubicBezTo>
                  <a:cubicBezTo>
                    <a:pt x="266" y="270"/>
                    <a:pt x="267" y="263"/>
                    <a:pt x="262" y="261"/>
                  </a:cubicBezTo>
                  <a:cubicBezTo>
                    <a:pt x="258" y="259"/>
                    <a:pt x="253" y="257"/>
                    <a:pt x="250" y="254"/>
                  </a:cubicBezTo>
                  <a:cubicBezTo>
                    <a:pt x="246" y="250"/>
                    <a:pt x="240" y="245"/>
                    <a:pt x="238" y="239"/>
                  </a:cubicBezTo>
                  <a:cubicBezTo>
                    <a:pt x="238" y="237"/>
                    <a:pt x="238" y="234"/>
                    <a:pt x="238" y="232"/>
                  </a:cubicBezTo>
                  <a:cubicBezTo>
                    <a:pt x="238" y="230"/>
                    <a:pt x="238" y="229"/>
                    <a:pt x="238" y="228"/>
                  </a:cubicBezTo>
                  <a:cubicBezTo>
                    <a:pt x="238" y="222"/>
                    <a:pt x="234" y="220"/>
                    <a:pt x="229" y="217"/>
                  </a:cubicBezTo>
                  <a:cubicBezTo>
                    <a:pt x="229" y="216"/>
                    <a:pt x="228" y="215"/>
                    <a:pt x="227" y="215"/>
                  </a:cubicBezTo>
                  <a:cubicBezTo>
                    <a:pt x="222" y="211"/>
                    <a:pt x="216" y="206"/>
                    <a:pt x="213" y="201"/>
                  </a:cubicBezTo>
                  <a:cubicBezTo>
                    <a:pt x="210" y="195"/>
                    <a:pt x="206" y="189"/>
                    <a:pt x="202" y="184"/>
                  </a:cubicBezTo>
                  <a:cubicBezTo>
                    <a:pt x="198" y="179"/>
                    <a:pt x="193" y="173"/>
                    <a:pt x="191" y="168"/>
                  </a:cubicBezTo>
                  <a:cubicBezTo>
                    <a:pt x="188" y="162"/>
                    <a:pt x="186" y="158"/>
                    <a:pt x="186" y="152"/>
                  </a:cubicBezTo>
                  <a:cubicBezTo>
                    <a:pt x="186" y="152"/>
                    <a:pt x="186" y="152"/>
                    <a:pt x="186" y="152"/>
                  </a:cubicBezTo>
                  <a:cubicBezTo>
                    <a:pt x="186" y="152"/>
                    <a:pt x="186" y="152"/>
                    <a:pt x="186" y="152"/>
                  </a:cubicBezTo>
                  <a:cubicBezTo>
                    <a:pt x="186" y="152"/>
                    <a:pt x="186" y="151"/>
                    <a:pt x="186" y="151"/>
                  </a:cubicBezTo>
                  <a:cubicBezTo>
                    <a:pt x="186" y="146"/>
                    <a:pt x="187" y="143"/>
                    <a:pt x="189" y="137"/>
                  </a:cubicBezTo>
                  <a:cubicBezTo>
                    <a:pt x="189" y="137"/>
                    <a:pt x="189" y="137"/>
                    <a:pt x="189" y="137"/>
                  </a:cubicBezTo>
                  <a:cubicBezTo>
                    <a:pt x="189" y="137"/>
                    <a:pt x="189" y="136"/>
                    <a:pt x="189" y="135"/>
                  </a:cubicBezTo>
                  <a:cubicBezTo>
                    <a:pt x="189" y="135"/>
                    <a:pt x="189" y="135"/>
                    <a:pt x="189" y="135"/>
                  </a:cubicBezTo>
                  <a:cubicBezTo>
                    <a:pt x="191" y="130"/>
                    <a:pt x="192" y="126"/>
                    <a:pt x="192" y="120"/>
                  </a:cubicBezTo>
                  <a:cubicBezTo>
                    <a:pt x="192" y="116"/>
                    <a:pt x="193" y="110"/>
                    <a:pt x="192" y="106"/>
                  </a:cubicBezTo>
                  <a:cubicBezTo>
                    <a:pt x="191" y="101"/>
                    <a:pt x="186" y="98"/>
                    <a:pt x="183" y="94"/>
                  </a:cubicBezTo>
                  <a:cubicBezTo>
                    <a:pt x="180" y="90"/>
                    <a:pt x="177" y="87"/>
                    <a:pt x="173" y="84"/>
                  </a:cubicBezTo>
                  <a:cubicBezTo>
                    <a:pt x="173" y="83"/>
                    <a:pt x="172" y="83"/>
                    <a:pt x="171" y="82"/>
                  </a:cubicBezTo>
                  <a:cubicBezTo>
                    <a:pt x="167" y="79"/>
                    <a:pt x="162" y="75"/>
                    <a:pt x="158" y="71"/>
                  </a:cubicBezTo>
                  <a:cubicBezTo>
                    <a:pt x="158" y="70"/>
                    <a:pt x="157" y="69"/>
                    <a:pt x="157" y="68"/>
                  </a:cubicBezTo>
                  <a:cubicBezTo>
                    <a:pt x="153" y="65"/>
                    <a:pt x="151" y="60"/>
                    <a:pt x="149" y="55"/>
                  </a:cubicBezTo>
                  <a:cubicBezTo>
                    <a:pt x="149" y="53"/>
                    <a:pt x="149" y="51"/>
                    <a:pt x="149" y="49"/>
                  </a:cubicBezTo>
                  <a:cubicBezTo>
                    <a:pt x="149" y="47"/>
                    <a:pt x="149" y="44"/>
                    <a:pt x="149" y="42"/>
                  </a:cubicBezTo>
                  <a:cubicBezTo>
                    <a:pt x="150" y="38"/>
                    <a:pt x="151" y="34"/>
                    <a:pt x="153" y="30"/>
                  </a:cubicBezTo>
                  <a:cubicBezTo>
                    <a:pt x="153" y="30"/>
                    <a:pt x="153" y="30"/>
                    <a:pt x="153" y="30"/>
                  </a:cubicBezTo>
                  <a:cubicBezTo>
                    <a:pt x="155" y="26"/>
                    <a:pt x="159" y="23"/>
                    <a:pt x="157" y="17"/>
                  </a:cubicBezTo>
                  <a:cubicBezTo>
                    <a:pt x="156" y="13"/>
                    <a:pt x="155" y="8"/>
                    <a:pt x="155" y="4"/>
                  </a:cubicBezTo>
                  <a:cubicBezTo>
                    <a:pt x="155" y="1"/>
                    <a:pt x="154" y="0"/>
                    <a:pt x="154" y="0"/>
                  </a:cubicBezTo>
                </a:path>
              </a:pathLst>
            </a:custGeom>
            <a:solidFill>
              <a:srgbClr val="B4C7E7"/>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8" name="Freeform 326"/>
            <p:cNvSpPr>
              <a:spLocks noEditPoints="1"/>
            </p:cNvSpPr>
            <p:nvPr/>
          </p:nvSpPr>
          <p:spPr bwMode="auto">
            <a:xfrm>
              <a:off x="5238884" y="3384262"/>
              <a:ext cx="79782" cy="205498"/>
            </a:xfrm>
            <a:custGeom>
              <a:avLst/>
              <a:gdLst>
                <a:gd name="T0" fmla="*/ 1 w 62"/>
                <a:gd name="T1" fmla="*/ 151 h 155"/>
                <a:gd name="T2" fmla="*/ 0 w 62"/>
                <a:gd name="T3" fmla="*/ 152 h 155"/>
                <a:gd name="T4" fmla="*/ 7 w 62"/>
                <a:gd name="T5" fmla="*/ 153 h 155"/>
                <a:gd name="T6" fmla="*/ 10 w 62"/>
                <a:gd name="T7" fmla="*/ 154 h 155"/>
                <a:gd name="T8" fmla="*/ 2 w 62"/>
                <a:gd name="T9" fmla="*/ 151 h 155"/>
                <a:gd name="T10" fmla="*/ 1 w 62"/>
                <a:gd name="T11" fmla="*/ 151 h 155"/>
                <a:gd name="T12" fmla="*/ 23 w 62"/>
                <a:gd name="T13" fmla="*/ 149 h 155"/>
                <a:gd name="T14" fmla="*/ 21 w 62"/>
                <a:gd name="T15" fmla="*/ 154 h 155"/>
                <a:gd name="T16" fmla="*/ 21 w 62"/>
                <a:gd name="T17" fmla="*/ 155 h 155"/>
                <a:gd name="T18" fmla="*/ 23 w 62"/>
                <a:gd name="T19" fmla="*/ 149 h 155"/>
                <a:gd name="T20" fmla="*/ 23 w 62"/>
                <a:gd name="T21" fmla="*/ 149 h 155"/>
                <a:gd name="T22" fmla="*/ 25 w 62"/>
                <a:gd name="T23" fmla="*/ 116 h 155"/>
                <a:gd name="T24" fmla="*/ 21 w 62"/>
                <a:gd name="T25" fmla="*/ 117 h 155"/>
                <a:gd name="T26" fmla="*/ 23 w 62"/>
                <a:gd name="T27" fmla="*/ 137 h 155"/>
                <a:gd name="T28" fmla="*/ 23 w 62"/>
                <a:gd name="T29" fmla="*/ 137 h 155"/>
                <a:gd name="T30" fmla="*/ 23 w 62"/>
                <a:gd name="T31" fmla="*/ 135 h 155"/>
                <a:gd name="T32" fmla="*/ 23 w 62"/>
                <a:gd name="T33" fmla="*/ 122 h 155"/>
                <a:gd name="T34" fmla="*/ 30 w 62"/>
                <a:gd name="T35" fmla="*/ 117 h 155"/>
                <a:gd name="T36" fmla="*/ 29 w 62"/>
                <a:gd name="T37" fmla="*/ 116 h 155"/>
                <a:gd name="T38" fmla="*/ 25 w 62"/>
                <a:gd name="T39" fmla="*/ 116 h 155"/>
                <a:gd name="T40" fmla="*/ 45 w 62"/>
                <a:gd name="T41" fmla="*/ 112 h 155"/>
                <a:gd name="T42" fmla="*/ 39 w 62"/>
                <a:gd name="T43" fmla="*/ 115 h 155"/>
                <a:gd name="T44" fmla="*/ 39 w 62"/>
                <a:gd name="T45" fmla="*/ 116 h 155"/>
                <a:gd name="T46" fmla="*/ 43 w 62"/>
                <a:gd name="T47" fmla="*/ 113 h 155"/>
                <a:gd name="T48" fmla="*/ 45 w 62"/>
                <a:gd name="T49" fmla="*/ 112 h 155"/>
                <a:gd name="T50" fmla="*/ 44 w 62"/>
                <a:gd name="T51" fmla="*/ 0 h 155"/>
                <a:gd name="T52" fmla="*/ 44 w 62"/>
                <a:gd name="T53" fmla="*/ 0 h 155"/>
                <a:gd name="T54" fmla="*/ 48 w 62"/>
                <a:gd name="T55" fmla="*/ 13 h 155"/>
                <a:gd name="T56" fmla="*/ 59 w 62"/>
                <a:gd name="T57" fmla="*/ 24 h 155"/>
                <a:gd name="T58" fmla="*/ 55 w 62"/>
                <a:gd name="T59" fmla="*/ 42 h 155"/>
                <a:gd name="T60" fmla="*/ 45 w 62"/>
                <a:gd name="T61" fmla="*/ 55 h 155"/>
                <a:gd name="T62" fmla="*/ 42 w 62"/>
                <a:gd name="T63" fmla="*/ 70 h 155"/>
                <a:gd name="T64" fmla="*/ 47 w 62"/>
                <a:gd name="T65" fmla="*/ 86 h 155"/>
                <a:gd name="T66" fmla="*/ 52 w 62"/>
                <a:gd name="T67" fmla="*/ 100 h 155"/>
                <a:gd name="T68" fmla="*/ 52 w 62"/>
                <a:gd name="T69" fmla="*/ 102 h 155"/>
                <a:gd name="T70" fmla="*/ 52 w 62"/>
                <a:gd name="T71" fmla="*/ 102 h 155"/>
                <a:gd name="T72" fmla="*/ 54 w 62"/>
                <a:gd name="T73" fmla="*/ 99 h 155"/>
                <a:gd name="T74" fmla="*/ 53 w 62"/>
                <a:gd name="T75" fmla="*/ 88 h 155"/>
                <a:gd name="T76" fmla="*/ 48 w 62"/>
                <a:gd name="T77" fmla="*/ 78 h 155"/>
                <a:gd name="T78" fmla="*/ 47 w 62"/>
                <a:gd name="T79" fmla="*/ 75 h 155"/>
                <a:gd name="T80" fmla="*/ 43 w 62"/>
                <a:gd name="T81" fmla="*/ 62 h 155"/>
                <a:gd name="T82" fmla="*/ 49 w 62"/>
                <a:gd name="T83" fmla="*/ 52 h 155"/>
                <a:gd name="T84" fmla="*/ 56 w 62"/>
                <a:gd name="T85" fmla="*/ 42 h 155"/>
                <a:gd name="T86" fmla="*/ 62 w 62"/>
                <a:gd name="T87" fmla="*/ 29 h 155"/>
                <a:gd name="T88" fmla="*/ 58 w 62"/>
                <a:gd name="T89" fmla="*/ 19 h 155"/>
                <a:gd name="T90" fmla="*/ 48 w 62"/>
                <a:gd name="T91" fmla="*/ 6 h 155"/>
                <a:gd name="T92" fmla="*/ 44 w 62"/>
                <a:gd name="T9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 h="155">
                  <a:moveTo>
                    <a:pt x="1" y="151"/>
                  </a:moveTo>
                  <a:cubicBezTo>
                    <a:pt x="1" y="151"/>
                    <a:pt x="0" y="152"/>
                    <a:pt x="0" y="152"/>
                  </a:cubicBezTo>
                  <a:cubicBezTo>
                    <a:pt x="2" y="153"/>
                    <a:pt x="4" y="152"/>
                    <a:pt x="7" y="153"/>
                  </a:cubicBezTo>
                  <a:cubicBezTo>
                    <a:pt x="8" y="154"/>
                    <a:pt x="9" y="154"/>
                    <a:pt x="10" y="154"/>
                  </a:cubicBezTo>
                  <a:cubicBezTo>
                    <a:pt x="7" y="153"/>
                    <a:pt x="4" y="152"/>
                    <a:pt x="2" y="151"/>
                  </a:cubicBezTo>
                  <a:cubicBezTo>
                    <a:pt x="2" y="151"/>
                    <a:pt x="2" y="151"/>
                    <a:pt x="1" y="151"/>
                  </a:cubicBezTo>
                  <a:moveTo>
                    <a:pt x="23" y="149"/>
                  </a:moveTo>
                  <a:cubicBezTo>
                    <a:pt x="23" y="150"/>
                    <a:pt x="22" y="152"/>
                    <a:pt x="21" y="154"/>
                  </a:cubicBezTo>
                  <a:cubicBezTo>
                    <a:pt x="21" y="154"/>
                    <a:pt x="21" y="154"/>
                    <a:pt x="21" y="155"/>
                  </a:cubicBezTo>
                  <a:cubicBezTo>
                    <a:pt x="23" y="154"/>
                    <a:pt x="23" y="153"/>
                    <a:pt x="23" y="149"/>
                  </a:cubicBezTo>
                  <a:cubicBezTo>
                    <a:pt x="23" y="149"/>
                    <a:pt x="23" y="149"/>
                    <a:pt x="23" y="149"/>
                  </a:cubicBezTo>
                  <a:moveTo>
                    <a:pt x="25" y="116"/>
                  </a:moveTo>
                  <a:cubicBezTo>
                    <a:pt x="24" y="116"/>
                    <a:pt x="23" y="116"/>
                    <a:pt x="21" y="117"/>
                  </a:cubicBezTo>
                  <a:cubicBezTo>
                    <a:pt x="16" y="119"/>
                    <a:pt x="22" y="136"/>
                    <a:pt x="23" y="137"/>
                  </a:cubicBezTo>
                  <a:cubicBezTo>
                    <a:pt x="23" y="137"/>
                    <a:pt x="23" y="137"/>
                    <a:pt x="23" y="137"/>
                  </a:cubicBezTo>
                  <a:cubicBezTo>
                    <a:pt x="23" y="137"/>
                    <a:pt x="23" y="136"/>
                    <a:pt x="23" y="135"/>
                  </a:cubicBezTo>
                  <a:cubicBezTo>
                    <a:pt x="23" y="131"/>
                    <a:pt x="23" y="126"/>
                    <a:pt x="23" y="122"/>
                  </a:cubicBezTo>
                  <a:cubicBezTo>
                    <a:pt x="23" y="118"/>
                    <a:pt x="27" y="117"/>
                    <a:pt x="30" y="117"/>
                  </a:cubicBezTo>
                  <a:cubicBezTo>
                    <a:pt x="30" y="116"/>
                    <a:pt x="29" y="116"/>
                    <a:pt x="29" y="116"/>
                  </a:cubicBezTo>
                  <a:cubicBezTo>
                    <a:pt x="27" y="116"/>
                    <a:pt x="26" y="116"/>
                    <a:pt x="25" y="116"/>
                  </a:cubicBezTo>
                  <a:moveTo>
                    <a:pt x="45" y="112"/>
                  </a:moveTo>
                  <a:cubicBezTo>
                    <a:pt x="43" y="113"/>
                    <a:pt x="42" y="114"/>
                    <a:pt x="39" y="115"/>
                  </a:cubicBezTo>
                  <a:cubicBezTo>
                    <a:pt x="39" y="115"/>
                    <a:pt x="39" y="115"/>
                    <a:pt x="39" y="116"/>
                  </a:cubicBezTo>
                  <a:cubicBezTo>
                    <a:pt x="41" y="115"/>
                    <a:pt x="43" y="114"/>
                    <a:pt x="43" y="113"/>
                  </a:cubicBezTo>
                  <a:cubicBezTo>
                    <a:pt x="43" y="113"/>
                    <a:pt x="45" y="113"/>
                    <a:pt x="45" y="112"/>
                  </a:cubicBezTo>
                  <a:moveTo>
                    <a:pt x="44" y="0"/>
                  </a:moveTo>
                  <a:cubicBezTo>
                    <a:pt x="44" y="0"/>
                    <a:pt x="44" y="0"/>
                    <a:pt x="44" y="0"/>
                  </a:cubicBezTo>
                  <a:cubicBezTo>
                    <a:pt x="44" y="3"/>
                    <a:pt x="48" y="10"/>
                    <a:pt x="48" y="13"/>
                  </a:cubicBezTo>
                  <a:cubicBezTo>
                    <a:pt x="50" y="18"/>
                    <a:pt x="57" y="16"/>
                    <a:pt x="59" y="24"/>
                  </a:cubicBezTo>
                  <a:cubicBezTo>
                    <a:pt x="61" y="31"/>
                    <a:pt x="57" y="37"/>
                    <a:pt x="55" y="42"/>
                  </a:cubicBezTo>
                  <a:cubicBezTo>
                    <a:pt x="52" y="47"/>
                    <a:pt x="47" y="50"/>
                    <a:pt x="45" y="55"/>
                  </a:cubicBezTo>
                  <a:cubicBezTo>
                    <a:pt x="42" y="60"/>
                    <a:pt x="40" y="62"/>
                    <a:pt x="42" y="70"/>
                  </a:cubicBezTo>
                  <a:cubicBezTo>
                    <a:pt x="43" y="76"/>
                    <a:pt x="46" y="79"/>
                    <a:pt x="47" y="86"/>
                  </a:cubicBezTo>
                  <a:cubicBezTo>
                    <a:pt x="49" y="91"/>
                    <a:pt x="52" y="91"/>
                    <a:pt x="52" y="100"/>
                  </a:cubicBezTo>
                  <a:cubicBezTo>
                    <a:pt x="52" y="101"/>
                    <a:pt x="52" y="101"/>
                    <a:pt x="52" y="102"/>
                  </a:cubicBezTo>
                  <a:cubicBezTo>
                    <a:pt x="52" y="102"/>
                    <a:pt x="52" y="102"/>
                    <a:pt x="52" y="102"/>
                  </a:cubicBezTo>
                  <a:cubicBezTo>
                    <a:pt x="53" y="101"/>
                    <a:pt x="53" y="100"/>
                    <a:pt x="54" y="99"/>
                  </a:cubicBezTo>
                  <a:cubicBezTo>
                    <a:pt x="56" y="95"/>
                    <a:pt x="54" y="93"/>
                    <a:pt x="53" y="88"/>
                  </a:cubicBezTo>
                  <a:cubicBezTo>
                    <a:pt x="52" y="84"/>
                    <a:pt x="51" y="81"/>
                    <a:pt x="48" y="78"/>
                  </a:cubicBezTo>
                  <a:cubicBezTo>
                    <a:pt x="48" y="77"/>
                    <a:pt x="47" y="76"/>
                    <a:pt x="47" y="75"/>
                  </a:cubicBezTo>
                  <a:cubicBezTo>
                    <a:pt x="44" y="72"/>
                    <a:pt x="41" y="67"/>
                    <a:pt x="43" y="62"/>
                  </a:cubicBezTo>
                  <a:cubicBezTo>
                    <a:pt x="45" y="59"/>
                    <a:pt x="46" y="55"/>
                    <a:pt x="49" y="52"/>
                  </a:cubicBezTo>
                  <a:cubicBezTo>
                    <a:pt x="50" y="51"/>
                    <a:pt x="55" y="43"/>
                    <a:pt x="56" y="42"/>
                  </a:cubicBezTo>
                  <a:cubicBezTo>
                    <a:pt x="61" y="40"/>
                    <a:pt x="62" y="36"/>
                    <a:pt x="62" y="29"/>
                  </a:cubicBezTo>
                  <a:cubicBezTo>
                    <a:pt x="62" y="25"/>
                    <a:pt x="61" y="22"/>
                    <a:pt x="58" y="19"/>
                  </a:cubicBezTo>
                  <a:cubicBezTo>
                    <a:pt x="55" y="16"/>
                    <a:pt x="50" y="11"/>
                    <a:pt x="48" y="6"/>
                  </a:cubicBezTo>
                  <a:cubicBezTo>
                    <a:pt x="47" y="4"/>
                    <a:pt x="45" y="2"/>
                    <a:pt x="44"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9" name="Freeform 327"/>
            <p:cNvSpPr>
              <a:spLocks/>
            </p:cNvSpPr>
            <p:nvPr/>
          </p:nvSpPr>
          <p:spPr bwMode="auto">
            <a:xfrm>
              <a:off x="4935401" y="2762912"/>
              <a:ext cx="28158" cy="27507"/>
            </a:xfrm>
            <a:custGeom>
              <a:avLst/>
              <a:gdLst>
                <a:gd name="T0" fmla="*/ 22 w 22"/>
                <a:gd name="T1" fmla="*/ 0 h 21"/>
                <a:gd name="T2" fmla="*/ 16 w 22"/>
                <a:gd name="T3" fmla="*/ 4 h 21"/>
                <a:gd name="T4" fmla="*/ 10 w 22"/>
                <a:gd name="T5" fmla="*/ 10 h 21"/>
                <a:gd name="T6" fmla="*/ 2 w 22"/>
                <a:gd name="T7" fmla="*/ 18 h 21"/>
                <a:gd name="T8" fmla="*/ 0 w 22"/>
                <a:gd name="T9" fmla="*/ 21 h 21"/>
                <a:gd name="T10" fmla="*/ 4 w 22"/>
                <a:gd name="T11" fmla="*/ 18 h 21"/>
                <a:gd name="T12" fmla="*/ 6 w 22"/>
                <a:gd name="T13" fmla="*/ 16 h 21"/>
                <a:gd name="T14" fmla="*/ 17 w 22"/>
                <a:gd name="T15" fmla="*/ 4 h 21"/>
                <a:gd name="T16" fmla="*/ 19 w 22"/>
                <a:gd name="T17" fmla="*/ 3 h 21"/>
                <a:gd name="T18" fmla="*/ 22 w 22"/>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22" y="0"/>
                  </a:moveTo>
                  <a:cubicBezTo>
                    <a:pt x="20" y="1"/>
                    <a:pt x="17" y="2"/>
                    <a:pt x="16" y="4"/>
                  </a:cubicBezTo>
                  <a:cubicBezTo>
                    <a:pt x="14" y="6"/>
                    <a:pt x="12" y="8"/>
                    <a:pt x="10" y="10"/>
                  </a:cubicBezTo>
                  <a:cubicBezTo>
                    <a:pt x="8" y="13"/>
                    <a:pt x="4" y="16"/>
                    <a:pt x="2" y="18"/>
                  </a:cubicBezTo>
                  <a:cubicBezTo>
                    <a:pt x="1" y="19"/>
                    <a:pt x="0" y="20"/>
                    <a:pt x="0" y="21"/>
                  </a:cubicBezTo>
                  <a:cubicBezTo>
                    <a:pt x="1" y="20"/>
                    <a:pt x="3" y="20"/>
                    <a:pt x="4" y="18"/>
                  </a:cubicBezTo>
                  <a:cubicBezTo>
                    <a:pt x="5" y="17"/>
                    <a:pt x="6" y="17"/>
                    <a:pt x="6" y="16"/>
                  </a:cubicBezTo>
                  <a:cubicBezTo>
                    <a:pt x="9" y="13"/>
                    <a:pt x="13" y="7"/>
                    <a:pt x="17" y="4"/>
                  </a:cubicBezTo>
                  <a:cubicBezTo>
                    <a:pt x="18" y="4"/>
                    <a:pt x="19" y="3"/>
                    <a:pt x="19" y="3"/>
                  </a:cubicBezTo>
                  <a:cubicBezTo>
                    <a:pt x="20" y="2"/>
                    <a:pt x="21" y="1"/>
                    <a:pt x="22"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10" name="Freeform 328"/>
            <p:cNvSpPr>
              <a:spLocks noEditPoints="1"/>
            </p:cNvSpPr>
            <p:nvPr/>
          </p:nvSpPr>
          <p:spPr bwMode="auto">
            <a:xfrm>
              <a:off x="4821205" y="3602705"/>
              <a:ext cx="126712" cy="93850"/>
            </a:xfrm>
            <a:custGeom>
              <a:avLst/>
              <a:gdLst>
                <a:gd name="T0" fmla="*/ 32 w 98"/>
                <a:gd name="T1" fmla="*/ 69 h 71"/>
                <a:gd name="T2" fmla="*/ 28 w 98"/>
                <a:gd name="T3" fmla="*/ 71 h 71"/>
                <a:gd name="T4" fmla="*/ 29 w 98"/>
                <a:gd name="T5" fmla="*/ 71 h 71"/>
                <a:gd name="T6" fmla="*/ 32 w 98"/>
                <a:gd name="T7" fmla="*/ 69 h 71"/>
                <a:gd name="T8" fmla="*/ 0 w 98"/>
                <a:gd name="T9" fmla="*/ 52 h 71"/>
                <a:gd name="T10" fmla="*/ 1 w 98"/>
                <a:gd name="T11" fmla="*/ 53 h 71"/>
                <a:gd name="T12" fmla="*/ 19 w 98"/>
                <a:gd name="T13" fmla="*/ 67 h 71"/>
                <a:gd name="T14" fmla="*/ 22 w 98"/>
                <a:gd name="T15" fmla="*/ 68 h 71"/>
                <a:gd name="T16" fmla="*/ 1 w 98"/>
                <a:gd name="T17" fmla="*/ 52 h 71"/>
                <a:gd name="T18" fmla="*/ 0 w 98"/>
                <a:gd name="T19" fmla="*/ 52 h 71"/>
                <a:gd name="T20" fmla="*/ 73 w 98"/>
                <a:gd name="T21" fmla="*/ 40 h 71"/>
                <a:gd name="T22" fmla="*/ 72 w 98"/>
                <a:gd name="T23" fmla="*/ 42 h 71"/>
                <a:gd name="T24" fmla="*/ 60 w 98"/>
                <a:gd name="T25" fmla="*/ 52 h 71"/>
                <a:gd name="T26" fmla="*/ 73 w 98"/>
                <a:gd name="T27" fmla="*/ 41 h 71"/>
                <a:gd name="T28" fmla="*/ 73 w 98"/>
                <a:gd name="T29" fmla="*/ 40 h 71"/>
                <a:gd name="T30" fmla="*/ 71 w 98"/>
                <a:gd name="T31" fmla="*/ 5 h 71"/>
                <a:gd name="T32" fmla="*/ 67 w 98"/>
                <a:gd name="T33" fmla="*/ 15 h 71"/>
                <a:gd name="T34" fmla="*/ 71 w 98"/>
                <a:gd name="T35" fmla="*/ 5 h 71"/>
                <a:gd name="T36" fmla="*/ 77 w 98"/>
                <a:gd name="T37" fmla="*/ 0 h 71"/>
                <a:gd name="T38" fmla="*/ 73 w 98"/>
                <a:gd name="T39" fmla="*/ 2 h 71"/>
                <a:gd name="T40" fmla="*/ 72 w 98"/>
                <a:gd name="T41" fmla="*/ 3 h 71"/>
                <a:gd name="T42" fmla="*/ 77 w 98"/>
                <a:gd name="T43" fmla="*/ 0 h 71"/>
                <a:gd name="T44" fmla="*/ 82 w 98"/>
                <a:gd name="T45" fmla="*/ 0 h 71"/>
                <a:gd name="T46" fmla="*/ 97 w 98"/>
                <a:gd name="T47" fmla="*/ 3 h 71"/>
                <a:gd name="T48" fmla="*/ 98 w 98"/>
                <a:gd name="T49" fmla="*/ 3 h 71"/>
                <a:gd name="T50" fmla="*/ 95 w 98"/>
                <a:gd name="T51" fmla="*/ 2 h 71"/>
                <a:gd name="T52" fmla="*/ 95 w 98"/>
                <a:gd name="T53" fmla="*/ 2 h 71"/>
                <a:gd name="T54" fmla="*/ 95 w 98"/>
                <a:gd name="T55" fmla="*/ 2 h 71"/>
                <a:gd name="T56" fmla="*/ 82 w 98"/>
                <a:gd name="T5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71">
                  <a:moveTo>
                    <a:pt x="32" y="69"/>
                  </a:moveTo>
                  <a:cubicBezTo>
                    <a:pt x="31" y="70"/>
                    <a:pt x="29" y="71"/>
                    <a:pt x="28" y="71"/>
                  </a:cubicBezTo>
                  <a:cubicBezTo>
                    <a:pt x="29" y="71"/>
                    <a:pt x="29" y="71"/>
                    <a:pt x="29" y="71"/>
                  </a:cubicBezTo>
                  <a:cubicBezTo>
                    <a:pt x="32" y="69"/>
                    <a:pt x="32" y="69"/>
                    <a:pt x="32" y="69"/>
                  </a:cubicBezTo>
                  <a:moveTo>
                    <a:pt x="0" y="52"/>
                  </a:moveTo>
                  <a:cubicBezTo>
                    <a:pt x="1" y="53"/>
                    <a:pt x="1" y="53"/>
                    <a:pt x="1" y="53"/>
                  </a:cubicBezTo>
                  <a:cubicBezTo>
                    <a:pt x="19" y="67"/>
                    <a:pt x="19" y="67"/>
                    <a:pt x="19" y="67"/>
                  </a:cubicBezTo>
                  <a:cubicBezTo>
                    <a:pt x="22" y="68"/>
                    <a:pt x="22" y="68"/>
                    <a:pt x="22" y="68"/>
                  </a:cubicBezTo>
                  <a:cubicBezTo>
                    <a:pt x="19" y="63"/>
                    <a:pt x="6" y="54"/>
                    <a:pt x="1" y="52"/>
                  </a:cubicBezTo>
                  <a:cubicBezTo>
                    <a:pt x="1" y="52"/>
                    <a:pt x="1" y="52"/>
                    <a:pt x="0" y="52"/>
                  </a:cubicBezTo>
                  <a:moveTo>
                    <a:pt x="73" y="40"/>
                  </a:moveTo>
                  <a:cubicBezTo>
                    <a:pt x="72" y="41"/>
                    <a:pt x="72" y="41"/>
                    <a:pt x="72" y="42"/>
                  </a:cubicBezTo>
                  <a:cubicBezTo>
                    <a:pt x="68" y="45"/>
                    <a:pt x="63" y="47"/>
                    <a:pt x="60" y="52"/>
                  </a:cubicBezTo>
                  <a:cubicBezTo>
                    <a:pt x="73" y="41"/>
                    <a:pt x="73" y="41"/>
                    <a:pt x="73" y="41"/>
                  </a:cubicBezTo>
                  <a:cubicBezTo>
                    <a:pt x="73" y="40"/>
                    <a:pt x="73" y="40"/>
                    <a:pt x="73" y="40"/>
                  </a:cubicBezTo>
                  <a:moveTo>
                    <a:pt x="71" y="5"/>
                  </a:moveTo>
                  <a:cubicBezTo>
                    <a:pt x="69" y="8"/>
                    <a:pt x="68" y="12"/>
                    <a:pt x="67" y="15"/>
                  </a:cubicBezTo>
                  <a:cubicBezTo>
                    <a:pt x="71" y="5"/>
                    <a:pt x="71" y="5"/>
                    <a:pt x="71" y="5"/>
                  </a:cubicBezTo>
                  <a:moveTo>
                    <a:pt x="77" y="0"/>
                  </a:moveTo>
                  <a:cubicBezTo>
                    <a:pt x="75" y="0"/>
                    <a:pt x="74" y="1"/>
                    <a:pt x="73" y="2"/>
                  </a:cubicBezTo>
                  <a:cubicBezTo>
                    <a:pt x="73" y="2"/>
                    <a:pt x="73" y="2"/>
                    <a:pt x="72" y="3"/>
                  </a:cubicBezTo>
                  <a:cubicBezTo>
                    <a:pt x="77" y="0"/>
                    <a:pt x="77" y="0"/>
                    <a:pt x="77" y="0"/>
                  </a:cubicBezTo>
                  <a:moveTo>
                    <a:pt x="82" y="0"/>
                  </a:moveTo>
                  <a:cubicBezTo>
                    <a:pt x="97" y="3"/>
                    <a:pt x="97" y="3"/>
                    <a:pt x="97" y="3"/>
                  </a:cubicBezTo>
                  <a:cubicBezTo>
                    <a:pt x="98" y="3"/>
                    <a:pt x="98" y="3"/>
                    <a:pt x="98" y="3"/>
                  </a:cubicBezTo>
                  <a:cubicBezTo>
                    <a:pt x="97" y="2"/>
                    <a:pt x="96" y="2"/>
                    <a:pt x="95" y="2"/>
                  </a:cubicBezTo>
                  <a:cubicBezTo>
                    <a:pt x="95" y="2"/>
                    <a:pt x="95" y="2"/>
                    <a:pt x="95" y="2"/>
                  </a:cubicBezTo>
                  <a:cubicBezTo>
                    <a:pt x="95" y="2"/>
                    <a:pt x="95" y="2"/>
                    <a:pt x="95" y="2"/>
                  </a:cubicBezTo>
                  <a:cubicBezTo>
                    <a:pt x="93" y="1"/>
                    <a:pt x="87" y="0"/>
                    <a:pt x="82"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11" name="Freeform 329"/>
            <p:cNvSpPr>
              <a:spLocks noEditPoints="1"/>
            </p:cNvSpPr>
            <p:nvPr/>
          </p:nvSpPr>
          <p:spPr bwMode="auto">
            <a:xfrm>
              <a:off x="4943223" y="3546072"/>
              <a:ext cx="294097" cy="59869"/>
            </a:xfrm>
            <a:custGeom>
              <a:avLst/>
              <a:gdLst>
                <a:gd name="T0" fmla="*/ 12 w 229"/>
                <a:gd name="T1" fmla="*/ 43 h 45"/>
                <a:gd name="T2" fmla="*/ 9 w 229"/>
                <a:gd name="T3" fmla="*/ 43 h 45"/>
                <a:gd name="T4" fmla="*/ 0 w 229"/>
                <a:gd name="T5" fmla="*/ 44 h 45"/>
                <a:gd name="T6" fmla="*/ 3 w 229"/>
                <a:gd name="T7" fmla="*/ 45 h 45"/>
                <a:gd name="T8" fmla="*/ 12 w 229"/>
                <a:gd name="T9" fmla="*/ 43 h 45"/>
                <a:gd name="T10" fmla="*/ 12 w 229"/>
                <a:gd name="T11" fmla="*/ 43 h 45"/>
                <a:gd name="T12" fmla="*/ 142 w 229"/>
                <a:gd name="T13" fmla="*/ 29 h 45"/>
                <a:gd name="T14" fmla="*/ 140 w 229"/>
                <a:gd name="T15" fmla="*/ 29 h 45"/>
                <a:gd name="T16" fmla="*/ 139 w 229"/>
                <a:gd name="T17" fmla="*/ 29 h 45"/>
                <a:gd name="T18" fmla="*/ 140 w 229"/>
                <a:gd name="T19" fmla="*/ 30 h 45"/>
                <a:gd name="T20" fmla="*/ 142 w 229"/>
                <a:gd name="T21" fmla="*/ 29 h 45"/>
                <a:gd name="T22" fmla="*/ 123 w 229"/>
                <a:gd name="T23" fmla="*/ 23 h 45"/>
                <a:gd name="T24" fmla="*/ 124 w 229"/>
                <a:gd name="T25" fmla="*/ 26 h 45"/>
                <a:gd name="T26" fmla="*/ 128 w 229"/>
                <a:gd name="T27" fmla="*/ 26 h 45"/>
                <a:gd name="T28" fmla="*/ 123 w 229"/>
                <a:gd name="T29" fmla="*/ 23 h 45"/>
                <a:gd name="T30" fmla="*/ 221 w 229"/>
                <a:gd name="T31" fmla="*/ 21 h 45"/>
                <a:gd name="T32" fmla="*/ 229 w 229"/>
                <a:gd name="T33" fmla="*/ 28 h 45"/>
                <a:gd name="T34" fmla="*/ 229 w 229"/>
                <a:gd name="T35" fmla="*/ 29 h 45"/>
                <a:gd name="T36" fmla="*/ 224 w 229"/>
                <a:gd name="T37" fmla="*/ 23 h 45"/>
                <a:gd name="T38" fmla="*/ 221 w 229"/>
                <a:gd name="T39" fmla="*/ 21 h 45"/>
                <a:gd name="T40" fmla="*/ 75 w 229"/>
                <a:gd name="T41" fmla="*/ 18 h 45"/>
                <a:gd name="T42" fmla="*/ 60 w 229"/>
                <a:gd name="T43" fmla="*/ 29 h 45"/>
                <a:gd name="T44" fmla="*/ 34 w 229"/>
                <a:gd name="T45" fmla="*/ 36 h 45"/>
                <a:gd name="T46" fmla="*/ 26 w 229"/>
                <a:gd name="T47" fmla="*/ 39 h 45"/>
                <a:gd name="T48" fmla="*/ 37 w 229"/>
                <a:gd name="T49" fmla="*/ 35 h 45"/>
                <a:gd name="T50" fmla="*/ 60 w 229"/>
                <a:gd name="T51" fmla="*/ 30 h 45"/>
                <a:gd name="T52" fmla="*/ 74 w 229"/>
                <a:gd name="T53" fmla="*/ 25 h 45"/>
                <a:gd name="T54" fmla="*/ 75 w 229"/>
                <a:gd name="T55" fmla="*/ 18 h 45"/>
                <a:gd name="T56" fmla="*/ 206 w 229"/>
                <a:gd name="T57" fmla="*/ 18 h 45"/>
                <a:gd name="T58" fmla="*/ 195 w 229"/>
                <a:gd name="T59" fmla="*/ 18 h 45"/>
                <a:gd name="T60" fmla="*/ 164 w 229"/>
                <a:gd name="T61" fmla="*/ 23 h 45"/>
                <a:gd name="T62" fmla="*/ 162 w 229"/>
                <a:gd name="T63" fmla="*/ 24 h 45"/>
                <a:gd name="T64" fmla="*/ 162 w 229"/>
                <a:gd name="T65" fmla="*/ 24 h 45"/>
                <a:gd name="T66" fmla="*/ 164 w 229"/>
                <a:gd name="T67" fmla="*/ 24 h 45"/>
                <a:gd name="T68" fmla="*/ 168 w 229"/>
                <a:gd name="T69" fmla="*/ 23 h 45"/>
                <a:gd name="T70" fmla="*/ 176 w 229"/>
                <a:gd name="T71" fmla="*/ 22 h 45"/>
                <a:gd name="T72" fmla="*/ 178 w 229"/>
                <a:gd name="T73" fmla="*/ 22 h 45"/>
                <a:gd name="T74" fmla="*/ 190 w 229"/>
                <a:gd name="T75" fmla="*/ 20 h 45"/>
                <a:gd name="T76" fmla="*/ 193 w 229"/>
                <a:gd name="T77" fmla="*/ 20 h 45"/>
                <a:gd name="T78" fmla="*/ 196 w 229"/>
                <a:gd name="T79" fmla="*/ 20 h 45"/>
                <a:gd name="T80" fmla="*/ 198 w 229"/>
                <a:gd name="T81" fmla="*/ 20 h 45"/>
                <a:gd name="T82" fmla="*/ 201 w 229"/>
                <a:gd name="T83" fmla="*/ 19 h 45"/>
                <a:gd name="T84" fmla="*/ 207 w 229"/>
                <a:gd name="T85" fmla="*/ 18 h 45"/>
                <a:gd name="T86" fmla="*/ 206 w 229"/>
                <a:gd name="T87" fmla="*/ 18 h 45"/>
                <a:gd name="T88" fmla="*/ 86 w 229"/>
                <a:gd name="T89" fmla="*/ 0 h 45"/>
                <a:gd name="T90" fmla="*/ 83 w 229"/>
                <a:gd name="T91" fmla="*/ 1 h 45"/>
                <a:gd name="T92" fmla="*/ 89 w 229"/>
                <a:gd name="T93" fmla="*/ 1 h 45"/>
                <a:gd name="T94" fmla="*/ 95 w 229"/>
                <a:gd name="T95" fmla="*/ 1 h 45"/>
                <a:gd name="T96" fmla="*/ 107 w 229"/>
                <a:gd name="T97" fmla="*/ 2 h 45"/>
                <a:gd name="T98" fmla="*/ 114 w 229"/>
                <a:gd name="T99" fmla="*/ 6 h 45"/>
                <a:gd name="T100" fmla="*/ 116 w 229"/>
                <a:gd name="T101" fmla="*/ 12 h 45"/>
                <a:gd name="T102" fmla="*/ 119 w 229"/>
                <a:gd name="T103" fmla="*/ 17 h 45"/>
                <a:gd name="T104" fmla="*/ 118 w 229"/>
                <a:gd name="T105" fmla="*/ 14 h 45"/>
                <a:gd name="T106" fmla="*/ 102 w 229"/>
                <a:gd name="T107" fmla="*/ 1 h 45"/>
                <a:gd name="T108" fmla="*/ 86 w 229"/>
                <a:gd name="T10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9" h="45">
                  <a:moveTo>
                    <a:pt x="12" y="43"/>
                  </a:moveTo>
                  <a:cubicBezTo>
                    <a:pt x="11" y="43"/>
                    <a:pt x="10" y="43"/>
                    <a:pt x="9" y="43"/>
                  </a:cubicBezTo>
                  <a:cubicBezTo>
                    <a:pt x="6" y="44"/>
                    <a:pt x="3" y="44"/>
                    <a:pt x="0" y="44"/>
                  </a:cubicBezTo>
                  <a:cubicBezTo>
                    <a:pt x="1" y="44"/>
                    <a:pt x="2" y="44"/>
                    <a:pt x="3" y="45"/>
                  </a:cubicBezTo>
                  <a:cubicBezTo>
                    <a:pt x="12" y="43"/>
                    <a:pt x="12" y="43"/>
                    <a:pt x="12" y="43"/>
                  </a:cubicBezTo>
                  <a:cubicBezTo>
                    <a:pt x="12" y="43"/>
                    <a:pt x="12" y="43"/>
                    <a:pt x="12" y="43"/>
                  </a:cubicBezTo>
                  <a:moveTo>
                    <a:pt x="142" y="29"/>
                  </a:moveTo>
                  <a:cubicBezTo>
                    <a:pt x="141" y="29"/>
                    <a:pt x="141" y="29"/>
                    <a:pt x="140" y="29"/>
                  </a:cubicBezTo>
                  <a:cubicBezTo>
                    <a:pt x="140" y="29"/>
                    <a:pt x="139" y="29"/>
                    <a:pt x="139" y="29"/>
                  </a:cubicBezTo>
                  <a:cubicBezTo>
                    <a:pt x="140" y="30"/>
                    <a:pt x="140" y="30"/>
                    <a:pt x="140" y="30"/>
                  </a:cubicBezTo>
                  <a:cubicBezTo>
                    <a:pt x="142" y="29"/>
                    <a:pt x="142" y="29"/>
                    <a:pt x="142" y="29"/>
                  </a:cubicBezTo>
                  <a:moveTo>
                    <a:pt x="123" y="23"/>
                  </a:moveTo>
                  <a:cubicBezTo>
                    <a:pt x="124" y="26"/>
                    <a:pt x="124" y="26"/>
                    <a:pt x="124" y="26"/>
                  </a:cubicBezTo>
                  <a:cubicBezTo>
                    <a:pt x="128" y="26"/>
                    <a:pt x="128" y="26"/>
                    <a:pt x="128" y="26"/>
                  </a:cubicBezTo>
                  <a:cubicBezTo>
                    <a:pt x="126" y="26"/>
                    <a:pt x="124" y="25"/>
                    <a:pt x="123" y="23"/>
                  </a:cubicBezTo>
                  <a:moveTo>
                    <a:pt x="221" y="21"/>
                  </a:moveTo>
                  <a:cubicBezTo>
                    <a:pt x="223" y="24"/>
                    <a:pt x="225" y="26"/>
                    <a:pt x="229" y="28"/>
                  </a:cubicBezTo>
                  <a:cubicBezTo>
                    <a:pt x="229" y="28"/>
                    <a:pt x="229" y="29"/>
                    <a:pt x="229" y="29"/>
                  </a:cubicBezTo>
                  <a:cubicBezTo>
                    <a:pt x="228" y="27"/>
                    <a:pt x="226" y="26"/>
                    <a:pt x="224" y="23"/>
                  </a:cubicBezTo>
                  <a:cubicBezTo>
                    <a:pt x="223" y="22"/>
                    <a:pt x="222" y="22"/>
                    <a:pt x="221" y="21"/>
                  </a:cubicBezTo>
                  <a:moveTo>
                    <a:pt x="75" y="18"/>
                  </a:moveTo>
                  <a:cubicBezTo>
                    <a:pt x="73" y="26"/>
                    <a:pt x="71" y="26"/>
                    <a:pt x="60" y="29"/>
                  </a:cubicBezTo>
                  <a:cubicBezTo>
                    <a:pt x="52" y="31"/>
                    <a:pt x="43" y="34"/>
                    <a:pt x="34" y="36"/>
                  </a:cubicBezTo>
                  <a:cubicBezTo>
                    <a:pt x="31" y="37"/>
                    <a:pt x="28" y="38"/>
                    <a:pt x="26" y="39"/>
                  </a:cubicBezTo>
                  <a:cubicBezTo>
                    <a:pt x="37" y="35"/>
                    <a:pt x="37" y="35"/>
                    <a:pt x="37" y="35"/>
                  </a:cubicBezTo>
                  <a:cubicBezTo>
                    <a:pt x="60" y="30"/>
                    <a:pt x="60" y="30"/>
                    <a:pt x="60" y="30"/>
                  </a:cubicBezTo>
                  <a:cubicBezTo>
                    <a:pt x="74" y="25"/>
                    <a:pt x="74" y="25"/>
                    <a:pt x="74" y="25"/>
                  </a:cubicBezTo>
                  <a:cubicBezTo>
                    <a:pt x="75" y="18"/>
                    <a:pt x="75" y="18"/>
                    <a:pt x="75" y="18"/>
                  </a:cubicBezTo>
                  <a:moveTo>
                    <a:pt x="206" y="18"/>
                  </a:moveTo>
                  <a:cubicBezTo>
                    <a:pt x="202" y="18"/>
                    <a:pt x="199" y="18"/>
                    <a:pt x="195" y="18"/>
                  </a:cubicBezTo>
                  <a:cubicBezTo>
                    <a:pt x="182" y="18"/>
                    <a:pt x="175" y="21"/>
                    <a:pt x="164" y="23"/>
                  </a:cubicBezTo>
                  <a:cubicBezTo>
                    <a:pt x="163" y="23"/>
                    <a:pt x="163" y="24"/>
                    <a:pt x="162" y="24"/>
                  </a:cubicBezTo>
                  <a:cubicBezTo>
                    <a:pt x="162" y="24"/>
                    <a:pt x="162" y="24"/>
                    <a:pt x="162" y="24"/>
                  </a:cubicBezTo>
                  <a:cubicBezTo>
                    <a:pt x="163" y="24"/>
                    <a:pt x="164" y="24"/>
                    <a:pt x="164" y="24"/>
                  </a:cubicBezTo>
                  <a:cubicBezTo>
                    <a:pt x="166" y="24"/>
                    <a:pt x="167" y="24"/>
                    <a:pt x="168" y="23"/>
                  </a:cubicBezTo>
                  <a:cubicBezTo>
                    <a:pt x="170" y="22"/>
                    <a:pt x="173" y="22"/>
                    <a:pt x="176" y="22"/>
                  </a:cubicBezTo>
                  <a:cubicBezTo>
                    <a:pt x="176" y="22"/>
                    <a:pt x="177" y="22"/>
                    <a:pt x="178" y="22"/>
                  </a:cubicBezTo>
                  <a:cubicBezTo>
                    <a:pt x="182" y="22"/>
                    <a:pt x="185" y="21"/>
                    <a:pt x="190" y="20"/>
                  </a:cubicBezTo>
                  <a:cubicBezTo>
                    <a:pt x="191" y="20"/>
                    <a:pt x="192" y="20"/>
                    <a:pt x="193" y="20"/>
                  </a:cubicBezTo>
                  <a:cubicBezTo>
                    <a:pt x="194" y="20"/>
                    <a:pt x="195" y="20"/>
                    <a:pt x="196" y="20"/>
                  </a:cubicBezTo>
                  <a:cubicBezTo>
                    <a:pt x="196" y="20"/>
                    <a:pt x="197" y="20"/>
                    <a:pt x="198" y="20"/>
                  </a:cubicBezTo>
                  <a:cubicBezTo>
                    <a:pt x="199" y="20"/>
                    <a:pt x="200" y="20"/>
                    <a:pt x="201" y="19"/>
                  </a:cubicBezTo>
                  <a:cubicBezTo>
                    <a:pt x="204" y="19"/>
                    <a:pt x="205" y="18"/>
                    <a:pt x="207" y="18"/>
                  </a:cubicBezTo>
                  <a:cubicBezTo>
                    <a:pt x="207" y="18"/>
                    <a:pt x="206" y="18"/>
                    <a:pt x="206" y="18"/>
                  </a:cubicBezTo>
                  <a:moveTo>
                    <a:pt x="86" y="0"/>
                  </a:moveTo>
                  <a:cubicBezTo>
                    <a:pt x="85" y="0"/>
                    <a:pt x="84" y="0"/>
                    <a:pt x="83" y="1"/>
                  </a:cubicBezTo>
                  <a:cubicBezTo>
                    <a:pt x="89" y="1"/>
                    <a:pt x="89" y="1"/>
                    <a:pt x="89" y="1"/>
                  </a:cubicBezTo>
                  <a:cubicBezTo>
                    <a:pt x="95" y="1"/>
                    <a:pt x="95" y="1"/>
                    <a:pt x="95" y="1"/>
                  </a:cubicBezTo>
                  <a:cubicBezTo>
                    <a:pt x="107" y="2"/>
                    <a:pt x="107" y="2"/>
                    <a:pt x="107" y="2"/>
                  </a:cubicBezTo>
                  <a:cubicBezTo>
                    <a:pt x="114" y="6"/>
                    <a:pt x="114" y="6"/>
                    <a:pt x="114" y="6"/>
                  </a:cubicBezTo>
                  <a:cubicBezTo>
                    <a:pt x="116" y="12"/>
                    <a:pt x="116" y="12"/>
                    <a:pt x="116" y="12"/>
                  </a:cubicBezTo>
                  <a:cubicBezTo>
                    <a:pt x="119" y="17"/>
                    <a:pt x="119" y="17"/>
                    <a:pt x="119" y="17"/>
                  </a:cubicBezTo>
                  <a:cubicBezTo>
                    <a:pt x="119" y="16"/>
                    <a:pt x="118" y="15"/>
                    <a:pt x="118" y="14"/>
                  </a:cubicBezTo>
                  <a:cubicBezTo>
                    <a:pt x="116" y="6"/>
                    <a:pt x="113" y="1"/>
                    <a:pt x="102" y="1"/>
                  </a:cubicBezTo>
                  <a:cubicBezTo>
                    <a:pt x="95" y="1"/>
                    <a:pt x="90" y="0"/>
                    <a:pt x="86"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12" name="Freeform 330"/>
            <p:cNvSpPr>
              <a:spLocks/>
            </p:cNvSpPr>
            <p:nvPr/>
          </p:nvSpPr>
          <p:spPr bwMode="auto">
            <a:xfrm>
              <a:off x="4943223" y="3605941"/>
              <a:ext cx="4694" cy="0"/>
            </a:xfrm>
            <a:custGeom>
              <a:avLst/>
              <a:gdLst>
                <a:gd name="T0" fmla="*/ 0 w 3"/>
                <a:gd name="T1" fmla="*/ 0 h 1"/>
                <a:gd name="T2" fmla="*/ 0 w 3"/>
                <a:gd name="T3" fmla="*/ 0 h 1"/>
                <a:gd name="T4" fmla="*/ 3 w 3"/>
                <a:gd name="T5" fmla="*/ 1 h 1"/>
                <a:gd name="T6" fmla="*/ 3 w 3"/>
                <a:gd name="T7" fmla="*/ 1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0" y="0"/>
                    <a:pt x="0" y="0"/>
                    <a:pt x="0" y="0"/>
                  </a:cubicBezTo>
                  <a:cubicBezTo>
                    <a:pt x="1" y="0"/>
                    <a:pt x="2" y="0"/>
                    <a:pt x="3" y="1"/>
                  </a:cubicBezTo>
                  <a:cubicBezTo>
                    <a:pt x="3" y="1"/>
                    <a:pt x="3" y="1"/>
                    <a:pt x="3" y="1"/>
                  </a:cubicBezTo>
                  <a:cubicBezTo>
                    <a:pt x="2" y="0"/>
                    <a:pt x="1"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13" name="Freeform 331"/>
            <p:cNvSpPr>
              <a:spLocks noEditPoints="1"/>
            </p:cNvSpPr>
            <p:nvPr/>
          </p:nvSpPr>
          <p:spPr bwMode="auto">
            <a:xfrm>
              <a:off x="4775838" y="2808218"/>
              <a:ext cx="117326" cy="859211"/>
            </a:xfrm>
            <a:custGeom>
              <a:avLst/>
              <a:gdLst>
                <a:gd name="T0" fmla="*/ 63 w 92"/>
                <a:gd name="T1" fmla="*/ 620 h 647"/>
                <a:gd name="T2" fmla="*/ 43 w 92"/>
                <a:gd name="T3" fmla="*/ 644 h 647"/>
                <a:gd name="T4" fmla="*/ 43 w 92"/>
                <a:gd name="T5" fmla="*/ 644 h 647"/>
                <a:gd name="T6" fmla="*/ 63 w 92"/>
                <a:gd name="T7" fmla="*/ 620 h 647"/>
                <a:gd name="T8" fmla="*/ 76 w 92"/>
                <a:gd name="T9" fmla="*/ 595 h 647"/>
                <a:gd name="T10" fmla="*/ 73 w 92"/>
                <a:gd name="T11" fmla="*/ 601 h 647"/>
                <a:gd name="T12" fmla="*/ 67 w 92"/>
                <a:gd name="T13" fmla="*/ 575 h 647"/>
                <a:gd name="T14" fmla="*/ 60 w 92"/>
                <a:gd name="T15" fmla="*/ 554 h 647"/>
                <a:gd name="T16" fmla="*/ 52 w 92"/>
                <a:gd name="T17" fmla="*/ 540 h 647"/>
                <a:gd name="T18" fmla="*/ 15 w 92"/>
                <a:gd name="T19" fmla="*/ 488 h 647"/>
                <a:gd name="T20" fmla="*/ 16 w 92"/>
                <a:gd name="T21" fmla="*/ 501 h 647"/>
                <a:gd name="T22" fmla="*/ 28 w 92"/>
                <a:gd name="T23" fmla="*/ 483 h 647"/>
                <a:gd name="T24" fmla="*/ 40 w 92"/>
                <a:gd name="T25" fmla="*/ 483 h 647"/>
                <a:gd name="T26" fmla="*/ 40 w 92"/>
                <a:gd name="T27" fmla="*/ 483 h 647"/>
                <a:gd name="T28" fmla="*/ 39 w 92"/>
                <a:gd name="T29" fmla="*/ 473 h 647"/>
                <a:gd name="T30" fmla="*/ 33 w 92"/>
                <a:gd name="T31" fmla="*/ 446 h 647"/>
                <a:gd name="T32" fmla="*/ 23 w 92"/>
                <a:gd name="T33" fmla="*/ 412 h 647"/>
                <a:gd name="T34" fmla="*/ 22 w 92"/>
                <a:gd name="T35" fmla="*/ 432 h 647"/>
                <a:gd name="T36" fmla="*/ 15 w 92"/>
                <a:gd name="T37" fmla="*/ 381 h 647"/>
                <a:gd name="T38" fmla="*/ 15 w 92"/>
                <a:gd name="T39" fmla="*/ 340 h 647"/>
                <a:gd name="T40" fmla="*/ 14 w 92"/>
                <a:gd name="T41" fmla="*/ 356 h 647"/>
                <a:gd name="T42" fmla="*/ 29 w 92"/>
                <a:gd name="T43" fmla="*/ 278 h 647"/>
                <a:gd name="T44" fmla="*/ 15 w 92"/>
                <a:gd name="T45" fmla="*/ 331 h 647"/>
                <a:gd name="T46" fmla="*/ 22 w 92"/>
                <a:gd name="T47" fmla="*/ 285 h 647"/>
                <a:gd name="T48" fmla="*/ 26 w 92"/>
                <a:gd name="T49" fmla="*/ 263 h 647"/>
                <a:gd name="T50" fmla="*/ 16 w 92"/>
                <a:gd name="T51" fmla="*/ 247 h 647"/>
                <a:gd name="T52" fmla="*/ 16 w 92"/>
                <a:gd name="T53" fmla="*/ 247 h 647"/>
                <a:gd name="T54" fmla="*/ 10 w 92"/>
                <a:gd name="T55" fmla="*/ 229 h 647"/>
                <a:gd name="T56" fmla="*/ 1 w 92"/>
                <a:gd name="T57" fmla="*/ 194 h 647"/>
                <a:gd name="T58" fmla="*/ 1 w 92"/>
                <a:gd name="T59" fmla="*/ 194 h 647"/>
                <a:gd name="T60" fmla="*/ 6 w 92"/>
                <a:gd name="T61" fmla="*/ 178 h 647"/>
                <a:gd name="T62" fmla="*/ 19 w 92"/>
                <a:gd name="T63" fmla="*/ 142 h 647"/>
                <a:gd name="T64" fmla="*/ 30 w 92"/>
                <a:gd name="T65" fmla="*/ 154 h 647"/>
                <a:gd name="T66" fmla="*/ 26 w 92"/>
                <a:gd name="T67" fmla="*/ 156 h 647"/>
                <a:gd name="T68" fmla="*/ 18 w 92"/>
                <a:gd name="T69" fmla="*/ 129 h 647"/>
                <a:gd name="T70" fmla="*/ 0 w 92"/>
                <a:gd name="T71" fmla="*/ 115 h 647"/>
                <a:gd name="T72" fmla="*/ 59 w 92"/>
                <a:gd name="T73" fmla="*/ 122 h 647"/>
                <a:gd name="T74" fmla="*/ 37 w 92"/>
                <a:gd name="T75" fmla="*/ 147 h 647"/>
                <a:gd name="T76" fmla="*/ 46 w 92"/>
                <a:gd name="T77" fmla="*/ 138 h 647"/>
                <a:gd name="T78" fmla="*/ 64 w 92"/>
                <a:gd name="T79" fmla="*/ 114 h 647"/>
                <a:gd name="T80" fmla="*/ 2 w 92"/>
                <a:gd name="T81" fmla="*/ 109 h 647"/>
                <a:gd name="T82" fmla="*/ 5 w 92"/>
                <a:gd name="T83" fmla="*/ 108 h 647"/>
                <a:gd name="T84" fmla="*/ 18 w 92"/>
                <a:gd name="T85" fmla="*/ 127 h 647"/>
                <a:gd name="T86" fmla="*/ 5 w 92"/>
                <a:gd name="T87" fmla="*/ 108 h 647"/>
                <a:gd name="T88" fmla="*/ 71 w 92"/>
                <a:gd name="T89" fmla="*/ 79 h 647"/>
                <a:gd name="T90" fmla="*/ 65 w 92"/>
                <a:gd name="T91" fmla="*/ 111 h 647"/>
                <a:gd name="T92" fmla="*/ 65 w 92"/>
                <a:gd name="T93" fmla="*/ 105 h 647"/>
                <a:gd name="T94" fmla="*/ 78 w 92"/>
                <a:gd name="T95" fmla="*/ 64 h 647"/>
                <a:gd name="T96" fmla="*/ 78 w 92"/>
                <a:gd name="T97" fmla="*/ 47 h 647"/>
                <a:gd name="T98" fmla="*/ 89 w 92"/>
                <a:gd name="T99" fmla="*/ 11 h 647"/>
                <a:gd name="T100" fmla="*/ 77 w 92"/>
                <a:gd name="T101" fmla="*/ 31 h 647"/>
                <a:gd name="T102" fmla="*/ 89 w 92"/>
                <a:gd name="T103" fmla="*/ 11 h 647"/>
                <a:gd name="T104" fmla="*/ 92 w 92"/>
                <a:gd name="T105" fmla="*/ 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647">
                  <a:moveTo>
                    <a:pt x="70" y="614"/>
                  </a:moveTo>
                  <a:cubicBezTo>
                    <a:pt x="70" y="614"/>
                    <a:pt x="70" y="614"/>
                    <a:pt x="70" y="615"/>
                  </a:cubicBezTo>
                  <a:cubicBezTo>
                    <a:pt x="70" y="615"/>
                    <a:pt x="64" y="619"/>
                    <a:pt x="63" y="620"/>
                  </a:cubicBezTo>
                  <a:cubicBezTo>
                    <a:pt x="60" y="622"/>
                    <a:pt x="60" y="625"/>
                    <a:pt x="58" y="629"/>
                  </a:cubicBezTo>
                  <a:cubicBezTo>
                    <a:pt x="56" y="631"/>
                    <a:pt x="55" y="634"/>
                    <a:pt x="53" y="637"/>
                  </a:cubicBezTo>
                  <a:cubicBezTo>
                    <a:pt x="52" y="639"/>
                    <a:pt x="46" y="643"/>
                    <a:pt x="43" y="644"/>
                  </a:cubicBezTo>
                  <a:cubicBezTo>
                    <a:pt x="42" y="646"/>
                    <a:pt x="36" y="647"/>
                    <a:pt x="33" y="647"/>
                  </a:cubicBezTo>
                  <a:cubicBezTo>
                    <a:pt x="33" y="647"/>
                    <a:pt x="33" y="647"/>
                    <a:pt x="33" y="647"/>
                  </a:cubicBezTo>
                  <a:cubicBezTo>
                    <a:pt x="36" y="647"/>
                    <a:pt x="42" y="646"/>
                    <a:pt x="43" y="644"/>
                  </a:cubicBezTo>
                  <a:cubicBezTo>
                    <a:pt x="46" y="643"/>
                    <a:pt x="52" y="639"/>
                    <a:pt x="53" y="637"/>
                  </a:cubicBezTo>
                  <a:cubicBezTo>
                    <a:pt x="55" y="634"/>
                    <a:pt x="56" y="631"/>
                    <a:pt x="58" y="629"/>
                  </a:cubicBezTo>
                  <a:cubicBezTo>
                    <a:pt x="60" y="625"/>
                    <a:pt x="60" y="622"/>
                    <a:pt x="63" y="620"/>
                  </a:cubicBezTo>
                  <a:cubicBezTo>
                    <a:pt x="64" y="619"/>
                    <a:pt x="70" y="615"/>
                    <a:pt x="70" y="615"/>
                  </a:cubicBezTo>
                  <a:cubicBezTo>
                    <a:pt x="70" y="614"/>
                    <a:pt x="70" y="614"/>
                    <a:pt x="70" y="614"/>
                  </a:cubicBezTo>
                  <a:moveTo>
                    <a:pt x="76" y="595"/>
                  </a:moveTo>
                  <a:cubicBezTo>
                    <a:pt x="76" y="597"/>
                    <a:pt x="74" y="600"/>
                    <a:pt x="73" y="601"/>
                  </a:cubicBezTo>
                  <a:cubicBezTo>
                    <a:pt x="73" y="602"/>
                    <a:pt x="73" y="603"/>
                    <a:pt x="72" y="603"/>
                  </a:cubicBezTo>
                  <a:cubicBezTo>
                    <a:pt x="73" y="603"/>
                    <a:pt x="73" y="602"/>
                    <a:pt x="73" y="601"/>
                  </a:cubicBezTo>
                  <a:cubicBezTo>
                    <a:pt x="74" y="600"/>
                    <a:pt x="76" y="597"/>
                    <a:pt x="76" y="595"/>
                  </a:cubicBezTo>
                  <a:moveTo>
                    <a:pt x="67" y="571"/>
                  </a:moveTo>
                  <a:cubicBezTo>
                    <a:pt x="67" y="572"/>
                    <a:pt x="67" y="574"/>
                    <a:pt x="67" y="575"/>
                  </a:cubicBezTo>
                  <a:cubicBezTo>
                    <a:pt x="67" y="574"/>
                    <a:pt x="67" y="572"/>
                    <a:pt x="67" y="571"/>
                  </a:cubicBezTo>
                  <a:moveTo>
                    <a:pt x="52" y="540"/>
                  </a:moveTo>
                  <a:cubicBezTo>
                    <a:pt x="55" y="545"/>
                    <a:pt x="59" y="549"/>
                    <a:pt x="60" y="554"/>
                  </a:cubicBezTo>
                  <a:cubicBezTo>
                    <a:pt x="61" y="557"/>
                    <a:pt x="65" y="562"/>
                    <a:pt x="66" y="566"/>
                  </a:cubicBezTo>
                  <a:cubicBezTo>
                    <a:pt x="65" y="562"/>
                    <a:pt x="61" y="557"/>
                    <a:pt x="60" y="554"/>
                  </a:cubicBezTo>
                  <a:cubicBezTo>
                    <a:pt x="59" y="549"/>
                    <a:pt x="55" y="545"/>
                    <a:pt x="52" y="540"/>
                  </a:cubicBezTo>
                  <a:moveTo>
                    <a:pt x="28" y="483"/>
                  </a:moveTo>
                  <a:cubicBezTo>
                    <a:pt x="28" y="483"/>
                    <a:pt x="28" y="483"/>
                    <a:pt x="28" y="483"/>
                  </a:cubicBezTo>
                  <a:cubicBezTo>
                    <a:pt x="22" y="485"/>
                    <a:pt x="19" y="484"/>
                    <a:pt x="15" y="488"/>
                  </a:cubicBezTo>
                  <a:cubicBezTo>
                    <a:pt x="11" y="492"/>
                    <a:pt x="14" y="497"/>
                    <a:pt x="16" y="501"/>
                  </a:cubicBezTo>
                  <a:cubicBezTo>
                    <a:pt x="19" y="506"/>
                    <a:pt x="24" y="510"/>
                    <a:pt x="28" y="514"/>
                  </a:cubicBezTo>
                  <a:cubicBezTo>
                    <a:pt x="24" y="510"/>
                    <a:pt x="19" y="506"/>
                    <a:pt x="16" y="501"/>
                  </a:cubicBezTo>
                  <a:cubicBezTo>
                    <a:pt x="14" y="497"/>
                    <a:pt x="11" y="492"/>
                    <a:pt x="15" y="488"/>
                  </a:cubicBezTo>
                  <a:cubicBezTo>
                    <a:pt x="19" y="484"/>
                    <a:pt x="22" y="485"/>
                    <a:pt x="28" y="483"/>
                  </a:cubicBezTo>
                  <a:cubicBezTo>
                    <a:pt x="28" y="483"/>
                    <a:pt x="28" y="483"/>
                    <a:pt x="28" y="483"/>
                  </a:cubicBezTo>
                  <a:cubicBezTo>
                    <a:pt x="28" y="483"/>
                    <a:pt x="28" y="483"/>
                    <a:pt x="28" y="483"/>
                  </a:cubicBezTo>
                  <a:moveTo>
                    <a:pt x="41" y="481"/>
                  </a:moveTo>
                  <a:cubicBezTo>
                    <a:pt x="41" y="481"/>
                    <a:pt x="41" y="482"/>
                    <a:pt x="40" y="483"/>
                  </a:cubicBezTo>
                  <a:cubicBezTo>
                    <a:pt x="39" y="484"/>
                    <a:pt x="38" y="484"/>
                    <a:pt x="37" y="484"/>
                  </a:cubicBezTo>
                  <a:cubicBezTo>
                    <a:pt x="37" y="484"/>
                    <a:pt x="37" y="484"/>
                    <a:pt x="37" y="484"/>
                  </a:cubicBezTo>
                  <a:cubicBezTo>
                    <a:pt x="38" y="484"/>
                    <a:pt x="39" y="484"/>
                    <a:pt x="40" y="483"/>
                  </a:cubicBezTo>
                  <a:cubicBezTo>
                    <a:pt x="41" y="482"/>
                    <a:pt x="41" y="481"/>
                    <a:pt x="41" y="481"/>
                  </a:cubicBezTo>
                  <a:moveTo>
                    <a:pt x="39" y="463"/>
                  </a:moveTo>
                  <a:cubicBezTo>
                    <a:pt x="39" y="466"/>
                    <a:pt x="39" y="470"/>
                    <a:pt x="39" y="473"/>
                  </a:cubicBezTo>
                  <a:cubicBezTo>
                    <a:pt x="39" y="473"/>
                    <a:pt x="39" y="473"/>
                    <a:pt x="39" y="473"/>
                  </a:cubicBezTo>
                  <a:cubicBezTo>
                    <a:pt x="39" y="470"/>
                    <a:pt x="39" y="466"/>
                    <a:pt x="39" y="463"/>
                  </a:cubicBezTo>
                  <a:moveTo>
                    <a:pt x="33" y="446"/>
                  </a:moveTo>
                  <a:cubicBezTo>
                    <a:pt x="35" y="450"/>
                    <a:pt x="37" y="454"/>
                    <a:pt x="39" y="459"/>
                  </a:cubicBezTo>
                  <a:cubicBezTo>
                    <a:pt x="37" y="454"/>
                    <a:pt x="35" y="450"/>
                    <a:pt x="33" y="446"/>
                  </a:cubicBezTo>
                  <a:moveTo>
                    <a:pt x="23" y="412"/>
                  </a:moveTo>
                  <a:cubicBezTo>
                    <a:pt x="23" y="415"/>
                    <a:pt x="22" y="417"/>
                    <a:pt x="22" y="419"/>
                  </a:cubicBezTo>
                  <a:cubicBezTo>
                    <a:pt x="22" y="424"/>
                    <a:pt x="22" y="428"/>
                    <a:pt x="22" y="432"/>
                  </a:cubicBezTo>
                  <a:cubicBezTo>
                    <a:pt x="22" y="432"/>
                    <a:pt x="22" y="432"/>
                    <a:pt x="22" y="432"/>
                  </a:cubicBezTo>
                  <a:cubicBezTo>
                    <a:pt x="22" y="428"/>
                    <a:pt x="22" y="424"/>
                    <a:pt x="22" y="419"/>
                  </a:cubicBezTo>
                  <a:cubicBezTo>
                    <a:pt x="22" y="417"/>
                    <a:pt x="23" y="415"/>
                    <a:pt x="23" y="412"/>
                  </a:cubicBezTo>
                  <a:moveTo>
                    <a:pt x="15" y="381"/>
                  </a:moveTo>
                  <a:cubicBezTo>
                    <a:pt x="15" y="384"/>
                    <a:pt x="17" y="387"/>
                    <a:pt x="17" y="390"/>
                  </a:cubicBezTo>
                  <a:cubicBezTo>
                    <a:pt x="17" y="387"/>
                    <a:pt x="15" y="384"/>
                    <a:pt x="15" y="381"/>
                  </a:cubicBezTo>
                  <a:moveTo>
                    <a:pt x="15" y="340"/>
                  </a:moveTo>
                  <a:cubicBezTo>
                    <a:pt x="15" y="345"/>
                    <a:pt x="15" y="350"/>
                    <a:pt x="14" y="356"/>
                  </a:cubicBezTo>
                  <a:cubicBezTo>
                    <a:pt x="14" y="357"/>
                    <a:pt x="14" y="359"/>
                    <a:pt x="14" y="360"/>
                  </a:cubicBezTo>
                  <a:cubicBezTo>
                    <a:pt x="14" y="359"/>
                    <a:pt x="14" y="357"/>
                    <a:pt x="14" y="356"/>
                  </a:cubicBezTo>
                  <a:cubicBezTo>
                    <a:pt x="15" y="350"/>
                    <a:pt x="15" y="345"/>
                    <a:pt x="15" y="340"/>
                  </a:cubicBezTo>
                  <a:moveTo>
                    <a:pt x="29" y="278"/>
                  </a:moveTo>
                  <a:cubicBezTo>
                    <a:pt x="29" y="278"/>
                    <a:pt x="29" y="278"/>
                    <a:pt x="29" y="278"/>
                  </a:cubicBezTo>
                  <a:cubicBezTo>
                    <a:pt x="28" y="280"/>
                    <a:pt x="24" y="282"/>
                    <a:pt x="22" y="285"/>
                  </a:cubicBezTo>
                  <a:cubicBezTo>
                    <a:pt x="19" y="291"/>
                    <a:pt x="19" y="299"/>
                    <a:pt x="19" y="307"/>
                  </a:cubicBezTo>
                  <a:cubicBezTo>
                    <a:pt x="19" y="308"/>
                    <a:pt x="15" y="322"/>
                    <a:pt x="15" y="331"/>
                  </a:cubicBezTo>
                  <a:cubicBezTo>
                    <a:pt x="15" y="331"/>
                    <a:pt x="15" y="331"/>
                    <a:pt x="15" y="331"/>
                  </a:cubicBezTo>
                  <a:cubicBezTo>
                    <a:pt x="15" y="322"/>
                    <a:pt x="19" y="308"/>
                    <a:pt x="19" y="307"/>
                  </a:cubicBezTo>
                  <a:cubicBezTo>
                    <a:pt x="19" y="299"/>
                    <a:pt x="19" y="291"/>
                    <a:pt x="22" y="285"/>
                  </a:cubicBezTo>
                  <a:cubicBezTo>
                    <a:pt x="24" y="282"/>
                    <a:pt x="28" y="280"/>
                    <a:pt x="29" y="278"/>
                  </a:cubicBezTo>
                  <a:cubicBezTo>
                    <a:pt x="29" y="278"/>
                    <a:pt x="29" y="278"/>
                    <a:pt x="29" y="278"/>
                  </a:cubicBezTo>
                  <a:moveTo>
                    <a:pt x="26" y="263"/>
                  </a:moveTo>
                  <a:cubicBezTo>
                    <a:pt x="28" y="266"/>
                    <a:pt x="29" y="271"/>
                    <a:pt x="29" y="275"/>
                  </a:cubicBezTo>
                  <a:cubicBezTo>
                    <a:pt x="29" y="271"/>
                    <a:pt x="28" y="266"/>
                    <a:pt x="26" y="263"/>
                  </a:cubicBezTo>
                  <a:moveTo>
                    <a:pt x="16" y="247"/>
                  </a:moveTo>
                  <a:cubicBezTo>
                    <a:pt x="16" y="247"/>
                    <a:pt x="16" y="248"/>
                    <a:pt x="16" y="248"/>
                  </a:cubicBezTo>
                  <a:cubicBezTo>
                    <a:pt x="16" y="248"/>
                    <a:pt x="16" y="248"/>
                    <a:pt x="16" y="248"/>
                  </a:cubicBezTo>
                  <a:cubicBezTo>
                    <a:pt x="16" y="248"/>
                    <a:pt x="16" y="247"/>
                    <a:pt x="16" y="247"/>
                  </a:cubicBezTo>
                  <a:moveTo>
                    <a:pt x="10" y="229"/>
                  </a:moveTo>
                  <a:cubicBezTo>
                    <a:pt x="12" y="236"/>
                    <a:pt x="14" y="241"/>
                    <a:pt x="16" y="246"/>
                  </a:cubicBezTo>
                  <a:cubicBezTo>
                    <a:pt x="14" y="241"/>
                    <a:pt x="12" y="236"/>
                    <a:pt x="10" y="229"/>
                  </a:cubicBezTo>
                  <a:moveTo>
                    <a:pt x="1" y="194"/>
                  </a:moveTo>
                  <a:cubicBezTo>
                    <a:pt x="1" y="201"/>
                    <a:pt x="4" y="205"/>
                    <a:pt x="7" y="210"/>
                  </a:cubicBezTo>
                  <a:cubicBezTo>
                    <a:pt x="4" y="205"/>
                    <a:pt x="1" y="201"/>
                    <a:pt x="1" y="194"/>
                  </a:cubicBezTo>
                  <a:moveTo>
                    <a:pt x="6" y="178"/>
                  </a:moveTo>
                  <a:cubicBezTo>
                    <a:pt x="6" y="180"/>
                    <a:pt x="5" y="182"/>
                    <a:pt x="4" y="184"/>
                  </a:cubicBezTo>
                  <a:cubicBezTo>
                    <a:pt x="3" y="188"/>
                    <a:pt x="1" y="190"/>
                    <a:pt x="1" y="194"/>
                  </a:cubicBezTo>
                  <a:cubicBezTo>
                    <a:pt x="1" y="194"/>
                    <a:pt x="1" y="194"/>
                    <a:pt x="1" y="194"/>
                  </a:cubicBezTo>
                  <a:cubicBezTo>
                    <a:pt x="1" y="190"/>
                    <a:pt x="3" y="188"/>
                    <a:pt x="4" y="184"/>
                  </a:cubicBezTo>
                  <a:cubicBezTo>
                    <a:pt x="5" y="182"/>
                    <a:pt x="6" y="180"/>
                    <a:pt x="6" y="178"/>
                  </a:cubicBezTo>
                  <a:moveTo>
                    <a:pt x="18" y="129"/>
                  </a:moveTo>
                  <a:cubicBezTo>
                    <a:pt x="18" y="129"/>
                    <a:pt x="18" y="129"/>
                    <a:pt x="18" y="129"/>
                  </a:cubicBezTo>
                  <a:cubicBezTo>
                    <a:pt x="18" y="134"/>
                    <a:pt x="19" y="137"/>
                    <a:pt x="19" y="142"/>
                  </a:cubicBezTo>
                  <a:cubicBezTo>
                    <a:pt x="19" y="146"/>
                    <a:pt x="21" y="148"/>
                    <a:pt x="22" y="152"/>
                  </a:cubicBezTo>
                  <a:cubicBezTo>
                    <a:pt x="24" y="155"/>
                    <a:pt x="25" y="156"/>
                    <a:pt x="26" y="156"/>
                  </a:cubicBezTo>
                  <a:cubicBezTo>
                    <a:pt x="27" y="156"/>
                    <a:pt x="28" y="155"/>
                    <a:pt x="30" y="154"/>
                  </a:cubicBezTo>
                  <a:cubicBezTo>
                    <a:pt x="30" y="154"/>
                    <a:pt x="30" y="154"/>
                    <a:pt x="30" y="154"/>
                  </a:cubicBezTo>
                  <a:cubicBezTo>
                    <a:pt x="30" y="154"/>
                    <a:pt x="30" y="154"/>
                    <a:pt x="30" y="154"/>
                  </a:cubicBezTo>
                  <a:cubicBezTo>
                    <a:pt x="28" y="155"/>
                    <a:pt x="27" y="156"/>
                    <a:pt x="26" y="156"/>
                  </a:cubicBezTo>
                  <a:cubicBezTo>
                    <a:pt x="25" y="156"/>
                    <a:pt x="24" y="155"/>
                    <a:pt x="22" y="152"/>
                  </a:cubicBezTo>
                  <a:cubicBezTo>
                    <a:pt x="21" y="148"/>
                    <a:pt x="19" y="146"/>
                    <a:pt x="19" y="142"/>
                  </a:cubicBezTo>
                  <a:cubicBezTo>
                    <a:pt x="19" y="137"/>
                    <a:pt x="18" y="134"/>
                    <a:pt x="18" y="129"/>
                  </a:cubicBezTo>
                  <a:moveTo>
                    <a:pt x="0" y="115"/>
                  </a:moveTo>
                  <a:cubicBezTo>
                    <a:pt x="0" y="117"/>
                    <a:pt x="0" y="119"/>
                    <a:pt x="0" y="120"/>
                  </a:cubicBezTo>
                  <a:cubicBezTo>
                    <a:pt x="0" y="119"/>
                    <a:pt x="0" y="117"/>
                    <a:pt x="0" y="115"/>
                  </a:cubicBezTo>
                  <a:moveTo>
                    <a:pt x="64" y="114"/>
                  </a:moveTo>
                  <a:cubicBezTo>
                    <a:pt x="64" y="114"/>
                    <a:pt x="64" y="114"/>
                    <a:pt x="64" y="114"/>
                  </a:cubicBezTo>
                  <a:cubicBezTo>
                    <a:pt x="64" y="116"/>
                    <a:pt x="60" y="121"/>
                    <a:pt x="59" y="122"/>
                  </a:cubicBezTo>
                  <a:cubicBezTo>
                    <a:pt x="56" y="124"/>
                    <a:pt x="54" y="126"/>
                    <a:pt x="52" y="129"/>
                  </a:cubicBezTo>
                  <a:cubicBezTo>
                    <a:pt x="49" y="133"/>
                    <a:pt x="48" y="136"/>
                    <a:pt x="46" y="138"/>
                  </a:cubicBezTo>
                  <a:cubicBezTo>
                    <a:pt x="42" y="142"/>
                    <a:pt x="40" y="144"/>
                    <a:pt x="37" y="147"/>
                  </a:cubicBezTo>
                  <a:cubicBezTo>
                    <a:pt x="37" y="147"/>
                    <a:pt x="37" y="147"/>
                    <a:pt x="37" y="147"/>
                  </a:cubicBezTo>
                  <a:cubicBezTo>
                    <a:pt x="37" y="147"/>
                    <a:pt x="37" y="147"/>
                    <a:pt x="37" y="147"/>
                  </a:cubicBezTo>
                  <a:cubicBezTo>
                    <a:pt x="40" y="144"/>
                    <a:pt x="42" y="142"/>
                    <a:pt x="46" y="138"/>
                  </a:cubicBezTo>
                  <a:cubicBezTo>
                    <a:pt x="48" y="136"/>
                    <a:pt x="49" y="133"/>
                    <a:pt x="52" y="129"/>
                  </a:cubicBezTo>
                  <a:cubicBezTo>
                    <a:pt x="54" y="126"/>
                    <a:pt x="56" y="124"/>
                    <a:pt x="59" y="122"/>
                  </a:cubicBezTo>
                  <a:cubicBezTo>
                    <a:pt x="60" y="121"/>
                    <a:pt x="64" y="116"/>
                    <a:pt x="64" y="114"/>
                  </a:cubicBezTo>
                  <a:cubicBezTo>
                    <a:pt x="64" y="114"/>
                    <a:pt x="64" y="114"/>
                    <a:pt x="64" y="114"/>
                  </a:cubicBezTo>
                  <a:moveTo>
                    <a:pt x="5" y="108"/>
                  </a:moveTo>
                  <a:cubicBezTo>
                    <a:pt x="4" y="108"/>
                    <a:pt x="3" y="108"/>
                    <a:pt x="2" y="109"/>
                  </a:cubicBezTo>
                  <a:cubicBezTo>
                    <a:pt x="2" y="109"/>
                    <a:pt x="2" y="109"/>
                    <a:pt x="2" y="109"/>
                  </a:cubicBezTo>
                  <a:cubicBezTo>
                    <a:pt x="2" y="109"/>
                    <a:pt x="2" y="109"/>
                    <a:pt x="2" y="109"/>
                  </a:cubicBezTo>
                  <a:cubicBezTo>
                    <a:pt x="3" y="108"/>
                    <a:pt x="4" y="108"/>
                    <a:pt x="5" y="108"/>
                  </a:cubicBezTo>
                  <a:cubicBezTo>
                    <a:pt x="7" y="108"/>
                    <a:pt x="9" y="109"/>
                    <a:pt x="11" y="111"/>
                  </a:cubicBezTo>
                  <a:cubicBezTo>
                    <a:pt x="13" y="113"/>
                    <a:pt x="16" y="117"/>
                    <a:pt x="17" y="120"/>
                  </a:cubicBezTo>
                  <a:cubicBezTo>
                    <a:pt x="18" y="123"/>
                    <a:pt x="18" y="124"/>
                    <a:pt x="18" y="127"/>
                  </a:cubicBezTo>
                  <a:cubicBezTo>
                    <a:pt x="18" y="124"/>
                    <a:pt x="18" y="123"/>
                    <a:pt x="17" y="120"/>
                  </a:cubicBezTo>
                  <a:cubicBezTo>
                    <a:pt x="16" y="117"/>
                    <a:pt x="13" y="113"/>
                    <a:pt x="11" y="111"/>
                  </a:cubicBezTo>
                  <a:cubicBezTo>
                    <a:pt x="9" y="109"/>
                    <a:pt x="7" y="108"/>
                    <a:pt x="5" y="108"/>
                  </a:cubicBezTo>
                  <a:moveTo>
                    <a:pt x="80" y="55"/>
                  </a:moveTo>
                  <a:cubicBezTo>
                    <a:pt x="80" y="58"/>
                    <a:pt x="79" y="61"/>
                    <a:pt x="78" y="64"/>
                  </a:cubicBezTo>
                  <a:cubicBezTo>
                    <a:pt x="76" y="70"/>
                    <a:pt x="72" y="74"/>
                    <a:pt x="71" y="79"/>
                  </a:cubicBezTo>
                  <a:cubicBezTo>
                    <a:pt x="70" y="84"/>
                    <a:pt x="68" y="88"/>
                    <a:pt x="66" y="92"/>
                  </a:cubicBezTo>
                  <a:cubicBezTo>
                    <a:pt x="65" y="95"/>
                    <a:pt x="66" y="102"/>
                    <a:pt x="65" y="105"/>
                  </a:cubicBezTo>
                  <a:cubicBezTo>
                    <a:pt x="65" y="107"/>
                    <a:pt x="65" y="109"/>
                    <a:pt x="65" y="111"/>
                  </a:cubicBezTo>
                  <a:cubicBezTo>
                    <a:pt x="65" y="111"/>
                    <a:pt x="65" y="112"/>
                    <a:pt x="65" y="113"/>
                  </a:cubicBezTo>
                  <a:cubicBezTo>
                    <a:pt x="65" y="112"/>
                    <a:pt x="65" y="111"/>
                    <a:pt x="65" y="111"/>
                  </a:cubicBezTo>
                  <a:cubicBezTo>
                    <a:pt x="65" y="109"/>
                    <a:pt x="65" y="107"/>
                    <a:pt x="65" y="105"/>
                  </a:cubicBezTo>
                  <a:cubicBezTo>
                    <a:pt x="66" y="102"/>
                    <a:pt x="65" y="95"/>
                    <a:pt x="66" y="92"/>
                  </a:cubicBezTo>
                  <a:cubicBezTo>
                    <a:pt x="68" y="88"/>
                    <a:pt x="70" y="84"/>
                    <a:pt x="71" y="79"/>
                  </a:cubicBezTo>
                  <a:cubicBezTo>
                    <a:pt x="72" y="74"/>
                    <a:pt x="76" y="70"/>
                    <a:pt x="78" y="64"/>
                  </a:cubicBezTo>
                  <a:cubicBezTo>
                    <a:pt x="79" y="61"/>
                    <a:pt x="80" y="58"/>
                    <a:pt x="80" y="55"/>
                  </a:cubicBezTo>
                  <a:moveTo>
                    <a:pt x="76" y="38"/>
                  </a:moveTo>
                  <a:cubicBezTo>
                    <a:pt x="76" y="41"/>
                    <a:pt x="77" y="44"/>
                    <a:pt x="78" y="47"/>
                  </a:cubicBezTo>
                  <a:cubicBezTo>
                    <a:pt x="77" y="44"/>
                    <a:pt x="76" y="41"/>
                    <a:pt x="76" y="38"/>
                  </a:cubicBezTo>
                  <a:moveTo>
                    <a:pt x="89" y="11"/>
                  </a:moveTo>
                  <a:cubicBezTo>
                    <a:pt x="89" y="11"/>
                    <a:pt x="89" y="11"/>
                    <a:pt x="89" y="11"/>
                  </a:cubicBezTo>
                  <a:cubicBezTo>
                    <a:pt x="88" y="15"/>
                    <a:pt x="84" y="19"/>
                    <a:pt x="82" y="22"/>
                  </a:cubicBezTo>
                  <a:cubicBezTo>
                    <a:pt x="81" y="24"/>
                    <a:pt x="78" y="29"/>
                    <a:pt x="77" y="31"/>
                  </a:cubicBezTo>
                  <a:cubicBezTo>
                    <a:pt x="77" y="31"/>
                    <a:pt x="77" y="31"/>
                    <a:pt x="77" y="31"/>
                  </a:cubicBezTo>
                  <a:cubicBezTo>
                    <a:pt x="77" y="31"/>
                    <a:pt x="77" y="31"/>
                    <a:pt x="77" y="31"/>
                  </a:cubicBezTo>
                  <a:cubicBezTo>
                    <a:pt x="78" y="29"/>
                    <a:pt x="81" y="24"/>
                    <a:pt x="82" y="22"/>
                  </a:cubicBezTo>
                  <a:cubicBezTo>
                    <a:pt x="84" y="19"/>
                    <a:pt x="88" y="15"/>
                    <a:pt x="89" y="11"/>
                  </a:cubicBezTo>
                  <a:cubicBezTo>
                    <a:pt x="89" y="11"/>
                    <a:pt x="89" y="11"/>
                    <a:pt x="89" y="11"/>
                  </a:cubicBezTo>
                  <a:moveTo>
                    <a:pt x="92" y="0"/>
                  </a:moveTo>
                  <a:cubicBezTo>
                    <a:pt x="92" y="0"/>
                    <a:pt x="92" y="0"/>
                    <a:pt x="92" y="0"/>
                  </a:cubicBezTo>
                  <a:cubicBezTo>
                    <a:pt x="92" y="0"/>
                    <a:pt x="92" y="0"/>
                    <a:pt x="92" y="0"/>
                  </a:cubicBezTo>
                  <a:cubicBezTo>
                    <a:pt x="92" y="0"/>
                    <a:pt x="92" y="0"/>
                    <a:pt x="92"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14" name="Freeform 332"/>
            <p:cNvSpPr>
              <a:spLocks noEditPoints="1"/>
            </p:cNvSpPr>
            <p:nvPr/>
          </p:nvSpPr>
          <p:spPr bwMode="auto">
            <a:xfrm>
              <a:off x="4966688" y="2662589"/>
              <a:ext cx="741499" cy="721673"/>
            </a:xfrm>
            <a:custGeom>
              <a:avLst/>
              <a:gdLst>
                <a:gd name="T0" fmla="*/ 241 w 578"/>
                <a:gd name="T1" fmla="*/ 10 h 543"/>
                <a:gd name="T2" fmla="*/ 229 w 578"/>
                <a:gd name="T3" fmla="*/ 39 h 543"/>
                <a:gd name="T4" fmla="*/ 212 w 578"/>
                <a:gd name="T5" fmla="*/ 66 h 543"/>
                <a:gd name="T6" fmla="*/ 181 w 578"/>
                <a:gd name="T7" fmla="*/ 40 h 543"/>
                <a:gd name="T8" fmla="*/ 153 w 578"/>
                <a:gd name="T9" fmla="*/ 30 h 543"/>
                <a:gd name="T10" fmla="*/ 138 w 578"/>
                <a:gd name="T11" fmla="*/ 33 h 543"/>
                <a:gd name="T12" fmla="*/ 91 w 578"/>
                <a:gd name="T13" fmla="*/ 38 h 543"/>
                <a:gd name="T14" fmla="*/ 47 w 578"/>
                <a:gd name="T15" fmla="*/ 49 h 543"/>
                <a:gd name="T16" fmla="*/ 7 w 578"/>
                <a:gd name="T17" fmla="*/ 65 h 543"/>
                <a:gd name="T18" fmla="*/ 8 w 578"/>
                <a:gd name="T19" fmla="*/ 86 h 543"/>
                <a:gd name="T20" fmla="*/ 0 w 578"/>
                <a:gd name="T21" fmla="*/ 124 h 543"/>
                <a:gd name="T22" fmla="*/ 34 w 578"/>
                <a:gd name="T23" fmla="*/ 163 h 543"/>
                <a:gd name="T24" fmla="*/ 40 w 578"/>
                <a:gd name="T25" fmla="*/ 206 h 543"/>
                <a:gd name="T26" fmla="*/ 53 w 578"/>
                <a:gd name="T27" fmla="*/ 253 h 543"/>
                <a:gd name="T28" fmla="*/ 89 w 578"/>
                <a:gd name="T29" fmla="*/ 297 h 543"/>
                <a:gd name="T30" fmla="*/ 113 w 578"/>
                <a:gd name="T31" fmla="*/ 330 h 543"/>
                <a:gd name="T32" fmla="*/ 118 w 578"/>
                <a:gd name="T33" fmla="*/ 378 h 543"/>
                <a:gd name="T34" fmla="*/ 118 w 578"/>
                <a:gd name="T35" fmla="*/ 402 h 543"/>
                <a:gd name="T36" fmla="*/ 173 w 578"/>
                <a:gd name="T37" fmla="*/ 416 h 543"/>
                <a:gd name="T38" fmla="*/ 191 w 578"/>
                <a:gd name="T39" fmla="*/ 449 h 543"/>
                <a:gd name="T40" fmla="*/ 159 w 578"/>
                <a:gd name="T41" fmla="*/ 472 h 543"/>
                <a:gd name="T42" fmla="*/ 182 w 578"/>
                <a:gd name="T43" fmla="*/ 523 h 543"/>
                <a:gd name="T44" fmla="*/ 209 w 578"/>
                <a:gd name="T45" fmla="*/ 507 h 543"/>
                <a:gd name="T46" fmla="*/ 218 w 578"/>
                <a:gd name="T47" fmla="*/ 504 h 543"/>
                <a:gd name="T48" fmla="*/ 257 w 578"/>
                <a:gd name="T49" fmla="*/ 543 h 543"/>
                <a:gd name="T50" fmla="*/ 334 w 578"/>
                <a:gd name="T51" fmla="*/ 540 h 543"/>
                <a:gd name="T52" fmla="*/ 359 w 578"/>
                <a:gd name="T53" fmla="*/ 522 h 543"/>
                <a:gd name="T54" fmla="*/ 409 w 578"/>
                <a:gd name="T55" fmla="*/ 543 h 543"/>
                <a:gd name="T56" fmla="*/ 427 w 578"/>
                <a:gd name="T57" fmla="*/ 519 h 543"/>
                <a:gd name="T58" fmla="*/ 462 w 578"/>
                <a:gd name="T59" fmla="*/ 494 h 543"/>
                <a:gd name="T60" fmla="*/ 516 w 578"/>
                <a:gd name="T61" fmla="*/ 488 h 543"/>
                <a:gd name="T62" fmla="*/ 530 w 578"/>
                <a:gd name="T63" fmla="*/ 489 h 543"/>
                <a:gd name="T64" fmla="*/ 568 w 578"/>
                <a:gd name="T65" fmla="*/ 453 h 543"/>
                <a:gd name="T66" fmla="*/ 577 w 578"/>
                <a:gd name="T67" fmla="*/ 454 h 543"/>
                <a:gd name="T68" fmla="*/ 573 w 578"/>
                <a:gd name="T69" fmla="*/ 439 h 543"/>
                <a:gd name="T70" fmla="*/ 541 w 578"/>
                <a:gd name="T71" fmla="*/ 402 h 543"/>
                <a:gd name="T72" fmla="*/ 563 w 578"/>
                <a:gd name="T73" fmla="*/ 382 h 543"/>
                <a:gd name="T74" fmla="*/ 547 w 578"/>
                <a:gd name="T75" fmla="*/ 350 h 543"/>
                <a:gd name="T76" fmla="*/ 504 w 578"/>
                <a:gd name="T77" fmla="*/ 321 h 543"/>
                <a:gd name="T78" fmla="*/ 492 w 578"/>
                <a:gd name="T79" fmla="*/ 294 h 543"/>
                <a:gd name="T80" fmla="*/ 486 w 578"/>
                <a:gd name="T81" fmla="*/ 260 h 543"/>
                <a:gd name="T82" fmla="*/ 450 w 578"/>
                <a:gd name="T83" fmla="*/ 261 h 543"/>
                <a:gd name="T84" fmla="*/ 423 w 578"/>
                <a:gd name="T85" fmla="*/ 243 h 543"/>
                <a:gd name="T86" fmla="*/ 410 w 578"/>
                <a:gd name="T87" fmla="*/ 240 h 543"/>
                <a:gd name="T88" fmla="*/ 392 w 578"/>
                <a:gd name="T89" fmla="*/ 221 h 543"/>
                <a:gd name="T90" fmla="*/ 388 w 578"/>
                <a:gd name="T91" fmla="*/ 165 h 543"/>
                <a:gd name="T92" fmla="*/ 349 w 578"/>
                <a:gd name="T93" fmla="*/ 124 h 543"/>
                <a:gd name="T94" fmla="*/ 347 w 578"/>
                <a:gd name="T95" fmla="*/ 101 h 543"/>
                <a:gd name="T96" fmla="*/ 341 w 578"/>
                <a:gd name="T97" fmla="*/ 50 h 543"/>
                <a:gd name="T98" fmla="*/ 317 w 578"/>
                <a:gd name="T99" fmla="*/ 28 h 543"/>
                <a:gd name="T100" fmla="*/ 312 w 578"/>
                <a:gd name="T101" fmla="*/ 26 h 543"/>
                <a:gd name="T102" fmla="*/ 282 w 578"/>
                <a:gd name="T103" fmla="*/ 1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8" h="543">
                  <a:moveTo>
                    <a:pt x="317" y="28"/>
                  </a:moveTo>
                  <a:cubicBezTo>
                    <a:pt x="317" y="28"/>
                    <a:pt x="317" y="28"/>
                    <a:pt x="317" y="28"/>
                  </a:cubicBezTo>
                  <a:moveTo>
                    <a:pt x="254" y="0"/>
                  </a:moveTo>
                  <a:cubicBezTo>
                    <a:pt x="250" y="0"/>
                    <a:pt x="248" y="1"/>
                    <a:pt x="246" y="3"/>
                  </a:cubicBezTo>
                  <a:cubicBezTo>
                    <a:pt x="245" y="6"/>
                    <a:pt x="244" y="8"/>
                    <a:pt x="241" y="10"/>
                  </a:cubicBezTo>
                  <a:cubicBezTo>
                    <a:pt x="241" y="10"/>
                    <a:pt x="240" y="11"/>
                    <a:pt x="239" y="12"/>
                  </a:cubicBezTo>
                  <a:cubicBezTo>
                    <a:pt x="239" y="13"/>
                    <a:pt x="239" y="13"/>
                    <a:pt x="238" y="14"/>
                  </a:cubicBezTo>
                  <a:cubicBezTo>
                    <a:pt x="236" y="19"/>
                    <a:pt x="233" y="19"/>
                    <a:pt x="233" y="25"/>
                  </a:cubicBezTo>
                  <a:cubicBezTo>
                    <a:pt x="233" y="29"/>
                    <a:pt x="233" y="33"/>
                    <a:pt x="232" y="37"/>
                  </a:cubicBezTo>
                  <a:cubicBezTo>
                    <a:pt x="231" y="39"/>
                    <a:pt x="230" y="39"/>
                    <a:pt x="229" y="39"/>
                  </a:cubicBezTo>
                  <a:cubicBezTo>
                    <a:pt x="229" y="40"/>
                    <a:pt x="229" y="40"/>
                    <a:pt x="228" y="40"/>
                  </a:cubicBezTo>
                  <a:cubicBezTo>
                    <a:pt x="227" y="43"/>
                    <a:pt x="226" y="47"/>
                    <a:pt x="224" y="49"/>
                  </a:cubicBezTo>
                  <a:cubicBezTo>
                    <a:pt x="223" y="54"/>
                    <a:pt x="221" y="58"/>
                    <a:pt x="218" y="61"/>
                  </a:cubicBezTo>
                  <a:cubicBezTo>
                    <a:pt x="217" y="62"/>
                    <a:pt x="215" y="66"/>
                    <a:pt x="213" y="66"/>
                  </a:cubicBezTo>
                  <a:cubicBezTo>
                    <a:pt x="212" y="66"/>
                    <a:pt x="212" y="66"/>
                    <a:pt x="212" y="66"/>
                  </a:cubicBezTo>
                  <a:cubicBezTo>
                    <a:pt x="211" y="66"/>
                    <a:pt x="211" y="66"/>
                    <a:pt x="211" y="66"/>
                  </a:cubicBezTo>
                  <a:cubicBezTo>
                    <a:pt x="207" y="66"/>
                    <a:pt x="205" y="61"/>
                    <a:pt x="202" y="59"/>
                  </a:cubicBezTo>
                  <a:cubicBezTo>
                    <a:pt x="198" y="57"/>
                    <a:pt x="195" y="55"/>
                    <a:pt x="192" y="52"/>
                  </a:cubicBezTo>
                  <a:cubicBezTo>
                    <a:pt x="190" y="52"/>
                    <a:pt x="189" y="50"/>
                    <a:pt x="187" y="49"/>
                  </a:cubicBezTo>
                  <a:cubicBezTo>
                    <a:pt x="185" y="45"/>
                    <a:pt x="184" y="43"/>
                    <a:pt x="181" y="40"/>
                  </a:cubicBezTo>
                  <a:cubicBezTo>
                    <a:pt x="180" y="39"/>
                    <a:pt x="178" y="37"/>
                    <a:pt x="176" y="36"/>
                  </a:cubicBezTo>
                  <a:cubicBezTo>
                    <a:pt x="174" y="35"/>
                    <a:pt x="171" y="34"/>
                    <a:pt x="168" y="32"/>
                  </a:cubicBezTo>
                  <a:cubicBezTo>
                    <a:pt x="165" y="30"/>
                    <a:pt x="159" y="31"/>
                    <a:pt x="156" y="30"/>
                  </a:cubicBezTo>
                  <a:cubicBezTo>
                    <a:pt x="155" y="30"/>
                    <a:pt x="154" y="30"/>
                    <a:pt x="154" y="30"/>
                  </a:cubicBezTo>
                  <a:cubicBezTo>
                    <a:pt x="153" y="30"/>
                    <a:pt x="153" y="30"/>
                    <a:pt x="153" y="30"/>
                  </a:cubicBezTo>
                  <a:cubicBezTo>
                    <a:pt x="151" y="31"/>
                    <a:pt x="150" y="31"/>
                    <a:pt x="149" y="31"/>
                  </a:cubicBezTo>
                  <a:cubicBezTo>
                    <a:pt x="147" y="32"/>
                    <a:pt x="146" y="32"/>
                    <a:pt x="144" y="32"/>
                  </a:cubicBezTo>
                  <a:cubicBezTo>
                    <a:pt x="144" y="32"/>
                    <a:pt x="144" y="32"/>
                    <a:pt x="144" y="32"/>
                  </a:cubicBezTo>
                  <a:cubicBezTo>
                    <a:pt x="143" y="33"/>
                    <a:pt x="142" y="33"/>
                    <a:pt x="141" y="33"/>
                  </a:cubicBezTo>
                  <a:cubicBezTo>
                    <a:pt x="140" y="33"/>
                    <a:pt x="139" y="33"/>
                    <a:pt x="138" y="33"/>
                  </a:cubicBezTo>
                  <a:cubicBezTo>
                    <a:pt x="136" y="34"/>
                    <a:pt x="133" y="34"/>
                    <a:pt x="131" y="34"/>
                  </a:cubicBezTo>
                  <a:cubicBezTo>
                    <a:pt x="125" y="34"/>
                    <a:pt x="119" y="36"/>
                    <a:pt x="113" y="36"/>
                  </a:cubicBezTo>
                  <a:cubicBezTo>
                    <a:pt x="111" y="36"/>
                    <a:pt x="110" y="36"/>
                    <a:pt x="109" y="36"/>
                  </a:cubicBezTo>
                  <a:cubicBezTo>
                    <a:pt x="108" y="36"/>
                    <a:pt x="107" y="36"/>
                    <a:pt x="106" y="36"/>
                  </a:cubicBezTo>
                  <a:cubicBezTo>
                    <a:pt x="101" y="37"/>
                    <a:pt x="96" y="38"/>
                    <a:pt x="91" y="38"/>
                  </a:cubicBezTo>
                  <a:cubicBezTo>
                    <a:pt x="90" y="39"/>
                    <a:pt x="89" y="39"/>
                    <a:pt x="87" y="39"/>
                  </a:cubicBezTo>
                  <a:cubicBezTo>
                    <a:pt x="85" y="40"/>
                    <a:pt x="82" y="40"/>
                    <a:pt x="79" y="41"/>
                  </a:cubicBezTo>
                  <a:cubicBezTo>
                    <a:pt x="75" y="42"/>
                    <a:pt x="71" y="43"/>
                    <a:pt x="67" y="43"/>
                  </a:cubicBezTo>
                  <a:cubicBezTo>
                    <a:pt x="66" y="43"/>
                    <a:pt x="56" y="47"/>
                    <a:pt x="54" y="48"/>
                  </a:cubicBezTo>
                  <a:cubicBezTo>
                    <a:pt x="52" y="49"/>
                    <a:pt x="49" y="49"/>
                    <a:pt x="47" y="49"/>
                  </a:cubicBezTo>
                  <a:cubicBezTo>
                    <a:pt x="46" y="49"/>
                    <a:pt x="46" y="50"/>
                    <a:pt x="45" y="50"/>
                  </a:cubicBezTo>
                  <a:cubicBezTo>
                    <a:pt x="44" y="50"/>
                    <a:pt x="43" y="49"/>
                    <a:pt x="42" y="49"/>
                  </a:cubicBezTo>
                  <a:cubicBezTo>
                    <a:pt x="41" y="49"/>
                    <a:pt x="40" y="50"/>
                    <a:pt x="38" y="50"/>
                  </a:cubicBezTo>
                  <a:cubicBezTo>
                    <a:pt x="35" y="53"/>
                    <a:pt x="23" y="56"/>
                    <a:pt x="18" y="56"/>
                  </a:cubicBezTo>
                  <a:cubicBezTo>
                    <a:pt x="15" y="56"/>
                    <a:pt x="9" y="63"/>
                    <a:pt x="7" y="65"/>
                  </a:cubicBezTo>
                  <a:cubicBezTo>
                    <a:pt x="5" y="67"/>
                    <a:pt x="4" y="68"/>
                    <a:pt x="2" y="70"/>
                  </a:cubicBezTo>
                  <a:cubicBezTo>
                    <a:pt x="2" y="71"/>
                    <a:pt x="2" y="72"/>
                    <a:pt x="2" y="73"/>
                  </a:cubicBezTo>
                  <a:cubicBezTo>
                    <a:pt x="3" y="72"/>
                    <a:pt x="5" y="69"/>
                    <a:pt x="5" y="69"/>
                  </a:cubicBezTo>
                  <a:cubicBezTo>
                    <a:pt x="5" y="69"/>
                    <a:pt x="6" y="70"/>
                    <a:pt x="6" y="73"/>
                  </a:cubicBezTo>
                  <a:cubicBezTo>
                    <a:pt x="6" y="77"/>
                    <a:pt x="7" y="82"/>
                    <a:pt x="8" y="86"/>
                  </a:cubicBezTo>
                  <a:cubicBezTo>
                    <a:pt x="10" y="92"/>
                    <a:pt x="6" y="95"/>
                    <a:pt x="4" y="99"/>
                  </a:cubicBezTo>
                  <a:cubicBezTo>
                    <a:pt x="4" y="99"/>
                    <a:pt x="4" y="99"/>
                    <a:pt x="4" y="99"/>
                  </a:cubicBezTo>
                  <a:cubicBezTo>
                    <a:pt x="2" y="103"/>
                    <a:pt x="1" y="107"/>
                    <a:pt x="0" y="111"/>
                  </a:cubicBezTo>
                  <a:cubicBezTo>
                    <a:pt x="0" y="113"/>
                    <a:pt x="0" y="116"/>
                    <a:pt x="0" y="118"/>
                  </a:cubicBezTo>
                  <a:cubicBezTo>
                    <a:pt x="0" y="120"/>
                    <a:pt x="0" y="122"/>
                    <a:pt x="0" y="124"/>
                  </a:cubicBezTo>
                  <a:cubicBezTo>
                    <a:pt x="2" y="129"/>
                    <a:pt x="4" y="134"/>
                    <a:pt x="8" y="137"/>
                  </a:cubicBezTo>
                  <a:cubicBezTo>
                    <a:pt x="8" y="138"/>
                    <a:pt x="9" y="139"/>
                    <a:pt x="9" y="140"/>
                  </a:cubicBezTo>
                  <a:cubicBezTo>
                    <a:pt x="13" y="144"/>
                    <a:pt x="18" y="148"/>
                    <a:pt x="22" y="151"/>
                  </a:cubicBezTo>
                  <a:cubicBezTo>
                    <a:pt x="23" y="152"/>
                    <a:pt x="24" y="152"/>
                    <a:pt x="24" y="153"/>
                  </a:cubicBezTo>
                  <a:cubicBezTo>
                    <a:pt x="28" y="156"/>
                    <a:pt x="31" y="159"/>
                    <a:pt x="34" y="163"/>
                  </a:cubicBezTo>
                  <a:cubicBezTo>
                    <a:pt x="37" y="167"/>
                    <a:pt x="42" y="170"/>
                    <a:pt x="43" y="175"/>
                  </a:cubicBezTo>
                  <a:cubicBezTo>
                    <a:pt x="44" y="179"/>
                    <a:pt x="43" y="185"/>
                    <a:pt x="43" y="189"/>
                  </a:cubicBezTo>
                  <a:cubicBezTo>
                    <a:pt x="43" y="195"/>
                    <a:pt x="42" y="199"/>
                    <a:pt x="40" y="204"/>
                  </a:cubicBezTo>
                  <a:cubicBezTo>
                    <a:pt x="40" y="204"/>
                    <a:pt x="40" y="204"/>
                    <a:pt x="40" y="204"/>
                  </a:cubicBezTo>
                  <a:cubicBezTo>
                    <a:pt x="40" y="205"/>
                    <a:pt x="40" y="206"/>
                    <a:pt x="40" y="206"/>
                  </a:cubicBezTo>
                  <a:cubicBezTo>
                    <a:pt x="40" y="206"/>
                    <a:pt x="40" y="206"/>
                    <a:pt x="40" y="206"/>
                  </a:cubicBezTo>
                  <a:cubicBezTo>
                    <a:pt x="38" y="212"/>
                    <a:pt x="37" y="215"/>
                    <a:pt x="37" y="220"/>
                  </a:cubicBezTo>
                  <a:cubicBezTo>
                    <a:pt x="37" y="220"/>
                    <a:pt x="37" y="221"/>
                    <a:pt x="37" y="221"/>
                  </a:cubicBezTo>
                  <a:cubicBezTo>
                    <a:pt x="37" y="227"/>
                    <a:pt x="39" y="231"/>
                    <a:pt x="42" y="237"/>
                  </a:cubicBezTo>
                  <a:cubicBezTo>
                    <a:pt x="44" y="242"/>
                    <a:pt x="49" y="248"/>
                    <a:pt x="53" y="253"/>
                  </a:cubicBezTo>
                  <a:cubicBezTo>
                    <a:pt x="57" y="258"/>
                    <a:pt x="61" y="264"/>
                    <a:pt x="64" y="270"/>
                  </a:cubicBezTo>
                  <a:cubicBezTo>
                    <a:pt x="67" y="275"/>
                    <a:pt x="73" y="280"/>
                    <a:pt x="78" y="284"/>
                  </a:cubicBezTo>
                  <a:cubicBezTo>
                    <a:pt x="79" y="284"/>
                    <a:pt x="80" y="285"/>
                    <a:pt x="80" y="286"/>
                  </a:cubicBezTo>
                  <a:cubicBezTo>
                    <a:pt x="85" y="289"/>
                    <a:pt x="89" y="291"/>
                    <a:pt x="89" y="297"/>
                  </a:cubicBezTo>
                  <a:cubicBezTo>
                    <a:pt x="89" y="297"/>
                    <a:pt x="89" y="297"/>
                    <a:pt x="89" y="297"/>
                  </a:cubicBezTo>
                  <a:cubicBezTo>
                    <a:pt x="89" y="297"/>
                    <a:pt x="89" y="297"/>
                    <a:pt x="89" y="297"/>
                  </a:cubicBezTo>
                  <a:cubicBezTo>
                    <a:pt x="89" y="298"/>
                    <a:pt x="89" y="299"/>
                    <a:pt x="89" y="301"/>
                  </a:cubicBezTo>
                  <a:cubicBezTo>
                    <a:pt x="89" y="303"/>
                    <a:pt x="89" y="306"/>
                    <a:pt x="89" y="308"/>
                  </a:cubicBezTo>
                  <a:cubicBezTo>
                    <a:pt x="91" y="314"/>
                    <a:pt x="97" y="319"/>
                    <a:pt x="101" y="323"/>
                  </a:cubicBezTo>
                  <a:cubicBezTo>
                    <a:pt x="104" y="326"/>
                    <a:pt x="109" y="328"/>
                    <a:pt x="113" y="330"/>
                  </a:cubicBezTo>
                  <a:cubicBezTo>
                    <a:pt x="118" y="332"/>
                    <a:pt x="117" y="339"/>
                    <a:pt x="117" y="343"/>
                  </a:cubicBezTo>
                  <a:cubicBezTo>
                    <a:pt x="117" y="344"/>
                    <a:pt x="117" y="344"/>
                    <a:pt x="117" y="345"/>
                  </a:cubicBezTo>
                  <a:cubicBezTo>
                    <a:pt x="117" y="350"/>
                    <a:pt x="117" y="355"/>
                    <a:pt x="117" y="360"/>
                  </a:cubicBezTo>
                  <a:cubicBezTo>
                    <a:pt x="117" y="365"/>
                    <a:pt x="118" y="369"/>
                    <a:pt x="118" y="373"/>
                  </a:cubicBezTo>
                  <a:cubicBezTo>
                    <a:pt x="118" y="375"/>
                    <a:pt x="118" y="376"/>
                    <a:pt x="118" y="378"/>
                  </a:cubicBezTo>
                  <a:cubicBezTo>
                    <a:pt x="118" y="378"/>
                    <a:pt x="118" y="378"/>
                    <a:pt x="118" y="378"/>
                  </a:cubicBezTo>
                  <a:cubicBezTo>
                    <a:pt x="118" y="378"/>
                    <a:pt x="118" y="378"/>
                    <a:pt x="118" y="378"/>
                  </a:cubicBezTo>
                  <a:cubicBezTo>
                    <a:pt x="118" y="382"/>
                    <a:pt x="118" y="387"/>
                    <a:pt x="118" y="391"/>
                  </a:cubicBezTo>
                  <a:cubicBezTo>
                    <a:pt x="118" y="392"/>
                    <a:pt x="118" y="393"/>
                    <a:pt x="118" y="394"/>
                  </a:cubicBezTo>
                  <a:cubicBezTo>
                    <a:pt x="118" y="397"/>
                    <a:pt x="118" y="399"/>
                    <a:pt x="118" y="402"/>
                  </a:cubicBezTo>
                  <a:cubicBezTo>
                    <a:pt x="119" y="404"/>
                    <a:pt x="126" y="403"/>
                    <a:pt x="128" y="404"/>
                  </a:cubicBezTo>
                  <a:cubicBezTo>
                    <a:pt x="132" y="405"/>
                    <a:pt x="133" y="408"/>
                    <a:pt x="137" y="409"/>
                  </a:cubicBezTo>
                  <a:cubicBezTo>
                    <a:pt x="141" y="410"/>
                    <a:pt x="144" y="412"/>
                    <a:pt x="149" y="412"/>
                  </a:cubicBezTo>
                  <a:cubicBezTo>
                    <a:pt x="155" y="412"/>
                    <a:pt x="159" y="411"/>
                    <a:pt x="164" y="411"/>
                  </a:cubicBezTo>
                  <a:cubicBezTo>
                    <a:pt x="168" y="411"/>
                    <a:pt x="170" y="415"/>
                    <a:pt x="173" y="416"/>
                  </a:cubicBezTo>
                  <a:cubicBezTo>
                    <a:pt x="177" y="418"/>
                    <a:pt x="182" y="423"/>
                    <a:pt x="183" y="427"/>
                  </a:cubicBezTo>
                  <a:cubicBezTo>
                    <a:pt x="186" y="431"/>
                    <a:pt x="189" y="434"/>
                    <a:pt x="191" y="438"/>
                  </a:cubicBezTo>
                  <a:cubicBezTo>
                    <a:pt x="191" y="439"/>
                    <a:pt x="191" y="440"/>
                    <a:pt x="191" y="441"/>
                  </a:cubicBezTo>
                  <a:cubicBezTo>
                    <a:pt x="191" y="444"/>
                    <a:pt x="191" y="446"/>
                    <a:pt x="191" y="449"/>
                  </a:cubicBezTo>
                  <a:cubicBezTo>
                    <a:pt x="191" y="449"/>
                    <a:pt x="191" y="449"/>
                    <a:pt x="191" y="449"/>
                  </a:cubicBezTo>
                  <a:cubicBezTo>
                    <a:pt x="191" y="454"/>
                    <a:pt x="190" y="455"/>
                    <a:pt x="187" y="457"/>
                  </a:cubicBezTo>
                  <a:cubicBezTo>
                    <a:pt x="187" y="457"/>
                    <a:pt x="187" y="457"/>
                    <a:pt x="187" y="457"/>
                  </a:cubicBezTo>
                  <a:cubicBezTo>
                    <a:pt x="183" y="459"/>
                    <a:pt x="179" y="459"/>
                    <a:pt x="176" y="461"/>
                  </a:cubicBezTo>
                  <a:cubicBezTo>
                    <a:pt x="172" y="463"/>
                    <a:pt x="171" y="466"/>
                    <a:pt x="167" y="467"/>
                  </a:cubicBezTo>
                  <a:cubicBezTo>
                    <a:pt x="164" y="468"/>
                    <a:pt x="161" y="471"/>
                    <a:pt x="159" y="472"/>
                  </a:cubicBezTo>
                  <a:cubicBezTo>
                    <a:pt x="156" y="475"/>
                    <a:pt x="155" y="479"/>
                    <a:pt x="153" y="482"/>
                  </a:cubicBezTo>
                  <a:cubicBezTo>
                    <a:pt x="153" y="483"/>
                    <a:pt x="152" y="485"/>
                    <a:pt x="152" y="487"/>
                  </a:cubicBezTo>
                  <a:cubicBezTo>
                    <a:pt x="152" y="490"/>
                    <a:pt x="153" y="493"/>
                    <a:pt x="154" y="495"/>
                  </a:cubicBezTo>
                  <a:cubicBezTo>
                    <a:pt x="157" y="500"/>
                    <a:pt x="163" y="505"/>
                    <a:pt x="167" y="509"/>
                  </a:cubicBezTo>
                  <a:cubicBezTo>
                    <a:pt x="173" y="513"/>
                    <a:pt x="177" y="519"/>
                    <a:pt x="182" y="523"/>
                  </a:cubicBezTo>
                  <a:cubicBezTo>
                    <a:pt x="185" y="526"/>
                    <a:pt x="188" y="529"/>
                    <a:pt x="190" y="529"/>
                  </a:cubicBezTo>
                  <a:cubicBezTo>
                    <a:pt x="191" y="529"/>
                    <a:pt x="191" y="529"/>
                    <a:pt x="192" y="529"/>
                  </a:cubicBezTo>
                  <a:cubicBezTo>
                    <a:pt x="195" y="528"/>
                    <a:pt x="196" y="519"/>
                    <a:pt x="198" y="517"/>
                  </a:cubicBezTo>
                  <a:cubicBezTo>
                    <a:pt x="198" y="517"/>
                    <a:pt x="198" y="517"/>
                    <a:pt x="198" y="517"/>
                  </a:cubicBezTo>
                  <a:cubicBezTo>
                    <a:pt x="202" y="514"/>
                    <a:pt x="206" y="510"/>
                    <a:pt x="209" y="507"/>
                  </a:cubicBezTo>
                  <a:cubicBezTo>
                    <a:pt x="209" y="507"/>
                    <a:pt x="209" y="507"/>
                    <a:pt x="209" y="507"/>
                  </a:cubicBezTo>
                  <a:cubicBezTo>
                    <a:pt x="209" y="507"/>
                    <a:pt x="210" y="507"/>
                    <a:pt x="210" y="507"/>
                  </a:cubicBezTo>
                  <a:cubicBezTo>
                    <a:pt x="212" y="506"/>
                    <a:pt x="216" y="504"/>
                    <a:pt x="218" y="504"/>
                  </a:cubicBezTo>
                  <a:cubicBezTo>
                    <a:pt x="218" y="504"/>
                    <a:pt x="218" y="504"/>
                    <a:pt x="218" y="504"/>
                  </a:cubicBezTo>
                  <a:cubicBezTo>
                    <a:pt x="218" y="504"/>
                    <a:pt x="218" y="504"/>
                    <a:pt x="218" y="504"/>
                  </a:cubicBezTo>
                  <a:cubicBezTo>
                    <a:pt x="223" y="504"/>
                    <a:pt x="227" y="505"/>
                    <a:pt x="231" y="507"/>
                  </a:cubicBezTo>
                  <a:cubicBezTo>
                    <a:pt x="237" y="510"/>
                    <a:pt x="243" y="517"/>
                    <a:pt x="246" y="520"/>
                  </a:cubicBezTo>
                  <a:cubicBezTo>
                    <a:pt x="249" y="524"/>
                    <a:pt x="251" y="528"/>
                    <a:pt x="252" y="533"/>
                  </a:cubicBezTo>
                  <a:cubicBezTo>
                    <a:pt x="254" y="538"/>
                    <a:pt x="254" y="538"/>
                    <a:pt x="254" y="538"/>
                  </a:cubicBezTo>
                  <a:cubicBezTo>
                    <a:pt x="255" y="540"/>
                    <a:pt x="256" y="541"/>
                    <a:pt x="257" y="543"/>
                  </a:cubicBezTo>
                  <a:cubicBezTo>
                    <a:pt x="257" y="541"/>
                    <a:pt x="257" y="540"/>
                    <a:pt x="259" y="540"/>
                  </a:cubicBezTo>
                  <a:cubicBezTo>
                    <a:pt x="267" y="540"/>
                    <a:pt x="274" y="540"/>
                    <a:pt x="282" y="540"/>
                  </a:cubicBezTo>
                  <a:cubicBezTo>
                    <a:pt x="289" y="540"/>
                    <a:pt x="295" y="540"/>
                    <a:pt x="301" y="540"/>
                  </a:cubicBezTo>
                  <a:cubicBezTo>
                    <a:pt x="309" y="540"/>
                    <a:pt x="316" y="540"/>
                    <a:pt x="323" y="540"/>
                  </a:cubicBezTo>
                  <a:cubicBezTo>
                    <a:pt x="327" y="540"/>
                    <a:pt x="331" y="540"/>
                    <a:pt x="334" y="540"/>
                  </a:cubicBezTo>
                  <a:cubicBezTo>
                    <a:pt x="335" y="540"/>
                    <a:pt x="336" y="540"/>
                    <a:pt x="337" y="540"/>
                  </a:cubicBezTo>
                  <a:cubicBezTo>
                    <a:pt x="340" y="537"/>
                    <a:pt x="342" y="533"/>
                    <a:pt x="343" y="531"/>
                  </a:cubicBezTo>
                  <a:cubicBezTo>
                    <a:pt x="344" y="530"/>
                    <a:pt x="346" y="528"/>
                    <a:pt x="348" y="527"/>
                  </a:cubicBezTo>
                  <a:cubicBezTo>
                    <a:pt x="351" y="524"/>
                    <a:pt x="354" y="522"/>
                    <a:pt x="357" y="522"/>
                  </a:cubicBezTo>
                  <a:cubicBezTo>
                    <a:pt x="357" y="522"/>
                    <a:pt x="358" y="522"/>
                    <a:pt x="359" y="522"/>
                  </a:cubicBezTo>
                  <a:cubicBezTo>
                    <a:pt x="361" y="521"/>
                    <a:pt x="364" y="521"/>
                    <a:pt x="368" y="521"/>
                  </a:cubicBezTo>
                  <a:cubicBezTo>
                    <a:pt x="368" y="521"/>
                    <a:pt x="369" y="521"/>
                    <a:pt x="370" y="521"/>
                  </a:cubicBezTo>
                  <a:cubicBezTo>
                    <a:pt x="374" y="521"/>
                    <a:pt x="383" y="527"/>
                    <a:pt x="389" y="528"/>
                  </a:cubicBezTo>
                  <a:cubicBezTo>
                    <a:pt x="393" y="529"/>
                    <a:pt x="397" y="533"/>
                    <a:pt x="400" y="536"/>
                  </a:cubicBezTo>
                  <a:cubicBezTo>
                    <a:pt x="404" y="540"/>
                    <a:pt x="406" y="542"/>
                    <a:pt x="409" y="543"/>
                  </a:cubicBezTo>
                  <a:cubicBezTo>
                    <a:pt x="410" y="543"/>
                    <a:pt x="410" y="543"/>
                    <a:pt x="411" y="542"/>
                  </a:cubicBezTo>
                  <a:cubicBezTo>
                    <a:pt x="417" y="539"/>
                    <a:pt x="418" y="537"/>
                    <a:pt x="421" y="531"/>
                  </a:cubicBezTo>
                  <a:cubicBezTo>
                    <a:pt x="423" y="526"/>
                    <a:pt x="425" y="525"/>
                    <a:pt x="427" y="525"/>
                  </a:cubicBezTo>
                  <a:cubicBezTo>
                    <a:pt x="427" y="524"/>
                    <a:pt x="427" y="523"/>
                    <a:pt x="426" y="523"/>
                  </a:cubicBezTo>
                  <a:cubicBezTo>
                    <a:pt x="426" y="521"/>
                    <a:pt x="426" y="520"/>
                    <a:pt x="427" y="519"/>
                  </a:cubicBezTo>
                  <a:cubicBezTo>
                    <a:pt x="428" y="515"/>
                    <a:pt x="436" y="509"/>
                    <a:pt x="439" y="507"/>
                  </a:cubicBezTo>
                  <a:cubicBezTo>
                    <a:pt x="442" y="504"/>
                    <a:pt x="444" y="502"/>
                    <a:pt x="446" y="501"/>
                  </a:cubicBezTo>
                  <a:cubicBezTo>
                    <a:pt x="447" y="499"/>
                    <a:pt x="448" y="497"/>
                    <a:pt x="455" y="496"/>
                  </a:cubicBezTo>
                  <a:cubicBezTo>
                    <a:pt x="456" y="495"/>
                    <a:pt x="459" y="495"/>
                    <a:pt x="462" y="494"/>
                  </a:cubicBezTo>
                  <a:cubicBezTo>
                    <a:pt x="462" y="494"/>
                    <a:pt x="462" y="494"/>
                    <a:pt x="462" y="494"/>
                  </a:cubicBezTo>
                  <a:cubicBezTo>
                    <a:pt x="462" y="494"/>
                    <a:pt x="462" y="494"/>
                    <a:pt x="462" y="494"/>
                  </a:cubicBezTo>
                  <a:cubicBezTo>
                    <a:pt x="467" y="492"/>
                    <a:pt x="472" y="491"/>
                    <a:pt x="475" y="489"/>
                  </a:cubicBezTo>
                  <a:cubicBezTo>
                    <a:pt x="478" y="488"/>
                    <a:pt x="482" y="488"/>
                    <a:pt x="485" y="487"/>
                  </a:cubicBezTo>
                  <a:cubicBezTo>
                    <a:pt x="491" y="486"/>
                    <a:pt x="495" y="486"/>
                    <a:pt x="499" y="486"/>
                  </a:cubicBezTo>
                  <a:cubicBezTo>
                    <a:pt x="505" y="486"/>
                    <a:pt x="510" y="487"/>
                    <a:pt x="516" y="488"/>
                  </a:cubicBezTo>
                  <a:cubicBezTo>
                    <a:pt x="517" y="488"/>
                    <a:pt x="518" y="488"/>
                    <a:pt x="519" y="488"/>
                  </a:cubicBezTo>
                  <a:cubicBezTo>
                    <a:pt x="522" y="488"/>
                    <a:pt x="524" y="488"/>
                    <a:pt x="526" y="489"/>
                  </a:cubicBezTo>
                  <a:cubicBezTo>
                    <a:pt x="527" y="489"/>
                    <a:pt x="527" y="489"/>
                    <a:pt x="528" y="489"/>
                  </a:cubicBezTo>
                  <a:cubicBezTo>
                    <a:pt x="528" y="489"/>
                    <a:pt x="529" y="489"/>
                    <a:pt x="529" y="489"/>
                  </a:cubicBezTo>
                  <a:cubicBezTo>
                    <a:pt x="529" y="489"/>
                    <a:pt x="530" y="489"/>
                    <a:pt x="530" y="489"/>
                  </a:cubicBezTo>
                  <a:cubicBezTo>
                    <a:pt x="533" y="489"/>
                    <a:pt x="535" y="488"/>
                    <a:pt x="537" y="486"/>
                  </a:cubicBezTo>
                  <a:cubicBezTo>
                    <a:pt x="541" y="480"/>
                    <a:pt x="541" y="479"/>
                    <a:pt x="543" y="473"/>
                  </a:cubicBezTo>
                  <a:cubicBezTo>
                    <a:pt x="547" y="467"/>
                    <a:pt x="546" y="463"/>
                    <a:pt x="555" y="459"/>
                  </a:cubicBezTo>
                  <a:cubicBezTo>
                    <a:pt x="557" y="458"/>
                    <a:pt x="559" y="457"/>
                    <a:pt x="561" y="456"/>
                  </a:cubicBezTo>
                  <a:cubicBezTo>
                    <a:pt x="564" y="454"/>
                    <a:pt x="566" y="453"/>
                    <a:pt x="568" y="453"/>
                  </a:cubicBezTo>
                  <a:cubicBezTo>
                    <a:pt x="569" y="453"/>
                    <a:pt x="570" y="454"/>
                    <a:pt x="571" y="454"/>
                  </a:cubicBezTo>
                  <a:cubicBezTo>
                    <a:pt x="572" y="454"/>
                    <a:pt x="572" y="454"/>
                    <a:pt x="573" y="454"/>
                  </a:cubicBezTo>
                  <a:cubicBezTo>
                    <a:pt x="574" y="454"/>
                    <a:pt x="575" y="454"/>
                    <a:pt x="575" y="454"/>
                  </a:cubicBezTo>
                  <a:cubicBezTo>
                    <a:pt x="576" y="454"/>
                    <a:pt x="577" y="454"/>
                    <a:pt x="577" y="454"/>
                  </a:cubicBezTo>
                  <a:cubicBezTo>
                    <a:pt x="577" y="454"/>
                    <a:pt x="577" y="454"/>
                    <a:pt x="577" y="454"/>
                  </a:cubicBezTo>
                  <a:cubicBezTo>
                    <a:pt x="578" y="454"/>
                    <a:pt x="578" y="452"/>
                    <a:pt x="578" y="451"/>
                  </a:cubicBezTo>
                  <a:cubicBezTo>
                    <a:pt x="578" y="451"/>
                    <a:pt x="578" y="451"/>
                    <a:pt x="578" y="451"/>
                  </a:cubicBezTo>
                  <a:cubicBezTo>
                    <a:pt x="576" y="448"/>
                    <a:pt x="573" y="443"/>
                    <a:pt x="573" y="440"/>
                  </a:cubicBezTo>
                  <a:cubicBezTo>
                    <a:pt x="573" y="440"/>
                    <a:pt x="573" y="440"/>
                    <a:pt x="573" y="439"/>
                  </a:cubicBezTo>
                  <a:cubicBezTo>
                    <a:pt x="573" y="439"/>
                    <a:pt x="573" y="439"/>
                    <a:pt x="573" y="439"/>
                  </a:cubicBezTo>
                  <a:cubicBezTo>
                    <a:pt x="571" y="435"/>
                    <a:pt x="565" y="430"/>
                    <a:pt x="564" y="428"/>
                  </a:cubicBezTo>
                  <a:cubicBezTo>
                    <a:pt x="564" y="427"/>
                    <a:pt x="563" y="426"/>
                    <a:pt x="563" y="426"/>
                  </a:cubicBezTo>
                  <a:cubicBezTo>
                    <a:pt x="560" y="422"/>
                    <a:pt x="557" y="420"/>
                    <a:pt x="553" y="416"/>
                  </a:cubicBezTo>
                  <a:cubicBezTo>
                    <a:pt x="552" y="415"/>
                    <a:pt x="551" y="414"/>
                    <a:pt x="550" y="414"/>
                  </a:cubicBezTo>
                  <a:cubicBezTo>
                    <a:pt x="546" y="412"/>
                    <a:pt x="541" y="407"/>
                    <a:pt x="541" y="402"/>
                  </a:cubicBezTo>
                  <a:cubicBezTo>
                    <a:pt x="541" y="402"/>
                    <a:pt x="541" y="402"/>
                    <a:pt x="542" y="401"/>
                  </a:cubicBezTo>
                  <a:cubicBezTo>
                    <a:pt x="539" y="397"/>
                    <a:pt x="545" y="395"/>
                    <a:pt x="550" y="394"/>
                  </a:cubicBezTo>
                  <a:cubicBezTo>
                    <a:pt x="553" y="392"/>
                    <a:pt x="556" y="390"/>
                    <a:pt x="557" y="389"/>
                  </a:cubicBezTo>
                  <a:cubicBezTo>
                    <a:pt x="558" y="389"/>
                    <a:pt x="559" y="388"/>
                    <a:pt x="560" y="387"/>
                  </a:cubicBezTo>
                  <a:cubicBezTo>
                    <a:pt x="561" y="385"/>
                    <a:pt x="563" y="383"/>
                    <a:pt x="563" y="382"/>
                  </a:cubicBezTo>
                  <a:cubicBezTo>
                    <a:pt x="564" y="381"/>
                    <a:pt x="566" y="374"/>
                    <a:pt x="567" y="372"/>
                  </a:cubicBezTo>
                  <a:cubicBezTo>
                    <a:pt x="567" y="372"/>
                    <a:pt x="567" y="371"/>
                    <a:pt x="567" y="370"/>
                  </a:cubicBezTo>
                  <a:cubicBezTo>
                    <a:pt x="565" y="367"/>
                    <a:pt x="561" y="365"/>
                    <a:pt x="558" y="363"/>
                  </a:cubicBezTo>
                  <a:cubicBezTo>
                    <a:pt x="554" y="360"/>
                    <a:pt x="552" y="357"/>
                    <a:pt x="549" y="354"/>
                  </a:cubicBezTo>
                  <a:cubicBezTo>
                    <a:pt x="548" y="352"/>
                    <a:pt x="547" y="351"/>
                    <a:pt x="547" y="350"/>
                  </a:cubicBezTo>
                  <a:cubicBezTo>
                    <a:pt x="546" y="350"/>
                    <a:pt x="545" y="349"/>
                    <a:pt x="545" y="348"/>
                  </a:cubicBezTo>
                  <a:cubicBezTo>
                    <a:pt x="539" y="342"/>
                    <a:pt x="533" y="343"/>
                    <a:pt x="524" y="337"/>
                  </a:cubicBezTo>
                  <a:cubicBezTo>
                    <a:pt x="523" y="337"/>
                    <a:pt x="521" y="336"/>
                    <a:pt x="520" y="336"/>
                  </a:cubicBezTo>
                  <a:cubicBezTo>
                    <a:pt x="515" y="333"/>
                    <a:pt x="512" y="330"/>
                    <a:pt x="507" y="326"/>
                  </a:cubicBezTo>
                  <a:cubicBezTo>
                    <a:pt x="506" y="325"/>
                    <a:pt x="505" y="324"/>
                    <a:pt x="504" y="321"/>
                  </a:cubicBezTo>
                  <a:cubicBezTo>
                    <a:pt x="501" y="318"/>
                    <a:pt x="499" y="313"/>
                    <a:pt x="497" y="310"/>
                  </a:cubicBezTo>
                  <a:cubicBezTo>
                    <a:pt x="495" y="309"/>
                    <a:pt x="494" y="307"/>
                    <a:pt x="493" y="306"/>
                  </a:cubicBezTo>
                  <a:cubicBezTo>
                    <a:pt x="493" y="302"/>
                    <a:pt x="492" y="298"/>
                    <a:pt x="492" y="295"/>
                  </a:cubicBezTo>
                  <a:cubicBezTo>
                    <a:pt x="492" y="295"/>
                    <a:pt x="492" y="294"/>
                    <a:pt x="492" y="294"/>
                  </a:cubicBezTo>
                  <a:cubicBezTo>
                    <a:pt x="492" y="294"/>
                    <a:pt x="492" y="294"/>
                    <a:pt x="492" y="294"/>
                  </a:cubicBezTo>
                  <a:cubicBezTo>
                    <a:pt x="492" y="293"/>
                    <a:pt x="492" y="293"/>
                    <a:pt x="492" y="293"/>
                  </a:cubicBezTo>
                  <a:cubicBezTo>
                    <a:pt x="492" y="293"/>
                    <a:pt x="492" y="293"/>
                    <a:pt x="492" y="293"/>
                  </a:cubicBezTo>
                  <a:cubicBezTo>
                    <a:pt x="491" y="287"/>
                    <a:pt x="489" y="285"/>
                    <a:pt x="487" y="280"/>
                  </a:cubicBezTo>
                  <a:cubicBezTo>
                    <a:pt x="487" y="278"/>
                    <a:pt x="486" y="275"/>
                    <a:pt x="486" y="272"/>
                  </a:cubicBezTo>
                  <a:cubicBezTo>
                    <a:pt x="484" y="268"/>
                    <a:pt x="484" y="265"/>
                    <a:pt x="486" y="260"/>
                  </a:cubicBezTo>
                  <a:cubicBezTo>
                    <a:pt x="486" y="259"/>
                    <a:pt x="486" y="259"/>
                    <a:pt x="486" y="258"/>
                  </a:cubicBezTo>
                  <a:cubicBezTo>
                    <a:pt x="486" y="257"/>
                    <a:pt x="486" y="256"/>
                    <a:pt x="486" y="255"/>
                  </a:cubicBezTo>
                  <a:cubicBezTo>
                    <a:pt x="485" y="249"/>
                    <a:pt x="480" y="244"/>
                    <a:pt x="474" y="244"/>
                  </a:cubicBezTo>
                  <a:cubicBezTo>
                    <a:pt x="466" y="244"/>
                    <a:pt x="460" y="254"/>
                    <a:pt x="457" y="257"/>
                  </a:cubicBezTo>
                  <a:cubicBezTo>
                    <a:pt x="455" y="260"/>
                    <a:pt x="452" y="261"/>
                    <a:pt x="450" y="261"/>
                  </a:cubicBezTo>
                  <a:cubicBezTo>
                    <a:pt x="449" y="261"/>
                    <a:pt x="448" y="261"/>
                    <a:pt x="446" y="260"/>
                  </a:cubicBezTo>
                  <a:cubicBezTo>
                    <a:pt x="445" y="261"/>
                    <a:pt x="444" y="262"/>
                    <a:pt x="443" y="262"/>
                  </a:cubicBezTo>
                  <a:cubicBezTo>
                    <a:pt x="442" y="262"/>
                    <a:pt x="440" y="260"/>
                    <a:pt x="438" y="258"/>
                  </a:cubicBezTo>
                  <a:cubicBezTo>
                    <a:pt x="437" y="257"/>
                    <a:pt x="436" y="256"/>
                    <a:pt x="436" y="255"/>
                  </a:cubicBezTo>
                  <a:cubicBezTo>
                    <a:pt x="431" y="252"/>
                    <a:pt x="426" y="246"/>
                    <a:pt x="423" y="243"/>
                  </a:cubicBezTo>
                  <a:cubicBezTo>
                    <a:pt x="421" y="242"/>
                    <a:pt x="420" y="241"/>
                    <a:pt x="419" y="240"/>
                  </a:cubicBezTo>
                  <a:cubicBezTo>
                    <a:pt x="419" y="240"/>
                    <a:pt x="419" y="240"/>
                    <a:pt x="419" y="240"/>
                  </a:cubicBezTo>
                  <a:cubicBezTo>
                    <a:pt x="419" y="240"/>
                    <a:pt x="418" y="240"/>
                    <a:pt x="417" y="240"/>
                  </a:cubicBezTo>
                  <a:cubicBezTo>
                    <a:pt x="416" y="240"/>
                    <a:pt x="415" y="240"/>
                    <a:pt x="414" y="240"/>
                  </a:cubicBezTo>
                  <a:cubicBezTo>
                    <a:pt x="413" y="240"/>
                    <a:pt x="412" y="240"/>
                    <a:pt x="410" y="240"/>
                  </a:cubicBezTo>
                  <a:cubicBezTo>
                    <a:pt x="409" y="240"/>
                    <a:pt x="407" y="240"/>
                    <a:pt x="405" y="239"/>
                  </a:cubicBezTo>
                  <a:cubicBezTo>
                    <a:pt x="403" y="238"/>
                    <a:pt x="401" y="236"/>
                    <a:pt x="398" y="235"/>
                  </a:cubicBezTo>
                  <a:cubicBezTo>
                    <a:pt x="397" y="234"/>
                    <a:pt x="396" y="234"/>
                    <a:pt x="395" y="232"/>
                  </a:cubicBezTo>
                  <a:cubicBezTo>
                    <a:pt x="395" y="232"/>
                    <a:pt x="394" y="231"/>
                    <a:pt x="394" y="230"/>
                  </a:cubicBezTo>
                  <a:cubicBezTo>
                    <a:pt x="392" y="227"/>
                    <a:pt x="392" y="224"/>
                    <a:pt x="392" y="221"/>
                  </a:cubicBezTo>
                  <a:cubicBezTo>
                    <a:pt x="390" y="215"/>
                    <a:pt x="388" y="210"/>
                    <a:pt x="388" y="204"/>
                  </a:cubicBezTo>
                  <a:cubicBezTo>
                    <a:pt x="388" y="203"/>
                    <a:pt x="387" y="202"/>
                    <a:pt x="387" y="202"/>
                  </a:cubicBezTo>
                  <a:cubicBezTo>
                    <a:pt x="387" y="199"/>
                    <a:pt x="386" y="196"/>
                    <a:pt x="386" y="193"/>
                  </a:cubicBezTo>
                  <a:cubicBezTo>
                    <a:pt x="386" y="190"/>
                    <a:pt x="385" y="187"/>
                    <a:pt x="385" y="184"/>
                  </a:cubicBezTo>
                  <a:cubicBezTo>
                    <a:pt x="385" y="176"/>
                    <a:pt x="386" y="171"/>
                    <a:pt x="388" y="165"/>
                  </a:cubicBezTo>
                  <a:cubicBezTo>
                    <a:pt x="388" y="163"/>
                    <a:pt x="388" y="162"/>
                    <a:pt x="388" y="161"/>
                  </a:cubicBezTo>
                  <a:cubicBezTo>
                    <a:pt x="383" y="158"/>
                    <a:pt x="380" y="155"/>
                    <a:pt x="377" y="152"/>
                  </a:cubicBezTo>
                  <a:cubicBezTo>
                    <a:pt x="374" y="149"/>
                    <a:pt x="373" y="147"/>
                    <a:pt x="369" y="143"/>
                  </a:cubicBezTo>
                  <a:cubicBezTo>
                    <a:pt x="368" y="142"/>
                    <a:pt x="365" y="136"/>
                    <a:pt x="361" y="134"/>
                  </a:cubicBezTo>
                  <a:cubicBezTo>
                    <a:pt x="355" y="132"/>
                    <a:pt x="352" y="130"/>
                    <a:pt x="349" y="124"/>
                  </a:cubicBezTo>
                  <a:cubicBezTo>
                    <a:pt x="346" y="119"/>
                    <a:pt x="348" y="121"/>
                    <a:pt x="344" y="117"/>
                  </a:cubicBezTo>
                  <a:cubicBezTo>
                    <a:pt x="344" y="117"/>
                    <a:pt x="337" y="108"/>
                    <a:pt x="339" y="107"/>
                  </a:cubicBezTo>
                  <a:cubicBezTo>
                    <a:pt x="340" y="106"/>
                    <a:pt x="342" y="105"/>
                    <a:pt x="344" y="104"/>
                  </a:cubicBezTo>
                  <a:cubicBezTo>
                    <a:pt x="344" y="104"/>
                    <a:pt x="344" y="104"/>
                    <a:pt x="345" y="104"/>
                  </a:cubicBezTo>
                  <a:cubicBezTo>
                    <a:pt x="346" y="103"/>
                    <a:pt x="347" y="102"/>
                    <a:pt x="347" y="101"/>
                  </a:cubicBezTo>
                  <a:cubicBezTo>
                    <a:pt x="349" y="97"/>
                    <a:pt x="353" y="98"/>
                    <a:pt x="351" y="90"/>
                  </a:cubicBezTo>
                  <a:cubicBezTo>
                    <a:pt x="350" y="88"/>
                    <a:pt x="345" y="86"/>
                    <a:pt x="345" y="83"/>
                  </a:cubicBezTo>
                  <a:cubicBezTo>
                    <a:pt x="345" y="78"/>
                    <a:pt x="343" y="75"/>
                    <a:pt x="343" y="70"/>
                  </a:cubicBezTo>
                  <a:cubicBezTo>
                    <a:pt x="343" y="66"/>
                    <a:pt x="344" y="61"/>
                    <a:pt x="343" y="57"/>
                  </a:cubicBezTo>
                  <a:cubicBezTo>
                    <a:pt x="342" y="55"/>
                    <a:pt x="342" y="52"/>
                    <a:pt x="341" y="50"/>
                  </a:cubicBezTo>
                  <a:cubicBezTo>
                    <a:pt x="340" y="49"/>
                    <a:pt x="339" y="48"/>
                    <a:pt x="338" y="48"/>
                  </a:cubicBezTo>
                  <a:cubicBezTo>
                    <a:pt x="338" y="48"/>
                    <a:pt x="338" y="48"/>
                    <a:pt x="338" y="48"/>
                  </a:cubicBezTo>
                  <a:cubicBezTo>
                    <a:pt x="334" y="47"/>
                    <a:pt x="330" y="45"/>
                    <a:pt x="327" y="42"/>
                  </a:cubicBezTo>
                  <a:cubicBezTo>
                    <a:pt x="324" y="39"/>
                    <a:pt x="323" y="37"/>
                    <a:pt x="322" y="33"/>
                  </a:cubicBezTo>
                  <a:cubicBezTo>
                    <a:pt x="320" y="31"/>
                    <a:pt x="319" y="30"/>
                    <a:pt x="317" y="28"/>
                  </a:cubicBezTo>
                  <a:cubicBezTo>
                    <a:pt x="317" y="28"/>
                    <a:pt x="317" y="28"/>
                    <a:pt x="317" y="28"/>
                  </a:cubicBezTo>
                  <a:cubicBezTo>
                    <a:pt x="316" y="28"/>
                    <a:pt x="316" y="28"/>
                    <a:pt x="316" y="28"/>
                  </a:cubicBezTo>
                  <a:cubicBezTo>
                    <a:pt x="316" y="28"/>
                    <a:pt x="316" y="28"/>
                    <a:pt x="315" y="28"/>
                  </a:cubicBezTo>
                  <a:cubicBezTo>
                    <a:pt x="315" y="28"/>
                    <a:pt x="315" y="28"/>
                    <a:pt x="315" y="28"/>
                  </a:cubicBezTo>
                  <a:cubicBezTo>
                    <a:pt x="314" y="27"/>
                    <a:pt x="313" y="27"/>
                    <a:pt x="312" y="26"/>
                  </a:cubicBezTo>
                  <a:cubicBezTo>
                    <a:pt x="309" y="25"/>
                    <a:pt x="303" y="20"/>
                    <a:pt x="299" y="17"/>
                  </a:cubicBezTo>
                  <a:cubicBezTo>
                    <a:pt x="299" y="17"/>
                    <a:pt x="299" y="17"/>
                    <a:pt x="299" y="17"/>
                  </a:cubicBezTo>
                  <a:cubicBezTo>
                    <a:pt x="299" y="17"/>
                    <a:pt x="299" y="17"/>
                    <a:pt x="299" y="17"/>
                  </a:cubicBezTo>
                  <a:cubicBezTo>
                    <a:pt x="297" y="16"/>
                    <a:pt x="296" y="15"/>
                    <a:pt x="296" y="14"/>
                  </a:cubicBezTo>
                  <a:cubicBezTo>
                    <a:pt x="293" y="12"/>
                    <a:pt x="286" y="12"/>
                    <a:pt x="282" y="10"/>
                  </a:cubicBezTo>
                  <a:cubicBezTo>
                    <a:pt x="277" y="8"/>
                    <a:pt x="272" y="6"/>
                    <a:pt x="268" y="4"/>
                  </a:cubicBezTo>
                  <a:cubicBezTo>
                    <a:pt x="264" y="2"/>
                    <a:pt x="259" y="0"/>
                    <a:pt x="254" y="0"/>
                  </a:cubicBezTo>
                </a:path>
              </a:pathLst>
            </a:custGeom>
            <a:solidFill>
              <a:srgbClr val="8FAADC"/>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15" name="Freeform 333"/>
            <p:cNvSpPr>
              <a:spLocks noEditPoints="1"/>
            </p:cNvSpPr>
            <p:nvPr/>
          </p:nvSpPr>
          <p:spPr bwMode="auto">
            <a:xfrm>
              <a:off x="5296765" y="3355136"/>
              <a:ext cx="217444" cy="29126"/>
            </a:xfrm>
            <a:custGeom>
              <a:avLst/>
              <a:gdLst>
                <a:gd name="T0" fmla="*/ 66 w 170"/>
                <a:gd name="T1" fmla="*/ 18 h 22"/>
                <a:gd name="T2" fmla="*/ 44 w 170"/>
                <a:gd name="T3" fmla="*/ 18 h 22"/>
                <a:gd name="T4" fmla="*/ 25 w 170"/>
                <a:gd name="T5" fmla="*/ 18 h 22"/>
                <a:gd name="T6" fmla="*/ 2 w 170"/>
                <a:gd name="T7" fmla="*/ 18 h 22"/>
                <a:gd name="T8" fmla="*/ 0 w 170"/>
                <a:gd name="T9" fmla="*/ 21 h 22"/>
                <a:gd name="T10" fmla="*/ 0 w 170"/>
                <a:gd name="T11" fmla="*/ 21 h 22"/>
                <a:gd name="T12" fmla="*/ 21 w 170"/>
                <a:gd name="T13" fmla="*/ 19 h 22"/>
                <a:gd name="T14" fmla="*/ 55 w 170"/>
                <a:gd name="T15" fmla="*/ 20 h 22"/>
                <a:gd name="T16" fmla="*/ 77 w 170"/>
                <a:gd name="T17" fmla="*/ 20 h 22"/>
                <a:gd name="T18" fmla="*/ 80 w 170"/>
                <a:gd name="T19" fmla="*/ 18 h 22"/>
                <a:gd name="T20" fmla="*/ 77 w 170"/>
                <a:gd name="T21" fmla="*/ 18 h 22"/>
                <a:gd name="T22" fmla="*/ 66 w 170"/>
                <a:gd name="T23" fmla="*/ 18 h 22"/>
                <a:gd name="T24" fmla="*/ 170 w 170"/>
                <a:gd name="T25" fmla="*/ 3 h 22"/>
                <a:gd name="T26" fmla="*/ 164 w 170"/>
                <a:gd name="T27" fmla="*/ 9 h 22"/>
                <a:gd name="T28" fmla="*/ 154 w 170"/>
                <a:gd name="T29" fmla="*/ 20 h 22"/>
                <a:gd name="T30" fmla="*/ 152 w 170"/>
                <a:gd name="T31" fmla="*/ 21 h 22"/>
                <a:gd name="T32" fmla="*/ 157 w 170"/>
                <a:gd name="T33" fmla="*/ 22 h 22"/>
                <a:gd name="T34" fmla="*/ 157 w 170"/>
                <a:gd name="T35" fmla="*/ 22 h 22"/>
                <a:gd name="T36" fmla="*/ 168 w 170"/>
                <a:gd name="T37" fmla="*/ 13 h 22"/>
                <a:gd name="T38" fmla="*/ 170 w 170"/>
                <a:gd name="T39" fmla="*/ 3 h 22"/>
                <a:gd name="T40" fmla="*/ 102 w 170"/>
                <a:gd name="T41" fmla="*/ 0 h 22"/>
                <a:gd name="T42" fmla="*/ 100 w 170"/>
                <a:gd name="T43" fmla="*/ 0 h 22"/>
                <a:gd name="T44" fmla="*/ 91 w 170"/>
                <a:gd name="T45" fmla="*/ 5 h 22"/>
                <a:gd name="T46" fmla="*/ 99 w 170"/>
                <a:gd name="T47" fmla="*/ 1 h 22"/>
                <a:gd name="T48" fmla="*/ 102 w 170"/>
                <a:gd name="T4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 h="22">
                  <a:moveTo>
                    <a:pt x="66" y="18"/>
                  </a:moveTo>
                  <a:cubicBezTo>
                    <a:pt x="59" y="18"/>
                    <a:pt x="52" y="18"/>
                    <a:pt x="44" y="18"/>
                  </a:cubicBezTo>
                  <a:cubicBezTo>
                    <a:pt x="38" y="18"/>
                    <a:pt x="32" y="18"/>
                    <a:pt x="25" y="18"/>
                  </a:cubicBezTo>
                  <a:cubicBezTo>
                    <a:pt x="17" y="18"/>
                    <a:pt x="10" y="18"/>
                    <a:pt x="2" y="18"/>
                  </a:cubicBezTo>
                  <a:cubicBezTo>
                    <a:pt x="0" y="18"/>
                    <a:pt x="0" y="19"/>
                    <a:pt x="0" y="21"/>
                  </a:cubicBezTo>
                  <a:cubicBezTo>
                    <a:pt x="0" y="21"/>
                    <a:pt x="0" y="21"/>
                    <a:pt x="0" y="21"/>
                  </a:cubicBezTo>
                  <a:cubicBezTo>
                    <a:pt x="4" y="20"/>
                    <a:pt x="15" y="19"/>
                    <a:pt x="21" y="19"/>
                  </a:cubicBezTo>
                  <a:cubicBezTo>
                    <a:pt x="33" y="19"/>
                    <a:pt x="44" y="20"/>
                    <a:pt x="55" y="20"/>
                  </a:cubicBezTo>
                  <a:cubicBezTo>
                    <a:pt x="64" y="20"/>
                    <a:pt x="69" y="20"/>
                    <a:pt x="77" y="20"/>
                  </a:cubicBezTo>
                  <a:cubicBezTo>
                    <a:pt x="78" y="20"/>
                    <a:pt x="79" y="19"/>
                    <a:pt x="80" y="18"/>
                  </a:cubicBezTo>
                  <a:cubicBezTo>
                    <a:pt x="79" y="18"/>
                    <a:pt x="78" y="18"/>
                    <a:pt x="77" y="18"/>
                  </a:cubicBezTo>
                  <a:cubicBezTo>
                    <a:pt x="74" y="18"/>
                    <a:pt x="70" y="18"/>
                    <a:pt x="66" y="18"/>
                  </a:cubicBezTo>
                  <a:moveTo>
                    <a:pt x="170" y="3"/>
                  </a:moveTo>
                  <a:cubicBezTo>
                    <a:pt x="168" y="3"/>
                    <a:pt x="166" y="4"/>
                    <a:pt x="164" y="9"/>
                  </a:cubicBezTo>
                  <a:cubicBezTo>
                    <a:pt x="161" y="15"/>
                    <a:pt x="160" y="17"/>
                    <a:pt x="154" y="20"/>
                  </a:cubicBezTo>
                  <a:cubicBezTo>
                    <a:pt x="153" y="21"/>
                    <a:pt x="153" y="21"/>
                    <a:pt x="152" y="21"/>
                  </a:cubicBezTo>
                  <a:cubicBezTo>
                    <a:pt x="153" y="21"/>
                    <a:pt x="155" y="22"/>
                    <a:pt x="157" y="22"/>
                  </a:cubicBezTo>
                  <a:cubicBezTo>
                    <a:pt x="157" y="22"/>
                    <a:pt x="157" y="22"/>
                    <a:pt x="157" y="22"/>
                  </a:cubicBezTo>
                  <a:cubicBezTo>
                    <a:pt x="161" y="22"/>
                    <a:pt x="167" y="15"/>
                    <a:pt x="168" y="13"/>
                  </a:cubicBezTo>
                  <a:cubicBezTo>
                    <a:pt x="169" y="9"/>
                    <a:pt x="170" y="6"/>
                    <a:pt x="170" y="3"/>
                  </a:cubicBezTo>
                  <a:moveTo>
                    <a:pt x="102" y="0"/>
                  </a:moveTo>
                  <a:cubicBezTo>
                    <a:pt x="101" y="0"/>
                    <a:pt x="100" y="0"/>
                    <a:pt x="100" y="0"/>
                  </a:cubicBezTo>
                  <a:cubicBezTo>
                    <a:pt x="97" y="0"/>
                    <a:pt x="94" y="2"/>
                    <a:pt x="91" y="5"/>
                  </a:cubicBezTo>
                  <a:cubicBezTo>
                    <a:pt x="94" y="3"/>
                    <a:pt x="98" y="1"/>
                    <a:pt x="99" y="1"/>
                  </a:cubicBezTo>
                  <a:cubicBezTo>
                    <a:pt x="100" y="0"/>
                    <a:pt x="101" y="0"/>
                    <a:pt x="102"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16" name="Freeform 334"/>
            <p:cNvSpPr>
              <a:spLocks noEditPoints="1"/>
            </p:cNvSpPr>
            <p:nvPr/>
          </p:nvSpPr>
          <p:spPr bwMode="auto">
            <a:xfrm>
              <a:off x="4968253" y="2660971"/>
              <a:ext cx="398908" cy="95467"/>
            </a:xfrm>
            <a:custGeom>
              <a:avLst/>
              <a:gdLst>
                <a:gd name="T0" fmla="*/ 200 w 310"/>
                <a:gd name="T1" fmla="*/ 60 h 71"/>
                <a:gd name="T2" fmla="*/ 210 w 310"/>
                <a:gd name="T3" fmla="*/ 67 h 71"/>
                <a:gd name="T4" fmla="*/ 202 w 310"/>
                <a:gd name="T5" fmla="*/ 61 h 71"/>
                <a:gd name="T6" fmla="*/ 190 w 310"/>
                <a:gd name="T7" fmla="*/ 53 h 71"/>
                <a:gd name="T8" fmla="*/ 30 w 310"/>
                <a:gd name="T9" fmla="*/ 53 h 71"/>
                <a:gd name="T10" fmla="*/ 16 w 310"/>
                <a:gd name="T11" fmla="*/ 56 h 71"/>
                <a:gd name="T12" fmla="*/ 2 w 310"/>
                <a:gd name="T13" fmla="*/ 62 h 71"/>
                <a:gd name="T14" fmla="*/ 0 w 310"/>
                <a:gd name="T15" fmla="*/ 71 h 71"/>
                <a:gd name="T16" fmla="*/ 16 w 310"/>
                <a:gd name="T17" fmla="*/ 57 h 71"/>
                <a:gd name="T18" fmla="*/ 40 w 310"/>
                <a:gd name="T19" fmla="*/ 50 h 71"/>
                <a:gd name="T20" fmla="*/ 77 w 310"/>
                <a:gd name="T21" fmla="*/ 42 h 71"/>
                <a:gd name="T22" fmla="*/ 52 w 310"/>
                <a:gd name="T23" fmla="*/ 49 h 71"/>
                <a:gd name="T24" fmla="*/ 77 w 310"/>
                <a:gd name="T25" fmla="*/ 42 h 71"/>
                <a:gd name="T26" fmla="*/ 222 w 310"/>
                <a:gd name="T27" fmla="*/ 50 h 71"/>
                <a:gd name="T28" fmla="*/ 89 w 310"/>
                <a:gd name="T29" fmla="*/ 39 h 71"/>
                <a:gd name="T30" fmla="*/ 89 w 310"/>
                <a:gd name="T31" fmla="*/ 39 h 71"/>
                <a:gd name="T32" fmla="*/ 104 w 310"/>
                <a:gd name="T33" fmla="*/ 37 h 71"/>
                <a:gd name="T34" fmla="*/ 111 w 310"/>
                <a:gd name="T35" fmla="*/ 37 h 71"/>
                <a:gd name="T36" fmla="*/ 136 w 310"/>
                <a:gd name="T37" fmla="*/ 34 h 71"/>
                <a:gd name="T38" fmla="*/ 142 w 310"/>
                <a:gd name="T39" fmla="*/ 33 h 71"/>
                <a:gd name="T40" fmla="*/ 147 w 310"/>
                <a:gd name="T41" fmla="*/ 32 h 71"/>
                <a:gd name="T42" fmla="*/ 152 w 310"/>
                <a:gd name="T43" fmla="*/ 31 h 71"/>
                <a:gd name="T44" fmla="*/ 166 w 310"/>
                <a:gd name="T45" fmla="*/ 33 h 71"/>
                <a:gd name="T46" fmla="*/ 171 w 310"/>
                <a:gd name="T47" fmla="*/ 35 h 71"/>
                <a:gd name="T48" fmla="*/ 157 w 310"/>
                <a:gd name="T49" fmla="*/ 31 h 71"/>
                <a:gd name="T50" fmla="*/ 310 w 310"/>
                <a:gd name="T51" fmla="*/ 27 h 71"/>
                <a:gd name="T52" fmla="*/ 297 w 310"/>
                <a:gd name="T53" fmla="*/ 18 h 71"/>
                <a:gd name="T54" fmla="*/ 232 w 310"/>
                <a:gd name="T55" fmla="*/ 19 h 71"/>
                <a:gd name="T56" fmla="*/ 230 w 310"/>
                <a:gd name="T57" fmla="*/ 38 h 71"/>
                <a:gd name="T58" fmla="*/ 230 w 310"/>
                <a:gd name="T59" fmla="*/ 38 h 71"/>
                <a:gd name="T60" fmla="*/ 236 w 310"/>
                <a:gd name="T61" fmla="*/ 15 h 71"/>
                <a:gd name="T62" fmla="*/ 249 w 310"/>
                <a:gd name="T63" fmla="*/ 0 h 71"/>
                <a:gd name="T64" fmla="*/ 244 w 310"/>
                <a:gd name="T65" fmla="*/ 4 h 71"/>
                <a:gd name="T66" fmla="*/ 266 w 310"/>
                <a:gd name="T67" fmla="*/ 5 h 71"/>
                <a:gd name="T68" fmla="*/ 294 w 310"/>
                <a:gd name="T69" fmla="*/ 15 h 71"/>
                <a:gd name="T70" fmla="*/ 289 w 310"/>
                <a:gd name="T71" fmla="*/ 11 h 71"/>
                <a:gd name="T72" fmla="*/ 279 w 310"/>
                <a:gd name="T73" fmla="*/ 10 h 71"/>
                <a:gd name="T74" fmla="*/ 261 w 310"/>
                <a:gd name="T75" fmla="*/ 2 h 71"/>
                <a:gd name="T76" fmla="*/ 249 w 310"/>
                <a:gd name="T7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0" h="71">
                  <a:moveTo>
                    <a:pt x="190" y="53"/>
                  </a:moveTo>
                  <a:cubicBezTo>
                    <a:pt x="193" y="56"/>
                    <a:pt x="196" y="58"/>
                    <a:pt x="200" y="60"/>
                  </a:cubicBezTo>
                  <a:cubicBezTo>
                    <a:pt x="203" y="62"/>
                    <a:pt x="205" y="67"/>
                    <a:pt x="209" y="67"/>
                  </a:cubicBezTo>
                  <a:cubicBezTo>
                    <a:pt x="209" y="67"/>
                    <a:pt x="209" y="67"/>
                    <a:pt x="210" y="67"/>
                  </a:cubicBezTo>
                  <a:cubicBezTo>
                    <a:pt x="209" y="67"/>
                    <a:pt x="209" y="66"/>
                    <a:pt x="209" y="66"/>
                  </a:cubicBezTo>
                  <a:cubicBezTo>
                    <a:pt x="206" y="65"/>
                    <a:pt x="204" y="63"/>
                    <a:pt x="202" y="61"/>
                  </a:cubicBezTo>
                  <a:cubicBezTo>
                    <a:pt x="200" y="59"/>
                    <a:pt x="197" y="55"/>
                    <a:pt x="194" y="55"/>
                  </a:cubicBezTo>
                  <a:cubicBezTo>
                    <a:pt x="192" y="54"/>
                    <a:pt x="191" y="54"/>
                    <a:pt x="190" y="53"/>
                  </a:cubicBezTo>
                  <a:moveTo>
                    <a:pt x="39" y="50"/>
                  </a:moveTo>
                  <a:cubicBezTo>
                    <a:pt x="38" y="50"/>
                    <a:pt x="33" y="51"/>
                    <a:pt x="30" y="53"/>
                  </a:cubicBezTo>
                  <a:cubicBezTo>
                    <a:pt x="27" y="54"/>
                    <a:pt x="27" y="56"/>
                    <a:pt x="22" y="56"/>
                  </a:cubicBezTo>
                  <a:cubicBezTo>
                    <a:pt x="20" y="56"/>
                    <a:pt x="18" y="56"/>
                    <a:pt x="16" y="56"/>
                  </a:cubicBezTo>
                  <a:cubicBezTo>
                    <a:pt x="14" y="56"/>
                    <a:pt x="12" y="56"/>
                    <a:pt x="11" y="57"/>
                  </a:cubicBezTo>
                  <a:cubicBezTo>
                    <a:pt x="7" y="59"/>
                    <a:pt x="3" y="58"/>
                    <a:pt x="2" y="62"/>
                  </a:cubicBezTo>
                  <a:cubicBezTo>
                    <a:pt x="2" y="65"/>
                    <a:pt x="1" y="67"/>
                    <a:pt x="0" y="71"/>
                  </a:cubicBezTo>
                  <a:cubicBezTo>
                    <a:pt x="0" y="71"/>
                    <a:pt x="0" y="71"/>
                    <a:pt x="0" y="71"/>
                  </a:cubicBezTo>
                  <a:cubicBezTo>
                    <a:pt x="2" y="69"/>
                    <a:pt x="3" y="68"/>
                    <a:pt x="5" y="66"/>
                  </a:cubicBezTo>
                  <a:cubicBezTo>
                    <a:pt x="7" y="64"/>
                    <a:pt x="13" y="57"/>
                    <a:pt x="16" y="57"/>
                  </a:cubicBezTo>
                  <a:cubicBezTo>
                    <a:pt x="21" y="57"/>
                    <a:pt x="33" y="54"/>
                    <a:pt x="36" y="51"/>
                  </a:cubicBezTo>
                  <a:cubicBezTo>
                    <a:pt x="38" y="51"/>
                    <a:pt x="39" y="50"/>
                    <a:pt x="40" y="50"/>
                  </a:cubicBezTo>
                  <a:cubicBezTo>
                    <a:pt x="40" y="50"/>
                    <a:pt x="39" y="50"/>
                    <a:pt x="39" y="50"/>
                  </a:cubicBezTo>
                  <a:moveTo>
                    <a:pt x="77" y="42"/>
                  </a:moveTo>
                  <a:cubicBezTo>
                    <a:pt x="66" y="44"/>
                    <a:pt x="55" y="47"/>
                    <a:pt x="45" y="50"/>
                  </a:cubicBezTo>
                  <a:cubicBezTo>
                    <a:pt x="47" y="50"/>
                    <a:pt x="50" y="50"/>
                    <a:pt x="52" y="49"/>
                  </a:cubicBezTo>
                  <a:cubicBezTo>
                    <a:pt x="54" y="48"/>
                    <a:pt x="64" y="44"/>
                    <a:pt x="65" y="44"/>
                  </a:cubicBezTo>
                  <a:cubicBezTo>
                    <a:pt x="69" y="44"/>
                    <a:pt x="73" y="43"/>
                    <a:pt x="77" y="42"/>
                  </a:cubicBezTo>
                  <a:moveTo>
                    <a:pt x="226" y="41"/>
                  </a:moveTo>
                  <a:cubicBezTo>
                    <a:pt x="225" y="44"/>
                    <a:pt x="223" y="47"/>
                    <a:pt x="222" y="50"/>
                  </a:cubicBezTo>
                  <a:cubicBezTo>
                    <a:pt x="224" y="48"/>
                    <a:pt x="225" y="44"/>
                    <a:pt x="226" y="41"/>
                  </a:cubicBezTo>
                  <a:moveTo>
                    <a:pt x="89" y="39"/>
                  </a:moveTo>
                  <a:cubicBezTo>
                    <a:pt x="88" y="40"/>
                    <a:pt x="87" y="40"/>
                    <a:pt x="85" y="40"/>
                  </a:cubicBezTo>
                  <a:cubicBezTo>
                    <a:pt x="87" y="40"/>
                    <a:pt x="88" y="40"/>
                    <a:pt x="89" y="39"/>
                  </a:cubicBezTo>
                  <a:moveTo>
                    <a:pt x="136" y="34"/>
                  </a:moveTo>
                  <a:cubicBezTo>
                    <a:pt x="126" y="35"/>
                    <a:pt x="115" y="36"/>
                    <a:pt x="104" y="37"/>
                  </a:cubicBezTo>
                  <a:cubicBezTo>
                    <a:pt x="105" y="37"/>
                    <a:pt x="106" y="37"/>
                    <a:pt x="107" y="37"/>
                  </a:cubicBezTo>
                  <a:cubicBezTo>
                    <a:pt x="108" y="37"/>
                    <a:pt x="109" y="37"/>
                    <a:pt x="111" y="37"/>
                  </a:cubicBezTo>
                  <a:cubicBezTo>
                    <a:pt x="117" y="37"/>
                    <a:pt x="123" y="35"/>
                    <a:pt x="129" y="35"/>
                  </a:cubicBezTo>
                  <a:cubicBezTo>
                    <a:pt x="131" y="35"/>
                    <a:pt x="134" y="35"/>
                    <a:pt x="136" y="34"/>
                  </a:cubicBezTo>
                  <a:moveTo>
                    <a:pt x="147" y="32"/>
                  </a:moveTo>
                  <a:cubicBezTo>
                    <a:pt x="145" y="33"/>
                    <a:pt x="143" y="33"/>
                    <a:pt x="142" y="33"/>
                  </a:cubicBezTo>
                  <a:cubicBezTo>
                    <a:pt x="142" y="33"/>
                    <a:pt x="142" y="33"/>
                    <a:pt x="142" y="33"/>
                  </a:cubicBezTo>
                  <a:cubicBezTo>
                    <a:pt x="144" y="33"/>
                    <a:pt x="145" y="33"/>
                    <a:pt x="147" y="32"/>
                  </a:cubicBezTo>
                  <a:moveTo>
                    <a:pt x="157" y="31"/>
                  </a:moveTo>
                  <a:cubicBezTo>
                    <a:pt x="155" y="31"/>
                    <a:pt x="154" y="31"/>
                    <a:pt x="152" y="31"/>
                  </a:cubicBezTo>
                  <a:cubicBezTo>
                    <a:pt x="152" y="31"/>
                    <a:pt x="153" y="31"/>
                    <a:pt x="154" y="31"/>
                  </a:cubicBezTo>
                  <a:cubicBezTo>
                    <a:pt x="157" y="32"/>
                    <a:pt x="163" y="31"/>
                    <a:pt x="166" y="33"/>
                  </a:cubicBezTo>
                  <a:cubicBezTo>
                    <a:pt x="169" y="35"/>
                    <a:pt x="172" y="36"/>
                    <a:pt x="174" y="37"/>
                  </a:cubicBezTo>
                  <a:cubicBezTo>
                    <a:pt x="173" y="36"/>
                    <a:pt x="172" y="35"/>
                    <a:pt x="171" y="35"/>
                  </a:cubicBezTo>
                  <a:cubicBezTo>
                    <a:pt x="167" y="33"/>
                    <a:pt x="165" y="31"/>
                    <a:pt x="160" y="31"/>
                  </a:cubicBezTo>
                  <a:cubicBezTo>
                    <a:pt x="159" y="31"/>
                    <a:pt x="158" y="31"/>
                    <a:pt x="157" y="31"/>
                  </a:cubicBezTo>
                  <a:moveTo>
                    <a:pt x="297" y="18"/>
                  </a:moveTo>
                  <a:cubicBezTo>
                    <a:pt x="301" y="21"/>
                    <a:pt x="307" y="26"/>
                    <a:pt x="310" y="27"/>
                  </a:cubicBezTo>
                  <a:cubicBezTo>
                    <a:pt x="308" y="26"/>
                    <a:pt x="307" y="25"/>
                    <a:pt x="305" y="24"/>
                  </a:cubicBezTo>
                  <a:cubicBezTo>
                    <a:pt x="302" y="22"/>
                    <a:pt x="300" y="20"/>
                    <a:pt x="297" y="18"/>
                  </a:cubicBezTo>
                  <a:moveTo>
                    <a:pt x="237" y="13"/>
                  </a:moveTo>
                  <a:cubicBezTo>
                    <a:pt x="235" y="15"/>
                    <a:pt x="233" y="17"/>
                    <a:pt x="232" y="19"/>
                  </a:cubicBezTo>
                  <a:cubicBezTo>
                    <a:pt x="231" y="21"/>
                    <a:pt x="229" y="25"/>
                    <a:pt x="230" y="28"/>
                  </a:cubicBezTo>
                  <a:cubicBezTo>
                    <a:pt x="231" y="31"/>
                    <a:pt x="230" y="34"/>
                    <a:pt x="230" y="38"/>
                  </a:cubicBezTo>
                  <a:cubicBezTo>
                    <a:pt x="229" y="39"/>
                    <a:pt x="228" y="39"/>
                    <a:pt x="227" y="40"/>
                  </a:cubicBezTo>
                  <a:cubicBezTo>
                    <a:pt x="228" y="40"/>
                    <a:pt x="229" y="40"/>
                    <a:pt x="230" y="38"/>
                  </a:cubicBezTo>
                  <a:cubicBezTo>
                    <a:pt x="231" y="34"/>
                    <a:pt x="231" y="30"/>
                    <a:pt x="231" y="26"/>
                  </a:cubicBezTo>
                  <a:cubicBezTo>
                    <a:pt x="231" y="20"/>
                    <a:pt x="234" y="20"/>
                    <a:pt x="236" y="15"/>
                  </a:cubicBezTo>
                  <a:cubicBezTo>
                    <a:pt x="237" y="14"/>
                    <a:pt x="237" y="14"/>
                    <a:pt x="237" y="13"/>
                  </a:cubicBezTo>
                  <a:moveTo>
                    <a:pt x="249" y="0"/>
                  </a:moveTo>
                  <a:cubicBezTo>
                    <a:pt x="247" y="0"/>
                    <a:pt x="245" y="0"/>
                    <a:pt x="244" y="3"/>
                  </a:cubicBezTo>
                  <a:cubicBezTo>
                    <a:pt x="244" y="3"/>
                    <a:pt x="244" y="4"/>
                    <a:pt x="244" y="4"/>
                  </a:cubicBezTo>
                  <a:cubicBezTo>
                    <a:pt x="246" y="2"/>
                    <a:pt x="248" y="1"/>
                    <a:pt x="252" y="1"/>
                  </a:cubicBezTo>
                  <a:cubicBezTo>
                    <a:pt x="257" y="1"/>
                    <a:pt x="262" y="3"/>
                    <a:pt x="266" y="5"/>
                  </a:cubicBezTo>
                  <a:cubicBezTo>
                    <a:pt x="270" y="7"/>
                    <a:pt x="275" y="9"/>
                    <a:pt x="280" y="11"/>
                  </a:cubicBezTo>
                  <a:cubicBezTo>
                    <a:pt x="284" y="13"/>
                    <a:pt x="291" y="13"/>
                    <a:pt x="294" y="15"/>
                  </a:cubicBezTo>
                  <a:cubicBezTo>
                    <a:pt x="294" y="16"/>
                    <a:pt x="295" y="17"/>
                    <a:pt x="297" y="18"/>
                  </a:cubicBezTo>
                  <a:cubicBezTo>
                    <a:pt x="295" y="16"/>
                    <a:pt x="290" y="11"/>
                    <a:pt x="289" y="11"/>
                  </a:cubicBezTo>
                  <a:cubicBezTo>
                    <a:pt x="288" y="11"/>
                    <a:pt x="288" y="11"/>
                    <a:pt x="287" y="11"/>
                  </a:cubicBezTo>
                  <a:cubicBezTo>
                    <a:pt x="284" y="11"/>
                    <a:pt x="281" y="11"/>
                    <a:pt x="279" y="10"/>
                  </a:cubicBezTo>
                  <a:cubicBezTo>
                    <a:pt x="275" y="9"/>
                    <a:pt x="274" y="8"/>
                    <a:pt x="270" y="6"/>
                  </a:cubicBezTo>
                  <a:cubicBezTo>
                    <a:pt x="266" y="4"/>
                    <a:pt x="265" y="4"/>
                    <a:pt x="261" y="2"/>
                  </a:cubicBezTo>
                  <a:cubicBezTo>
                    <a:pt x="258" y="0"/>
                    <a:pt x="256" y="0"/>
                    <a:pt x="252" y="0"/>
                  </a:cubicBezTo>
                  <a:cubicBezTo>
                    <a:pt x="251" y="0"/>
                    <a:pt x="250" y="0"/>
                    <a:pt x="249"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17" name="Freeform 335"/>
            <p:cNvSpPr>
              <a:spLocks noEditPoints="1"/>
            </p:cNvSpPr>
            <p:nvPr/>
          </p:nvSpPr>
          <p:spPr bwMode="auto">
            <a:xfrm>
              <a:off x="5514208" y="3264523"/>
              <a:ext cx="184593" cy="87377"/>
            </a:xfrm>
            <a:custGeom>
              <a:avLst/>
              <a:gdLst>
                <a:gd name="T0" fmla="*/ 12 w 144"/>
                <a:gd name="T1" fmla="*/ 54 h 66"/>
                <a:gd name="T2" fmla="*/ 0 w 144"/>
                <a:gd name="T3" fmla="*/ 66 h 66"/>
                <a:gd name="T4" fmla="*/ 9 w 144"/>
                <a:gd name="T5" fmla="*/ 58 h 66"/>
                <a:gd name="T6" fmla="*/ 12 w 144"/>
                <a:gd name="T7" fmla="*/ 54 h 66"/>
                <a:gd name="T8" fmla="*/ 35 w 144"/>
                <a:gd name="T9" fmla="*/ 41 h 66"/>
                <a:gd name="T10" fmla="*/ 28 w 144"/>
                <a:gd name="T11" fmla="*/ 43 h 66"/>
                <a:gd name="T12" fmla="*/ 19 w 144"/>
                <a:gd name="T13" fmla="*/ 48 h 66"/>
                <a:gd name="T14" fmla="*/ 35 w 144"/>
                <a:gd name="T15" fmla="*/ 41 h 66"/>
                <a:gd name="T16" fmla="*/ 89 w 144"/>
                <a:gd name="T17" fmla="*/ 35 h 66"/>
                <a:gd name="T18" fmla="*/ 91 w 144"/>
                <a:gd name="T19" fmla="*/ 35 h 66"/>
                <a:gd name="T20" fmla="*/ 94 w 144"/>
                <a:gd name="T21" fmla="*/ 35 h 66"/>
                <a:gd name="T22" fmla="*/ 99 w 144"/>
                <a:gd name="T23" fmla="*/ 36 h 66"/>
                <a:gd name="T24" fmla="*/ 92 w 144"/>
                <a:gd name="T25" fmla="*/ 35 h 66"/>
                <a:gd name="T26" fmla="*/ 89 w 144"/>
                <a:gd name="T27" fmla="*/ 35 h 66"/>
                <a:gd name="T28" fmla="*/ 58 w 144"/>
                <a:gd name="T29" fmla="*/ 34 h 66"/>
                <a:gd name="T30" fmla="*/ 48 w 144"/>
                <a:gd name="T31" fmla="*/ 36 h 66"/>
                <a:gd name="T32" fmla="*/ 35 w 144"/>
                <a:gd name="T33" fmla="*/ 41 h 66"/>
                <a:gd name="T34" fmla="*/ 52 w 144"/>
                <a:gd name="T35" fmla="*/ 35 h 66"/>
                <a:gd name="T36" fmla="*/ 58 w 144"/>
                <a:gd name="T37" fmla="*/ 34 h 66"/>
                <a:gd name="T38" fmla="*/ 110 w 144"/>
                <a:gd name="T39" fmla="*/ 33 h 66"/>
                <a:gd name="T40" fmla="*/ 103 w 144"/>
                <a:gd name="T41" fmla="*/ 36 h 66"/>
                <a:gd name="T42" fmla="*/ 102 w 144"/>
                <a:gd name="T43" fmla="*/ 36 h 66"/>
                <a:gd name="T44" fmla="*/ 105 w 144"/>
                <a:gd name="T45" fmla="*/ 36 h 66"/>
                <a:gd name="T46" fmla="*/ 110 w 144"/>
                <a:gd name="T47" fmla="*/ 33 h 66"/>
                <a:gd name="T48" fmla="*/ 110 w 144"/>
                <a:gd name="T49" fmla="*/ 33 h 66"/>
                <a:gd name="T50" fmla="*/ 141 w 144"/>
                <a:gd name="T51" fmla="*/ 0 h 66"/>
                <a:gd name="T52" fmla="*/ 134 w 144"/>
                <a:gd name="T53" fmla="*/ 3 h 66"/>
                <a:gd name="T54" fmla="*/ 128 w 144"/>
                <a:gd name="T55" fmla="*/ 6 h 66"/>
                <a:gd name="T56" fmla="*/ 135 w 144"/>
                <a:gd name="T57" fmla="*/ 3 h 66"/>
                <a:gd name="T58" fmla="*/ 144 w 144"/>
                <a:gd name="T59" fmla="*/ 1 h 66"/>
                <a:gd name="T60" fmla="*/ 141 w 144"/>
                <a:gd name="T6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4" h="66">
                  <a:moveTo>
                    <a:pt x="12" y="54"/>
                  </a:moveTo>
                  <a:cubicBezTo>
                    <a:pt x="9" y="56"/>
                    <a:pt x="1" y="62"/>
                    <a:pt x="0" y="66"/>
                  </a:cubicBezTo>
                  <a:cubicBezTo>
                    <a:pt x="1" y="63"/>
                    <a:pt x="7" y="60"/>
                    <a:pt x="9" y="58"/>
                  </a:cubicBezTo>
                  <a:cubicBezTo>
                    <a:pt x="10" y="56"/>
                    <a:pt x="11" y="55"/>
                    <a:pt x="12" y="54"/>
                  </a:cubicBezTo>
                  <a:moveTo>
                    <a:pt x="35" y="41"/>
                  </a:moveTo>
                  <a:cubicBezTo>
                    <a:pt x="32" y="42"/>
                    <a:pt x="29" y="42"/>
                    <a:pt x="28" y="43"/>
                  </a:cubicBezTo>
                  <a:cubicBezTo>
                    <a:pt x="21" y="44"/>
                    <a:pt x="20" y="46"/>
                    <a:pt x="19" y="48"/>
                  </a:cubicBezTo>
                  <a:cubicBezTo>
                    <a:pt x="24" y="44"/>
                    <a:pt x="27" y="44"/>
                    <a:pt x="35" y="41"/>
                  </a:cubicBezTo>
                  <a:moveTo>
                    <a:pt x="89" y="35"/>
                  </a:moveTo>
                  <a:cubicBezTo>
                    <a:pt x="89" y="35"/>
                    <a:pt x="90" y="35"/>
                    <a:pt x="91" y="35"/>
                  </a:cubicBezTo>
                  <a:cubicBezTo>
                    <a:pt x="92" y="35"/>
                    <a:pt x="93" y="35"/>
                    <a:pt x="94" y="35"/>
                  </a:cubicBezTo>
                  <a:cubicBezTo>
                    <a:pt x="96" y="35"/>
                    <a:pt x="98" y="35"/>
                    <a:pt x="99" y="36"/>
                  </a:cubicBezTo>
                  <a:cubicBezTo>
                    <a:pt x="97" y="35"/>
                    <a:pt x="95" y="35"/>
                    <a:pt x="92" y="35"/>
                  </a:cubicBezTo>
                  <a:cubicBezTo>
                    <a:pt x="91" y="35"/>
                    <a:pt x="90" y="35"/>
                    <a:pt x="89" y="35"/>
                  </a:cubicBezTo>
                  <a:moveTo>
                    <a:pt x="58" y="34"/>
                  </a:moveTo>
                  <a:cubicBezTo>
                    <a:pt x="55" y="35"/>
                    <a:pt x="51" y="35"/>
                    <a:pt x="48" y="36"/>
                  </a:cubicBezTo>
                  <a:cubicBezTo>
                    <a:pt x="45" y="38"/>
                    <a:pt x="40" y="39"/>
                    <a:pt x="35" y="41"/>
                  </a:cubicBezTo>
                  <a:cubicBezTo>
                    <a:pt x="43" y="39"/>
                    <a:pt x="51" y="36"/>
                    <a:pt x="52" y="35"/>
                  </a:cubicBezTo>
                  <a:cubicBezTo>
                    <a:pt x="54" y="35"/>
                    <a:pt x="57" y="35"/>
                    <a:pt x="58" y="34"/>
                  </a:cubicBezTo>
                  <a:moveTo>
                    <a:pt x="110" y="33"/>
                  </a:moveTo>
                  <a:cubicBezTo>
                    <a:pt x="108" y="35"/>
                    <a:pt x="106" y="36"/>
                    <a:pt x="103" y="36"/>
                  </a:cubicBezTo>
                  <a:cubicBezTo>
                    <a:pt x="103" y="36"/>
                    <a:pt x="102" y="36"/>
                    <a:pt x="102" y="36"/>
                  </a:cubicBezTo>
                  <a:cubicBezTo>
                    <a:pt x="103" y="36"/>
                    <a:pt x="104" y="36"/>
                    <a:pt x="105" y="36"/>
                  </a:cubicBezTo>
                  <a:cubicBezTo>
                    <a:pt x="108" y="36"/>
                    <a:pt x="109" y="35"/>
                    <a:pt x="110" y="33"/>
                  </a:cubicBezTo>
                  <a:cubicBezTo>
                    <a:pt x="110" y="33"/>
                    <a:pt x="110" y="33"/>
                    <a:pt x="110" y="33"/>
                  </a:cubicBezTo>
                  <a:moveTo>
                    <a:pt x="141" y="0"/>
                  </a:moveTo>
                  <a:cubicBezTo>
                    <a:pt x="139" y="0"/>
                    <a:pt x="137" y="1"/>
                    <a:pt x="134" y="3"/>
                  </a:cubicBezTo>
                  <a:cubicBezTo>
                    <a:pt x="132" y="4"/>
                    <a:pt x="130" y="5"/>
                    <a:pt x="128" y="6"/>
                  </a:cubicBezTo>
                  <a:cubicBezTo>
                    <a:pt x="130" y="5"/>
                    <a:pt x="132" y="4"/>
                    <a:pt x="135" y="3"/>
                  </a:cubicBezTo>
                  <a:cubicBezTo>
                    <a:pt x="138" y="2"/>
                    <a:pt x="141" y="1"/>
                    <a:pt x="144" y="1"/>
                  </a:cubicBezTo>
                  <a:cubicBezTo>
                    <a:pt x="143" y="1"/>
                    <a:pt x="142" y="0"/>
                    <a:pt x="141"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18" name="Freeform 336"/>
            <p:cNvSpPr>
              <a:spLocks noEditPoints="1"/>
            </p:cNvSpPr>
            <p:nvPr/>
          </p:nvSpPr>
          <p:spPr bwMode="auto">
            <a:xfrm>
              <a:off x="4966688" y="2793655"/>
              <a:ext cx="330077" cy="590606"/>
            </a:xfrm>
            <a:custGeom>
              <a:avLst/>
              <a:gdLst>
                <a:gd name="T0" fmla="*/ 254 w 257"/>
                <a:gd name="T1" fmla="*/ 439 h 444"/>
                <a:gd name="T2" fmla="*/ 256 w 257"/>
                <a:gd name="T3" fmla="*/ 444 h 444"/>
                <a:gd name="T4" fmla="*/ 256 w 257"/>
                <a:gd name="T5" fmla="*/ 444 h 444"/>
                <a:gd name="T6" fmla="*/ 257 w 257"/>
                <a:gd name="T7" fmla="*/ 444 h 444"/>
                <a:gd name="T8" fmla="*/ 257 w 257"/>
                <a:gd name="T9" fmla="*/ 444 h 444"/>
                <a:gd name="T10" fmla="*/ 254 w 257"/>
                <a:gd name="T11" fmla="*/ 439 h 444"/>
                <a:gd name="T12" fmla="*/ 209 w 257"/>
                <a:gd name="T13" fmla="*/ 408 h 444"/>
                <a:gd name="T14" fmla="*/ 198 w 257"/>
                <a:gd name="T15" fmla="*/ 418 h 444"/>
                <a:gd name="T16" fmla="*/ 209 w 257"/>
                <a:gd name="T17" fmla="*/ 408 h 444"/>
                <a:gd name="T18" fmla="*/ 218 w 257"/>
                <a:gd name="T19" fmla="*/ 405 h 444"/>
                <a:gd name="T20" fmla="*/ 210 w 257"/>
                <a:gd name="T21" fmla="*/ 408 h 444"/>
                <a:gd name="T22" fmla="*/ 218 w 257"/>
                <a:gd name="T23" fmla="*/ 405 h 444"/>
                <a:gd name="T24" fmla="*/ 218 w 257"/>
                <a:gd name="T25" fmla="*/ 405 h 444"/>
                <a:gd name="T26" fmla="*/ 187 w 257"/>
                <a:gd name="T27" fmla="*/ 358 h 444"/>
                <a:gd name="T28" fmla="*/ 187 w 257"/>
                <a:gd name="T29" fmla="*/ 358 h 444"/>
                <a:gd name="T30" fmla="*/ 176 w 257"/>
                <a:gd name="T31" fmla="*/ 362 h 444"/>
                <a:gd name="T32" fmla="*/ 167 w 257"/>
                <a:gd name="T33" fmla="*/ 368 h 444"/>
                <a:gd name="T34" fmla="*/ 159 w 257"/>
                <a:gd name="T35" fmla="*/ 373 h 444"/>
                <a:gd name="T36" fmla="*/ 153 w 257"/>
                <a:gd name="T37" fmla="*/ 383 h 444"/>
                <a:gd name="T38" fmla="*/ 152 w 257"/>
                <a:gd name="T39" fmla="*/ 388 h 444"/>
                <a:gd name="T40" fmla="*/ 153 w 257"/>
                <a:gd name="T41" fmla="*/ 383 h 444"/>
                <a:gd name="T42" fmla="*/ 159 w 257"/>
                <a:gd name="T43" fmla="*/ 373 h 444"/>
                <a:gd name="T44" fmla="*/ 167 w 257"/>
                <a:gd name="T45" fmla="*/ 368 h 444"/>
                <a:gd name="T46" fmla="*/ 176 w 257"/>
                <a:gd name="T47" fmla="*/ 362 h 444"/>
                <a:gd name="T48" fmla="*/ 187 w 257"/>
                <a:gd name="T49" fmla="*/ 358 h 444"/>
                <a:gd name="T50" fmla="*/ 187 w 257"/>
                <a:gd name="T51" fmla="*/ 358 h 444"/>
                <a:gd name="T52" fmla="*/ 191 w 257"/>
                <a:gd name="T53" fmla="*/ 342 h 444"/>
                <a:gd name="T54" fmla="*/ 191 w 257"/>
                <a:gd name="T55" fmla="*/ 350 h 444"/>
                <a:gd name="T56" fmla="*/ 191 w 257"/>
                <a:gd name="T57" fmla="*/ 350 h 444"/>
                <a:gd name="T58" fmla="*/ 191 w 257"/>
                <a:gd name="T59" fmla="*/ 350 h 444"/>
                <a:gd name="T60" fmla="*/ 191 w 257"/>
                <a:gd name="T61" fmla="*/ 342 h 444"/>
                <a:gd name="T62" fmla="*/ 118 w 257"/>
                <a:gd name="T63" fmla="*/ 279 h 444"/>
                <a:gd name="T64" fmla="*/ 118 w 257"/>
                <a:gd name="T65" fmla="*/ 292 h 444"/>
                <a:gd name="T66" fmla="*/ 118 w 257"/>
                <a:gd name="T67" fmla="*/ 295 h 444"/>
                <a:gd name="T68" fmla="*/ 118 w 257"/>
                <a:gd name="T69" fmla="*/ 292 h 444"/>
                <a:gd name="T70" fmla="*/ 118 w 257"/>
                <a:gd name="T71" fmla="*/ 279 h 444"/>
                <a:gd name="T72" fmla="*/ 118 w 257"/>
                <a:gd name="T73" fmla="*/ 279 h 444"/>
                <a:gd name="T74" fmla="*/ 117 w 257"/>
                <a:gd name="T75" fmla="*/ 244 h 444"/>
                <a:gd name="T76" fmla="*/ 117 w 257"/>
                <a:gd name="T77" fmla="*/ 246 h 444"/>
                <a:gd name="T78" fmla="*/ 117 w 257"/>
                <a:gd name="T79" fmla="*/ 246 h 444"/>
                <a:gd name="T80" fmla="*/ 117 w 257"/>
                <a:gd name="T81" fmla="*/ 244 h 444"/>
                <a:gd name="T82" fmla="*/ 89 w 257"/>
                <a:gd name="T83" fmla="*/ 198 h 444"/>
                <a:gd name="T84" fmla="*/ 89 w 257"/>
                <a:gd name="T85" fmla="*/ 202 h 444"/>
                <a:gd name="T86" fmla="*/ 89 w 257"/>
                <a:gd name="T87" fmla="*/ 198 h 444"/>
                <a:gd name="T88" fmla="*/ 89 w 257"/>
                <a:gd name="T89" fmla="*/ 198 h 444"/>
                <a:gd name="T90" fmla="*/ 37 w 257"/>
                <a:gd name="T91" fmla="*/ 121 h 444"/>
                <a:gd name="T92" fmla="*/ 37 w 257"/>
                <a:gd name="T93" fmla="*/ 122 h 444"/>
                <a:gd name="T94" fmla="*/ 37 w 257"/>
                <a:gd name="T95" fmla="*/ 122 h 444"/>
                <a:gd name="T96" fmla="*/ 37 w 257"/>
                <a:gd name="T97" fmla="*/ 121 h 444"/>
                <a:gd name="T98" fmla="*/ 40 w 257"/>
                <a:gd name="T99" fmla="*/ 105 h 444"/>
                <a:gd name="T100" fmla="*/ 40 w 257"/>
                <a:gd name="T101" fmla="*/ 105 h 444"/>
                <a:gd name="T102" fmla="*/ 40 w 257"/>
                <a:gd name="T103" fmla="*/ 107 h 444"/>
                <a:gd name="T104" fmla="*/ 40 w 257"/>
                <a:gd name="T105" fmla="*/ 107 h 444"/>
                <a:gd name="T106" fmla="*/ 40 w 257"/>
                <a:gd name="T107" fmla="*/ 107 h 444"/>
                <a:gd name="T108" fmla="*/ 40 w 257"/>
                <a:gd name="T109" fmla="*/ 105 h 444"/>
                <a:gd name="T110" fmla="*/ 40 w 257"/>
                <a:gd name="T111" fmla="*/ 105 h 444"/>
                <a:gd name="T112" fmla="*/ 4 w 257"/>
                <a:gd name="T113" fmla="*/ 0 h 444"/>
                <a:gd name="T114" fmla="*/ 4 w 257"/>
                <a:gd name="T115" fmla="*/ 0 h 444"/>
                <a:gd name="T116" fmla="*/ 0 w 257"/>
                <a:gd name="T117" fmla="*/ 12 h 444"/>
                <a:gd name="T118" fmla="*/ 0 w 257"/>
                <a:gd name="T119" fmla="*/ 19 h 444"/>
                <a:gd name="T120" fmla="*/ 0 w 257"/>
                <a:gd name="T121" fmla="*/ 12 h 444"/>
                <a:gd name="T122" fmla="*/ 4 w 257"/>
                <a:gd name="T123" fmla="*/ 0 h 444"/>
                <a:gd name="T124" fmla="*/ 4 w 257"/>
                <a:gd name="T125"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7" h="444">
                  <a:moveTo>
                    <a:pt x="254" y="439"/>
                  </a:moveTo>
                  <a:cubicBezTo>
                    <a:pt x="256" y="444"/>
                    <a:pt x="256" y="444"/>
                    <a:pt x="256" y="444"/>
                  </a:cubicBezTo>
                  <a:cubicBezTo>
                    <a:pt x="256" y="444"/>
                    <a:pt x="256" y="444"/>
                    <a:pt x="256" y="444"/>
                  </a:cubicBezTo>
                  <a:cubicBezTo>
                    <a:pt x="256" y="444"/>
                    <a:pt x="257" y="444"/>
                    <a:pt x="257" y="444"/>
                  </a:cubicBezTo>
                  <a:cubicBezTo>
                    <a:pt x="257" y="444"/>
                    <a:pt x="257" y="444"/>
                    <a:pt x="257" y="444"/>
                  </a:cubicBezTo>
                  <a:cubicBezTo>
                    <a:pt x="256" y="442"/>
                    <a:pt x="255" y="441"/>
                    <a:pt x="254" y="439"/>
                  </a:cubicBezTo>
                  <a:moveTo>
                    <a:pt x="209" y="408"/>
                  </a:moveTo>
                  <a:cubicBezTo>
                    <a:pt x="206" y="411"/>
                    <a:pt x="202" y="415"/>
                    <a:pt x="198" y="418"/>
                  </a:cubicBezTo>
                  <a:cubicBezTo>
                    <a:pt x="202" y="415"/>
                    <a:pt x="206" y="411"/>
                    <a:pt x="209" y="408"/>
                  </a:cubicBezTo>
                  <a:moveTo>
                    <a:pt x="218" y="405"/>
                  </a:moveTo>
                  <a:cubicBezTo>
                    <a:pt x="216" y="405"/>
                    <a:pt x="212" y="407"/>
                    <a:pt x="210" y="408"/>
                  </a:cubicBezTo>
                  <a:cubicBezTo>
                    <a:pt x="212" y="407"/>
                    <a:pt x="216" y="405"/>
                    <a:pt x="218" y="405"/>
                  </a:cubicBezTo>
                  <a:cubicBezTo>
                    <a:pt x="218" y="405"/>
                    <a:pt x="218" y="405"/>
                    <a:pt x="218" y="405"/>
                  </a:cubicBezTo>
                  <a:moveTo>
                    <a:pt x="187" y="358"/>
                  </a:moveTo>
                  <a:cubicBezTo>
                    <a:pt x="187" y="358"/>
                    <a:pt x="187" y="358"/>
                    <a:pt x="187" y="358"/>
                  </a:cubicBezTo>
                  <a:cubicBezTo>
                    <a:pt x="183" y="360"/>
                    <a:pt x="179" y="360"/>
                    <a:pt x="176" y="362"/>
                  </a:cubicBezTo>
                  <a:cubicBezTo>
                    <a:pt x="172" y="364"/>
                    <a:pt x="171" y="367"/>
                    <a:pt x="167" y="368"/>
                  </a:cubicBezTo>
                  <a:cubicBezTo>
                    <a:pt x="164" y="369"/>
                    <a:pt x="161" y="372"/>
                    <a:pt x="159" y="373"/>
                  </a:cubicBezTo>
                  <a:cubicBezTo>
                    <a:pt x="156" y="376"/>
                    <a:pt x="155" y="380"/>
                    <a:pt x="153" y="383"/>
                  </a:cubicBezTo>
                  <a:cubicBezTo>
                    <a:pt x="153" y="384"/>
                    <a:pt x="152" y="386"/>
                    <a:pt x="152" y="388"/>
                  </a:cubicBezTo>
                  <a:cubicBezTo>
                    <a:pt x="152" y="386"/>
                    <a:pt x="153" y="384"/>
                    <a:pt x="153" y="383"/>
                  </a:cubicBezTo>
                  <a:cubicBezTo>
                    <a:pt x="155" y="380"/>
                    <a:pt x="156" y="376"/>
                    <a:pt x="159" y="373"/>
                  </a:cubicBezTo>
                  <a:cubicBezTo>
                    <a:pt x="161" y="372"/>
                    <a:pt x="164" y="369"/>
                    <a:pt x="167" y="368"/>
                  </a:cubicBezTo>
                  <a:cubicBezTo>
                    <a:pt x="171" y="367"/>
                    <a:pt x="172" y="364"/>
                    <a:pt x="176" y="362"/>
                  </a:cubicBezTo>
                  <a:cubicBezTo>
                    <a:pt x="179" y="360"/>
                    <a:pt x="183" y="360"/>
                    <a:pt x="187" y="358"/>
                  </a:cubicBezTo>
                  <a:cubicBezTo>
                    <a:pt x="187" y="358"/>
                    <a:pt x="187" y="358"/>
                    <a:pt x="187" y="358"/>
                  </a:cubicBezTo>
                  <a:moveTo>
                    <a:pt x="191" y="342"/>
                  </a:moveTo>
                  <a:cubicBezTo>
                    <a:pt x="191" y="345"/>
                    <a:pt x="191" y="347"/>
                    <a:pt x="191" y="350"/>
                  </a:cubicBezTo>
                  <a:cubicBezTo>
                    <a:pt x="191" y="350"/>
                    <a:pt x="191" y="350"/>
                    <a:pt x="191" y="350"/>
                  </a:cubicBezTo>
                  <a:cubicBezTo>
                    <a:pt x="191" y="350"/>
                    <a:pt x="191" y="350"/>
                    <a:pt x="191" y="350"/>
                  </a:cubicBezTo>
                  <a:cubicBezTo>
                    <a:pt x="191" y="347"/>
                    <a:pt x="191" y="345"/>
                    <a:pt x="191" y="342"/>
                  </a:cubicBezTo>
                  <a:moveTo>
                    <a:pt x="118" y="279"/>
                  </a:moveTo>
                  <a:cubicBezTo>
                    <a:pt x="118" y="283"/>
                    <a:pt x="118" y="288"/>
                    <a:pt x="118" y="292"/>
                  </a:cubicBezTo>
                  <a:cubicBezTo>
                    <a:pt x="118" y="293"/>
                    <a:pt x="118" y="294"/>
                    <a:pt x="118" y="295"/>
                  </a:cubicBezTo>
                  <a:cubicBezTo>
                    <a:pt x="118" y="294"/>
                    <a:pt x="118" y="293"/>
                    <a:pt x="118" y="292"/>
                  </a:cubicBezTo>
                  <a:cubicBezTo>
                    <a:pt x="118" y="288"/>
                    <a:pt x="118" y="283"/>
                    <a:pt x="118" y="279"/>
                  </a:cubicBezTo>
                  <a:cubicBezTo>
                    <a:pt x="118" y="279"/>
                    <a:pt x="118" y="279"/>
                    <a:pt x="118" y="279"/>
                  </a:cubicBezTo>
                  <a:moveTo>
                    <a:pt x="117" y="244"/>
                  </a:moveTo>
                  <a:cubicBezTo>
                    <a:pt x="117" y="245"/>
                    <a:pt x="117" y="245"/>
                    <a:pt x="117" y="246"/>
                  </a:cubicBezTo>
                  <a:cubicBezTo>
                    <a:pt x="117" y="246"/>
                    <a:pt x="117" y="246"/>
                    <a:pt x="117" y="246"/>
                  </a:cubicBezTo>
                  <a:cubicBezTo>
                    <a:pt x="117" y="245"/>
                    <a:pt x="117" y="245"/>
                    <a:pt x="117" y="244"/>
                  </a:cubicBezTo>
                  <a:moveTo>
                    <a:pt x="89" y="198"/>
                  </a:moveTo>
                  <a:cubicBezTo>
                    <a:pt x="89" y="199"/>
                    <a:pt x="89" y="200"/>
                    <a:pt x="89" y="202"/>
                  </a:cubicBezTo>
                  <a:cubicBezTo>
                    <a:pt x="89" y="200"/>
                    <a:pt x="89" y="199"/>
                    <a:pt x="89" y="198"/>
                  </a:cubicBezTo>
                  <a:cubicBezTo>
                    <a:pt x="89" y="198"/>
                    <a:pt x="89" y="198"/>
                    <a:pt x="89" y="198"/>
                  </a:cubicBezTo>
                  <a:moveTo>
                    <a:pt x="37" y="121"/>
                  </a:moveTo>
                  <a:cubicBezTo>
                    <a:pt x="37" y="121"/>
                    <a:pt x="37" y="122"/>
                    <a:pt x="37" y="122"/>
                  </a:cubicBezTo>
                  <a:cubicBezTo>
                    <a:pt x="37" y="122"/>
                    <a:pt x="37" y="122"/>
                    <a:pt x="37" y="122"/>
                  </a:cubicBezTo>
                  <a:cubicBezTo>
                    <a:pt x="37" y="122"/>
                    <a:pt x="37" y="121"/>
                    <a:pt x="37" y="121"/>
                  </a:cubicBezTo>
                  <a:moveTo>
                    <a:pt x="40" y="105"/>
                  </a:moveTo>
                  <a:cubicBezTo>
                    <a:pt x="40" y="105"/>
                    <a:pt x="40" y="105"/>
                    <a:pt x="40" y="105"/>
                  </a:cubicBezTo>
                  <a:cubicBezTo>
                    <a:pt x="40" y="106"/>
                    <a:pt x="40" y="107"/>
                    <a:pt x="40" y="107"/>
                  </a:cubicBezTo>
                  <a:cubicBezTo>
                    <a:pt x="40" y="107"/>
                    <a:pt x="40" y="107"/>
                    <a:pt x="40" y="107"/>
                  </a:cubicBezTo>
                  <a:cubicBezTo>
                    <a:pt x="40" y="107"/>
                    <a:pt x="40" y="107"/>
                    <a:pt x="40" y="107"/>
                  </a:cubicBezTo>
                  <a:cubicBezTo>
                    <a:pt x="40" y="107"/>
                    <a:pt x="40" y="106"/>
                    <a:pt x="40" y="105"/>
                  </a:cubicBezTo>
                  <a:cubicBezTo>
                    <a:pt x="40" y="105"/>
                    <a:pt x="40" y="105"/>
                    <a:pt x="40" y="105"/>
                  </a:cubicBezTo>
                  <a:moveTo>
                    <a:pt x="4" y="0"/>
                  </a:moveTo>
                  <a:cubicBezTo>
                    <a:pt x="4" y="0"/>
                    <a:pt x="4" y="0"/>
                    <a:pt x="4" y="0"/>
                  </a:cubicBezTo>
                  <a:cubicBezTo>
                    <a:pt x="2" y="4"/>
                    <a:pt x="1" y="8"/>
                    <a:pt x="0" y="12"/>
                  </a:cubicBezTo>
                  <a:cubicBezTo>
                    <a:pt x="0" y="14"/>
                    <a:pt x="0" y="17"/>
                    <a:pt x="0" y="19"/>
                  </a:cubicBezTo>
                  <a:cubicBezTo>
                    <a:pt x="0" y="17"/>
                    <a:pt x="0" y="14"/>
                    <a:pt x="0" y="12"/>
                  </a:cubicBezTo>
                  <a:cubicBezTo>
                    <a:pt x="1" y="8"/>
                    <a:pt x="2" y="4"/>
                    <a:pt x="4" y="0"/>
                  </a:cubicBezTo>
                  <a:cubicBezTo>
                    <a:pt x="4" y="0"/>
                    <a:pt x="4" y="0"/>
                    <a:pt x="4"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19" name="Freeform 337"/>
            <p:cNvSpPr>
              <a:spLocks/>
            </p:cNvSpPr>
            <p:nvPr/>
          </p:nvSpPr>
          <p:spPr bwMode="auto">
            <a:xfrm>
              <a:off x="5296765" y="338426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20" name="Freeform 338"/>
            <p:cNvSpPr>
              <a:spLocks/>
            </p:cNvSpPr>
            <p:nvPr/>
          </p:nvSpPr>
          <p:spPr bwMode="auto">
            <a:xfrm>
              <a:off x="5996026" y="2712750"/>
              <a:ext cx="677361" cy="639149"/>
            </a:xfrm>
            <a:custGeom>
              <a:avLst/>
              <a:gdLst>
                <a:gd name="T0" fmla="*/ 221 w 528"/>
                <a:gd name="T1" fmla="*/ 3 h 482"/>
                <a:gd name="T2" fmla="*/ 200 w 528"/>
                <a:gd name="T3" fmla="*/ 20 h 482"/>
                <a:gd name="T4" fmla="*/ 179 w 528"/>
                <a:gd name="T5" fmla="*/ 40 h 482"/>
                <a:gd name="T6" fmla="*/ 178 w 528"/>
                <a:gd name="T7" fmla="*/ 44 h 482"/>
                <a:gd name="T8" fmla="*/ 157 w 528"/>
                <a:gd name="T9" fmla="*/ 87 h 482"/>
                <a:gd name="T10" fmla="*/ 158 w 528"/>
                <a:gd name="T11" fmla="*/ 128 h 482"/>
                <a:gd name="T12" fmla="*/ 121 w 528"/>
                <a:gd name="T13" fmla="*/ 164 h 482"/>
                <a:gd name="T14" fmla="*/ 100 w 528"/>
                <a:gd name="T15" fmla="*/ 184 h 482"/>
                <a:gd name="T16" fmla="*/ 68 w 528"/>
                <a:gd name="T17" fmla="*/ 184 h 482"/>
                <a:gd name="T18" fmla="*/ 49 w 528"/>
                <a:gd name="T19" fmla="*/ 169 h 482"/>
                <a:gd name="T20" fmla="*/ 23 w 528"/>
                <a:gd name="T21" fmla="*/ 180 h 482"/>
                <a:gd name="T22" fmla="*/ 11 w 528"/>
                <a:gd name="T23" fmla="*/ 211 h 482"/>
                <a:gd name="T24" fmla="*/ 8 w 528"/>
                <a:gd name="T25" fmla="*/ 233 h 482"/>
                <a:gd name="T26" fmla="*/ 23 w 528"/>
                <a:gd name="T27" fmla="*/ 221 h 482"/>
                <a:gd name="T28" fmla="*/ 32 w 528"/>
                <a:gd name="T29" fmla="*/ 217 h 482"/>
                <a:gd name="T30" fmla="*/ 58 w 528"/>
                <a:gd name="T31" fmla="*/ 235 h 482"/>
                <a:gd name="T32" fmla="*/ 60 w 528"/>
                <a:gd name="T33" fmla="*/ 265 h 482"/>
                <a:gd name="T34" fmla="*/ 59 w 528"/>
                <a:gd name="T35" fmla="*/ 289 h 482"/>
                <a:gd name="T36" fmla="*/ 102 w 528"/>
                <a:gd name="T37" fmla="*/ 331 h 482"/>
                <a:gd name="T38" fmla="*/ 109 w 528"/>
                <a:gd name="T39" fmla="*/ 351 h 482"/>
                <a:gd name="T40" fmla="*/ 99 w 528"/>
                <a:gd name="T41" fmla="*/ 374 h 482"/>
                <a:gd name="T42" fmla="*/ 88 w 528"/>
                <a:gd name="T43" fmla="*/ 403 h 482"/>
                <a:gd name="T44" fmla="*/ 83 w 528"/>
                <a:gd name="T45" fmla="*/ 458 h 482"/>
                <a:gd name="T46" fmla="*/ 76 w 528"/>
                <a:gd name="T47" fmla="*/ 472 h 482"/>
                <a:gd name="T48" fmla="*/ 74 w 528"/>
                <a:gd name="T49" fmla="*/ 474 h 482"/>
                <a:gd name="T50" fmla="*/ 106 w 528"/>
                <a:gd name="T51" fmla="*/ 481 h 482"/>
                <a:gd name="T52" fmla="*/ 145 w 528"/>
                <a:gd name="T53" fmla="*/ 464 h 482"/>
                <a:gd name="T54" fmla="*/ 174 w 528"/>
                <a:gd name="T55" fmla="*/ 471 h 482"/>
                <a:gd name="T56" fmla="*/ 213 w 528"/>
                <a:gd name="T57" fmla="*/ 464 h 482"/>
                <a:gd name="T58" fmla="*/ 224 w 528"/>
                <a:gd name="T59" fmla="*/ 465 h 482"/>
                <a:gd name="T60" fmla="*/ 254 w 528"/>
                <a:gd name="T61" fmla="*/ 466 h 482"/>
                <a:gd name="T62" fmla="*/ 292 w 528"/>
                <a:gd name="T63" fmla="*/ 476 h 482"/>
                <a:gd name="T64" fmla="*/ 318 w 528"/>
                <a:gd name="T65" fmla="*/ 464 h 482"/>
                <a:gd name="T66" fmla="*/ 334 w 528"/>
                <a:gd name="T67" fmla="*/ 448 h 482"/>
                <a:gd name="T68" fmla="*/ 365 w 528"/>
                <a:gd name="T69" fmla="*/ 461 h 482"/>
                <a:gd name="T70" fmla="*/ 409 w 528"/>
                <a:gd name="T71" fmla="*/ 470 h 482"/>
                <a:gd name="T72" fmla="*/ 444 w 528"/>
                <a:gd name="T73" fmla="*/ 472 h 482"/>
                <a:gd name="T74" fmla="*/ 475 w 528"/>
                <a:gd name="T75" fmla="*/ 480 h 482"/>
                <a:gd name="T76" fmla="*/ 486 w 528"/>
                <a:gd name="T77" fmla="*/ 453 h 482"/>
                <a:gd name="T78" fmla="*/ 496 w 528"/>
                <a:gd name="T79" fmla="*/ 449 h 482"/>
                <a:gd name="T80" fmla="*/ 490 w 528"/>
                <a:gd name="T81" fmla="*/ 423 h 482"/>
                <a:gd name="T82" fmla="*/ 506 w 528"/>
                <a:gd name="T83" fmla="*/ 392 h 482"/>
                <a:gd name="T84" fmla="*/ 504 w 528"/>
                <a:gd name="T85" fmla="*/ 362 h 482"/>
                <a:gd name="T86" fmla="*/ 513 w 528"/>
                <a:gd name="T87" fmla="*/ 306 h 482"/>
                <a:gd name="T88" fmla="*/ 514 w 528"/>
                <a:gd name="T89" fmla="*/ 264 h 482"/>
                <a:gd name="T90" fmla="*/ 517 w 528"/>
                <a:gd name="T91" fmla="*/ 225 h 482"/>
                <a:gd name="T92" fmla="*/ 526 w 528"/>
                <a:gd name="T93" fmla="*/ 204 h 482"/>
                <a:gd name="T94" fmla="*/ 520 w 528"/>
                <a:gd name="T95" fmla="*/ 202 h 482"/>
                <a:gd name="T96" fmla="*/ 498 w 528"/>
                <a:gd name="T97" fmla="*/ 193 h 482"/>
                <a:gd name="T98" fmla="*/ 501 w 528"/>
                <a:gd name="T99" fmla="*/ 178 h 482"/>
                <a:gd name="T100" fmla="*/ 482 w 528"/>
                <a:gd name="T101" fmla="*/ 135 h 482"/>
                <a:gd name="T102" fmla="*/ 436 w 528"/>
                <a:gd name="T103" fmla="*/ 131 h 482"/>
                <a:gd name="T104" fmla="*/ 453 w 528"/>
                <a:gd name="T105" fmla="*/ 105 h 482"/>
                <a:gd name="T106" fmla="*/ 461 w 528"/>
                <a:gd name="T107" fmla="*/ 46 h 482"/>
                <a:gd name="T108" fmla="*/ 450 w 528"/>
                <a:gd name="T109" fmla="*/ 44 h 482"/>
                <a:gd name="T110" fmla="*/ 411 w 528"/>
                <a:gd name="T111" fmla="*/ 50 h 482"/>
                <a:gd name="T112" fmla="*/ 348 w 528"/>
                <a:gd name="T113" fmla="*/ 37 h 482"/>
                <a:gd name="T114" fmla="*/ 317 w 528"/>
                <a:gd name="T115" fmla="*/ 31 h 482"/>
                <a:gd name="T116" fmla="*/ 291 w 528"/>
                <a:gd name="T117" fmla="*/ 37 h 482"/>
                <a:gd name="T118" fmla="*/ 281 w 528"/>
                <a:gd name="T119" fmla="*/ 36 h 482"/>
                <a:gd name="T120" fmla="*/ 256 w 528"/>
                <a:gd name="T121" fmla="*/ 20 h 482"/>
                <a:gd name="T122" fmla="*/ 237 w 528"/>
                <a:gd name="T123"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8" h="482">
                  <a:moveTo>
                    <a:pt x="233" y="0"/>
                  </a:moveTo>
                  <a:cubicBezTo>
                    <a:pt x="228" y="0"/>
                    <a:pt x="226" y="1"/>
                    <a:pt x="222" y="2"/>
                  </a:cubicBezTo>
                  <a:cubicBezTo>
                    <a:pt x="222" y="3"/>
                    <a:pt x="221" y="3"/>
                    <a:pt x="221" y="3"/>
                  </a:cubicBezTo>
                  <a:cubicBezTo>
                    <a:pt x="218" y="9"/>
                    <a:pt x="213" y="12"/>
                    <a:pt x="208" y="14"/>
                  </a:cubicBezTo>
                  <a:cubicBezTo>
                    <a:pt x="207" y="15"/>
                    <a:pt x="206" y="16"/>
                    <a:pt x="205" y="17"/>
                  </a:cubicBezTo>
                  <a:cubicBezTo>
                    <a:pt x="203" y="18"/>
                    <a:pt x="201" y="19"/>
                    <a:pt x="200" y="20"/>
                  </a:cubicBezTo>
                  <a:cubicBezTo>
                    <a:pt x="199" y="21"/>
                    <a:pt x="198" y="22"/>
                    <a:pt x="198" y="23"/>
                  </a:cubicBezTo>
                  <a:cubicBezTo>
                    <a:pt x="193" y="32"/>
                    <a:pt x="187" y="36"/>
                    <a:pt x="179" y="40"/>
                  </a:cubicBezTo>
                  <a:cubicBezTo>
                    <a:pt x="179" y="40"/>
                    <a:pt x="179" y="40"/>
                    <a:pt x="179" y="40"/>
                  </a:cubicBezTo>
                  <a:cubicBezTo>
                    <a:pt x="178" y="40"/>
                    <a:pt x="178" y="41"/>
                    <a:pt x="178" y="41"/>
                  </a:cubicBezTo>
                  <a:cubicBezTo>
                    <a:pt x="177" y="42"/>
                    <a:pt x="176" y="44"/>
                    <a:pt x="176" y="46"/>
                  </a:cubicBezTo>
                  <a:cubicBezTo>
                    <a:pt x="177" y="45"/>
                    <a:pt x="177" y="44"/>
                    <a:pt x="178" y="44"/>
                  </a:cubicBezTo>
                  <a:cubicBezTo>
                    <a:pt x="179" y="55"/>
                    <a:pt x="176" y="64"/>
                    <a:pt x="174" y="73"/>
                  </a:cubicBezTo>
                  <a:cubicBezTo>
                    <a:pt x="173" y="78"/>
                    <a:pt x="164" y="79"/>
                    <a:pt x="160" y="84"/>
                  </a:cubicBezTo>
                  <a:cubicBezTo>
                    <a:pt x="159" y="85"/>
                    <a:pt x="158" y="86"/>
                    <a:pt x="157" y="87"/>
                  </a:cubicBezTo>
                  <a:cubicBezTo>
                    <a:pt x="157" y="87"/>
                    <a:pt x="157" y="87"/>
                    <a:pt x="157" y="88"/>
                  </a:cubicBezTo>
                  <a:cubicBezTo>
                    <a:pt x="156" y="90"/>
                    <a:pt x="160" y="101"/>
                    <a:pt x="160" y="106"/>
                  </a:cubicBezTo>
                  <a:cubicBezTo>
                    <a:pt x="160" y="113"/>
                    <a:pt x="160" y="122"/>
                    <a:pt x="158" y="128"/>
                  </a:cubicBezTo>
                  <a:cubicBezTo>
                    <a:pt x="157" y="135"/>
                    <a:pt x="144" y="133"/>
                    <a:pt x="139" y="134"/>
                  </a:cubicBezTo>
                  <a:cubicBezTo>
                    <a:pt x="131" y="136"/>
                    <a:pt x="131" y="143"/>
                    <a:pt x="127" y="151"/>
                  </a:cubicBezTo>
                  <a:cubicBezTo>
                    <a:pt x="125" y="156"/>
                    <a:pt x="123" y="160"/>
                    <a:pt x="121" y="164"/>
                  </a:cubicBezTo>
                  <a:cubicBezTo>
                    <a:pt x="117" y="172"/>
                    <a:pt x="115" y="178"/>
                    <a:pt x="111" y="183"/>
                  </a:cubicBezTo>
                  <a:cubicBezTo>
                    <a:pt x="110" y="184"/>
                    <a:pt x="108" y="184"/>
                    <a:pt x="105" y="184"/>
                  </a:cubicBezTo>
                  <a:cubicBezTo>
                    <a:pt x="103" y="184"/>
                    <a:pt x="102" y="184"/>
                    <a:pt x="100" y="184"/>
                  </a:cubicBezTo>
                  <a:cubicBezTo>
                    <a:pt x="99" y="184"/>
                    <a:pt x="98" y="184"/>
                    <a:pt x="97" y="184"/>
                  </a:cubicBezTo>
                  <a:cubicBezTo>
                    <a:pt x="89" y="184"/>
                    <a:pt x="80" y="186"/>
                    <a:pt x="72" y="186"/>
                  </a:cubicBezTo>
                  <a:cubicBezTo>
                    <a:pt x="70" y="186"/>
                    <a:pt x="69" y="185"/>
                    <a:pt x="68" y="184"/>
                  </a:cubicBezTo>
                  <a:cubicBezTo>
                    <a:pt x="62" y="183"/>
                    <a:pt x="57" y="175"/>
                    <a:pt x="55" y="171"/>
                  </a:cubicBezTo>
                  <a:cubicBezTo>
                    <a:pt x="55" y="171"/>
                    <a:pt x="55" y="170"/>
                    <a:pt x="54" y="170"/>
                  </a:cubicBezTo>
                  <a:cubicBezTo>
                    <a:pt x="53" y="169"/>
                    <a:pt x="51" y="169"/>
                    <a:pt x="49" y="169"/>
                  </a:cubicBezTo>
                  <a:cubicBezTo>
                    <a:pt x="44" y="169"/>
                    <a:pt x="38" y="171"/>
                    <a:pt x="37" y="171"/>
                  </a:cubicBezTo>
                  <a:cubicBezTo>
                    <a:pt x="35" y="172"/>
                    <a:pt x="33" y="173"/>
                    <a:pt x="30" y="174"/>
                  </a:cubicBezTo>
                  <a:cubicBezTo>
                    <a:pt x="28" y="176"/>
                    <a:pt x="25" y="178"/>
                    <a:pt x="23" y="180"/>
                  </a:cubicBezTo>
                  <a:cubicBezTo>
                    <a:pt x="18" y="186"/>
                    <a:pt x="18" y="193"/>
                    <a:pt x="17" y="200"/>
                  </a:cubicBezTo>
                  <a:cubicBezTo>
                    <a:pt x="16" y="202"/>
                    <a:pt x="15" y="203"/>
                    <a:pt x="14" y="205"/>
                  </a:cubicBezTo>
                  <a:cubicBezTo>
                    <a:pt x="13" y="208"/>
                    <a:pt x="12" y="210"/>
                    <a:pt x="11" y="211"/>
                  </a:cubicBezTo>
                  <a:cubicBezTo>
                    <a:pt x="7" y="218"/>
                    <a:pt x="0" y="218"/>
                    <a:pt x="2" y="229"/>
                  </a:cubicBezTo>
                  <a:cubicBezTo>
                    <a:pt x="3" y="230"/>
                    <a:pt x="3" y="231"/>
                    <a:pt x="3" y="231"/>
                  </a:cubicBezTo>
                  <a:cubicBezTo>
                    <a:pt x="4" y="232"/>
                    <a:pt x="6" y="233"/>
                    <a:pt x="8" y="233"/>
                  </a:cubicBezTo>
                  <a:cubicBezTo>
                    <a:pt x="11" y="232"/>
                    <a:pt x="16" y="227"/>
                    <a:pt x="19" y="225"/>
                  </a:cubicBezTo>
                  <a:cubicBezTo>
                    <a:pt x="19" y="225"/>
                    <a:pt x="20" y="225"/>
                    <a:pt x="20" y="225"/>
                  </a:cubicBezTo>
                  <a:cubicBezTo>
                    <a:pt x="21" y="224"/>
                    <a:pt x="22" y="222"/>
                    <a:pt x="23" y="221"/>
                  </a:cubicBezTo>
                  <a:cubicBezTo>
                    <a:pt x="25" y="218"/>
                    <a:pt x="27" y="213"/>
                    <a:pt x="27" y="213"/>
                  </a:cubicBezTo>
                  <a:cubicBezTo>
                    <a:pt x="27" y="212"/>
                    <a:pt x="28" y="211"/>
                    <a:pt x="28" y="211"/>
                  </a:cubicBezTo>
                  <a:cubicBezTo>
                    <a:pt x="29" y="211"/>
                    <a:pt x="31" y="214"/>
                    <a:pt x="32" y="217"/>
                  </a:cubicBezTo>
                  <a:cubicBezTo>
                    <a:pt x="35" y="219"/>
                    <a:pt x="37" y="226"/>
                    <a:pt x="39" y="228"/>
                  </a:cubicBezTo>
                  <a:cubicBezTo>
                    <a:pt x="40" y="230"/>
                    <a:pt x="41" y="231"/>
                    <a:pt x="42" y="233"/>
                  </a:cubicBezTo>
                  <a:cubicBezTo>
                    <a:pt x="46" y="234"/>
                    <a:pt x="53" y="233"/>
                    <a:pt x="58" y="235"/>
                  </a:cubicBezTo>
                  <a:cubicBezTo>
                    <a:pt x="61" y="235"/>
                    <a:pt x="62" y="237"/>
                    <a:pt x="63" y="240"/>
                  </a:cubicBezTo>
                  <a:cubicBezTo>
                    <a:pt x="64" y="241"/>
                    <a:pt x="64" y="243"/>
                    <a:pt x="64" y="247"/>
                  </a:cubicBezTo>
                  <a:cubicBezTo>
                    <a:pt x="64" y="255"/>
                    <a:pt x="62" y="260"/>
                    <a:pt x="60" y="265"/>
                  </a:cubicBezTo>
                  <a:cubicBezTo>
                    <a:pt x="60" y="266"/>
                    <a:pt x="60" y="266"/>
                    <a:pt x="60" y="267"/>
                  </a:cubicBezTo>
                  <a:cubicBezTo>
                    <a:pt x="60" y="269"/>
                    <a:pt x="60" y="271"/>
                    <a:pt x="59" y="273"/>
                  </a:cubicBezTo>
                  <a:cubicBezTo>
                    <a:pt x="58" y="278"/>
                    <a:pt x="59" y="283"/>
                    <a:pt x="59" y="289"/>
                  </a:cubicBezTo>
                  <a:cubicBezTo>
                    <a:pt x="61" y="294"/>
                    <a:pt x="64" y="298"/>
                    <a:pt x="66" y="302"/>
                  </a:cubicBezTo>
                  <a:cubicBezTo>
                    <a:pt x="70" y="310"/>
                    <a:pt x="79" y="312"/>
                    <a:pt x="84" y="317"/>
                  </a:cubicBezTo>
                  <a:cubicBezTo>
                    <a:pt x="90" y="323"/>
                    <a:pt x="96" y="327"/>
                    <a:pt x="102" y="331"/>
                  </a:cubicBezTo>
                  <a:cubicBezTo>
                    <a:pt x="103" y="332"/>
                    <a:pt x="104" y="333"/>
                    <a:pt x="105" y="334"/>
                  </a:cubicBezTo>
                  <a:cubicBezTo>
                    <a:pt x="107" y="335"/>
                    <a:pt x="108" y="337"/>
                    <a:pt x="109" y="340"/>
                  </a:cubicBezTo>
                  <a:cubicBezTo>
                    <a:pt x="111" y="344"/>
                    <a:pt x="111" y="347"/>
                    <a:pt x="109" y="351"/>
                  </a:cubicBezTo>
                  <a:cubicBezTo>
                    <a:pt x="109" y="357"/>
                    <a:pt x="107" y="360"/>
                    <a:pt x="103" y="366"/>
                  </a:cubicBezTo>
                  <a:cubicBezTo>
                    <a:pt x="102" y="367"/>
                    <a:pt x="101" y="369"/>
                    <a:pt x="100" y="371"/>
                  </a:cubicBezTo>
                  <a:cubicBezTo>
                    <a:pt x="100" y="372"/>
                    <a:pt x="99" y="373"/>
                    <a:pt x="99" y="374"/>
                  </a:cubicBezTo>
                  <a:cubicBezTo>
                    <a:pt x="98" y="380"/>
                    <a:pt x="93" y="387"/>
                    <a:pt x="91" y="390"/>
                  </a:cubicBezTo>
                  <a:cubicBezTo>
                    <a:pt x="91" y="391"/>
                    <a:pt x="91" y="392"/>
                    <a:pt x="90" y="393"/>
                  </a:cubicBezTo>
                  <a:cubicBezTo>
                    <a:pt x="89" y="397"/>
                    <a:pt x="89" y="400"/>
                    <a:pt x="88" y="403"/>
                  </a:cubicBezTo>
                  <a:cubicBezTo>
                    <a:pt x="84" y="410"/>
                    <a:pt x="80" y="412"/>
                    <a:pt x="80" y="423"/>
                  </a:cubicBezTo>
                  <a:cubicBezTo>
                    <a:pt x="80" y="428"/>
                    <a:pt x="84" y="438"/>
                    <a:pt x="86" y="442"/>
                  </a:cubicBezTo>
                  <a:cubicBezTo>
                    <a:pt x="89" y="448"/>
                    <a:pt x="86" y="455"/>
                    <a:pt x="83" y="458"/>
                  </a:cubicBezTo>
                  <a:cubicBezTo>
                    <a:pt x="82" y="461"/>
                    <a:pt x="81" y="464"/>
                    <a:pt x="80" y="467"/>
                  </a:cubicBezTo>
                  <a:cubicBezTo>
                    <a:pt x="79" y="469"/>
                    <a:pt x="78" y="470"/>
                    <a:pt x="77" y="470"/>
                  </a:cubicBezTo>
                  <a:cubicBezTo>
                    <a:pt x="76" y="471"/>
                    <a:pt x="76" y="471"/>
                    <a:pt x="76" y="472"/>
                  </a:cubicBezTo>
                  <a:cubicBezTo>
                    <a:pt x="76" y="473"/>
                    <a:pt x="75" y="473"/>
                    <a:pt x="74" y="473"/>
                  </a:cubicBezTo>
                  <a:cubicBezTo>
                    <a:pt x="74" y="473"/>
                    <a:pt x="74" y="473"/>
                    <a:pt x="74" y="473"/>
                  </a:cubicBezTo>
                  <a:cubicBezTo>
                    <a:pt x="74" y="473"/>
                    <a:pt x="74" y="473"/>
                    <a:pt x="74" y="474"/>
                  </a:cubicBezTo>
                  <a:cubicBezTo>
                    <a:pt x="78" y="476"/>
                    <a:pt x="82" y="480"/>
                    <a:pt x="86" y="482"/>
                  </a:cubicBezTo>
                  <a:cubicBezTo>
                    <a:pt x="95" y="482"/>
                    <a:pt x="97" y="481"/>
                    <a:pt x="106" y="481"/>
                  </a:cubicBezTo>
                  <a:cubicBezTo>
                    <a:pt x="106" y="481"/>
                    <a:pt x="106" y="481"/>
                    <a:pt x="106" y="481"/>
                  </a:cubicBezTo>
                  <a:cubicBezTo>
                    <a:pt x="116" y="476"/>
                    <a:pt x="123" y="470"/>
                    <a:pt x="130" y="467"/>
                  </a:cubicBezTo>
                  <a:cubicBezTo>
                    <a:pt x="135" y="464"/>
                    <a:pt x="138" y="463"/>
                    <a:pt x="142" y="463"/>
                  </a:cubicBezTo>
                  <a:cubicBezTo>
                    <a:pt x="143" y="463"/>
                    <a:pt x="144" y="463"/>
                    <a:pt x="145" y="464"/>
                  </a:cubicBezTo>
                  <a:cubicBezTo>
                    <a:pt x="146" y="463"/>
                    <a:pt x="147" y="463"/>
                    <a:pt x="147" y="463"/>
                  </a:cubicBezTo>
                  <a:cubicBezTo>
                    <a:pt x="153" y="463"/>
                    <a:pt x="158" y="464"/>
                    <a:pt x="162" y="465"/>
                  </a:cubicBezTo>
                  <a:cubicBezTo>
                    <a:pt x="168" y="466"/>
                    <a:pt x="170" y="469"/>
                    <a:pt x="174" y="471"/>
                  </a:cubicBezTo>
                  <a:cubicBezTo>
                    <a:pt x="175" y="471"/>
                    <a:pt x="176" y="471"/>
                    <a:pt x="176" y="471"/>
                  </a:cubicBezTo>
                  <a:cubicBezTo>
                    <a:pt x="184" y="471"/>
                    <a:pt x="191" y="469"/>
                    <a:pt x="200" y="467"/>
                  </a:cubicBezTo>
                  <a:cubicBezTo>
                    <a:pt x="204" y="465"/>
                    <a:pt x="209" y="465"/>
                    <a:pt x="213" y="464"/>
                  </a:cubicBezTo>
                  <a:cubicBezTo>
                    <a:pt x="214" y="464"/>
                    <a:pt x="215" y="463"/>
                    <a:pt x="216" y="463"/>
                  </a:cubicBezTo>
                  <a:cubicBezTo>
                    <a:pt x="217" y="463"/>
                    <a:pt x="217" y="463"/>
                    <a:pt x="217" y="463"/>
                  </a:cubicBezTo>
                  <a:cubicBezTo>
                    <a:pt x="218" y="463"/>
                    <a:pt x="221" y="464"/>
                    <a:pt x="224" y="465"/>
                  </a:cubicBezTo>
                  <a:cubicBezTo>
                    <a:pt x="227" y="465"/>
                    <a:pt x="230" y="466"/>
                    <a:pt x="233" y="467"/>
                  </a:cubicBezTo>
                  <a:cubicBezTo>
                    <a:pt x="237" y="468"/>
                    <a:pt x="242" y="468"/>
                    <a:pt x="246" y="469"/>
                  </a:cubicBezTo>
                  <a:cubicBezTo>
                    <a:pt x="250" y="468"/>
                    <a:pt x="252" y="466"/>
                    <a:pt x="254" y="466"/>
                  </a:cubicBezTo>
                  <a:cubicBezTo>
                    <a:pt x="255" y="466"/>
                    <a:pt x="255" y="466"/>
                    <a:pt x="255" y="467"/>
                  </a:cubicBezTo>
                  <a:cubicBezTo>
                    <a:pt x="262" y="468"/>
                    <a:pt x="271" y="470"/>
                    <a:pt x="280" y="472"/>
                  </a:cubicBezTo>
                  <a:cubicBezTo>
                    <a:pt x="284" y="473"/>
                    <a:pt x="289" y="475"/>
                    <a:pt x="292" y="476"/>
                  </a:cubicBezTo>
                  <a:cubicBezTo>
                    <a:pt x="294" y="476"/>
                    <a:pt x="295" y="476"/>
                    <a:pt x="297" y="476"/>
                  </a:cubicBezTo>
                  <a:cubicBezTo>
                    <a:pt x="302" y="476"/>
                    <a:pt x="308" y="475"/>
                    <a:pt x="313" y="469"/>
                  </a:cubicBezTo>
                  <a:cubicBezTo>
                    <a:pt x="314" y="469"/>
                    <a:pt x="316" y="466"/>
                    <a:pt x="318" y="464"/>
                  </a:cubicBezTo>
                  <a:cubicBezTo>
                    <a:pt x="320" y="461"/>
                    <a:pt x="322" y="459"/>
                    <a:pt x="325" y="457"/>
                  </a:cubicBezTo>
                  <a:cubicBezTo>
                    <a:pt x="325" y="457"/>
                    <a:pt x="325" y="457"/>
                    <a:pt x="325" y="457"/>
                  </a:cubicBezTo>
                  <a:cubicBezTo>
                    <a:pt x="329" y="453"/>
                    <a:pt x="333" y="449"/>
                    <a:pt x="334" y="448"/>
                  </a:cubicBezTo>
                  <a:cubicBezTo>
                    <a:pt x="342" y="447"/>
                    <a:pt x="345" y="444"/>
                    <a:pt x="348" y="444"/>
                  </a:cubicBezTo>
                  <a:cubicBezTo>
                    <a:pt x="350" y="444"/>
                    <a:pt x="351" y="444"/>
                    <a:pt x="353" y="447"/>
                  </a:cubicBezTo>
                  <a:cubicBezTo>
                    <a:pt x="357" y="450"/>
                    <a:pt x="362" y="458"/>
                    <a:pt x="365" y="461"/>
                  </a:cubicBezTo>
                  <a:cubicBezTo>
                    <a:pt x="374" y="466"/>
                    <a:pt x="386" y="467"/>
                    <a:pt x="390" y="476"/>
                  </a:cubicBezTo>
                  <a:cubicBezTo>
                    <a:pt x="393" y="476"/>
                    <a:pt x="395" y="475"/>
                    <a:pt x="398" y="474"/>
                  </a:cubicBezTo>
                  <a:cubicBezTo>
                    <a:pt x="402" y="473"/>
                    <a:pt x="405" y="471"/>
                    <a:pt x="409" y="470"/>
                  </a:cubicBezTo>
                  <a:cubicBezTo>
                    <a:pt x="414" y="469"/>
                    <a:pt x="413" y="465"/>
                    <a:pt x="420" y="465"/>
                  </a:cubicBezTo>
                  <a:cubicBezTo>
                    <a:pt x="425" y="465"/>
                    <a:pt x="430" y="466"/>
                    <a:pt x="435" y="467"/>
                  </a:cubicBezTo>
                  <a:cubicBezTo>
                    <a:pt x="439" y="468"/>
                    <a:pt x="441" y="470"/>
                    <a:pt x="444" y="472"/>
                  </a:cubicBezTo>
                  <a:cubicBezTo>
                    <a:pt x="445" y="473"/>
                    <a:pt x="446" y="473"/>
                    <a:pt x="447" y="473"/>
                  </a:cubicBezTo>
                  <a:cubicBezTo>
                    <a:pt x="454" y="475"/>
                    <a:pt x="462" y="477"/>
                    <a:pt x="470" y="479"/>
                  </a:cubicBezTo>
                  <a:cubicBezTo>
                    <a:pt x="472" y="480"/>
                    <a:pt x="474" y="480"/>
                    <a:pt x="475" y="480"/>
                  </a:cubicBezTo>
                  <a:cubicBezTo>
                    <a:pt x="477" y="480"/>
                    <a:pt x="479" y="480"/>
                    <a:pt x="481" y="479"/>
                  </a:cubicBezTo>
                  <a:cubicBezTo>
                    <a:pt x="486" y="478"/>
                    <a:pt x="481" y="470"/>
                    <a:pt x="482" y="465"/>
                  </a:cubicBezTo>
                  <a:cubicBezTo>
                    <a:pt x="484" y="459"/>
                    <a:pt x="486" y="456"/>
                    <a:pt x="486" y="453"/>
                  </a:cubicBezTo>
                  <a:cubicBezTo>
                    <a:pt x="486" y="452"/>
                    <a:pt x="486" y="452"/>
                    <a:pt x="487" y="452"/>
                  </a:cubicBezTo>
                  <a:cubicBezTo>
                    <a:pt x="490" y="452"/>
                    <a:pt x="498" y="454"/>
                    <a:pt x="501" y="454"/>
                  </a:cubicBezTo>
                  <a:cubicBezTo>
                    <a:pt x="501" y="453"/>
                    <a:pt x="499" y="451"/>
                    <a:pt x="496" y="449"/>
                  </a:cubicBezTo>
                  <a:cubicBezTo>
                    <a:pt x="493" y="447"/>
                    <a:pt x="491" y="447"/>
                    <a:pt x="490" y="442"/>
                  </a:cubicBezTo>
                  <a:cubicBezTo>
                    <a:pt x="490" y="442"/>
                    <a:pt x="490" y="442"/>
                    <a:pt x="490" y="442"/>
                  </a:cubicBezTo>
                  <a:cubicBezTo>
                    <a:pt x="487" y="438"/>
                    <a:pt x="489" y="427"/>
                    <a:pt x="490" y="423"/>
                  </a:cubicBezTo>
                  <a:cubicBezTo>
                    <a:pt x="491" y="418"/>
                    <a:pt x="492" y="415"/>
                    <a:pt x="494" y="413"/>
                  </a:cubicBezTo>
                  <a:cubicBezTo>
                    <a:pt x="494" y="413"/>
                    <a:pt x="494" y="412"/>
                    <a:pt x="495" y="412"/>
                  </a:cubicBezTo>
                  <a:cubicBezTo>
                    <a:pt x="499" y="404"/>
                    <a:pt x="503" y="401"/>
                    <a:pt x="506" y="392"/>
                  </a:cubicBezTo>
                  <a:cubicBezTo>
                    <a:pt x="507" y="388"/>
                    <a:pt x="507" y="384"/>
                    <a:pt x="506" y="379"/>
                  </a:cubicBezTo>
                  <a:cubicBezTo>
                    <a:pt x="505" y="377"/>
                    <a:pt x="505" y="375"/>
                    <a:pt x="504" y="372"/>
                  </a:cubicBezTo>
                  <a:cubicBezTo>
                    <a:pt x="503" y="368"/>
                    <a:pt x="503" y="365"/>
                    <a:pt x="504" y="362"/>
                  </a:cubicBezTo>
                  <a:cubicBezTo>
                    <a:pt x="505" y="355"/>
                    <a:pt x="516" y="348"/>
                    <a:pt x="518" y="342"/>
                  </a:cubicBezTo>
                  <a:cubicBezTo>
                    <a:pt x="524" y="331"/>
                    <a:pt x="515" y="323"/>
                    <a:pt x="513" y="313"/>
                  </a:cubicBezTo>
                  <a:cubicBezTo>
                    <a:pt x="512" y="311"/>
                    <a:pt x="513" y="308"/>
                    <a:pt x="513" y="306"/>
                  </a:cubicBezTo>
                  <a:cubicBezTo>
                    <a:pt x="513" y="296"/>
                    <a:pt x="513" y="288"/>
                    <a:pt x="515" y="277"/>
                  </a:cubicBezTo>
                  <a:cubicBezTo>
                    <a:pt x="515" y="275"/>
                    <a:pt x="515" y="273"/>
                    <a:pt x="515" y="270"/>
                  </a:cubicBezTo>
                  <a:cubicBezTo>
                    <a:pt x="515" y="268"/>
                    <a:pt x="514" y="266"/>
                    <a:pt x="514" y="264"/>
                  </a:cubicBezTo>
                  <a:cubicBezTo>
                    <a:pt x="514" y="259"/>
                    <a:pt x="513" y="254"/>
                    <a:pt x="513" y="249"/>
                  </a:cubicBezTo>
                  <a:cubicBezTo>
                    <a:pt x="513" y="242"/>
                    <a:pt x="512" y="236"/>
                    <a:pt x="515" y="229"/>
                  </a:cubicBezTo>
                  <a:cubicBezTo>
                    <a:pt x="516" y="228"/>
                    <a:pt x="517" y="226"/>
                    <a:pt x="517" y="225"/>
                  </a:cubicBezTo>
                  <a:cubicBezTo>
                    <a:pt x="518" y="223"/>
                    <a:pt x="519" y="222"/>
                    <a:pt x="519" y="220"/>
                  </a:cubicBezTo>
                  <a:cubicBezTo>
                    <a:pt x="520" y="218"/>
                    <a:pt x="523" y="215"/>
                    <a:pt x="527" y="212"/>
                  </a:cubicBezTo>
                  <a:cubicBezTo>
                    <a:pt x="528" y="210"/>
                    <a:pt x="527" y="207"/>
                    <a:pt x="526" y="204"/>
                  </a:cubicBezTo>
                  <a:cubicBezTo>
                    <a:pt x="525" y="203"/>
                    <a:pt x="525" y="203"/>
                    <a:pt x="524" y="203"/>
                  </a:cubicBezTo>
                  <a:cubicBezTo>
                    <a:pt x="524" y="203"/>
                    <a:pt x="524" y="202"/>
                    <a:pt x="524" y="202"/>
                  </a:cubicBezTo>
                  <a:cubicBezTo>
                    <a:pt x="523" y="202"/>
                    <a:pt x="522" y="202"/>
                    <a:pt x="520" y="202"/>
                  </a:cubicBezTo>
                  <a:cubicBezTo>
                    <a:pt x="519" y="202"/>
                    <a:pt x="518" y="202"/>
                    <a:pt x="517" y="202"/>
                  </a:cubicBezTo>
                  <a:cubicBezTo>
                    <a:pt x="517" y="202"/>
                    <a:pt x="516" y="202"/>
                    <a:pt x="515" y="202"/>
                  </a:cubicBezTo>
                  <a:cubicBezTo>
                    <a:pt x="509" y="202"/>
                    <a:pt x="502" y="201"/>
                    <a:pt x="498" y="193"/>
                  </a:cubicBezTo>
                  <a:cubicBezTo>
                    <a:pt x="498" y="192"/>
                    <a:pt x="498" y="191"/>
                    <a:pt x="498" y="190"/>
                  </a:cubicBezTo>
                  <a:cubicBezTo>
                    <a:pt x="498" y="190"/>
                    <a:pt x="498" y="190"/>
                    <a:pt x="497" y="189"/>
                  </a:cubicBezTo>
                  <a:cubicBezTo>
                    <a:pt x="495" y="185"/>
                    <a:pt x="498" y="181"/>
                    <a:pt x="501" y="178"/>
                  </a:cubicBezTo>
                  <a:cubicBezTo>
                    <a:pt x="504" y="171"/>
                    <a:pt x="509" y="164"/>
                    <a:pt x="511" y="160"/>
                  </a:cubicBezTo>
                  <a:cubicBezTo>
                    <a:pt x="518" y="147"/>
                    <a:pt x="500" y="139"/>
                    <a:pt x="491" y="136"/>
                  </a:cubicBezTo>
                  <a:cubicBezTo>
                    <a:pt x="488" y="136"/>
                    <a:pt x="485" y="135"/>
                    <a:pt x="482" y="135"/>
                  </a:cubicBezTo>
                  <a:cubicBezTo>
                    <a:pt x="474" y="135"/>
                    <a:pt x="469" y="139"/>
                    <a:pt x="460" y="144"/>
                  </a:cubicBezTo>
                  <a:cubicBezTo>
                    <a:pt x="456" y="146"/>
                    <a:pt x="453" y="146"/>
                    <a:pt x="450" y="146"/>
                  </a:cubicBezTo>
                  <a:cubicBezTo>
                    <a:pt x="442" y="146"/>
                    <a:pt x="439" y="140"/>
                    <a:pt x="436" y="131"/>
                  </a:cubicBezTo>
                  <a:cubicBezTo>
                    <a:pt x="436" y="130"/>
                    <a:pt x="436" y="129"/>
                    <a:pt x="436" y="129"/>
                  </a:cubicBezTo>
                  <a:cubicBezTo>
                    <a:pt x="435" y="125"/>
                    <a:pt x="442" y="118"/>
                    <a:pt x="446" y="114"/>
                  </a:cubicBezTo>
                  <a:cubicBezTo>
                    <a:pt x="450" y="110"/>
                    <a:pt x="453" y="106"/>
                    <a:pt x="453" y="105"/>
                  </a:cubicBezTo>
                  <a:cubicBezTo>
                    <a:pt x="455" y="97"/>
                    <a:pt x="453" y="85"/>
                    <a:pt x="453" y="76"/>
                  </a:cubicBezTo>
                  <a:cubicBezTo>
                    <a:pt x="453" y="70"/>
                    <a:pt x="458" y="59"/>
                    <a:pt x="461" y="51"/>
                  </a:cubicBezTo>
                  <a:cubicBezTo>
                    <a:pt x="461" y="50"/>
                    <a:pt x="461" y="48"/>
                    <a:pt x="461" y="46"/>
                  </a:cubicBezTo>
                  <a:cubicBezTo>
                    <a:pt x="460" y="46"/>
                    <a:pt x="458" y="46"/>
                    <a:pt x="457" y="45"/>
                  </a:cubicBezTo>
                  <a:cubicBezTo>
                    <a:pt x="455" y="44"/>
                    <a:pt x="454" y="43"/>
                    <a:pt x="452" y="43"/>
                  </a:cubicBezTo>
                  <a:cubicBezTo>
                    <a:pt x="451" y="43"/>
                    <a:pt x="450" y="44"/>
                    <a:pt x="450" y="44"/>
                  </a:cubicBezTo>
                  <a:cubicBezTo>
                    <a:pt x="443" y="45"/>
                    <a:pt x="438" y="45"/>
                    <a:pt x="432" y="48"/>
                  </a:cubicBezTo>
                  <a:cubicBezTo>
                    <a:pt x="427" y="50"/>
                    <a:pt x="422" y="50"/>
                    <a:pt x="416" y="50"/>
                  </a:cubicBezTo>
                  <a:cubicBezTo>
                    <a:pt x="414" y="50"/>
                    <a:pt x="413" y="50"/>
                    <a:pt x="411" y="50"/>
                  </a:cubicBezTo>
                  <a:cubicBezTo>
                    <a:pt x="403" y="50"/>
                    <a:pt x="396" y="50"/>
                    <a:pt x="388" y="50"/>
                  </a:cubicBezTo>
                  <a:cubicBezTo>
                    <a:pt x="378" y="50"/>
                    <a:pt x="373" y="50"/>
                    <a:pt x="365" y="48"/>
                  </a:cubicBezTo>
                  <a:cubicBezTo>
                    <a:pt x="356" y="45"/>
                    <a:pt x="354" y="41"/>
                    <a:pt x="348" y="37"/>
                  </a:cubicBezTo>
                  <a:cubicBezTo>
                    <a:pt x="343" y="35"/>
                    <a:pt x="337" y="29"/>
                    <a:pt x="331" y="27"/>
                  </a:cubicBezTo>
                  <a:cubicBezTo>
                    <a:pt x="329" y="27"/>
                    <a:pt x="328" y="26"/>
                    <a:pt x="326" y="26"/>
                  </a:cubicBezTo>
                  <a:cubicBezTo>
                    <a:pt x="323" y="28"/>
                    <a:pt x="320" y="30"/>
                    <a:pt x="317" y="31"/>
                  </a:cubicBezTo>
                  <a:cubicBezTo>
                    <a:pt x="314" y="32"/>
                    <a:pt x="312" y="32"/>
                    <a:pt x="310" y="33"/>
                  </a:cubicBezTo>
                  <a:cubicBezTo>
                    <a:pt x="306" y="36"/>
                    <a:pt x="302" y="38"/>
                    <a:pt x="297" y="38"/>
                  </a:cubicBezTo>
                  <a:cubicBezTo>
                    <a:pt x="295" y="38"/>
                    <a:pt x="293" y="38"/>
                    <a:pt x="291" y="37"/>
                  </a:cubicBezTo>
                  <a:cubicBezTo>
                    <a:pt x="291" y="37"/>
                    <a:pt x="290" y="37"/>
                    <a:pt x="290" y="37"/>
                  </a:cubicBezTo>
                  <a:cubicBezTo>
                    <a:pt x="288" y="37"/>
                    <a:pt x="286" y="37"/>
                    <a:pt x="283" y="36"/>
                  </a:cubicBezTo>
                  <a:cubicBezTo>
                    <a:pt x="283" y="36"/>
                    <a:pt x="282" y="36"/>
                    <a:pt x="281" y="36"/>
                  </a:cubicBezTo>
                  <a:cubicBezTo>
                    <a:pt x="276" y="36"/>
                    <a:pt x="270" y="35"/>
                    <a:pt x="267" y="31"/>
                  </a:cubicBezTo>
                  <a:cubicBezTo>
                    <a:pt x="267" y="31"/>
                    <a:pt x="267" y="31"/>
                    <a:pt x="267" y="31"/>
                  </a:cubicBezTo>
                  <a:cubicBezTo>
                    <a:pt x="260" y="27"/>
                    <a:pt x="259" y="27"/>
                    <a:pt x="256" y="20"/>
                  </a:cubicBezTo>
                  <a:cubicBezTo>
                    <a:pt x="255" y="19"/>
                    <a:pt x="254" y="19"/>
                    <a:pt x="254" y="18"/>
                  </a:cubicBezTo>
                  <a:cubicBezTo>
                    <a:pt x="251" y="15"/>
                    <a:pt x="249" y="10"/>
                    <a:pt x="245" y="6"/>
                  </a:cubicBezTo>
                  <a:cubicBezTo>
                    <a:pt x="243" y="4"/>
                    <a:pt x="240" y="2"/>
                    <a:pt x="237" y="0"/>
                  </a:cubicBezTo>
                  <a:cubicBezTo>
                    <a:pt x="236" y="0"/>
                    <a:pt x="234" y="0"/>
                    <a:pt x="233" y="0"/>
                  </a:cubicBezTo>
                </a:path>
              </a:pathLst>
            </a:custGeom>
            <a:solidFill>
              <a:srgbClr val="B4C7E7"/>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21" name="Freeform 339"/>
            <p:cNvSpPr>
              <a:spLocks noEditPoints="1"/>
            </p:cNvSpPr>
            <p:nvPr/>
          </p:nvSpPr>
          <p:spPr bwMode="auto">
            <a:xfrm>
              <a:off x="6088323" y="3301738"/>
              <a:ext cx="408294" cy="50161"/>
            </a:xfrm>
            <a:custGeom>
              <a:avLst/>
              <a:gdLst>
                <a:gd name="T0" fmla="*/ 2 w 318"/>
                <a:gd name="T1" fmla="*/ 30 h 38"/>
                <a:gd name="T2" fmla="*/ 0 w 318"/>
                <a:gd name="T3" fmla="*/ 35 h 38"/>
                <a:gd name="T4" fmla="*/ 14 w 318"/>
                <a:gd name="T5" fmla="*/ 38 h 38"/>
                <a:gd name="T6" fmla="*/ 14 w 318"/>
                <a:gd name="T7" fmla="*/ 38 h 38"/>
                <a:gd name="T8" fmla="*/ 2 w 318"/>
                <a:gd name="T9" fmla="*/ 30 h 38"/>
                <a:gd name="T10" fmla="*/ 152 w 318"/>
                <a:gd name="T11" fmla="*/ 21 h 38"/>
                <a:gd name="T12" fmla="*/ 165 w 318"/>
                <a:gd name="T13" fmla="*/ 26 h 38"/>
                <a:gd name="T14" fmla="*/ 174 w 318"/>
                <a:gd name="T15" fmla="*/ 25 h 38"/>
                <a:gd name="T16" fmla="*/ 161 w 318"/>
                <a:gd name="T17" fmla="*/ 23 h 38"/>
                <a:gd name="T18" fmla="*/ 152 w 318"/>
                <a:gd name="T19" fmla="*/ 21 h 38"/>
                <a:gd name="T20" fmla="*/ 141 w 318"/>
                <a:gd name="T21" fmla="*/ 20 h 38"/>
                <a:gd name="T22" fmla="*/ 128 w 318"/>
                <a:gd name="T23" fmla="*/ 23 h 38"/>
                <a:gd name="T24" fmla="*/ 104 w 318"/>
                <a:gd name="T25" fmla="*/ 27 h 38"/>
                <a:gd name="T26" fmla="*/ 102 w 318"/>
                <a:gd name="T27" fmla="*/ 27 h 38"/>
                <a:gd name="T28" fmla="*/ 108 w 318"/>
                <a:gd name="T29" fmla="*/ 29 h 38"/>
                <a:gd name="T30" fmla="*/ 111 w 318"/>
                <a:gd name="T31" fmla="*/ 29 h 38"/>
                <a:gd name="T32" fmla="*/ 126 w 318"/>
                <a:gd name="T33" fmla="*/ 25 h 38"/>
                <a:gd name="T34" fmla="*/ 141 w 318"/>
                <a:gd name="T35" fmla="*/ 20 h 38"/>
                <a:gd name="T36" fmla="*/ 246 w 318"/>
                <a:gd name="T37" fmla="*/ 20 h 38"/>
                <a:gd name="T38" fmla="*/ 241 w 318"/>
                <a:gd name="T39" fmla="*/ 25 h 38"/>
                <a:gd name="T40" fmla="*/ 225 w 318"/>
                <a:gd name="T41" fmla="*/ 32 h 38"/>
                <a:gd name="T42" fmla="*/ 220 w 318"/>
                <a:gd name="T43" fmla="*/ 32 h 38"/>
                <a:gd name="T44" fmla="*/ 223 w 318"/>
                <a:gd name="T45" fmla="*/ 33 h 38"/>
                <a:gd name="T46" fmla="*/ 227 w 318"/>
                <a:gd name="T47" fmla="*/ 34 h 38"/>
                <a:gd name="T48" fmla="*/ 231 w 318"/>
                <a:gd name="T49" fmla="*/ 32 h 38"/>
                <a:gd name="T50" fmla="*/ 246 w 318"/>
                <a:gd name="T51" fmla="*/ 20 h 38"/>
                <a:gd name="T52" fmla="*/ 70 w 318"/>
                <a:gd name="T53" fmla="*/ 19 h 38"/>
                <a:gd name="T54" fmla="*/ 58 w 318"/>
                <a:gd name="T55" fmla="*/ 23 h 38"/>
                <a:gd name="T56" fmla="*/ 34 w 318"/>
                <a:gd name="T57" fmla="*/ 37 h 38"/>
                <a:gd name="T58" fmla="*/ 52 w 318"/>
                <a:gd name="T59" fmla="*/ 29 h 38"/>
                <a:gd name="T60" fmla="*/ 70 w 318"/>
                <a:gd name="T61" fmla="*/ 20 h 38"/>
                <a:gd name="T62" fmla="*/ 73 w 318"/>
                <a:gd name="T63" fmla="*/ 20 h 38"/>
                <a:gd name="T64" fmla="*/ 70 w 318"/>
                <a:gd name="T65" fmla="*/ 19 h 38"/>
                <a:gd name="T66" fmla="*/ 293 w 318"/>
                <a:gd name="T67" fmla="*/ 17 h 38"/>
                <a:gd name="T68" fmla="*/ 295 w 318"/>
                <a:gd name="T69" fmla="*/ 19 h 38"/>
                <a:gd name="T70" fmla="*/ 315 w 318"/>
                <a:gd name="T71" fmla="*/ 33 h 38"/>
                <a:gd name="T72" fmla="*/ 318 w 318"/>
                <a:gd name="T73" fmla="*/ 32 h 38"/>
                <a:gd name="T74" fmla="*/ 293 w 318"/>
                <a:gd name="T75" fmla="*/ 17 h 38"/>
                <a:gd name="T76" fmla="*/ 276 w 318"/>
                <a:gd name="T77" fmla="*/ 0 h 38"/>
                <a:gd name="T78" fmla="*/ 262 w 318"/>
                <a:gd name="T79" fmla="*/ 4 h 38"/>
                <a:gd name="T80" fmla="*/ 253 w 318"/>
                <a:gd name="T81" fmla="*/ 13 h 38"/>
                <a:gd name="T82" fmla="*/ 276 w 318"/>
                <a:gd name="T83" fmla="*/ 2 h 38"/>
                <a:gd name="T84" fmla="*/ 278 w 318"/>
                <a:gd name="T85" fmla="*/ 1 h 38"/>
                <a:gd name="T86" fmla="*/ 281 w 318"/>
                <a:gd name="T87" fmla="*/ 3 h 38"/>
                <a:gd name="T88" fmla="*/ 276 w 318"/>
                <a:gd name="T8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8" h="38">
                  <a:moveTo>
                    <a:pt x="2" y="30"/>
                  </a:moveTo>
                  <a:cubicBezTo>
                    <a:pt x="1" y="31"/>
                    <a:pt x="1" y="33"/>
                    <a:pt x="0" y="35"/>
                  </a:cubicBezTo>
                  <a:cubicBezTo>
                    <a:pt x="0" y="36"/>
                    <a:pt x="9" y="38"/>
                    <a:pt x="14" y="38"/>
                  </a:cubicBezTo>
                  <a:cubicBezTo>
                    <a:pt x="14" y="38"/>
                    <a:pt x="14" y="38"/>
                    <a:pt x="14" y="38"/>
                  </a:cubicBezTo>
                  <a:cubicBezTo>
                    <a:pt x="10" y="36"/>
                    <a:pt x="6" y="32"/>
                    <a:pt x="2" y="30"/>
                  </a:cubicBezTo>
                  <a:moveTo>
                    <a:pt x="152" y="21"/>
                  </a:moveTo>
                  <a:cubicBezTo>
                    <a:pt x="157" y="23"/>
                    <a:pt x="164" y="26"/>
                    <a:pt x="165" y="26"/>
                  </a:cubicBezTo>
                  <a:cubicBezTo>
                    <a:pt x="168" y="26"/>
                    <a:pt x="171" y="26"/>
                    <a:pt x="174" y="25"/>
                  </a:cubicBezTo>
                  <a:cubicBezTo>
                    <a:pt x="170" y="24"/>
                    <a:pt x="165" y="24"/>
                    <a:pt x="161" y="23"/>
                  </a:cubicBezTo>
                  <a:cubicBezTo>
                    <a:pt x="158" y="22"/>
                    <a:pt x="155" y="21"/>
                    <a:pt x="152" y="21"/>
                  </a:cubicBezTo>
                  <a:moveTo>
                    <a:pt x="141" y="20"/>
                  </a:moveTo>
                  <a:cubicBezTo>
                    <a:pt x="137" y="21"/>
                    <a:pt x="132" y="21"/>
                    <a:pt x="128" y="23"/>
                  </a:cubicBezTo>
                  <a:cubicBezTo>
                    <a:pt x="119" y="25"/>
                    <a:pt x="112" y="27"/>
                    <a:pt x="104" y="27"/>
                  </a:cubicBezTo>
                  <a:cubicBezTo>
                    <a:pt x="104" y="27"/>
                    <a:pt x="103" y="27"/>
                    <a:pt x="102" y="27"/>
                  </a:cubicBezTo>
                  <a:cubicBezTo>
                    <a:pt x="104" y="28"/>
                    <a:pt x="106" y="28"/>
                    <a:pt x="108" y="29"/>
                  </a:cubicBezTo>
                  <a:cubicBezTo>
                    <a:pt x="109" y="29"/>
                    <a:pt x="110" y="29"/>
                    <a:pt x="111" y="29"/>
                  </a:cubicBezTo>
                  <a:cubicBezTo>
                    <a:pt x="117" y="29"/>
                    <a:pt x="118" y="25"/>
                    <a:pt x="126" y="25"/>
                  </a:cubicBezTo>
                  <a:cubicBezTo>
                    <a:pt x="135" y="25"/>
                    <a:pt x="137" y="23"/>
                    <a:pt x="141" y="20"/>
                  </a:cubicBezTo>
                  <a:moveTo>
                    <a:pt x="246" y="20"/>
                  </a:moveTo>
                  <a:cubicBezTo>
                    <a:pt x="244" y="22"/>
                    <a:pt x="242" y="25"/>
                    <a:pt x="241" y="25"/>
                  </a:cubicBezTo>
                  <a:cubicBezTo>
                    <a:pt x="236" y="31"/>
                    <a:pt x="230" y="32"/>
                    <a:pt x="225" y="32"/>
                  </a:cubicBezTo>
                  <a:cubicBezTo>
                    <a:pt x="223" y="32"/>
                    <a:pt x="222" y="32"/>
                    <a:pt x="220" y="32"/>
                  </a:cubicBezTo>
                  <a:cubicBezTo>
                    <a:pt x="221" y="32"/>
                    <a:pt x="222" y="33"/>
                    <a:pt x="223" y="33"/>
                  </a:cubicBezTo>
                  <a:cubicBezTo>
                    <a:pt x="226" y="33"/>
                    <a:pt x="226" y="34"/>
                    <a:pt x="227" y="34"/>
                  </a:cubicBezTo>
                  <a:cubicBezTo>
                    <a:pt x="228" y="34"/>
                    <a:pt x="228" y="33"/>
                    <a:pt x="231" y="32"/>
                  </a:cubicBezTo>
                  <a:cubicBezTo>
                    <a:pt x="238" y="31"/>
                    <a:pt x="242" y="25"/>
                    <a:pt x="246" y="20"/>
                  </a:cubicBezTo>
                  <a:moveTo>
                    <a:pt x="70" y="19"/>
                  </a:moveTo>
                  <a:cubicBezTo>
                    <a:pt x="66" y="19"/>
                    <a:pt x="63" y="20"/>
                    <a:pt x="58" y="23"/>
                  </a:cubicBezTo>
                  <a:cubicBezTo>
                    <a:pt x="51" y="26"/>
                    <a:pt x="44" y="32"/>
                    <a:pt x="34" y="37"/>
                  </a:cubicBezTo>
                  <a:cubicBezTo>
                    <a:pt x="39" y="37"/>
                    <a:pt x="51" y="29"/>
                    <a:pt x="52" y="29"/>
                  </a:cubicBezTo>
                  <a:cubicBezTo>
                    <a:pt x="56" y="23"/>
                    <a:pt x="62" y="21"/>
                    <a:pt x="70" y="20"/>
                  </a:cubicBezTo>
                  <a:cubicBezTo>
                    <a:pt x="71" y="20"/>
                    <a:pt x="72" y="20"/>
                    <a:pt x="73" y="20"/>
                  </a:cubicBezTo>
                  <a:cubicBezTo>
                    <a:pt x="72" y="19"/>
                    <a:pt x="71" y="19"/>
                    <a:pt x="70" y="19"/>
                  </a:cubicBezTo>
                  <a:moveTo>
                    <a:pt x="293" y="17"/>
                  </a:moveTo>
                  <a:cubicBezTo>
                    <a:pt x="294" y="18"/>
                    <a:pt x="295" y="19"/>
                    <a:pt x="295" y="19"/>
                  </a:cubicBezTo>
                  <a:cubicBezTo>
                    <a:pt x="305" y="21"/>
                    <a:pt x="301" y="33"/>
                    <a:pt x="315" y="33"/>
                  </a:cubicBezTo>
                  <a:cubicBezTo>
                    <a:pt x="316" y="33"/>
                    <a:pt x="317" y="33"/>
                    <a:pt x="318" y="32"/>
                  </a:cubicBezTo>
                  <a:cubicBezTo>
                    <a:pt x="314" y="23"/>
                    <a:pt x="302" y="22"/>
                    <a:pt x="293" y="17"/>
                  </a:cubicBezTo>
                  <a:moveTo>
                    <a:pt x="276" y="0"/>
                  </a:moveTo>
                  <a:cubicBezTo>
                    <a:pt x="273" y="0"/>
                    <a:pt x="270" y="3"/>
                    <a:pt x="262" y="4"/>
                  </a:cubicBezTo>
                  <a:cubicBezTo>
                    <a:pt x="261" y="5"/>
                    <a:pt x="257" y="9"/>
                    <a:pt x="253" y="13"/>
                  </a:cubicBezTo>
                  <a:cubicBezTo>
                    <a:pt x="258" y="9"/>
                    <a:pt x="271" y="6"/>
                    <a:pt x="276" y="2"/>
                  </a:cubicBezTo>
                  <a:cubicBezTo>
                    <a:pt x="277" y="1"/>
                    <a:pt x="277" y="1"/>
                    <a:pt x="278" y="1"/>
                  </a:cubicBezTo>
                  <a:cubicBezTo>
                    <a:pt x="279" y="1"/>
                    <a:pt x="280" y="2"/>
                    <a:pt x="281" y="3"/>
                  </a:cubicBezTo>
                  <a:cubicBezTo>
                    <a:pt x="279" y="0"/>
                    <a:pt x="278" y="0"/>
                    <a:pt x="276"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22" name="Freeform 340"/>
            <p:cNvSpPr>
              <a:spLocks/>
            </p:cNvSpPr>
            <p:nvPr/>
          </p:nvSpPr>
          <p:spPr bwMode="auto">
            <a:xfrm>
              <a:off x="6067986" y="2093018"/>
              <a:ext cx="638252" cy="686074"/>
            </a:xfrm>
            <a:custGeom>
              <a:avLst/>
              <a:gdLst>
                <a:gd name="T0" fmla="*/ 300 w 498"/>
                <a:gd name="T1" fmla="*/ 29 h 517"/>
                <a:gd name="T2" fmla="*/ 300 w 498"/>
                <a:gd name="T3" fmla="*/ 30 h 517"/>
                <a:gd name="T4" fmla="*/ 283 w 498"/>
                <a:gd name="T5" fmla="*/ 39 h 517"/>
                <a:gd name="T6" fmla="*/ 283 w 498"/>
                <a:gd name="T7" fmla="*/ 39 h 517"/>
                <a:gd name="T8" fmla="*/ 276 w 498"/>
                <a:gd name="T9" fmla="*/ 35 h 517"/>
                <a:gd name="T10" fmla="*/ 222 w 498"/>
                <a:gd name="T11" fmla="*/ 15 h 517"/>
                <a:gd name="T12" fmla="*/ 201 w 498"/>
                <a:gd name="T13" fmla="*/ 12 h 517"/>
                <a:gd name="T14" fmla="*/ 193 w 498"/>
                <a:gd name="T15" fmla="*/ 14 h 517"/>
                <a:gd name="T16" fmla="*/ 193 w 498"/>
                <a:gd name="T17" fmla="*/ 15 h 517"/>
                <a:gd name="T18" fmla="*/ 191 w 498"/>
                <a:gd name="T19" fmla="*/ 42 h 517"/>
                <a:gd name="T20" fmla="*/ 193 w 498"/>
                <a:gd name="T21" fmla="*/ 82 h 517"/>
                <a:gd name="T22" fmla="*/ 158 w 498"/>
                <a:gd name="T23" fmla="*/ 78 h 517"/>
                <a:gd name="T24" fmla="*/ 143 w 498"/>
                <a:gd name="T25" fmla="*/ 33 h 517"/>
                <a:gd name="T26" fmla="*/ 105 w 498"/>
                <a:gd name="T27" fmla="*/ 26 h 517"/>
                <a:gd name="T28" fmla="*/ 81 w 498"/>
                <a:gd name="T29" fmla="*/ 26 h 517"/>
                <a:gd name="T30" fmla="*/ 81 w 498"/>
                <a:gd name="T31" fmla="*/ 26 h 517"/>
                <a:gd name="T32" fmla="*/ 80 w 498"/>
                <a:gd name="T33" fmla="*/ 27 h 517"/>
                <a:gd name="T34" fmla="*/ 79 w 498"/>
                <a:gd name="T35" fmla="*/ 27 h 517"/>
                <a:gd name="T36" fmla="*/ 78 w 498"/>
                <a:gd name="T37" fmla="*/ 27 h 517"/>
                <a:gd name="T38" fmla="*/ 77 w 498"/>
                <a:gd name="T39" fmla="*/ 27 h 517"/>
                <a:gd name="T40" fmla="*/ 74 w 498"/>
                <a:gd name="T41" fmla="*/ 48 h 517"/>
                <a:gd name="T42" fmla="*/ 52 w 498"/>
                <a:gd name="T43" fmla="*/ 61 h 517"/>
                <a:gd name="T44" fmla="*/ 16 w 498"/>
                <a:gd name="T45" fmla="*/ 81 h 517"/>
                <a:gd name="T46" fmla="*/ 3 w 498"/>
                <a:gd name="T47" fmla="*/ 93 h 517"/>
                <a:gd name="T48" fmla="*/ 30 w 498"/>
                <a:gd name="T49" fmla="*/ 164 h 517"/>
                <a:gd name="T50" fmla="*/ 55 w 498"/>
                <a:gd name="T51" fmla="*/ 234 h 517"/>
                <a:gd name="T52" fmla="*/ 87 w 498"/>
                <a:gd name="T53" fmla="*/ 317 h 517"/>
                <a:gd name="T54" fmla="*/ 102 w 498"/>
                <a:gd name="T55" fmla="*/ 333 h 517"/>
                <a:gd name="T56" fmla="*/ 121 w 498"/>
                <a:gd name="T57" fmla="*/ 363 h 517"/>
                <a:gd name="T58" fmla="*/ 149 w 498"/>
                <a:gd name="T59" fmla="*/ 414 h 517"/>
                <a:gd name="T60" fmla="*/ 169 w 498"/>
                <a:gd name="T61" fmla="*/ 463 h 517"/>
                <a:gd name="T62" fmla="*/ 191 w 498"/>
                <a:gd name="T63" fmla="*/ 475 h 517"/>
                <a:gd name="T64" fmla="*/ 211 w 498"/>
                <a:gd name="T65" fmla="*/ 498 h 517"/>
                <a:gd name="T66" fmla="*/ 254 w 498"/>
                <a:gd name="T67" fmla="*/ 500 h 517"/>
                <a:gd name="T68" fmla="*/ 277 w 498"/>
                <a:gd name="T69" fmla="*/ 491 h 517"/>
                <a:gd name="T70" fmla="*/ 322 w 498"/>
                <a:gd name="T71" fmla="*/ 515 h 517"/>
                <a:gd name="T72" fmla="*/ 374 w 498"/>
                <a:gd name="T73" fmla="*/ 511 h 517"/>
                <a:gd name="T74" fmla="*/ 406 w 498"/>
                <a:gd name="T75" fmla="*/ 514 h 517"/>
                <a:gd name="T76" fmla="*/ 417 w 498"/>
                <a:gd name="T77" fmla="*/ 510 h 517"/>
                <a:gd name="T78" fmla="*/ 434 w 498"/>
                <a:gd name="T79" fmla="*/ 497 h 517"/>
                <a:gd name="T80" fmla="*/ 453 w 498"/>
                <a:gd name="T81" fmla="*/ 505 h 517"/>
                <a:gd name="T82" fmla="*/ 472 w 498"/>
                <a:gd name="T83" fmla="*/ 500 h 517"/>
                <a:gd name="T84" fmla="*/ 487 w 498"/>
                <a:gd name="T85" fmla="*/ 484 h 517"/>
                <a:gd name="T86" fmla="*/ 476 w 498"/>
                <a:gd name="T87" fmla="*/ 432 h 517"/>
                <a:gd name="T88" fmla="*/ 426 w 498"/>
                <a:gd name="T89" fmla="*/ 373 h 517"/>
                <a:gd name="T90" fmla="*/ 474 w 498"/>
                <a:gd name="T91" fmla="*/ 312 h 517"/>
                <a:gd name="T92" fmla="*/ 456 w 498"/>
                <a:gd name="T93" fmla="*/ 252 h 517"/>
                <a:gd name="T94" fmla="*/ 436 w 498"/>
                <a:gd name="T95" fmla="*/ 176 h 517"/>
                <a:gd name="T96" fmla="*/ 423 w 498"/>
                <a:gd name="T97" fmla="*/ 89 h 517"/>
                <a:gd name="T98" fmla="*/ 435 w 498"/>
                <a:gd name="T99" fmla="*/ 24 h 517"/>
                <a:gd name="T100" fmla="*/ 399 w 498"/>
                <a:gd name="T101" fmla="*/ 39 h 517"/>
                <a:gd name="T102" fmla="*/ 337 w 498"/>
                <a:gd name="T103"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8" h="517">
                  <a:moveTo>
                    <a:pt x="337" y="0"/>
                  </a:moveTo>
                  <a:cubicBezTo>
                    <a:pt x="336" y="0"/>
                    <a:pt x="335" y="0"/>
                    <a:pt x="335" y="0"/>
                  </a:cubicBezTo>
                  <a:cubicBezTo>
                    <a:pt x="327" y="2"/>
                    <a:pt x="315" y="1"/>
                    <a:pt x="313" y="9"/>
                  </a:cubicBezTo>
                  <a:cubicBezTo>
                    <a:pt x="310" y="22"/>
                    <a:pt x="309" y="20"/>
                    <a:pt x="300" y="29"/>
                  </a:cubicBezTo>
                  <a:cubicBezTo>
                    <a:pt x="300" y="29"/>
                    <a:pt x="300" y="29"/>
                    <a:pt x="300" y="29"/>
                  </a:cubicBezTo>
                  <a:cubicBezTo>
                    <a:pt x="300" y="29"/>
                    <a:pt x="300" y="29"/>
                    <a:pt x="300" y="29"/>
                  </a:cubicBezTo>
                  <a:cubicBezTo>
                    <a:pt x="300" y="29"/>
                    <a:pt x="300" y="29"/>
                    <a:pt x="300" y="29"/>
                  </a:cubicBezTo>
                  <a:cubicBezTo>
                    <a:pt x="300" y="29"/>
                    <a:pt x="300" y="30"/>
                    <a:pt x="300" y="30"/>
                  </a:cubicBezTo>
                  <a:cubicBezTo>
                    <a:pt x="300" y="30"/>
                    <a:pt x="300" y="30"/>
                    <a:pt x="300" y="30"/>
                  </a:cubicBezTo>
                  <a:cubicBezTo>
                    <a:pt x="300" y="30"/>
                    <a:pt x="300" y="30"/>
                    <a:pt x="299" y="30"/>
                  </a:cubicBezTo>
                  <a:cubicBezTo>
                    <a:pt x="299" y="30"/>
                    <a:pt x="299" y="30"/>
                    <a:pt x="299" y="30"/>
                  </a:cubicBezTo>
                  <a:cubicBezTo>
                    <a:pt x="297" y="32"/>
                    <a:pt x="289" y="39"/>
                    <a:pt x="283" y="39"/>
                  </a:cubicBezTo>
                  <a:cubicBezTo>
                    <a:pt x="283" y="39"/>
                    <a:pt x="283" y="39"/>
                    <a:pt x="283" y="39"/>
                  </a:cubicBezTo>
                  <a:cubicBezTo>
                    <a:pt x="283" y="39"/>
                    <a:pt x="283" y="39"/>
                    <a:pt x="283" y="39"/>
                  </a:cubicBezTo>
                  <a:cubicBezTo>
                    <a:pt x="283" y="39"/>
                    <a:pt x="283" y="39"/>
                    <a:pt x="283" y="39"/>
                  </a:cubicBezTo>
                  <a:cubicBezTo>
                    <a:pt x="283" y="39"/>
                    <a:pt x="283" y="39"/>
                    <a:pt x="283" y="39"/>
                  </a:cubicBezTo>
                  <a:cubicBezTo>
                    <a:pt x="280" y="39"/>
                    <a:pt x="278" y="38"/>
                    <a:pt x="277" y="35"/>
                  </a:cubicBezTo>
                  <a:cubicBezTo>
                    <a:pt x="277" y="35"/>
                    <a:pt x="277" y="35"/>
                    <a:pt x="276" y="35"/>
                  </a:cubicBezTo>
                  <a:cubicBezTo>
                    <a:pt x="276" y="35"/>
                    <a:pt x="276" y="35"/>
                    <a:pt x="276" y="35"/>
                  </a:cubicBezTo>
                  <a:cubicBezTo>
                    <a:pt x="276" y="35"/>
                    <a:pt x="276" y="35"/>
                    <a:pt x="276" y="35"/>
                  </a:cubicBezTo>
                  <a:cubicBezTo>
                    <a:pt x="276" y="33"/>
                    <a:pt x="269" y="21"/>
                    <a:pt x="259" y="18"/>
                  </a:cubicBezTo>
                  <a:cubicBezTo>
                    <a:pt x="259" y="18"/>
                    <a:pt x="258" y="18"/>
                    <a:pt x="258" y="18"/>
                  </a:cubicBezTo>
                  <a:cubicBezTo>
                    <a:pt x="258" y="18"/>
                    <a:pt x="258" y="18"/>
                    <a:pt x="258" y="18"/>
                  </a:cubicBezTo>
                  <a:cubicBezTo>
                    <a:pt x="245" y="16"/>
                    <a:pt x="234" y="18"/>
                    <a:pt x="222" y="15"/>
                  </a:cubicBezTo>
                  <a:cubicBezTo>
                    <a:pt x="222" y="15"/>
                    <a:pt x="222" y="15"/>
                    <a:pt x="222" y="15"/>
                  </a:cubicBezTo>
                  <a:cubicBezTo>
                    <a:pt x="222" y="15"/>
                    <a:pt x="222" y="15"/>
                    <a:pt x="222" y="15"/>
                  </a:cubicBezTo>
                  <a:cubicBezTo>
                    <a:pt x="217" y="13"/>
                    <a:pt x="211" y="12"/>
                    <a:pt x="205" y="12"/>
                  </a:cubicBezTo>
                  <a:cubicBezTo>
                    <a:pt x="204" y="12"/>
                    <a:pt x="203" y="12"/>
                    <a:pt x="201" y="12"/>
                  </a:cubicBezTo>
                  <a:cubicBezTo>
                    <a:pt x="201" y="12"/>
                    <a:pt x="201" y="12"/>
                    <a:pt x="201" y="12"/>
                  </a:cubicBezTo>
                  <a:cubicBezTo>
                    <a:pt x="201" y="12"/>
                    <a:pt x="201" y="12"/>
                    <a:pt x="201" y="12"/>
                  </a:cubicBezTo>
                  <a:cubicBezTo>
                    <a:pt x="198" y="13"/>
                    <a:pt x="196" y="13"/>
                    <a:pt x="193" y="14"/>
                  </a:cubicBezTo>
                  <a:cubicBezTo>
                    <a:pt x="193" y="14"/>
                    <a:pt x="193" y="14"/>
                    <a:pt x="193" y="14"/>
                  </a:cubicBezTo>
                  <a:cubicBezTo>
                    <a:pt x="193" y="14"/>
                    <a:pt x="193" y="14"/>
                    <a:pt x="193" y="15"/>
                  </a:cubicBezTo>
                  <a:cubicBezTo>
                    <a:pt x="193" y="15"/>
                    <a:pt x="193" y="15"/>
                    <a:pt x="193" y="15"/>
                  </a:cubicBezTo>
                  <a:cubicBezTo>
                    <a:pt x="193" y="15"/>
                    <a:pt x="193" y="15"/>
                    <a:pt x="193" y="15"/>
                  </a:cubicBezTo>
                  <a:cubicBezTo>
                    <a:pt x="193" y="15"/>
                    <a:pt x="193" y="15"/>
                    <a:pt x="193" y="15"/>
                  </a:cubicBezTo>
                  <a:cubicBezTo>
                    <a:pt x="189" y="16"/>
                    <a:pt x="179" y="23"/>
                    <a:pt x="179" y="31"/>
                  </a:cubicBezTo>
                  <a:cubicBezTo>
                    <a:pt x="179" y="34"/>
                    <a:pt x="181" y="37"/>
                    <a:pt x="187" y="40"/>
                  </a:cubicBezTo>
                  <a:cubicBezTo>
                    <a:pt x="187" y="40"/>
                    <a:pt x="187" y="40"/>
                    <a:pt x="187" y="40"/>
                  </a:cubicBezTo>
                  <a:cubicBezTo>
                    <a:pt x="188" y="41"/>
                    <a:pt x="190" y="41"/>
                    <a:pt x="191" y="42"/>
                  </a:cubicBezTo>
                  <a:cubicBezTo>
                    <a:pt x="191" y="42"/>
                    <a:pt x="191" y="42"/>
                    <a:pt x="191" y="42"/>
                  </a:cubicBezTo>
                  <a:cubicBezTo>
                    <a:pt x="191" y="42"/>
                    <a:pt x="191" y="42"/>
                    <a:pt x="191" y="42"/>
                  </a:cubicBezTo>
                  <a:cubicBezTo>
                    <a:pt x="194" y="45"/>
                    <a:pt x="216" y="57"/>
                    <a:pt x="213" y="64"/>
                  </a:cubicBezTo>
                  <a:cubicBezTo>
                    <a:pt x="208" y="74"/>
                    <a:pt x="200" y="72"/>
                    <a:pt x="193" y="82"/>
                  </a:cubicBezTo>
                  <a:cubicBezTo>
                    <a:pt x="190" y="85"/>
                    <a:pt x="181" y="97"/>
                    <a:pt x="173" y="97"/>
                  </a:cubicBezTo>
                  <a:cubicBezTo>
                    <a:pt x="173" y="97"/>
                    <a:pt x="173" y="97"/>
                    <a:pt x="173" y="97"/>
                  </a:cubicBezTo>
                  <a:cubicBezTo>
                    <a:pt x="158" y="97"/>
                    <a:pt x="158" y="92"/>
                    <a:pt x="158" y="78"/>
                  </a:cubicBezTo>
                  <a:cubicBezTo>
                    <a:pt x="158" y="78"/>
                    <a:pt x="158" y="78"/>
                    <a:pt x="158" y="78"/>
                  </a:cubicBezTo>
                  <a:cubicBezTo>
                    <a:pt x="158" y="65"/>
                    <a:pt x="152" y="62"/>
                    <a:pt x="149" y="51"/>
                  </a:cubicBezTo>
                  <a:cubicBezTo>
                    <a:pt x="149" y="51"/>
                    <a:pt x="149" y="51"/>
                    <a:pt x="149" y="51"/>
                  </a:cubicBezTo>
                  <a:cubicBezTo>
                    <a:pt x="146" y="39"/>
                    <a:pt x="146" y="33"/>
                    <a:pt x="143" y="33"/>
                  </a:cubicBezTo>
                  <a:cubicBezTo>
                    <a:pt x="143" y="33"/>
                    <a:pt x="143" y="33"/>
                    <a:pt x="143" y="33"/>
                  </a:cubicBezTo>
                  <a:cubicBezTo>
                    <a:pt x="130" y="33"/>
                    <a:pt x="125" y="32"/>
                    <a:pt x="129" y="18"/>
                  </a:cubicBezTo>
                  <a:cubicBezTo>
                    <a:pt x="129" y="18"/>
                    <a:pt x="129" y="18"/>
                    <a:pt x="129" y="18"/>
                  </a:cubicBezTo>
                  <a:cubicBezTo>
                    <a:pt x="126" y="19"/>
                    <a:pt x="124" y="20"/>
                    <a:pt x="122" y="21"/>
                  </a:cubicBezTo>
                  <a:cubicBezTo>
                    <a:pt x="115" y="24"/>
                    <a:pt x="113" y="26"/>
                    <a:pt x="105" y="26"/>
                  </a:cubicBezTo>
                  <a:cubicBezTo>
                    <a:pt x="104" y="26"/>
                    <a:pt x="104" y="26"/>
                    <a:pt x="104" y="26"/>
                  </a:cubicBezTo>
                  <a:cubicBezTo>
                    <a:pt x="100" y="26"/>
                    <a:pt x="96" y="26"/>
                    <a:pt x="92" y="26"/>
                  </a:cubicBezTo>
                  <a:cubicBezTo>
                    <a:pt x="88" y="26"/>
                    <a:pt x="85" y="26"/>
                    <a:pt x="81" y="26"/>
                  </a:cubicBezTo>
                  <a:cubicBezTo>
                    <a:pt x="81" y="26"/>
                    <a:pt x="81" y="26"/>
                    <a:pt x="81" y="26"/>
                  </a:cubicBezTo>
                  <a:cubicBezTo>
                    <a:pt x="81" y="26"/>
                    <a:pt x="81" y="26"/>
                    <a:pt x="81" y="26"/>
                  </a:cubicBezTo>
                  <a:cubicBezTo>
                    <a:pt x="81" y="26"/>
                    <a:pt x="81" y="26"/>
                    <a:pt x="81" y="26"/>
                  </a:cubicBezTo>
                  <a:cubicBezTo>
                    <a:pt x="81" y="26"/>
                    <a:pt x="81" y="26"/>
                    <a:pt x="81" y="26"/>
                  </a:cubicBezTo>
                  <a:cubicBezTo>
                    <a:pt x="81" y="26"/>
                    <a:pt x="81" y="26"/>
                    <a:pt x="81" y="26"/>
                  </a:cubicBezTo>
                  <a:cubicBezTo>
                    <a:pt x="81" y="26"/>
                    <a:pt x="81" y="26"/>
                    <a:pt x="81" y="26"/>
                  </a:cubicBezTo>
                  <a:cubicBezTo>
                    <a:pt x="81" y="27"/>
                    <a:pt x="81" y="27"/>
                    <a:pt x="81" y="27"/>
                  </a:cubicBezTo>
                  <a:cubicBezTo>
                    <a:pt x="81" y="27"/>
                    <a:pt x="80" y="27"/>
                    <a:pt x="80" y="27"/>
                  </a:cubicBezTo>
                  <a:cubicBezTo>
                    <a:pt x="80" y="27"/>
                    <a:pt x="80" y="27"/>
                    <a:pt x="80" y="27"/>
                  </a:cubicBezTo>
                  <a:cubicBezTo>
                    <a:pt x="80" y="27"/>
                    <a:pt x="80" y="27"/>
                    <a:pt x="80" y="27"/>
                  </a:cubicBezTo>
                  <a:cubicBezTo>
                    <a:pt x="80" y="27"/>
                    <a:pt x="80" y="27"/>
                    <a:pt x="80" y="27"/>
                  </a:cubicBezTo>
                  <a:cubicBezTo>
                    <a:pt x="80" y="27"/>
                    <a:pt x="79" y="27"/>
                    <a:pt x="79" y="27"/>
                  </a:cubicBezTo>
                  <a:cubicBezTo>
                    <a:pt x="79" y="27"/>
                    <a:pt x="79" y="27"/>
                    <a:pt x="79" y="27"/>
                  </a:cubicBezTo>
                  <a:cubicBezTo>
                    <a:pt x="79" y="27"/>
                    <a:pt x="79" y="27"/>
                    <a:pt x="79" y="27"/>
                  </a:cubicBezTo>
                  <a:cubicBezTo>
                    <a:pt x="79" y="27"/>
                    <a:pt x="79" y="27"/>
                    <a:pt x="79" y="27"/>
                  </a:cubicBezTo>
                  <a:cubicBezTo>
                    <a:pt x="78" y="27"/>
                    <a:pt x="78" y="27"/>
                    <a:pt x="78" y="27"/>
                  </a:cubicBezTo>
                  <a:cubicBezTo>
                    <a:pt x="78" y="27"/>
                    <a:pt x="78" y="27"/>
                    <a:pt x="78" y="27"/>
                  </a:cubicBezTo>
                  <a:cubicBezTo>
                    <a:pt x="78" y="27"/>
                    <a:pt x="78" y="27"/>
                    <a:pt x="78" y="27"/>
                  </a:cubicBezTo>
                  <a:cubicBezTo>
                    <a:pt x="78" y="27"/>
                    <a:pt x="78" y="27"/>
                    <a:pt x="78" y="27"/>
                  </a:cubicBezTo>
                  <a:cubicBezTo>
                    <a:pt x="78" y="27"/>
                    <a:pt x="78" y="27"/>
                    <a:pt x="78" y="27"/>
                  </a:cubicBezTo>
                  <a:cubicBezTo>
                    <a:pt x="78" y="27"/>
                    <a:pt x="77" y="27"/>
                    <a:pt x="77" y="27"/>
                  </a:cubicBezTo>
                  <a:cubicBezTo>
                    <a:pt x="77" y="27"/>
                    <a:pt x="77" y="27"/>
                    <a:pt x="77" y="27"/>
                  </a:cubicBezTo>
                  <a:cubicBezTo>
                    <a:pt x="77" y="27"/>
                    <a:pt x="77" y="27"/>
                    <a:pt x="77" y="27"/>
                  </a:cubicBezTo>
                  <a:cubicBezTo>
                    <a:pt x="77" y="27"/>
                    <a:pt x="77" y="27"/>
                    <a:pt x="77" y="27"/>
                  </a:cubicBezTo>
                  <a:cubicBezTo>
                    <a:pt x="76" y="28"/>
                    <a:pt x="75" y="46"/>
                    <a:pt x="74" y="48"/>
                  </a:cubicBezTo>
                  <a:cubicBezTo>
                    <a:pt x="74" y="48"/>
                    <a:pt x="74" y="48"/>
                    <a:pt x="74" y="48"/>
                  </a:cubicBezTo>
                  <a:cubicBezTo>
                    <a:pt x="74" y="48"/>
                    <a:pt x="74" y="48"/>
                    <a:pt x="74" y="48"/>
                  </a:cubicBezTo>
                  <a:cubicBezTo>
                    <a:pt x="73" y="52"/>
                    <a:pt x="57" y="58"/>
                    <a:pt x="52" y="61"/>
                  </a:cubicBezTo>
                  <a:cubicBezTo>
                    <a:pt x="52" y="61"/>
                    <a:pt x="52" y="61"/>
                    <a:pt x="52" y="61"/>
                  </a:cubicBezTo>
                  <a:cubicBezTo>
                    <a:pt x="52" y="61"/>
                    <a:pt x="52" y="61"/>
                    <a:pt x="52" y="61"/>
                  </a:cubicBezTo>
                  <a:cubicBezTo>
                    <a:pt x="45" y="66"/>
                    <a:pt x="41" y="68"/>
                    <a:pt x="35" y="71"/>
                  </a:cubicBezTo>
                  <a:cubicBezTo>
                    <a:pt x="35" y="71"/>
                    <a:pt x="35" y="71"/>
                    <a:pt x="35" y="71"/>
                  </a:cubicBezTo>
                  <a:cubicBezTo>
                    <a:pt x="29" y="74"/>
                    <a:pt x="22" y="79"/>
                    <a:pt x="16" y="81"/>
                  </a:cubicBezTo>
                  <a:cubicBezTo>
                    <a:pt x="16" y="82"/>
                    <a:pt x="16" y="82"/>
                    <a:pt x="16" y="82"/>
                  </a:cubicBezTo>
                  <a:cubicBezTo>
                    <a:pt x="10" y="84"/>
                    <a:pt x="6" y="87"/>
                    <a:pt x="3" y="93"/>
                  </a:cubicBezTo>
                  <a:cubicBezTo>
                    <a:pt x="3" y="93"/>
                    <a:pt x="3" y="93"/>
                    <a:pt x="3" y="93"/>
                  </a:cubicBezTo>
                  <a:cubicBezTo>
                    <a:pt x="3" y="93"/>
                    <a:pt x="3" y="93"/>
                    <a:pt x="3" y="93"/>
                  </a:cubicBezTo>
                  <a:cubicBezTo>
                    <a:pt x="0" y="100"/>
                    <a:pt x="0" y="107"/>
                    <a:pt x="2" y="115"/>
                  </a:cubicBezTo>
                  <a:cubicBezTo>
                    <a:pt x="4" y="122"/>
                    <a:pt x="6" y="126"/>
                    <a:pt x="10" y="129"/>
                  </a:cubicBezTo>
                  <a:cubicBezTo>
                    <a:pt x="13" y="132"/>
                    <a:pt x="15" y="143"/>
                    <a:pt x="19" y="149"/>
                  </a:cubicBezTo>
                  <a:cubicBezTo>
                    <a:pt x="22" y="155"/>
                    <a:pt x="26" y="160"/>
                    <a:pt x="30" y="164"/>
                  </a:cubicBezTo>
                  <a:cubicBezTo>
                    <a:pt x="36" y="170"/>
                    <a:pt x="38" y="176"/>
                    <a:pt x="42" y="183"/>
                  </a:cubicBezTo>
                  <a:cubicBezTo>
                    <a:pt x="44" y="188"/>
                    <a:pt x="44" y="194"/>
                    <a:pt x="44" y="199"/>
                  </a:cubicBezTo>
                  <a:cubicBezTo>
                    <a:pt x="44" y="201"/>
                    <a:pt x="44" y="203"/>
                    <a:pt x="44" y="205"/>
                  </a:cubicBezTo>
                  <a:cubicBezTo>
                    <a:pt x="44" y="213"/>
                    <a:pt x="53" y="226"/>
                    <a:pt x="55" y="234"/>
                  </a:cubicBezTo>
                  <a:cubicBezTo>
                    <a:pt x="57" y="241"/>
                    <a:pt x="57" y="246"/>
                    <a:pt x="57" y="253"/>
                  </a:cubicBezTo>
                  <a:cubicBezTo>
                    <a:pt x="57" y="260"/>
                    <a:pt x="60" y="268"/>
                    <a:pt x="60" y="276"/>
                  </a:cubicBezTo>
                  <a:cubicBezTo>
                    <a:pt x="60" y="285"/>
                    <a:pt x="65" y="289"/>
                    <a:pt x="66" y="297"/>
                  </a:cubicBezTo>
                  <a:cubicBezTo>
                    <a:pt x="68" y="304"/>
                    <a:pt x="82" y="313"/>
                    <a:pt x="87" y="317"/>
                  </a:cubicBezTo>
                  <a:cubicBezTo>
                    <a:pt x="87" y="317"/>
                    <a:pt x="87" y="317"/>
                    <a:pt x="87" y="317"/>
                  </a:cubicBezTo>
                  <a:cubicBezTo>
                    <a:pt x="88" y="319"/>
                    <a:pt x="90" y="320"/>
                    <a:pt x="91" y="322"/>
                  </a:cubicBezTo>
                  <a:cubicBezTo>
                    <a:pt x="91" y="323"/>
                    <a:pt x="92" y="323"/>
                    <a:pt x="92" y="324"/>
                  </a:cubicBezTo>
                  <a:cubicBezTo>
                    <a:pt x="95" y="327"/>
                    <a:pt x="98" y="330"/>
                    <a:pt x="102" y="333"/>
                  </a:cubicBezTo>
                  <a:cubicBezTo>
                    <a:pt x="105" y="336"/>
                    <a:pt x="108" y="339"/>
                    <a:pt x="110" y="343"/>
                  </a:cubicBezTo>
                  <a:cubicBezTo>
                    <a:pt x="111" y="345"/>
                    <a:pt x="112" y="347"/>
                    <a:pt x="113" y="348"/>
                  </a:cubicBezTo>
                  <a:cubicBezTo>
                    <a:pt x="115" y="351"/>
                    <a:pt x="117" y="353"/>
                    <a:pt x="118" y="359"/>
                  </a:cubicBezTo>
                  <a:cubicBezTo>
                    <a:pt x="118" y="360"/>
                    <a:pt x="119" y="362"/>
                    <a:pt x="121" y="363"/>
                  </a:cubicBezTo>
                  <a:cubicBezTo>
                    <a:pt x="124" y="368"/>
                    <a:pt x="130" y="373"/>
                    <a:pt x="132" y="375"/>
                  </a:cubicBezTo>
                  <a:cubicBezTo>
                    <a:pt x="132" y="375"/>
                    <a:pt x="132" y="375"/>
                    <a:pt x="132" y="375"/>
                  </a:cubicBezTo>
                  <a:cubicBezTo>
                    <a:pt x="138" y="383"/>
                    <a:pt x="144" y="383"/>
                    <a:pt x="148" y="391"/>
                  </a:cubicBezTo>
                  <a:cubicBezTo>
                    <a:pt x="151" y="397"/>
                    <a:pt x="149" y="407"/>
                    <a:pt x="149" y="414"/>
                  </a:cubicBezTo>
                  <a:cubicBezTo>
                    <a:pt x="149" y="423"/>
                    <a:pt x="152" y="427"/>
                    <a:pt x="157" y="433"/>
                  </a:cubicBezTo>
                  <a:cubicBezTo>
                    <a:pt x="160" y="438"/>
                    <a:pt x="158" y="448"/>
                    <a:pt x="159" y="453"/>
                  </a:cubicBezTo>
                  <a:cubicBezTo>
                    <a:pt x="161" y="462"/>
                    <a:pt x="159" y="463"/>
                    <a:pt x="169" y="463"/>
                  </a:cubicBezTo>
                  <a:cubicBezTo>
                    <a:pt x="169" y="463"/>
                    <a:pt x="169" y="463"/>
                    <a:pt x="169" y="463"/>
                  </a:cubicBezTo>
                  <a:cubicBezTo>
                    <a:pt x="169" y="463"/>
                    <a:pt x="169" y="463"/>
                    <a:pt x="169" y="463"/>
                  </a:cubicBezTo>
                  <a:cubicBezTo>
                    <a:pt x="172" y="463"/>
                    <a:pt x="177" y="465"/>
                    <a:pt x="181" y="467"/>
                  </a:cubicBezTo>
                  <a:cubicBezTo>
                    <a:pt x="184" y="468"/>
                    <a:pt x="187" y="470"/>
                    <a:pt x="189" y="473"/>
                  </a:cubicBezTo>
                  <a:cubicBezTo>
                    <a:pt x="190" y="474"/>
                    <a:pt x="191" y="474"/>
                    <a:pt x="191" y="475"/>
                  </a:cubicBezTo>
                  <a:cubicBezTo>
                    <a:pt x="195" y="477"/>
                    <a:pt x="197" y="483"/>
                    <a:pt x="199" y="486"/>
                  </a:cubicBezTo>
                  <a:cubicBezTo>
                    <a:pt x="199" y="487"/>
                    <a:pt x="199" y="487"/>
                    <a:pt x="200" y="487"/>
                  </a:cubicBezTo>
                  <a:cubicBezTo>
                    <a:pt x="203" y="491"/>
                    <a:pt x="208" y="495"/>
                    <a:pt x="211" y="498"/>
                  </a:cubicBezTo>
                  <a:cubicBezTo>
                    <a:pt x="211" y="498"/>
                    <a:pt x="211" y="498"/>
                    <a:pt x="211" y="498"/>
                  </a:cubicBezTo>
                  <a:cubicBezTo>
                    <a:pt x="217" y="501"/>
                    <a:pt x="226" y="502"/>
                    <a:pt x="234" y="504"/>
                  </a:cubicBezTo>
                  <a:cubicBezTo>
                    <a:pt x="234" y="504"/>
                    <a:pt x="235" y="504"/>
                    <a:pt x="235" y="504"/>
                  </a:cubicBezTo>
                  <a:cubicBezTo>
                    <a:pt x="237" y="504"/>
                    <a:pt x="239" y="504"/>
                    <a:pt x="242" y="503"/>
                  </a:cubicBezTo>
                  <a:cubicBezTo>
                    <a:pt x="246" y="502"/>
                    <a:pt x="250" y="501"/>
                    <a:pt x="254" y="500"/>
                  </a:cubicBezTo>
                  <a:cubicBezTo>
                    <a:pt x="255" y="499"/>
                    <a:pt x="255" y="498"/>
                    <a:pt x="256" y="498"/>
                  </a:cubicBezTo>
                  <a:cubicBezTo>
                    <a:pt x="259" y="494"/>
                    <a:pt x="263" y="493"/>
                    <a:pt x="268" y="493"/>
                  </a:cubicBezTo>
                  <a:cubicBezTo>
                    <a:pt x="268" y="493"/>
                    <a:pt x="269" y="493"/>
                    <a:pt x="270" y="493"/>
                  </a:cubicBezTo>
                  <a:cubicBezTo>
                    <a:pt x="272" y="492"/>
                    <a:pt x="274" y="491"/>
                    <a:pt x="277" y="491"/>
                  </a:cubicBezTo>
                  <a:cubicBezTo>
                    <a:pt x="277" y="491"/>
                    <a:pt x="278" y="491"/>
                    <a:pt x="279" y="491"/>
                  </a:cubicBezTo>
                  <a:cubicBezTo>
                    <a:pt x="288" y="494"/>
                    <a:pt x="289" y="498"/>
                    <a:pt x="296" y="506"/>
                  </a:cubicBezTo>
                  <a:cubicBezTo>
                    <a:pt x="302" y="512"/>
                    <a:pt x="307" y="515"/>
                    <a:pt x="316" y="515"/>
                  </a:cubicBezTo>
                  <a:cubicBezTo>
                    <a:pt x="318" y="515"/>
                    <a:pt x="320" y="515"/>
                    <a:pt x="322" y="515"/>
                  </a:cubicBezTo>
                  <a:cubicBezTo>
                    <a:pt x="328" y="515"/>
                    <a:pt x="334" y="515"/>
                    <a:pt x="338" y="516"/>
                  </a:cubicBezTo>
                  <a:cubicBezTo>
                    <a:pt x="341" y="517"/>
                    <a:pt x="344" y="517"/>
                    <a:pt x="348" y="517"/>
                  </a:cubicBezTo>
                  <a:cubicBezTo>
                    <a:pt x="351" y="517"/>
                    <a:pt x="355" y="517"/>
                    <a:pt x="358" y="516"/>
                  </a:cubicBezTo>
                  <a:cubicBezTo>
                    <a:pt x="364" y="514"/>
                    <a:pt x="369" y="513"/>
                    <a:pt x="374" y="511"/>
                  </a:cubicBezTo>
                  <a:cubicBezTo>
                    <a:pt x="378" y="509"/>
                    <a:pt x="385" y="507"/>
                    <a:pt x="391" y="507"/>
                  </a:cubicBezTo>
                  <a:cubicBezTo>
                    <a:pt x="394" y="507"/>
                    <a:pt x="397" y="508"/>
                    <a:pt x="399" y="508"/>
                  </a:cubicBezTo>
                  <a:cubicBezTo>
                    <a:pt x="404" y="509"/>
                    <a:pt x="405" y="511"/>
                    <a:pt x="405" y="513"/>
                  </a:cubicBezTo>
                  <a:cubicBezTo>
                    <a:pt x="405" y="514"/>
                    <a:pt x="406" y="514"/>
                    <a:pt x="406" y="514"/>
                  </a:cubicBezTo>
                  <a:cubicBezTo>
                    <a:pt x="407" y="512"/>
                    <a:pt x="408" y="512"/>
                    <a:pt x="410" y="510"/>
                  </a:cubicBezTo>
                  <a:cubicBezTo>
                    <a:pt x="410" y="510"/>
                    <a:pt x="411" y="510"/>
                    <a:pt x="412" y="510"/>
                  </a:cubicBezTo>
                  <a:cubicBezTo>
                    <a:pt x="413" y="510"/>
                    <a:pt x="415" y="510"/>
                    <a:pt x="416" y="510"/>
                  </a:cubicBezTo>
                  <a:cubicBezTo>
                    <a:pt x="417" y="510"/>
                    <a:pt x="417" y="510"/>
                    <a:pt x="417" y="510"/>
                  </a:cubicBezTo>
                  <a:cubicBezTo>
                    <a:pt x="421" y="508"/>
                    <a:pt x="423" y="506"/>
                    <a:pt x="425" y="503"/>
                  </a:cubicBezTo>
                  <a:cubicBezTo>
                    <a:pt x="426" y="501"/>
                    <a:pt x="427" y="499"/>
                    <a:pt x="428" y="498"/>
                  </a:cubicBezTo>
                  <a:cubicBezTo>
                    <a:pt x="430" y="497"/>
                    <a:pt x="430" y="496"/>
                    <a:pt x="431" y="496"/>
                  </a:cubicBezTo>
                  <a:cubicBezTo>
                    <a:pt x="432" y="496"/>
                    <a:pt x="432" y="497"/>
                    <a:pt x="434" y="497"/>
                  </a:cubicBezTo>
                  <a:cubicBezTo>
                    <a:pt x="434" y="497"/>
                    <a:pt x="434" y="497"/>
                    <a:pt x="434" y="497"/>
                  </a:cubicBezTo>
                  <a:cubicBezTo>
                    <a:pt x="436" y="498"/>
                    <a:pt x="438" y="499"/>
                    <a:pt x="440" y="500"/>
                  </a:cubicBezTo>
                  <a:cubicBezTo>
                    <a:pt x="443" y="500"/>
                    <a:pt x="444" y="501"/>
                    <a:pt x="447" y="502"/>
                  </a:cubicBezTo>
                  <a:cubicBezTo>
                    <a:pt x="450" y="503"/>
                    <a:pt x="451" y="504"/>
                    <a:pt x="453" y="505"/>
                  </a:cubicBezTo>
                  <a:cubicBezTo>
                    <a:pt x="455" y="505"/>
                    <a:pt x="458" y="505"/>
                    <a:pt x="460" y="506"/>
                  </a:cubicBezTo>
                  <a:cubicBezTo>
                    <a:pt x="461" y="507"/>
                    <a:pt x="463" y="507"/>
                    <a:pt x="464" y="508"/>
                  </a:cubicBezTo>
                  <a:cubicBezTo>
                    <a:pt x="465" y="507"/>
                    <a:pt x="465" y="507"/>
                    <a:pt x="466" y="507"/>
                  </a:cubicBezTo>
                  <a:cubicBezTo>
                    <a:pt x="467" y="506"/>
                    <a:pt x="470" y="503"/>
                    <a:pt x="472" y="500"/>
                  </a:cubicBezTo>
                  <a:cubicBezTo>
                    <a:pt x="472" y="499"/>
                    <a:pt x="472" y="497"/>
                    <a:pt x="473" y="496"/>
                  </a:cubicBezTo>
                  <a:cubicBezTo>
                    <a:pt x="474" y="495"/>
                    <a:pt x="475" y="494"/>
                    <a:pt x="477" y="493"/>
                  </a:cubicBezTo>
                  <a:cubicBezTo>
                    <a:pt x="478" y="493"/>
                    <a:pt x="478" y="493"/>
                    <a:pt x="478" y="493"/>
                  </a:cubicBezTo>
                  <a:cubicBezTo>
                    <a:pt x="482" y="489"/>
                    <a:pt x="484" y="487"/>
                    <a:pt x="487" y="484"/>
                  </a:cubicBezTo>
                  <a:cubicBezTo>
                    <a:pt x="489" y="478"/>
                    <a:pt x="492" y="474"/>
                    <a:pt x="496" y="471"/>
                  </a:cubicBezTo>
                  <a:cubicBezTo>
                    <a:pt x="498" y="469"/>
                    <a:pt x="498" y="466"/>
                    <a:pt x="492" y="463"/>
                  </a:cubicBezTo>
                  <a:cubicBezTo>
                    <a:pt x="487" y="461"/>
                    <a:pt x="478" y="457"/>
                    <a:pt x="474" y="453"/>
                  </a:cubicBezTo>
                  <a:cubicBezTo>
                    <a:pt x="470" y="449"/>
                    <a:pt x="475" y="437"/>
                    <a:pt x="476" y="432"/>
                  </a:cubicBezTo>
                  <a:cubicBezTo>
                    <a:pt x="477" y="427"/>
                    <a:pt x="468" y="417"/>
                    <a:pt x="466" y="414"/>
                  </a:cubicBezTo>
                  <a:cubicBezTo>
                    <a:pt x="460" y="406"/>
                    <a:pt x="453" y="402"/>
                    <a:pt x="448" y="397"/>
                  </a:cubicBezTo>
                  <a:cubicBezTo>
                    <a:pt x="443" y="393"/>
                    <a:pt x="432" y="387"/>
                    <a:pt x="427" y="386"/>
                  </a:cubicBezTo>
                  <a:cubicBezTo>
                    <a:pt x="415" y="383"/>
                    <a:pt x="422" y="378"/>
                    <a:pt x="426" y="373"/>
                  </a:cubicBezTo>
                  <a:cubicBezTo>
                    <a:pt x="432" y="365"/>
                    <a:pt x="430" y="361"/>
                    <a:pt x="440" y="356"/>
                  </a:cubicBezTo>
                  <a:cubicBezTo>
                    <a:pt x="446" y="353"/>
                    <a:pt x="453" y="348"/>
                    <a:pt x="456" y="347"/>
                  </a:cubicBezTo>
                  <a:cubicBezTo>
                    <a:pt x="460" y="345"/>
                    <a:pt x="468" y="339"/>
                    <a:pt x="471" y="333"/>
                  </a:cubicBezTo>
                  <a:cubicBezTo>
                    <a:pt x="474" y="327"/>
                    <a:pt x="476" y="321"/>
                    <a:pt x="474" y="312"/>
                  </a:cubicBezTo>
                  <a:cubicBezTo>
                    <a:pt x="472" y="304"/>
                    <a:pt x="469" y="297"/>
                    <a:pt x="467" y="289"/>
                  </a:cubicBezTo>
                  <a:cubicBezTo>
                    <a:pt x="467" y="288"/>
                    <a:pt x="467" y="287"/>
                    <a:pt x="467" y="286"/>
                  </a:cubicBezTo>
                  <a:cubicBezTo>
                    <a:pt x="467" y="282"/>
                    <a:pt x="461" y="269"/>
                    <a:pt x="458" y="262"/>
                  </a:cubicBezTo>
                  <a:cubicBezTo>
                    <a:pt x="456" y="259"/>
                    <a:pt x="457" y="258"/>
                    <a:pt x="456" y="252"/>
                  </a:cubicBezTo>
                  <a:cubicBezTo>
                    <a:pt x="454" y="245"/>
                    <a:pt x="452" y="239"/>
                    <a:pt x="452" y="234"/>
                  </a:cubicBezTo>
                  <a:cubicBezTo>
                    <a:pt x="452" y="224"/>
                    <a:pt x="449" y="221"/>
                    <a:pt x="445" y="213"/>
                  </a:cubicBezTo>
                  <a:cubicBezTo>
                    <a:pt x="443" y="209"/>
                    <a:pt x="438" y="200"/>
                    <a:pt x="438" y="196"/>
                  </a:cubicBezTo>
                  <a:cubicBezTo>
                    <a:pt x="438" y="189"/>
                    <a:pt x="436" y="182"/>
                    <a:pt x="436" y="176"/>
                  </a:cubicBezTo>
                  <a:cubicBezTo>
                    <a:pt x="436" y="168"/>
                    <a:pt x="439" y="161"/>
                    <a:pt x="438" y="154"/>
                  </a:cubicBezTo>
                  <a:cubicBezTo>
                    <a:pt x="436" y="148"/>
                    <a:pt x="435" y="139"/>
                    <a:pt x="431" y="133"/>
                  </a:cubicBezTo>
                  <a:cubicBezTo>
                    <a:pt x="427" y="128"/>
                    <a:pt x="423" y="122"/>
                    <a:pt x="423" y="114"/>
                  </a:cubicBezTo>
                  <a:cubicBezTo>
                    <a:pt x="423" y="108"/>
                    <a:pt x="421" y="94"/>
                    <a:pt x="423" y="89"/>
                  </a:cubicBezTo>
                  <a:cubicBezTo>
                    <a:pt x="428" y="81"/>
                    <a:pt x="432" y="75"/>
                    <a:pt x="438" y="69"/>
                  </a:cubicBezTo>
                  <a:cubicBezTo>
                    <a:pt x="444" y="62"/>
                    <a:pt x="443" y="56"/>
                    <a:pt x="443" y="48"/>
                  </a:cubicBezTo>
                  <a:cubicBezTo>
                    <a:pt x="443" y="41"/>
                    <a:pt x="437" y="24"/>
                    <a:pt x="436" y="24"/>
                  </a:cubicBezTo>
                  <a:cubicBezTo>
                    <a:pt x="436" y="24"/>
                    <a:pt x="435" y="24"/>
                    <a:pt x="435" y="24"/>
                  </a:cubicBezTo>
                  <a:cubicBezTo>
                    <a:pt x="435" y="24"/>
                    <a:pt x="435" y="25"/>
                    <a:pt x="435" y="26"/>
                  </a:cubicBezTo>
                  <a:cubicBezTo>
                    <a:pt x="432" y="37"/>
                    <a:pt x="429" y="38"/>
                    <a:pt x="415" y="38"/>
                  </a:cubicBezTo>
                  <a:cubicBezTo>
                    <a:pt x="409" y="38"/>
                    <a:pt x="404" y="39"/>
                    <a:pt x="399" y="39"/>
                  </a:cubicBezTo>
                  <a:cubicBezTo>
                    <a:pt x="399" y="39"/>
                    <a:pt x="399" y="39"/>
                    <a:pt x="399" y="39"/>
                  </a:cubicBezTo>
                  <a:cubicBezTo>
                    <a:pt x="399" y="39"/>
                    <a:pt x="399" y="39"/>
                    <a:pt x="399" y="39"/>
                  </a:cubicBezTo>
                  <a:cubicBezTo>
                    <a:pt x="393" y="39"/>
                    <a:pt x="387" y="38"/>
                    <a:pt x="380" y="36"/>
                  </a:cubicBezTo>
                  <a:cubicBezTo>
                    <a:pt x="369" y="34"/>
                    <a:pt x="363" y="30"/>
                    <a:pt x="355" y="24"/>
                  </a:cubicBezTo>
                  <a:cubicBezTo>
                    <a:pt x="347" y="18"/>
                    <a:pt x="345" y="0"/>
                    <a:pt x="337" y="0"/>
                  </a:cubicBezTo>
                </a:path>
              </a:pathLst>
            </a:custGeom>
            <a:solidFill>
              <a:srgbClr val="B4C7E7"/>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23" name="Freeform 341"/>
            <p:cNvSpPr>
              <a:spLocks noEditPoints="1"/>
            </p:cNvSpPr>
            <p:nvPr/>
          </p:nvSpPr>
          <p:spPr bwMode="auto">
            <a:xfrm>
              <a:off x="6251015" y="2093018"/>
              <a:ext cx="375442" cy="127829"/>
            </a:xfrm>
            <a:custGeom>
              <a:avLst/>
              <a:gdLst>
                <a:gd name="T0" fmla="*/ 15 w 292"/>
                <a:gd name="T1" fmla="*/ 78 h 97"/>
                <a:gd name="T2" fmla="*/ 15 w 292"/>
                <a:gd name="T3" fmla="*/ 78 h 97"/>
                <a:gd name="T4" fmla="*/ 70 w 292"/>
                <a:gd name="T5" fmla="*/ 64 h 97"/>
                <a:gd name="T6" fmla="*/ 30 w 292"/>
                <a:gd name="T7" fmla="*/ 97 h 97"/>
                <a:gd name="T8" fmla="*/ 30 w 292"/>
                <a:gd name="T9" fmla="*/ 97 h 97"/>
                <a:gd name="T10" fmla="*/ 70 w 292"/>
                <a:gd name="T11" fmla="*/ 64 h 97"/>
                <a:gd name="T12" fmla="*/ 44 w 292"/>
                <a:gd name="T13" fmla="*/ 40 h 97"/>
                <a:gd name="T14" fmla="*/ 44 w 292"/>
                <a:gd name="T15" fmla="*/ 40 h 97"/>
                <a:gd name="T16" fmla="*/ 140 w 292"/>
                <a:gd name="T17" fmla="*/ 39 h 97"/>
                <a:gd name="T18" fmla="*/ 140 w 292"/>
                <a:gd name="T19" fmla="*/ 39 h 97"/>
                <a:gd name="T20" fmla="*/ 140 w 292"/>
                <a:gd name="T21" fmla="*/ 39 h 97"/>
                <a:gd name="T22" fmla="*/ 133 w 292"/>
                <a:gd name="T23" fmla="*/ 35 h 97"/>
                <a:gd name="T24" fmla="*/ 133 w 292"/>
                <a:gd name="T25" fmla="*/ 35 h 97"/>
                <a:gd name="T26" fmla="*/ 133 w 292"/>
                <a:gd name="T27" fmla="*/ 35 h 97"/>
                <a:gd name="T28" fmla="*/ 0 w 292"/>
                <a:gd name="T29" fmla="*/ 33 h 97"/>
                <a:gd name="T30" fmla="*/ 6 w 292"/>
                <a:gd name="T31" fmla="*/ 51 h 97"/>
                <a:gd name="T32" fmla="*/ 0 w 292"/>
                <a:gd name="T33" fmla="*/ 33 h 97"/>
                <a:gd name="T34" fmla="*/ 156 w 292"/>
                <a:gd name="T35" fmla="*/ 30 h 97"/>
                <a:gd name="T36" fmla="*/ 156 w 292"/>
                <a:gd name="T37" fmla="*/ 30 h 97"/>
                <a:gd name="T38" fmla="*/ 157 w 292"/>
                <a:gd name="T39" fmla="*/ 30 h 97"/>
                <a:gd name="T40" fmla="*/ 157 w 292"/>
                <a:gd name="T41" fmla="*/ 29 h 97"/>
                <a:gd name="T42" fmla="*/ 157 w 292"/>
                <a:gd name="T43" fmla="*/ 29 h 97"/>
                <a:gd name="T44" fmla="*/ 292 w 292"/>
                <a:gd name="T45" fmla="*/ 26 h 97"/>
                <a:gd name="T46" fmla="*/ 256 w 292"/>
                <a:gd name="T47" fmla="*/ 39 h 97"/>
                <a:gd name="T48" fmla="*/ 272 w 292"/>
                <a:gd name="T49" fmla="*/ 38 h 97"/>
                <a:gd name="T50" fmla="*/ 292 w 292"/>
                <a:gd name="T51" fmla="*/ 24 h 97"/>
                <a:gd name="T52" fmla="*/ 115 w 292"/>
                <a:gd name="T53" fmla="*/ 18 h 97"/>
                <a:gd name="T54" fmla="*/ 115 w 292"/>
                <a:gd name="T55" fmla="*/ 18 h 97"/>
                <a:gd name="T56" fmla="*/ 50 w 292"/>
                <a:gd name="T57" fmla="*/ 15 h 97"/>
                <a:gd name="T58" fmla="*/ 36 w 292"/>
                <a:gd name="T59" fmla="*/ 31 h 97"/>
                <a:gd name="T60" fmla="*/ 50 w 292"/>
                <a:gd name="T61" fmla="*/ 15 h 97"/>
                <a:gd name="T62" fmla="*/ 79 w 292"/>
                <a:gd name="T63" fmla="*/ 15 h 97"/>
                <a:gd name="T64" fmla="*/ 79 w 292"/>
                <a:gd name="T65" fmla="*/ 15 h 97"/>
                <a:gd name="T66" fmla="*/ 50 w 292"/>
                <a:gd name="T67" fmla="*/ 15 h 97"/>
                <a:gd name="T68" fmla="*/ 50 w 292"/>
                <a:gd name="T69" fmla="*/ 15 h 97"/>
                <a:gd name="T70" fmla="*/ 50 w 292"/>
                <a:gd name="T71" fmla="*/ 14 h 97"/>
                <a:gd name="T72" fmla="*/ 58 w 292"/>
                <a:gd name="T73" fmla="*/ 12 h 97"/>
                <a:gd name="T74" fmla="*/ 58 w 292"/>
                <a:gd name="T75" fmla="*/ 12 h 97"/>
                <a:gd name="T76" fmla="*/ 58 w 292"/>
                <a:gd name="T77" fmla="*/ 12 h 97"/>
                <a:gd name="T78" fmla="*/ 62 w 292"/>
                <a:gd name="T79" fmla="*/ 12 h 97"/>
                <a:gd name="T80" fmla="*/ 192 w 292"/>
                <a:gd name="T81" fmla="*/ 0 h 97"/>
                <a:gd name="T82" fmla="*/ 157 w 292"/>
                <a:gd name="T83" fmla="*/ 29 h 97"/>
                <a:gd name="T84" fmla="*/ 157 w 292"/>
                <a:gd name="T85" fmla="*/ 29 h 97"/>
                <a:gd name="T86" fmla="*/ 192 w 292"/>
                <a:gd name="T87" fmla="*/ 0 h 97"/>
                <a:gd name="T88" fmla="*/ 194 w 292"/>
                <a:gd name="T8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2" h="97">
                  <a:moveTo>
                    <a:pt x="15" y="78"/>
                  </a:moveTo>
                  <a:cubicBezTo>
                    <a:pt x="15" y="78"/>
                    <a:pt x="15" y="78"/>
                    <a:pt x="15" y="78"/>
                  </a:cubicBezTo>
                  <a:cubicBezTo>
                    <a:pt x="15" y="78"/>
                    <a:pt x="15" y="78"/>
                    <a:pt x="15" y="78"/>
                  </a:cubicBezTo>
                  <a:cubicBezTo>
                    <a:pt x="15" y="78"/>
                    <a:pt x="15" y="78"/>
                    <a:pt x="15" y="78"/>
                  </a:cubicBezTo>
                  <a:moveTo>
                    <a:pt x="48" y="42"/>
                  </a:moveTo>
                  <a:cubicBezTo>
                    <a:pt x="51" y="45"/>
                    <a:pt x="73" y="57"/>
                    <a:pt x="70" y="64"/>
                  </a:cubicBezTo>
                  <a:cubicBezTo>
                    <a:pt x="65" y="74"/>
                    <a:pt x="57" y="72"/>
                    <a:pt x="50" y="82"/>
                  </a:cubicBezTo>
                  <a:cubicBezTo>
                    <a:pt x="47" y="85"/>
                    <a:pt x="38" y="97"/>
                    <a:pt x="30" y="97"/>
                  </a:cubicBezTo>
                  <a:cubicBezTo>
                    <a:pt x="30" y="97"/>
                    <a:pt x="30" y="97"/>
                    <a:pt x="30" y="97"/>
                  </a:cubicBezTo>
                  <a:cubicBezTo>
                    <a:pt x="30" y="97"/>
                    <a:pt x="30" y="97"/>
                    <a:pt x="30" y="97"/>
                  </a:cubicBezTo>
                  <a:cubicBezTo>
                    <a:pt x="38" y="97"/>
                    <a:pt x="47" y="85"/>
                    <a:pt x="50" y="82"/>
                  </a:cubicBezTo>
                  <a:cubicBezTo>
                    <a:pt x="57" y="72"/>
                    <a:pt x="65" y="74"/>
                    <a:pt x="70" y="64"/>
                  </a:cubicBezTo>
                  <a:cubicBezTo>
                    <a:pt x="73" y="57"/>
                    <a:pt x="51" y="45"/>
                    <a:pt x="48" y="42"/>
                  </a:cubicBezTo>
                  <a:moveTo>
                    <a:pt x="44" y="40"/>
                  </a:moveTo>
                  <a:cubicBezTo>
                    <a:pt x="45" y="41"/>
                    <a:pt x="47" y="41"/>
                    <a:pt x="48" y="42"/>
                  </a:cubicBezTo>
                  <a:cubicBezTo>
                    <a:pt x="47" y="41"/>
                    <a:pt x="45" y="41"/>
                    <a:pt x="44" y="40"/>
                  </a:cubicBezTo>
                  <a:moveTo>
                    <a:pt x="140" y="39"/>
                  </a:moveTo>
                  <a:cubicBezTo>
                    <a:pt x="140" y="39"/>
                    <a:pt x="140" y="39"/>
                    <a:pt x="140" y="39"/>
                  </a:cubicBezTo>
                  <a:cubicBezTo>
                    <a:pt x="140" y="39"/>
                    <a:pt x="140" y="39"/>
                    <a:pt x="140" y="39"/>
                  </a:cubicBezTo>
                  <a:cubicBezTo>
                    <a:pt x="140" y="39"/>
                    <a:pt x="140" y="39"/>
                    <a:pt x="140" y="39"/>
                  </a:cubicBezTo>
                  <a:moveTo>
                    <a:pt x="134" y="35"/>
                  </a:moveTo>
                  <a:cubicBezTo>
                    <a:pt x="135" y="38"/>
                    <a:pt x="137" y="39"/>
                    <a:pt x="140" y="39"/>
                  </a:cubicBezTo>
                  <a:cubicBezTo>
                    <a:pt x="137" y="39"/>
                    <a:pt x="135" y="38"/>
                    <a:pt x="134" y="35"/>
                  </a:cubicBezTo>
                  <a:moveTo>
                    <a:pt x="133" y="35"/>
                  </a:moveTo>
                  <a:cubicBezTo>
                    <a:pt x="133" y="35"/>
                    <a:pt x="133" y="35"/>
                    <a:pt x="133" y="35"/>
                  </a:cubicBezTo>
                  <a:cubicBezTo>
                    <a:pt x="133" y="35"/>
                    <a:pt x="133" y="35"/>
                    <a:pt x="133" y="35"/>
                  </a:cubicBezTo>
                  <a:cubicBezTo>
                    <a:pt x="133" y="35"/>
                    <a:pt x="133" y="35"/>
                    <a:pt x="133" y="35"/>
                  </a:cubicBezTo>
                  <a:cubicBezTo>
                    <a:pt x="133" y="35"/>
                    <a:pt x="133" y="35"/>
                    <a:pt x="133" y="35"/>
                  </a:cubicBezTo>
                  <a:moveTo>
                    <a:pt x="0" y="33"/>
                  </a:moveTo>
                  <a:cubicBezTo>
                    <a:pt x="0" y="33"/>
                    <a:pt x="0" y="33"/>
                    <a:pt x="0" y="33"/>
                  </a:cubicBezTo>
                  <a:cubicBezTo>
                    <a:pt x="3" y="33"/>
                    <a:pt x="3" y="39"/>
                    <a:pt x="6" y="51"/>
                  </a:cubicBezTo>
                  <a:cubicBezTo>
                    <a:pt x="6" y="51"/>
                    <a:pt x="6" y="51"/>
                    <a:pt x="6" y="51"/>
                  </a:cubicBezTo>
                  <a:cubicBezTo>
                    <a:pt x="6" y="51"/>
                    <a:pt x="6" y="51"/>
                    <a:pt x="6" y="51"/>
                  </a:cubicBezTo>
                  <a:cubicBezTo>
                    <a:pt x="3" y="39"/>
                    <a:pt x="3" y="33"/>
                    <a:pt x="0" y="33"/>
                  </a:cubicBezTo>
                  <a:cubicBezTo>
                    <a:pt x="0" y="33"/>
                    <a:pt x="0" y="33"/>
                    <a:pt x="0" y="33"/>
                  </a:cubicBezTo>
                  <a:moveTo>
                    <a:pt x="156" y="30"/>
                  </a:moveTo>
                  <a:cubicBezTo>
                    <a:pt x="156" y="30"/>
                    <a:pt x="156" y="30"/>
                    <a:pt x="156" y="30"/>
                  </a:cubicBezTo>
                  <a:cubicBezTo>
                    <a:pt x="156" y="30"/>
                    <a:pt x="156" y="30"/>
                    <a:pt x="156" y="30"/>
                  </a:cubicBezTo>
                  <a:moveTo>
                    <a:pt x="157" y="30"/>
                  </a:moveTo>
                  <a:cubicBezTo>
                    <a:pt x="157" y="30"/>
                    <a:pt x="157" y="30"/>
                    <a:pt x="157" y="30"/>
                  </a:cubicBezTo>
                  <a:cubicBezTo>
                    <a:pt x="157" y="30"/>
                    <a:pt x="157" y="30"/>
                    <a:pt x="157" y="30"/>
                  </a:cubicBezTo>
                  <a:moveTo>
                    <a:pt x="157" y="29"/>
                  </a:moveTo>
                  <a:cubicBezTo>
                    <a:pt x="157" y="29"/>
                    <a:pt x="157" y="29"/>
                    <a:pt x="157" y="29"/>
                  </a:cubicBezTo>
                  <a:cubicBezTo>
                    <a:pt x="157" y="29"/>
                    <a:pt x="157" y="29"/>
                    <a:pt x="157" y="29"/>
                  </a:cubicBezTo>
                  <a:moveTo>
                    <a:pt x="292" y="24"/>
                  </a:moveTo>
                  <a:cubicBezTo>
                    <a:pt x="292" y="24"/>
                    <a:pt x="292" y="25"/>
                    <a:pt x="292" y="26"/>
                  </a:cubicBezTo>
                  <a:cubicBezTo>
                    <a:pt x="289" y="37"/>
                    <a:pt x="286" y="38"/>
                    <a:pt x="272" y="38"/>
                  </a:cubicBezTo>
                  <a:cubicBezTo>
                    <a:pt x="266" y="38"/>
                    <a:pt x="261" y="39"/>
                    <a:pt x="256" y="39"/>
                  </a:cubicBezTo>
                  <a:cubicBezTo>
                    <a:pt x="256" y="39"/>
                    <a:pt x="256" y="39"/>
                    <a:pt x="256" y="39"/>
                  </a:cubicBezTo>
                  <a:cubicBezTo>
                    <a:pt x="261" y="39"/>
                    <a:pt x="266" y="38"/>
                    <a:pt x="272" y="38"/>
                  </a:cubicBezTo>
                  <a:cubicBezTo>
                    <a:pt x="286" y="38"/>
                    <a:pt x="289" y="37"/>
                    <a:pt x="292" y="26"/>
                  </a:cubicBezTo>
                  <a:cubicBezTo>
                    <a:pt x="292" y="25"/>
                    <a:pt x="292" y="24"/>
                    <a:pt x="292" y="24"/>
                  </a:cubicBezTo>
                  <a:moveTo>
                    <a:pt x="115" y="18"/>
                  </a:moveTo>
                  <a:cubicBezTo>
                    <a:pt x="115" y="18"/>
                    <a:pt x="115" y="18"/>
                    <a:pt x="115" y="18"/>
                  </a:cubicBezTo>
                  <a:cubicBezTo>
                    <a:pt x="115" y="18"/>
                    <a:pt x="116" y="18"/>
                    <a:pt x="116" y="18"/>
                  </a:cubicBezTo>
                  <a:cubicBezTo>
                    <a:pt x="116" y="18"/>
                    <a:pt x="115" y="18"/>
                    <a:pt x="115" y="18"/>
                  </a:cubicBezTo>
                  <a:cubicBezTo>
                    <a:pt x="115" y="18"/>
                    <a:pt x="115" y="18"/>
                    <a:pt x="115" y="18"/>
                  </a:cubicBezTo>
                  <a:moveTo>
                    <a:pt x="50" y="15"/>
                  </a:moveTo>
                  <a:cubicBezTo>
                    <a:pt x="50" y="15"/>
                    <a:pt x="50" y="15"/>
                    <a:pt x="50" y="15"/>
                  </a:cubicBezTo>
                  <a:cubicBezTo>
                    <a:pt x="46" y="16"/>
                    <a:pt x="36" y="23"/>
                    <a:pt x="36" y="31"/>
                  </a:cubicBezTo>
                  <a:cubicBezTo>
                    <a:pt x="36" y="23"/>
                    <a:pt x="46" y="16"/>
                    <a:pt x="50" y="15"/>
                  </a:cubicBezTo>
                  <a:cubicBezTo>
                    <a:pt x="50" y="15"/>
                    <a:pt x="50" y="15"/>
                    <a:pt x="50" y="15"/>
                  </a:cubicBezTo>
                  <a:moveTo>
                    <a:pt x="79" y="15"/>
                  </a:moveTo>
                  <a:cubicBezTo>
                    <a:pt x="79" y="15"/>
                    <a:pt x="79" y="15"/>
                    <a:pt x="79" y="15"/>
                  </a:cubicBezTo>
                  <a:cubicBezTo>
                    <a:pt x="79" y="15"/>
                    <a:pt x="79" y="15"/>
                    <a:pt x="79" y="15"/>
                  </a:cubicBezTo>
                  <a:cubicBezTo>
                    <a:pt x="79" y="15"/>
                    <a:pt x="79" y="15"/>
                    <a:pt x="79" y="15"/>
                  </a:cubicBezTo>
                  <a:cubicBezTo>
                    <a:pt x="79" y="15"/>
                    <a:pt x="79" y="15"/>
                    <a:pt x="79" y="15"/>
                  </a:cubicBezTo>
                  <a:moveTo>
                    <a:pt x="50" y="15"/>
                  </a:moveTo>
                  <a:cubicBezTo>
                    <a:pt x="50" y="15"/>
                    <a:pt x="50" y="15"/>
                    <a:pt x="50" y="15"/>
                  </a:cubicBezTo>
                  <a:cubicBezTo>
                    <a:pt x="50" y="15"/>
                    <a:pt x="50" y="15"/>
                    <a:pt x="50" y="15"/>
                  </a:cubicBezTo>
                  <a:moveTo>
                    <a:pt x="50" y="14"/>
                  </a:moveTo>
                  <a:cubicBezTo>
                    <a:pt x="50" y="14"/>
                    <a:pt x="50" y="14"/>
                    <a:pt x="50" y="14"/>
                  </a:cubicBezTo>
                  <a:cubicBezTo>
                    <a:pt x="50" y="14"/>
                    <a:pt x="50" y="14"/>
                    <a:pt x="50" y="14"/>
                  </a:cubicBezTo>
                  <a:moveTo>
                    <a:pt x="58" y="12"/>
                  </a:moveTo>
                  <a:cubicBezTo>
                    <a:pt x="58" y="12"/>
                    <a:pt x="58" y="12"/>
                    <a:pt x="58" y="12"/>
                  </a:cubicBezTo>
                  <a:cubicBezTo>
                    <a:pt x="58" y="12"/>
                    <a:pt x="58" y="12"/>
                    <a:pt x="58" y="12"/>
                  </a:cubicBezTo>
                  <a:moveTo>
                    <a:pt x="62" y="12"/>
                  </a:moveTo>
                  <a:cubicBezTo>
                    <a:pt x="61" y="12"/>
                    <a:pt x="60" y="12"/>
                    <a:pt x="58" y="12"/>
                  </a:cubicBezTo>
                  <a:cubicBezTo>
                    <a:pt x="60" y="12"/>
                    <a:pt x="61" y="12"/>
                    <a:pt x="62" y="12"/>
                  </a:cubicBezTo>
                  <a:cubicBezTo>
                    <a:pt x="62" y="12"/>
                    <a:pt x="62" y="12"/>
                    <a:pt x="62" y="12"/>
                  </a:cubicBezTo>
                  <a:moveTo>
                    <a:pt x="194" y="0"/>
                  </a:moveTo>
                  <a:cubicBezTo>
                    <a:pt x="193" y="0"/>
                    <a:pt x="192" y="0"/>
                    <a:pt x="192" y="0"/>
                  </a:cubicBezTo>
                  <a:cubicBezTo>
                    <a:pt x="184" y="2"/>
                    <a:pt x="172" y="1"/>
                    <a:pt x="170" y="9"/>
                  </a:cubicBezTo>
                  <a:cubicBezTo>
                    <a:pt x="167" y="22"/>
                    <a:pt x="166" y="20"/>
                    <a:pt x="157" y="29"/>
                  </a:cubicBezTo>
                  <a:cubicBezTo>
                    <a:pt x="157" y="29"/>
                    <a:pt x="157" y="29"/>
                    <a:pt x="157" y="29"/>
                  </a:cubicBezTo>
                  <a:cubicBezTo>
                    <a:pt x="157" y="29"/>
                    <a:pt x="157" y="29"/>
                    <a:pt x="157" y="29"/>
                  </a:cubicBezTo>
                  <a:cubicBezTo>
                    <a:pt x="166" y="20"/>
                    <a:pt x="167" y="22"/>
                    <a:pt x="170" y="9"/>
                  </a:cubicBezTo>
                  <a:cubicBezTo>
                    <a:pt x="172" y="1"/>
                    <a:pt x="184" y="2"/>
                    <a:pt x="192" y="0"/>
                  </a:cubicBezTo>
                  <a:cubicBezTo>
                    <a:pt x="192" y="0"/>
                    <a:pt x="193" y="0"/>
                    <a:pt x="194" y="0"/>
                  </a:cubicBezTo>
                  <a:cubicBezTo>
                    <a:pt x="194" y="0"/>
                    <a:pt x="194" y="0"/>
                    <a:pt x="194"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24" name="Freeform 342"/>
            <p:cNvSpPr>
              <a:spLocks noEditPoints="1"/>
            </p:cNvSpPr>
            <p:nvPr/>
          </p:nvSpPr>
          <p:spPr bwMode="auto">
            <a:xfrm>
              <a:off x="6299509" y="2712750"/>
              <a:ext cx="287839" cy="66342"/>
            </a:xfrm>
            <a:custGeom>
              <a:avLst/>
              <a:gdLst>
                <a:gd name="T0" fmla="*/ 73 w 224"/>
                <a:gd name="T1" fmla="*/ 33 h 50"/>
                <a:gd name="T2" fmla="*/ 61 w 224"/>
                <a:gd name="T3" fmla="*/ 36 h 50"/>
                <a:gd name="T4" fmla="*/ 54 w 224"/>
                <a:gd name="T5" fmla="*/ 37 h 50"/>
                <a:gd name="T6" fmla="*/ 53 w 224"/>
                <a:gd name="T7" fmla="*/ 37 h 50"/>
                <a:gd name="T8" fmla="*/ 54 w 224"/>
                <a:gd name="T9" fmla="*/ 37 h 50"/>
                <a:gd name="T10" fmla="*/ 60 w 224"/>
                <a:gd name="T11" fmla="*/ 38 h 50"/>
                <a:gd name="T12" fmla="*/ 73 w 224"/>
                <a:gd name="T13" fmla="*/ 33 h 50"/>
                <a:gd name="T14" fmla="*/ 96 w 224"/>
                <a:gd name="T15" fmla="*/ 24 h 50"/>
                <a:gd name="T16" fmla="*/ 89 w 224"/>
                <a:gd name="T17" fmla="*/ 26 h 50"/>
                <a:gd name="T18" fmla="*/ 94 w 224"/>
                <a:gd name="T19" fmla="*/ 27 h 50"/>
                <a:gd name="T20" fmla="*/ 111 w 224"/>
                <a:gd name="T21" fmla="*/ 37 h 50"/>
                <a:gd name="T22" fmla="*/ 128 w 224"/>
                <a:gd name="T23" fmla="*/ 48 h 50"/>
                <a:gd name="T24" fmla="*/ 151 w 224"/>
                <a:gd name="T25" fmla="*/ 50 h 50"/>
                <a:gd name="T26" fmla="*/ 174 w 224"/>
                <a:gd name="T27" fmla="*/ 50 h 50"/>
                <a:gd name="T28" fmla="*/ 179 w 224"/>
                <a:gd name="T29" fmla="*/ 50 h 50"/>
                <a:gd name="T30" fmla="*/ 195 w 224"/>
                <a:gd name="T31" fmla="*/ 48 h 50"/>
                <a:gd name="T32" fmla="*/ 213 w 224"/>
                <a:gd name="T33" fmla="*/ 44 h 50"/>
                <a:gd name="T34" fmla="*/ 215 w 224"/>
                <a:gd name="T35" fmla="*/ 43 h 50"/>
                <a:gd name="T36" fmla="*/ 220 w 224"/>
                <a:gd name="T37" fmla="*/ 45 h 50"/>
                <a:gd name="T38" fmla="*/ 224 w 224"/>
                <a:gd name="T39" fmla="*/ 46 h 50"/>
                <a:gd name="T40" fmla="*/ 218 w 224"/>
                <a:gd name="T41" fmla="*/ 41 h 50"/>
                <a:gd name="T42" fmla="*/ 210 w 224"/>
                <a:gd name="T43" fmla="*/ 40 h 50"/>
                <a:gd name="T44" fmla="*/ 193 w 224"/>
                <a:gd name="T45" fmla="*/ 44 h 50"/>
                <a:gd name="T46" fmla="*/ 177 w 224"/>
                <a:gd name="T47" fmla="*/ 49 h 50"/>
                <a:gd name="T48" fmla="*/ 167 w 224"/>
                <a:gd name="T49" fmla="*/ 50 h 50"/>
                <a:gd name="T50" fmla="*/ 157 w 224"/>
                <a:gd name="T51" fmla="*/ 49 h 50"/>
                <a:gd name="T52" fmla="*/ 141 w 224"/>
                <a:gd name="T53" fmla="*/ 48 h 50"/>
                <a:gd name="T54" fmla="*/ 135 w 224"/>
                <a:gd name="T55" fmla="*/ 48 h 50"/>
                <a:gd name="T56" fmla="*/ 115 w 224"/>
                <a:gd name="T57" fmla="*/ 39 h 50"/>
                <a:gd name="T58" fmla="*/ 98 w 224"/>
                <a:gd name="T59" fmla="*/ 24 h 50"/>
                <a:gd name="T60" fmla="*/ 96 w 224"/>
                <a:gd name="T61" fmla="*/ 24 h 50"/>
                <a:gd name="T62" fmla="*/ 19 w 224"/>
                <a:gd name="T63" fmla="*/ 20 h 50"/>
                <a:gd name="T64" fmla="*/ 30 w 224"/>
                <a:gd name="T65" fmla="*/ 31 h 50"/>
                <a:gd name="T66" fmla="*/ 19 w 224"/>
                <a:gd name="T67" fmla="*/ 20 h 50"/>
                <a:gd name="T68" fmla="*/ 0 w 224"/>
                <a:gd name="T69" fmla="*/ 0 h 50"/>
                <a:gd name="T70" fmla="*/ 8 w 224"/>
                <a:gd name="T71" fmla="*/ 6 h 50"/>
                <a:gd name="T72" fmla="*/ 0 w 224"/>
                <a:gd name="T7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4" h="50">
                  <a:moveTo>
                    <a:pt x="73" y="33"/>
                  </a:moveTo>
                  <a:cubicBezTo>
                    <a:pt x="69" y="34"/>
                    <a:pt x="65" y="35"/>
                    <a:pt x="61" y="36"/>
                  </a:cubicBezTo>
                  <a:cubicBezTo>
                    <a:pt x="58" y="37"/>
                    <a:pt x="56" y="37"/>
                    <a:pt x="54" y="37"/>
                  </a:cubicBezTo>
                  <a:cubicBezTo>
                    <a:pt x="54" y="37"/>
                    <a:pt x="53" y="37"/>
                    <a:pt x="53" y="37"/>
                  </a:cubicBezTo>
                  <a:cubicBezTo>
                    <a:pt x="53" y="37"/>
                    <a:pt x="54" y="37"/>
                    <a:pt x="54" y="37"/>
                  </a:cubicBezTo>
                  <a:cubicBezTo>
                    <a:pt x="56" y="38"/>
                    <a:pt x="58" y="38"/>
                    <a:pt x="60" y="38"/>
                  </a:cubicBezTo>
                  <a:cubicBezTo>
                    <a:pt x="65" y="38"/>
                    <a:pt x="69" y="36"/>
                    <a:pt x="73" y="33"/>
                  </a:cubicBezTo>
                  <a:moveTo>
                    <a:pt x="96" y="24"/>
                  </a:moveTo>
                  <a:cubicBezTo>
                    <a:pt x="93" y="24"/>
                    <a:pt x="91" y="25"/>
                    <a:pt x="89" y="26"/>
                  </a:cubicBezTo>
                  <a:cubicBezTo>
                    <a:pt x="91" y="26"/>
                    <a:pt x="92" y="27"/>
                    <a:pt x="94" y="27"/>
                  </a:cubicBezTo>
                  <a:cubicBezTo>
                    <a:pt x="100" y="29"/>
                    <a:pt x="106" y="35"/>
                    <a:pt x="111" y="37"/>
                  </a:cubicBezTo>
                  <a:cubicBezTo>
                    <a:pt x="117" y="41"/>
                    <a:pt x="119" y="45"/>
                    <a:pt x="128" y="48"/>
                  </a:cubicBezTo>
                  <a:cubicBezTo>
                    <a:pt x="136" y="50"/>
                    <a:pt x="141" y="50"/>
                    <a:pt x="151" y="50"/>
                  </a:cubicBezTo>
                  <a:cubicBezTo>
                    <a:pt x="159" y="50"/>
                    <a:pt x="166" y="50"/>
                    <a:pt x="174" y="50"/>
                  </a:cubicBezTo>
                  <a:cubicBezTo>
                    <a:pt x="176" y="50"/>
                    <a:pt x="177" y="50"/>
                    <a:pt x="179" y="50"/>
                  </a:cubicBezTo>
                  <a:cubicBezTo>
                    <a:pt x="185" y="50"/>
                    <a:pt x="190" y="50"/>
                    <a:pt x="195" y="48"/>
                  </a:cubicBezTo>
                  <a:cubicBezTo>
                    <a:pt x="201" y="45"/>
                    <a:pt x="206" y="45"/>
                    <a:pt x="213" y="44"/>
                  </a:cubicBezTo>
                  <a:cubicBezTo>
                    <a:pt x="213" y="44"/>
                    <a:pt x="214" y="43"/>
                    <a:pt x="215" y="43"/>
                  </a:cubicBezTo>
                  <a:cubicBezTo>
                    <a:pt x="217" y="43"/>
                    <a:pt x="218" y="44"/>
                    <a:pt x="220" y="45"/>
                  </a:cubicBezTo>
                  <a:cubicBezTo>
                    <a:pt x="221" y="46"/>
                    <a:pt x="223" y="46"/>
                    <a:pt x="224" y="46"/>
                  </a:cubicBezTo>
                  <a:cubicBezTo>
                    <a:pt x="224" y="44"/>
                    <a:pt x="223" y="42"/>
                    <a:pt x="218" y="41"/>
                  </a:cubicBezTo>
                  <a:cubicBezTo>
                    <a:pt x="216" y="41"/>
                    <a:pt x="213" y="40"/>
                    <a:pt x="210" y="40"/>
                  </a:cubicBezTo>
                  <a:cubicBezTo>
                    <a:pt x="204" y="40"/>
                    <a:pt x="197" y="42"/>
                    <a:pt x="193" y="44"/>
                  </a:cubicBezTo>
                  <a:cubicBezTo>
                    <a:pt x="188" y="46"/>
                    <a:pt x="183" y="47"/>
                    <a:pt x="177" y="49"/>
                  </a:cubicBezTo>
                  <a:cubicBezTo>
                    <a:pt x="174" y="50"/>
                    <a:pt x="170" y="50"/>
                    <a:pt x="167" y="50"/>
                  </a:cubicBezTo>
                  <a:cubicBezTo>
                    <a:pt x="163" y="50"/>
                    <a:pt x="160" y="50"/>
                    <a:pt x="157" y="49"/>
                  </a:cubicBezTo>
                  <a:cubicBezTo>
                    <a:pt x="153" y="48"/>
                    <a:pt x="147" y="48"/>
                    <a:pt x="141" y="48"/>
                  </a:cubicBezTo>
                  <a:cubicBezTo>
                    <a:pt x="139" y="48"/>
                    <a:pt x="137" y="48"/>
                    <a:pt x="135" y="48"/>
                  </a:cubicBezTo>
                  <a:cubicBezTo>
                    <a:pt x="126" y="48"/>
                    <a:pt x="121" y="45"/>
                    <a:pt x="115" y="39"/>
                  </a:cubicBezTo>
                  <a:cubicBezTo>
                    <a:pt x="108" y="31"/>
                    <a:pt x="107" y="27"/>
                    <a:pt x="98" y="24"/>
                  </a:cubicBezTo>
                  <a:cubicBezTo>
                    <a:pt x="97" y="24"/>
                    <a:pt x="96" y="24"/>
                    <a:pt x="96" y="24"/>
                  </a:cubicBezTo>
                  <a:moveTo>
                    <a:pt x="19" y="20"/>
                  </a:moveTo>
                  <a:cubicBezTo>
                    <a:pt x="22" y="27"/>
                    <a:pt x="23" y="27"/>
                    <a:pt x="30" y="31"/>
                  </a:cubicBezTo>
                  <a:cubicBezTo>
                    <a:pt x="27" y="28"/>
                    <a:pt x="22" y="24"/>
                    <a:pt x="19" y="20"/>
                  </a:cubicBezTo>
                  <a:moveTo>
                    <a:pt x="0" y="0"/>
                  </a:moveTo>
                  <a:cubicBezTo>
                    <a:pt x="3" y="2"/>
                    <a:pt x="6" y="4"/>
                    <a:pt x="8" y="6"/>
                  </a:cubicBezTo>
                  <a:cubicBezTo>
                    <a:pt x="6" y="3"/>
                    <a:pt x="3" y="1"/>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25" name="Freeform 343"/>
            <p:cNvSpPr>
              <a:spLocks/>
            </p:cNvSpPr>
            <p:nvPr/>
          </p:nvSpPr>
          <p:spPr bwMode="auto">
            <a:xfrm>
              <a:off x="6654615" y="2434437"/>
              <a:ext cx="1565" cy="6472"/>
            </a:xfrm>
            <a:custGeom>
              <a:avLst/>
              <a:gdLst>
                <a:gd name="T0" fmla="*/ 0 w 2"/>
                <a:gd name="T1" fmla="*/ 0 h 5"/>
                <a:gd name="T2" fmla="*/ 1 w 2"/>
                <a:gd name="T3" fmla="*/ 4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cubicBezTo>
                    <a:pt x="0" y="1"/>
                    <a:pt x="1" y="2"/>
                    <a:pt x="1" y="4"/>
                  </a:cubicBezTo>
                  <a:cubicBezTo>
                    <a:pt x="2" y="4"/>
                    <a:pt x="2" y="5"/>
                    <a:pt x="2" y="5"/>
                  </a:cubicBezTo>
                  <a:cubicBezTo>
                    <a:pt x="0" y="0"/>
                    <a:pt x="0"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26" name="Freeform 344"/>
            <p:cNvSpPr>
              <a:spLocks/>
            </p:cNvSpPr>
            <p:nvPr/>
          </p:nvSpPr>
          <p:spPr bwMode="auto">
            <a:xfrm>
              <a:off x="5819256" y="2060656"/>
              <a:ext cx="466174" cy="736235"/>
            </a:xfrm>
            <a:custGeom>
              <a:avLst/>
              <a:gdLst>
                <a:gd name="T0" fmla="*/ 283 w 363"/>
                <a:gd name="T1" fmla="*/ 1 h 555"/>
                <a:gd name="T2" fmla="*/ 255 w 363"/>
                <a:gd name="T3" fmla="*/ 22 h 555"/>
                <a:gd name="T4" fmla="*/ 244 w 363"/>
                <a:gd name="T5" fmla="*/ 12 h 555"/>
                <a:gd name="T6" fmla="*/ 0 w 363"/>
                <a:gd name="T7" fmla="*/ 447 h 555"/>
                <a:gd name="T8" fmla="*/ 18 w 363"/>
                <a:gd name="T9" fmla="*/ 461 h 555"/>
                <a:gd name="T10" fmla="*/ 31 w 363"/>
                <a:gd name="T11" fmla="*/ 459 h 555"/>
                <a:gd name="T12" fmla="*/ 51 w 363"/>
                <a:gd name="T13" fmla="*/ 456 h 555"/>
                <a:gd name="T14" fmla="*/ 84 w 363"/>
                <a:gd name="T15" fmla="*/ 474 h 555"/>
                <a:gd name="T16" fmla="*/ 107 w 363"/>
                <a:gd name="T17" fmla="*/ 497 h 555"/>
                <a:gd name="T18" fmla="*/ 118 w 363"/>
                <a:gd name="T19" fmla="*/ 497 h 555"/>
                <a:gd name="T20" fmla="*/ 138 w 363"/>
                <a:gd name="T21" fmla="*/ 494 h 555"/>
                <a:gd name="T22" fmla="*/ 159 w 363"/>
                <a:gd name="T23" fmla="*/ 519 h 555"/>
                <a:gd name="T24" fmla="*/ 182 w 363"/>
                <a:gd name="T25" fmla="*/ 516 h 555"/>
                <a:gd name="T26" fmla="*/ 217 w 363"/>
                <a:gd name="T27" fmla="*/ 509 h 555"/>
                <a:gd name="T28" fmla="*/ 225 w 363"/>
                <a:gd name="T29" fmla="*/ 532 h 555"/>
                <a:gd name="T30" fmla="*/ 247 w 363"/>
                <a:gd name="T31" fmla="*/ 555 h 555"/>
                <a:gd name="T32" fmla="*/ 267 w 363"/>
                <a:gd name="T33" fmla="*/ 551 h 555"/>
                <a:gd name="T34" fmla="*/ 281 w 363"/>
                <a:gd name="T35" fmla="*/ 552 h 555"/>
                <a:gd name="T36" fmla="*/ 295 w 363"/>
                <a:gd name="T37" fmla="*/ 545 h 555"/>
                <a:gd name="T38" fmla="*/ 338 w 363"/>
                <a:gd name="T39" fmla="*/ 511 h 555"/>
                <a:gd name="T40" fmla="*/ 360 w 363"/>
                <a:gd name="T41" fmla="*/ 493 h 555"/>
                <a:gd name="T42" fmla="*/ 351 w 363"/>
                <a:gd name="T43" fmla="*/ 457 h 555"/>
                <a:gd name="T44" fmla="*/ 326 w 363"/>
                <a:gd name="T45" fmla="*/ 399 h 555"/>
                <a:gd name="T46" fmla="*/ 312 w 363"/>
                <a:gd name="T47" fmla="*/ 383 h 555"/>
                <a:gd name="T48" fmla="*/ 296 w 363"/>
                <a:gd name="T49" fmla="*/ 357 h 555"/>
                <a:gd name="T50" fmla="*/ 281 w 363"/>
                <a:gd name="T51" fmla="*/ 341 h 555"/>
                <a:gd name="T52" fmla="*/ 254 w 363"/>
                <a:gd name="T53" fmla="*/ 300 h 555"/>
                <a:gd name="T54" fmla="*/ 238 w 363"/>
                <a:gd name="T55" fmla="*/ 229 h 555"/>
                <a:gd name="T56" fmla="*/ 238 w 363"/>
                <a:gd name="T57" fmla="*/ 223 h 555"/>
                <a:gd name="T58" fmla="*/ 213 w 363"/>
                <a:gd name="T59" fmla="*/ 173 h 555"/>
                <a:gd name="T60" fmla="*/ 197 w 363"/>
                <a:gd name="T61" fmla="*/ 117 h 555"/>
                <a:gd name="T62" fmla="*/ 210 w 363"/>
                <a:gd name="T63" fmla="*/ 106 h 555"/>
                <a:gd name="T64" fmla="*/ 229 w 363"/>
                <a:gd name="T65" fmla="*/ 95 h 555"/>
                <a:gd name="T66" fmla="*/ 246 w 363"/>
                <a:gd name="T67" fmla="*/ 85 h 555"/>
                <a:gd name="T68" fmla="*/ 268 w 363"/>
                <a:gd name="T69" fmla="*/ 72 h 555"/>
                <a:gd name="T70" fmla="*/ 271 w 363"/>
                <a:gd name="T71" fmla="*/ 51 h 555"/>
                <a:gd name="T72" fmla="*/ 272 w 363"/>
                <a:gd name="T73" fmla="*/ 51 h 555"/>
                <a:gd name="T74" fmla="*/ 272 w 363"/>
                <a:gd name="T75" fmla="*/ 51 h 555"/>
                <a:gd name="T76" fmla="*/ 273 w 363"/>
                <a:gd name="T77" fmla="*/ 51 h 555"/>
                <a:gd name="T78" fmla="*/ 274 w 363"/>
                <a:gd name="T79" fmla="*/ 51 h 555"/>
                <a:gd name="T80" fmla="*/ 275 w 363"/>
                <a:gd name="T81" fmla="*/ 51 h 555"/>
                <a:gd name="T82" fmla="*/ 275 w 363"/>
                <a:gd name="T83" fmla="*/ 50 h 555"/>
                <a:gd name="T84" fmla="*/ 275 w 363"/>
                <a:gd name="T85" fmla="*/ 50 h 555"/>
                <a:gd name="T86" fmla="*/ 286 w 363"/>
                <a:gd name="T87" fmla="*/ 50 h 555"/>
                <a:gd name="T88" fmla="*/ 299 w 363"/>
                <a:gd name="T89" fmla="*/ 50 h 555"/>
                <a:gd name="T90" fmla="*/ 323 w 363"/>
                <a:gd name="T91" fmla="*/ 42 h 555"/>
                <a:gd name="T92" fmla="*/ 319 w 363"/>
                <a:gd name="T93" fmla="*/ 21 h 555"/>
                <a:gd name="T94" fmla="*/ 322 w 363"/>
                <a:gd name="T95" fmla="*/ 14 h 555"/>
                <a:gd name="T96" fmla="*/ 313 w 363"/>
                <a:gd name="T97" fmla="*/ 8 h 555"/>
                <a:gd name="T98" fmla="*/ 299 w 363"/>
                <a:gd name="T99" fmla="*/ 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3" h="555">
                  <a:moveTo>
                    <a:pt x="288" y="0"/>
                  </a:moveTo>
                  <a:cubicBezTo>
                    <a:pt x="288" y="0"/>
                    <a:pt x="287" y="0"/>
                    <a:pt x="287" y="0"/>
                  </a:cubicBezTo>
                  <a:cubicBezTo>
                    <a:pt x="285" y="1"/>
                    <a:pt x="284" y="1"/>
                    <a:pt x="283" y="1"/>
                  </a:cubicBezTo>
                  <a:cubicBezTo>
                    <a:pt x="280" y="2"/>
                    <a:pt x="277" y="4"/>
                    <a:pt x="275" y="8"/>
                  </a:cubicBezTo>
                  <a:cubicBezTo>
                    <a:pt x="270" y="18"/>
                    <a:pt x="266" y="23"/>
                    <a:pt x="260" y="23"/>
                  </a:cubicBezTo>
                  <a:cubicBezTo>
                    <a:pt x="258" y="23"/>
                    <a:pt x="257" y="23"/>
                    <a:pt x="255" y="22"/>
                  </a:cubicBezTo>
                  <a:cubicBezTo>
                    <a:pt x="253" y="22"/>
                    <a:pt x="251" y="20"/>
                    <a:pt x="250" y="19"/>
                  </a:cubicBezTo>
                  <a:cubicBezTo>
                    <a:pt x="249" y="19"/>
                    <a:pt x="249" y="19"/>
                    <a:pt x="249" y="18"/>
                  </a:cubicBezTo>
                  <a:cubicBezTo>
                    <a:pt x="247" y="17"/>
                    <a:pt x="246" y="14"/>
                    <a:pt x="244" y="12"/>
                  </a:cubicBezTo>
                  <a:cubicBezTo>
                    <a:pt x="241" y="9"/>
                    <a:pt x="239" y="7"/>
                    <a:pt x="235" y="6"/>
                  </a:cubicBezTo>
                  <a:cubicBezTo>
                    <a:pt x="233" y="6"/>
                    <a:pt x="232" y="5"/>
                    <a:pt x="230" y="5"/>
                  </a:cubicBezTo>
                  <a:cubicBezTo>
                    <a:pt x="0" y="447"/>
                    <a:pt x="0" y="447"/>
                    <a:pt x="0" y="447"/>
                  </a:cubicBezTo>
                  <a:cubicBezTo>
                    <a:pt x="1" y="448"/>
                    <a:pt x="1" y="449"/>
                    <a:pt x="1" y="449"/>
                  </a:cubicBezTo>
                  <a:cubicBezTo>
                    <a:pt x="3" y="453"/>
                    <a:pt x="6" y="457"/>
                    <a:pt x="9" y="460"/>
                  </a:cubicBezTo>
                  <a:cubicBezTo>
                    <a:pt x="12" y="461"/>
                    <a:pt x="16" y="461"/>
                    <a:pt x="18" y="461"/>
                  </a:cubicBezTo>
                  <a:cubicBezTo>
                    <a:pt x="19" y="461"/>
                    <a:pt x="20" y="461"/>
                    <a:pt x="21" y="461"/>
                  </a:cubicBezTo>
                  <a:cubicBezTo>
                    <a:pt x="22" y="461"/>
                    <a:pt x="23" y="461"/>
                    <a:pt x="24" y="461"/>
                  </a:cubicBezTo>
                  <a:cubicBezTo>
                    <a:pt x="26" y="460"/>
                    <a:pt x="29" y="460"/>
                    <a:pt x="31" y="459"/>
                  </a:cubicBezTo>
                  <a:cubicBezTo>
                    <a:pt x="33" y="459"/>
                    <a:pt x="35" y="458"/>
                    <a:pt x="37" y="458"/>
                  </a:cubicBezTo>
                  <a:cubicBezTo>
                    <a:pt x="40" y="457"/>
                    <a:pt x="44" y="456"/>
                    <a:pt x="48" y="456"/>
                  </a:cubicBezTo>
                  <a:cubicBezTo>
                    <a:pt x="49" y="456"/>
                    <a:pt x="50" y="456"/>
                    <a:pt x="51" y="456"/>
                  </a:cubicBezTo>
                  <a:cubicBezTo>
                    <a:pt x="59" y="457"/>
                    <a:pt x="62" y="461"/>
                    <a:pt x="69" y="464"/>
                  </a:cubicBezTo>
                  <a:cubicBezTo>
                    <a:pt x="70" y="465"/>
                    <a:pt x="73" y="467"/>
                    <a:pt x="76" y="469"/>
                  </a:cubicBezTo>
                  <a:cubicBezTo>
                    <a:pt x="79" y="470"/>
                    <a:pt x="81" y="472"/>
                    <a:pt x="84" y="474"/>
                  </a:cubicBezTo>
                  <a:cubicBezTo>
                    <a:pt x="92" y="481"/>
                    <a:pt x="96" y="492"/>
                    <a:pt x="104" y="496"/>
                  </a:cubicBezTo>
                  <a:cubicBezTo>
                    <a:pt x="105" y="497"/>
                    <a:pt x="106" y="497"/>
                    <a:pt x="107" y="497"/>
                  </a:cubicBezTo>
                  <a:cubicBezTo>
                    <a:pt x="107" y="497"/>
                    <a:pt x="107" y="497"/>
                    <a:pt x="107" y="497"/>
                  </a:cubicBezTo>
                  <a:cubicBezTo>
                    <a:pt x="107" y="497"/>
                    <a:pt x="108" y="497"/>
                    <a:pt x="109" y="497"/>
                  </a:cubicBezTo>
                  <a:cubicBezTo>
                    <a:pt x="111" y="497"/>
                    <a:pt x="113" y="497"/>
                    <a:pt x="115" y="497"/>
                  </a:cubicBezTo>
                  <a:cubicBezTo>
                    <a:pt x="116" y="497"/>
                    <a:pt x="117" y="497"/>
                    <a:pt x="118" y="497"/>
                  </a:cubicBezTo>
                  <a:cubicBezTo>
                    <a:pt x="119" y="497"/>
                    <a:pt x="119" y="497"/>
                    <a:pt x="120" y="497"/>
                  </a:cubicBezTo>
                  <a:cubicBezTo>
                    <a:pt x="122" y="497"/>
                    <a:pt x="124" y="497"/>
                    <a:pt x="126" y="496"/>
                  </a:cubicBezTo>
                  <a:cubicBezTo>
                    <a:pt x="130" y="495"/>
                    <a:pt x="134" y="494"/>
                    <a:pt x="138" y="494"/>
                  </a:cubicBezTo>
                  <a:cubicBezTo>
                    <a:pt x="143" y="492"/>
                    <a:pt x="146" y="492"/>
                    <a:pt x="148" y="492"/>
                  </a:cubicBezTo>
                  <a:cubicBezTo>
                    <a:pt x="154" y="492"/>
                    <a:pt x="150" y="497"/>
                    <a:pt x="155" y="509"/>
                  </a:cubicBezTo>
                  <a:cubicBezTo>
                    <a:pt x="157" y="514"/>
                    <a:pt x="158" y="517"/>
                    <a:pt x="159" y="519"/>
                  </a:cubicBezTo>
                  <a:cubicBezTo>
                    <a:pt x="160" y="520"/>
                    <a:pt x="162" y="521"/>
                    <a:pt x="164" y="521"/>
                  </a:cubicBezTo>
                  <a:cubicBezTo>
                    <a:pt x="165" y="521"/>
                    <a:pt x="166" y="520"/>
                    <a:pt x="168" y="520"/>
                  </a:cubicBezTo>
                  <a:cubicBezTo>
                    <a:pt x="173" y="519"/>
                    <a:pt x="176" y="516"/>
                    <a:pt x="182" y="516"/>
                  </a:cubicBezTo>
                  <a:cubicBezTo>
                    <a:pt x="184" y="516"/>
                    <a:pt x="185" y="516"/>
                    <a:pt x="186" y="516"/>
                  </a:cubicBezTo>
                  <a:cubicBezTo>
                    <a:pt x="193" y="515"/>
                    <a:pt x="200" y="513"/>
                    <a:pt x="208" y="511"/>
                  </a:cubicBezTo>
                  <a:cubicBezTo>
                    <a:pt x="212" y="510"/>
                    <a:pt x="214" y="509"/>
                    <a:pt x="217" y="509"/>
                  </a:cubicBezTo>
                  <a:cubicBezTo>
                    <a:pt x="222" y="509"/>
                    <a:pt x="222" y="513"/>
                    <a:pt x="223" y="519"/>
                  </a:cubicBezTo>
                  <a:cubicBezTo>
                    <a:pt x="224" y="521"/>
                    <a:pt x="224" y="523"/>
                    <a:pt x="224" y="526"/>
                  </a:cubicBezTo>
                  <a:cubicBezTo>
                    <a:pt x="224" y="528"/>
                    <a:pt x="224" y="530"/>
                    <a:pt x="225" y="532"/>
                  </a:cubicBezTo>
                  <a:cubicBezTo>
                    <a:pt x="226" y="536"/>
                    <a:pt x="229" y="543"/>
                    <a:pt x="234" y="548"/>
                  </a:cubicBezTo>
                  <a:cubicBezTo>
                    <a:pt x="235" y="549"/>
                    <a:pt x="236" y="550"/>
                    <a:pt x="238" y="551"/>
                  </a:cubicBezTo>
                  <a:cubicBezTo>
                    <a:pt x="240" y="552"/>
                    <a:pt x="243" y="554"/>
                    <a:pt x="247" y="555"/>
                  </a:cubicBezTo>
                  <a:cubicBezTo>
                    <a:pt x="249" y="555"/>
                    <a:pt x="251" y="555"/>
                    <a:pt x="254" y="554"/>
                  </a:cubicBezTo>
                  <a:cubicBezTo>
                    <a:pt x="258" y="552"/>
                    <a:pt x="260" y="550"/>
                    <a:pt x="264" y="550"/>
                  </a:cubicBezTo>
                  <a:cubicBezTo>
                    <a:pt x="265" y="550"/>
                    <a:pt x="266" y="551"/>
                    <a:pt x="267" y="551"/>
                  </a:cubicBezTo>
                  <a:cubicBezTo>
                    <a:pt x="268" y="551"/>
                    <a:pt x="268" y="551"/>
                    <a:pt x="268" y="551"/>
                  </a:cubicBezTo>
                  <a:cubicBezTo>
                    <a:pt x="269" y="551"/>
                    <a:pt x="269" y="551"/>
                    <a:pt x="270" y="551"/>
                  </a:cubicBezTo>
                  <a:cubicBezTo>
                    <a:pt x="275" y="552"/>
                    <a:pt x="278" y="552"/>
                    <a:pt x="281" y="552"/>
                  </a:cubicBezTo>
                  <a:cubicBezTo>
                    <a:pt x="284" y="552"/>
                    <a:pt x="287" y="552"/>
                    <a:pt x="289" y="550"/>
                  </a:cubicBezTo>
                  <a:cubicBezTo>
                    <a:pt x="291" y="549"/>
                    <a:pt x="292" y="548"/>
                    <a:pt x="294" y="547"/>
                  </a:cubicBezTo>
                  <a:cubicBezTo>
                    <a:pt x="294" y="546"/>
                    <a:pt x="295" y="546"/>
                    <a:pt x="295" y="545"/>
                  </a:cubicBezTo>
                  <a:cubicBezTo>
                    <a:pt x="299" y="542"/>
                    <a:pt x="313" y="533"/>
                    <a:pt x="317" y="531"/>
                  </a:cubicBezTo>
                  <a:cubicBezTo>
                    <a:pt x="321" y="527"/>
                    <a:pt x="324" y="523"/>
                    <a:pt x="329" y="518"/>
                  </a:cubicBezTo>
                  <a:cubicBezTo>
                    <a:pt x="332" y="514"/>
                    <a:pt x="335" y="513"/>
                    <a:pt x="338" y="511"/>
                  </a:cubicBezTo>
                  <a:cubicBezTo>
                    <a:pt x="340" y="508"/>
                    <a:pt x="343" y="507"/>
                    <a:pt x="346" y="505"/>
                  </a:cubicBezTo>
                  <a:cubicBezTo>
                    <a:pt x="349" y="502"/>
                    <a:pt x="353" y="497"/>
                    <a:pt x="357" y="495"/>
                  </a:cubicBezTo>
                  <a:cubicBezTo>
                    <a:pt x="358" y="494"/>
                    <a:pt x="359" y="494"/>
                    <a:pt x="360" y="493"/>
                  </a:cubicBezTo>
                  <a:cubicBezTo>
                    <a:pt x="361" y="491"/>
                    <a:pt x="362" y="489"/>
                    <a:pt x="363" y="487"/>
                  </a:cubicBezTo>
                  <a:cubicBezTo>
                    <a:pt x="353" y="487"/>
                    <a:pt x="355" y="486"/>
                    <a:pt x="353" y="477"/>
                  </a:cubicBezTo>
                  <a:cubicBezTo>
                    <a:pt x="352" y="472"/>
                    <a:pt x="354" y="462"/>
                    <a:pt x="351" y="457"/>
                  </a:cubicBezTo>
                  <a:cubicBezTo>
                    <a:pt x="346" y="451"/>
                    <a:pt x="343" y="447"/>
                    <a:pt x="343" y="438"/>
                  </a:cubicBezTo>
                  <a:cubicBezTo>
                    <a:pt x="343" y="431"/>
                    <a:pt x="345" y="421"/>
                    <a:pt x="342" y="415"/>
                  </a:cubicBezTo>
                  <a:cubicBezTo>
                    <a:pt x="338" y="407"/>
                    <a:pt x="332" y="407"/>
                    <a:pt x="326" y="399"/>
                  </a:cubicBezTo>
                  <a:cubicBezTo>
                    <a:pt x="326" y="399"/>
                    <a:pt x="326" y="399"/>
                    <a:pt x="326" y="399"/>
                  </a:cubicBezTo>
                  <a:cubicBezTo>
                    <a:pt x="324" y="397"/>
                    <a:pt x="318" y="392"/>
                    <a:pt x="315" y="387"/>
                  </a:cubicBezTo>
                  <a:cubicBezTo>
                    <a:pt x="313" y="386"/>
                    <a:pt x="312" y="384"/>
                    <a:pt x="312" y="383"/>
                  </a:cubicBezTo>
                  <a:cubicBezTo>
                    <a:pt x="311" y="377"/>
                    <a:pt x="309" y="375"/>
                    <a:pt x="307" y="372"/>
                  </a:cubicBezTo>
                  <a:cubicBezTo>
                    <a:pt x="306" y="371"/>
                    <a:pt x="305" y="369"/>
                    <a:pt x="304" y="367"/>
                  </a:cubicBezTo>
                  <a:cubicBezTo>
                    <a:pt x="302" y="363"/>
                    <a:pt x="299" y="360"/>
                    <a:pt x="296" y="357"/>
                  </a:cubicBezTo>
                  <a:cubicBezTo>
                    <a:pt x="292" y="354"/>
                    <a:pt x="289" y="351"/>
                    <a:pt x="286" y="348"/>
                  </a:cubicBezTo>
                  <a:cubicBezTo>
                    <a:pt x="286" y="347"/>
                    <a:pt x="285" y="347"/>
                    <a:pt x="285" y="346"/>
                  </a:cubicBezTo>
                  <a:cubicBezTo>
                    <a:pt x="284" y="344"/>
                    <a:pt x="282" y="343"/>
                    <a:pt x="281" y="341"/>
                  </a:cubicBezTo>
                  <a:cubicBezTo>
                    <a:pt x="281" y="341"/>
                    <a:pt x="281" y="341"/>
                    <a:pt x="281" y="341"/>
                  </a:cubicBezTo>
                  <a:cubicBezTo>
                    <a:pt x="276" y="337"/>
                    <a:pt x="262" y="328"/>
                    <a:pt x="260" y="321"/>
                  </a:cubicBezTo>
                  <a:cubicBezTo>
                    <a:pt x="259" y="313"/>
                    <a:pt x="254" y="309"/>
                    <a:pt x="254" y="300"/>
                  </a:cubicBezTo>
                  <a:cubicBezTo>
                    <a:pt x="254" y="292"/>
                    <a:pt x="251" y="284"/>
                    <a:pt x="251" y="277"/>
                  </a:cubicBezTo>
                  <a:cubicBezTo>
                    <a:pt x="251" y="270"/>
                    <a:pt x="251" y="265"/>
                    <a:pt x="249" y="258"/>
                  </a:cubicBezTo>
                  <a:cubicBezTo>
                    <a:pt x="247" y="250"/>
                    <a:pt x="238" y="237"/>
                    <a:pt x="238" y="229"/>
                  </a:cubicBezTo>
                  <a:cubicBezTo>
                    <a:pt x="238" y="229"/>
                    <a:pt x="238" y="229"/>
                    <a:pt x="238" y="229"/>
                  </a:cubicBezTo>
                  <a:cubicBezTo>
                    <a:pt x="238" y="229"/>
                    <a:pt x="238" y="229"/>
                    <a:pt x="238" y="229"/>
                  </a:cubicBezTo>
                  <a:cubicBezTo>
                    <a:pt x="238" y="227"/>
                    <a:pt x="238" y="225"/>
                    <a:pt x="238" y="223"/>
                  </a:cubicBezTo>
                  <a:cubicBezTo>
                    <a:pt x="238" y="218"/>
                    <a:pt x="238" y="212"/>
                    <a:pt x="236" y="207"/>
                  </a:cubicBezTo>
                  <a:cubicBezTo>
                    <a:pt x="232" y="200"/>
                    <a:pt x="230" y="194"/>
                    <a:pt x="224" y="188"/>
                  </a:cubicBezTo>
                  <a:cubicBezTo>
                    <a:pt x="220" y="184"/>
                    <a:pt x="216" y="179"/>
                    <a:pt x="213" y="173"/>
                  </a:cubicBezTo>
                  <a:cubicBezTo>
                    <a:pt x="209" y="167"/>
                    <a:pt x="207" y="156"/>
                    <a:pt x="204" y="153"/>
                  </a:cubicBezTo>
                  <a:cubicBezTo>
                    <a:pt x="200" y="150"/>
                    <a:pt x="198" y="146"/>
                    <a:pt x="196" y="139"/>
                  </a:cubicBezTo>
                  <a:cubicBezTo>
                    <a:pt x="194" y="131"/>
                    <a:pt x="194" y="124"/>
                    <a:pt x="197" y="117"/>
                  </a:cubicBezTo>
                  <a:cubicBezTo>
                    <a:pt x="197" y="117"/>
                    <a:pt x="197" y="117"/>
                    <a:pt x="197" y="117"/>
                  </a:cubicBezTo>
                  <a:cubicBezTo>
                    <a:pt x="197" y="117"/>
                    <a:pt x="197" y="117"/>
                    <a:pt x="197" y="117"/>
                  </a:cubicBezTo>
                  <a:cubicBezTo>
                    <a:pt x="200" y="111"/>
                    <a:pt x="204" y="108"/>
                    <a:pt x="210" y="106"/>
                  </a:cubicBezTo>
                  <a:cubicBezTo>
                    <a:pt x="210" y="106"/>
                    <a:pt x="210" y="106"/>
                    <a:pt x="210" y="105"/>
                  </a:cubicBezTo>
                  <a:cubicBezTo>
                    <a:pt x="216" y="103"/>
                    <a:pt x="223" y="98"/>
                    <a:pt x="229" y="95"/>
                  </a:cubicBezTo>
                  <a:cubicBezTo>
                    <a:pt x="229" y="95"/>
                    <a:pt x="229" y="95"/>
                    <a:pt x="229" y="95"/>
                  </a:cubicBezTo>
                  <a:cubicBezTo>
                    <a:pt x="235" y="92"/>
                    <a:pt x="239" y="90"/>
                    <a:pt x="246" y="85"/>
                  </a:cubicBezTo>
                  <a:cubicBezTo>
                    <a:pt x="246" y="85"/>
                    <a:pt x="246" y="85"/>
                    <a:pt x="246" y="85"/>
                  </a:cubicBezTo>
                  <a:cubicBezTo>
                    <a:pt x="246" y="85"/>
                    <a:pt x="246" y="85"/>
                    <a:pt x="246" y="85"/>
                  </a:cubicBezTo>
                  <a:cubicBezTo>
                    <a:pt x="251" y="82"/>
                    <a:pt x="267" y="76"/>
                    <a:pt x="268" y="72"/>
                  </a:cubicBezTo>
                  <a:cubicBezTo>
                    <a:pt x="268" y="72"/>
                    <a:pt x="268" y="72"/>
                    <a:pt x="268" y="72"/>
                  </a:cubicBezTo>
                  <a:cubicBezTo>
                    <a:pt x="268" y="72"/>
                    <a:pt x="268" y="72"/>
                    <a:pt x="268" y="72"/>
                  </a:cubicBezTo>
                  <a:cubicBezTo>
                    <a:pt x="268" y="70"/>
                    <a:pt x="270" y="52"/>
                    <a:pt x="271" y="51"/>
                  </a:cubicBezTo>
                  <a:cubicBezTo>
                    <a:pt x="271" y="51"/>
                    <a:pt x="271" y="51"/>
                    <a:pt x="271" y="51"/>
                  </a:cubicBezTo>
                  <a:cubicBezTo>
                    <a:pt x="271" y="51"/>
                    <a:pt x="271" y="51"/>
                    <a:pt x="271" y="51"/>
                  </a:cubicBezTo>
                  <a:cubicBezTo>
                    <a:pt x="271" y="51"/>
                    <a:pt x="271" y="51"/>
                    <a:pt x="271" y="51"/>
                  </a:cubicBezTo>
                  <a:cubicBezTo>
                    <a:pt x="271" y="51"/>
                    <a:pt x="272" y="51"/>
                    <a:pt x="272" y="51"/>
                  </a:cubicBezTo>
                  <a:cubicBezTo>
                    <a:pt x="272" y="51"/>
                    <a:pt x="272" y="51"/>
                    <a:pt x="272" y="51"/>
                  </a:cubicBezTo>
                  <a:cubicBezTo>
                    <a:pt x="272" y="51"/>
                    <a:pt x="272" y="51"/>
                    <a:pt x="272" y="51"/>
                  </a:cubicBezTo>
                  <a:cubicBezTo>
                    <a:pt x="272" y="51"/>
                    <a:pt x="272" y="51"/>
                    <a:pt x="272" y="51"/>
                  </a:cubicBezTo>
                  <a:cubicBezTo>
                    <a:pt x="272" y="51"/>
                    <a:pt x="272" y="51"/>
                    <a:pt x="272" y="51"/>
                  </a:cubicBezTo>
                  <a:cubicBezTo>
                    <a:pt x="272" y="51"/>
                    <a:pt x="272" y="51"/>
                    <a:pt x="273" y="51"/>
                  </a:cubicBezTo>
                  <a:cubicBezTo>
                    <a:pt x="273" y="51"/>
                    <a:pt x="273" y="51"/>
                    <a:pt x="273" y="51"/>
                  </a:cubicBezTo>
                  <a:cubicBezTo>
                    <a:pt x="273" y="51"/>
                    <a:pt x="273" y="51"/>
                    <a:pt x="273" y="51"/>
                  </a:cubicBezTo>
                  <a:cubicBezTo>
                    <a:pt x="273" y="51"/>
                    <a:pt x="273" y="51"/>
                    <a:pt x="273" y="51"/>
                  </a:cubicBezTo>
                  <a:cubicBezTo>
                    <a:pt x="273" y="51"/>
                    <a:pt x="274" y="51"/>
                    <a:pt x="274" y="51"/>
                  </a:cubicBezTo>
                  <a:cubicBezTo>
                    <a:pt x="274" y="51"/>
                    <a:pt x="274" y="51"/>
                    <a:pt x="274" y="51"/>
                  </a:cubicBezTo>
                  <a:cubicBezTo>
                    <a:pt x="274" y="51"/>
                    <a:pt x="274" y="51"/>
                    <a:pt x="274" y="51"/>
                  </a:cubicBezTo>
                  <a:cubicBezTo>
                    <a:pt x="274" y="51"/>
                    <a:pt x="274" y="51"/>
                    <a:pt x="274" y="51"/>
                  </a:cubicBezTo>
                  <a:cubicBezTo>
                    <a:pt x="274" y="51"/>
                    <a:pt x="275" y="51"/>
                    <a:pt x="275" y="51"/>
                  </a:cubicBezTo>
                  <a:cubicBezTo>
                    <a:pt x="275" y="51"/>
                    <a:pt x="275" y="51"/>
                    <a:pt x="275" y="50"/>
                  </a:cubicBezTo>
                  <a:cubicBezTo>
                    <a:pt x="275" y="50"/>
                    <a:pt x="275" y="50"/>
                    <a:pt x="275" y="50"/>
                  </a:cubicBezTo>
                  <a:cubicBezTo>
                    <a:pt x="275" y="50"/>
                    <a:pt x="275" y="50"/>
                    <a:pt x="275" y="50"/>
                  </a:cubicBezTo>
                  <a:cubicBezTo>
                    <a:pt x="275" y="50"/>
                    <a:pt x="275" y="50"/>
                    <a:pt x="275" y="50"/>
                  </a:cubicBezTo>
                  <a:cubicBezTo>
                    <a:pt x="275" y="50"/>
                    <a:pt x="275" y="50"/>
                    <a:pt x="275" y="50"/>
                  </a:cubicBezTo>
                  <a:cubicBezTo>
                    <a:pt x="275" y="50"/>
                    <a:pt x="275" y="50"/>
                    <a:pt x="275" y="50"/>
                  </a:cubicBezTo>
                  <a:cubicBezTo>
                    <a:pt x="275" y="50"/>
                    <a:pt x="275" y="50"/>
                    <a:pt x="275" y="50"/>
                  </a:cubicBezTo>
                  <a:cubicBezTo>
                    <a:pt x="279" y="50"/>
                    <a:pt x="282" y="50"/>
                    <a:pt x="286" y="50"/>
                  </a:cubicBezTo>
                  <a:cubicBezTo>
                    <a:pt x="286" y="50"/>
                    <a:pt x="286" y="50"/>
                    <a:pt x="286" y="50"/>
                  </a:cubicBezTo>
                  <a:cubicBezTo>
                    <a:pt x="286" y="50"/>
                    <a:pt x="286" y="50"/>
                    <a:pt x="286" y="50"/>
                  </a:cubicBezTo>
                  <a:cubicBezTo>
                    <a:pt x="290" y="50"/>
                    <a:pt x="294" y="50"/>
                    <a:pt x="298" y="50"/>
                  </a:cubicBezTo>
                  <a:cubicBezTo>
                    <a:pt x="298" y="50"/>
                    <a:pt x="298" y="50"/>
                    <a:pt x="299" y="50"/>
                  </a:cubicBezTo>
                  <a:cubicBezTo>
                    <a:pt x="307" y="50"/>
                    <a:pt x="309" y="48"/>
                    <a:pt x="316" y="45"/>
                  </a:cubicBezTo>
                  <a:cubicBezTo>
                    <a:pt x="318" y="44"/>
                    <a:pt x="320" y="43"/>
                    <a:pt x="323" y="42"/>
                  </a:cubicBezTo>
                  <a:cubicBezTo>
                    <a:pt x="323" y="42"/>
                    <a:pt x="323" y="42"/>
                    <a:pt x="323" y="42"/>
                  </a:cubicBezTo>
                  <a:cubicBezTo>
                    <a:pt x="323" y="42"/>
                    <a:pt x="323" y="41"/>
                    <a:pt x="323" y="41"/>
                  </a:cubicBezTo>
                  <a:cubicBezTo>
                    <a:pt x="323" y="38"/>
                    <a:pt x="322" y="32"/>
                    <a:pt x="321" y="27"/>
                  </a:cubicBezTo>
                  <a:cubicBezTo>
                    <a:pt x="320" y="25"/>
                    <a:pt x="319" y="24"/>
                    <a:pt x="319" y="21"/>
                  </a:cubicBezTo>
                  <a:cubicBezTo>
                    <a:pt x="319" y="18"/>
                    <a:pt x="320" y="17"/>
                    <a:pt x="320" y="16"/>
                  </a:cubicBezTo>
                  <a:cubicBezTo>
                    <a:pt x="321" y="16"/>
                    <a:pt x="321" y="15"/>
                    <a:pt x="321" y="15"/>
                  </a:cubicBezTo>
                  <a:cubicBezTo>
                    <a:pt x="321" y="15"/>
                    <a:pt x="321" y="15"/>
                    <a:pt x="322" y="14"/>
                  </a:cubicBezTo>
                  <a:cubicBezTo>
                    <a:pt x="322" y="14"/>
                    <a:pt x="321" y="13"/>
                    <a:pt x="321" y="12"/>
                  </a:cubicBezTo>
                  <a:cubicBezTo>
                    <a:pt x="321" y="12"/>
                    <a:pt x="321" y="12"/>
                    <a:pt x="321" y="11"/>
                  </a:cubicBezTo>
                  <a:cubicBezTo>
                    <a:pt x="318" y="11"/>
                    <a:pt x="315" y="9"/>
                    <a:pt x="313" y="8"/>
                  </a:cubicBezTo>
                  <a:cubicBezTo>
                    <a:pt x="313" y="8"/>
                    <a:pt x="313" y="8"/>
                    <a:pt x="313" y="8"/>
                  </a:cubicBezTo>
                  <a:cubicBezTo>
                    <a:pt x="307" y="6"/>
                    <a:pt x="305" y="7"/>
                    <a:pt x="302" y="4"/>
                  </a:cubicBezTo>
                  <a:cubicBezTo>
                    <a:pt x="301" y="3"/>
                    <a:pt x="300" y="2"/>
                    <a:pt x="299" y="2"/>
                  </a:cubicBezTo>
                  <a:cubicBezTo>
                    <a:pt x="295" y="1"/>
                    <a:pt x="291" y="0"/>
                    <a:pt x="288" y="0"/>
                  </a:cubicBezTo>
                </a:path>
              </a:pathLst>
            </a:custGeom>
            <a:solidFill>
              <a:srgbClr val="B4C7E7"/>
            </a:solidFill>
            <a:ln w="9525">
              <a:solidFill>
                <a:srgbClr val="ADB9CA"/>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27" name="Freeform 345"/>
            <p:cNvSpPr>
              <a:spLocks noEditPoints="1"/>
            </p:cNvSpPr>
            <p:nvPr/>
          </p:nvSpPr>
          <p:spPr bwMode="auto">
            <a:xfrm>
              <a:off x="6139946" y="2060656"/>
              <a:ext cx="90732" cy="30743"/>
            </a:xfrm>
            <a:custGeom>
              <a:avLst/>
              <a:gdLst>
                <a:gd name="T0" fmla="*/ 63 w 71"/>
                <a:gd name="T1" fmla="*/ 8 h 23"/>
                <a:gd name="T2" fmla="*/ 71 w 71"/>
                <a:gd name="T3" fmla="*/ 11 h 23"/>
                <a:gd name="T4" fmla="*/ 63 w 71"/>
                <a:gd name="T5" fmla="*/ 8 h 23"/>
                <a:gd name="T6" fmla="*/ 33 w 71"/>
                <a:gd name="T7" fmla="*/ 1 h 23"/>
                <a:gd name="T8" fmla="*/ 32 w 71"/>
                <a:gd name="T9" fmla="*/ 1 h 23"/>
                <a:gd name="T10" fmla="*/ 26 w 71"/>
                <a:gd name="T11" fmla="*/ 6 h 23"/>
                <a:gd name="T12" fmla="*/ 19 w 71"/>
                <a:gd name="T13" fmla="*/ 14 h 23"/>
                <a:gd name="T14" fmla="*/ 12 w 71"/>
                <a:gd name="T15" fmla="*/ 22 h 23"/>
                <a:gd name="T16" fmla="*/ 11 w 71"/>
                <a:gd name="T17" fmla="*/ 22 h 23"/>
                <a:gd name="T18" fmla="*/ 0 w 71"/>
                <a:gd name="T19" fmla="*/ 19 h 23"/>
                <a:gd name="T20" fmla="*/ 5 w 71"/>
                <a:gd name="T21" fmla="*/ 22 h 23"/>
                <a:gd name="T22" fmla="*/ 10 w 71"/>
                <a:gd name="T23" fmla="*/ 23 h 23"/>
                <a:gd name="T24" fmla="*/ 25 w 71"/>
                <a:gd name="T25" fmla="*/ 8 h 23"/>
                <a:gd name="T26" fmla="*/ 33 w 71"/>
                <a:gd name="T27" fmla="*/ 1 h 23"/>
                <a:gd name="T28" fmla="*/ 42 w 71"/>
                <a:gd name="T29" fmla="*/ 0 h 23"/>
                <a:gd name="T30" fmla="*/ 37 w 71"/>
                <a:gd name="T31" fmla="*/ 0 h 23"/>
                <a:gd name="T32" fmla="*/ 38 w 71"/>
                <a:gd name="T33" fmla="*/ 0 h 23"/>
                <a:gd name="T34" fmla="*/ 49 w 71"/>
                <a:gd name="T35" fmla="*/ 2 h 23"/>
                <a:gd name="T36" fmla="*/ 43 w 71"/>
                <a:gd name="T37" fmla="*/ 0 h 23"/>
                <a:gd name="T38" fmla="*/ 42 w 71"/>
                <a:gd name="T3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23">
                  <a:moveTo>
                    <a:pt x="63" y="8"/>
                  </a:moveTo>
                  <a:cubicBezTo>
                    <a:pt x="65" y="9"/>
                    <a:pt x="68" y="11"/>
                    <a:pt x="71" y="11"/>
                  </a:cubicBezTo>
                  <a:cubicBezTo>
                    <a:pt x="69" y="9"/>
                    <a:pt x="66" y="8"/>
                    <a:pt x="63" y="8"/>
                  </a:cubicBezTo>
                  <a:moveTo>
                    <a:pt x="33" y="1"/>
                  </a:moveTo>
                  <a:cubicBezTo>
                    <a:pt x="33" y="1"/>
                    <a:pt x="32" y="1"/>
                    <a:pt x="32" y="1"/>
                  </a:cubicBezTo>
                  <a:cubicBezTo>
                    <a:pt x="28" y="1"/>
                    <a:pt x="27" y="3"/>
                    <a:pt x="26" y="6"/>
                  </a:cubicBezTo>
                  <a:cubicBezTo>
                    <a:pt x="25" y="8"/>
                    <a:pt x="21" y="13"/>
                    <a:pt x="19" y="14"/>
                  </a:cubicBezTo>
                  <a:cubicBezTo>
                    <a:pt x="17" y="17"/>
                    <a:pt x="15" y="19"/>
                    <a:pt x="12" y="22"/>
                  </a:cubicBezTo>
                  <a:cubicBezTo>
                    <a:pt x="12" y="22"/>
                    <a:pt x="12" y="22"/>
                    <a:pt x="11" y="22"/>
                  </a:cubicBezTo>
                  <a:cubicBezTo>
                    <a:pt x="8" y="22"/>
                    <a:pt x="1" y="19"/>
                    <a:pt x="0" y="19"/>
                  </a:cubicBezTo>
                  <a:cubicBezTo>
                    <a:pt x="1" y="20"/>
                    <a:pt x="3" y="22"/>
                    <a:pt x="5" y="22"/>
                  </a:cubicBezTo>
                  <a:cubicBezTo>
                    <a:pt x="7" y="23"/>
                    <a:pt x="8" y="23"/>
                    <a:pt x="10" y="23"/>
                  </a:cubicBezTo>
                  <a:cubicBezTo>
                    <a:pt x="16" y="23"/>
                    <a:pt x="20" y="18"/>
                    <a:pt x="25" y="8"/>
                  </a:cubicBezTo>
                  <a:cubicBezTo>
                    <a:pt x="27" y="4"/>
                    <a:pt x="30" y="2"/>
                    <a:pt x="33" y="1"/>
                  </a:cubicBezTo>
                  <a:moveTo>
                    <a:pt x="42" y="0"/>
                  </a:moveTo>
                  <a:cubicBezTo>
                    <a:pt x="40" y="0"/>
                    <a:pt x="38" y="0"/>
                    <a:pt x="37" y="0"/>
                  </a:cubicBezTo>
                  <a:cubicBezTo>
                    <a:pt x="37" y="0"/>
                    <a:pt x="38" y="0"/>
                    <a:pt x="38" y="0"/>
                  </a:cubicBezTo>
                  <a:cubicBezTo>
                    <a:pt x="41" y="0"/>
                    <a:pt x="45" y="1"/>
                    <a:pt x="49" y="2"/>
                  </a:cubicBezTo>
                  <a:cubicBezTo>
                    <a:pt x="47" y="1"/>
                    <a:pt x="46" y="0"/>
                    <a:pt x="43" y="0"/>
                  </a:cubicBezTo>
                  <a:cubicBezTo>
                    <a:pt x="43" y="0"/>
                    <a:pt x="42" y="0"/>
                    <a:pt x="42"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28" name="Freeform 346"/>
            <p:cNvSpPr>
              <a:spLocks noEditPoints="1"/>
            </p:cNvSpPr>
            <p:nvPr/>
          </p:nvSpPr>
          <p:spPr bwMode="auto">
            <a:xfrm>
              <a:off x="6229114" y="2078455"/>
              <a:ext cx="4694" cy="37216"/>
            </a:xfrm>
            <a:custGeom>
              <a:avLst/>
              <a:gdLst>
                <a:gd name="T0" fmla="*/ 1 w 3"/>
                <a:gd name="T1" fmla="*/ 13 h 27"/>
                <a:gd name="T2" fmla="*/ 3 w 3"/>
                <a:gd name="T3" fmla="*/ 27 h 27"/>
                <a:gd name="T4" fmla="*/ 2 w 3"/>
                <a:gd name="T5" fmla="*/ 15 h 27"/>
                <a:gd name="T6" fmla="*/ 1 w 3"/>
                <a:gd name="T7" fmla="*/ 13 h 27"/>
                <a:gd name="T8" fmla="*/ 2 w 3"/>
                <a:gd name="T9" fmla="*/ 0 h 27"/>
                <a:gd name="T10" fmla="*/ 1 w 3"/>
                <a:gd name="T11" fmla="*/ 1 h 27"/>
                <a:gd name="T12" fmla="*/ 0 w 3"/>
                <a:gd name="T13" fmla="*/ 2 h 27"/>
                <a:gd name="T14" fmla="*/ 2 w 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7">
                  <a:moveTo>
                    <a:pt x="1" y="13"/>
                  </a:moveTo>
                  <a:cubicBezTo>
                    <a:pt x="2" y="18"/>
                    <a:pt x="3" y="24"/>
                    <a:pt x="3" y="27"/>
                  </a:cubicBezTo>
                  <a:cubicBezTo>
                    <a:pt x="3" y="22"/>
                    <a:pt x="3" y="20"/>
                    <a:pt x="2" y="15"/>
                  </a:cubicBezTo>
                  <a:cubicBezTo>
                    <a:pt x="2" y="14"/>
                    <a:pt x="1" y="13"/>
                    <a:pt x="1" y="13"/>
                  </a:cubicBezTo>
                  <a:moveTo>
                    <a:pt x="2" y="0"/>
                  </a:moveTo>
                  <a:cubicBezTo>
                    <a:pt x="1" y="1"/>
                    <a:pt x="1" y="1"/>
                    <a:pt x="1" y="1"/>
                  </a:cubicBezTo>
                  <a:cubicBezTo>
                    <a:pt x="1" y="1"/>
                    <a:pt x="1" y="2"/>
                    <a:pt x="0" y="2"/>
                  </a:cubicBezTo>
                  <a:cubicBezTo>
                    <a:pt x="1" y="2"/>
                    <a:pt x="2" y="1"/>
                    <a:pt x="2"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29" name="Freeform 347"/>
            <p:cNvSpPr>
              <a:spLocks noEditPoints="1"/>
            </p:cNvSpPr>
            <p:nvPr/>
          </p:nvSpPr>
          <p:spPr bwMode="auto">
            <a:xfrm>
              <a:off x="6225985" y="2714369"/>
              <a:ext cx="54753" cy="50161"/>
            </a:xfrm>
            <a:custGeom>
              <a:avLst/>
              <a:gdLst>
                <a:gd name="T0" fmla="*/ 21 w 43"/>
                <a:gd name="T1" fmla="*/ 18 h 38"/>
                <a:gd name="T2" fmla="*/ 12 w 43"/>
                <a:gd name="T3" fmla="*/ 25 h 38"/>
                <a:gd name="T4" fmla="*/ 0 w 43"/>
                <a:gd name="T5" fmla="*/ 38 h 38"/>
                <a:gd name="T6" fmla="*/ 0 w 43"/>
                <a:gd name="T7" fmla="*/ 38 h 38"/>
                <a:gd name="T8" fmla="*/ 19 w 43"/>
                <a:gd name="T9" fmla="*/ 21 h 38"/>
                <a:gd name="T10" fmla="*/ 21 w 43"/>
                <a:gd name="T11" fmla="*/ 18 h 38"/>
                <a:gd name="T12" fmla="*/ 43 w 43"/>
                <a:gd name="T13" fmla="*/ 0 h 38"/>
                <a:gd name="T14" fmla="*/ 40 w 43"/>
                <a:gd name="T15" fmla="*/ 2 h 38"/>
                <a:gd name="T16" fmla="*/ 29 w 43"/>
                <a:gd name="T17" fmla="*/ 12 h 38"/>
                <a:gd name="T18" fmla="*/ 42 w 43"/>
                <a:gd name="T19" fmla="*/ 1 h 38"/>
                <a:gd name="T20" fmla="*/ 43 w 43"/>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38">
                  <a:moveTo>
                    <a:pt x="21" y="18"/>
                  </a:moveTo>
                  <a:cubicBezTo>
                    <a:pt x="18" y="20"/>
                    <a:pt x="15" y="21"/>
                    <a:pt x="12" y="25"/>
                  </a:cubicBezTo>
                  <a:cubicBezTo>
                    <a:pt x="7" y="30"/>
                    <a:pt x="4" y="34"/>
                    <a:pt x="0" y="38"/>
                  </a:cubicBezTo>
                  <a:cubicBezTo>
                    <a:pt x="0" y="38"/>
                    <a:pt x="0" y="38"/>
                    <a:pt x="0" y="38"/>
                  </a:cubicBezTo>
                  <a:cubicBezTo>
                    <a:pt x="8" y="34"/>
                    <a:pt x="14" y="30"/>
                    <a:pt x="19" y="21"/>
                  </a:cubicBezTo>
                  <a:cubicBezTo>
                    <a:pt x="19" y="20"/>
                    <a:pt x="20" y="19"/>
                    <a:pt x="21" y="18"/>
                  </a:cubicBezTo>
                  <a:moveTo>
                    <a:pt x="43" y="0"/>
                  </a:moveTo>
                  <a:cubicBezTo>
                    <a:pt x="42" y="1"/>
                    <a:pt x="41" y="1"/>
                    <a:pt x="40" y="2"/>
                  </a:cubicBezTo>
                  <a:cubicBezTo>
                    <a:pt x="36" y="4"/>
                    <a:pt x="32" y="9"/>
                    <a:pt x="29" y="12"/>
                  </a:cubicBezTo>
                  <a:cubicBezTo>
                    <a:pt x="34" y="10"/>
                    <a:pt x="39" y="7"/>
                    <a:pt x="42" y="1"/>
                  </a:cubicBezTo>
                  <a:cubicBezTo>
                    <a:pt x="42" y="1"/>
                    <a:pt x="43" y="1"/>
                    <a:pt x="43"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30" name="Freeform 348"/>
            <p:cNvSpPr>
              <a:spLocks/>
            </p:cNvSpPr>
            <p:nvPr/>
          </p:nvSpPr>
          <p:spPr bwMode="auto">
            <a:xfrm>
              <a:off x="5565832" y="2065510"/>
              <a:ext cx="549085" cy="588988"/>
            </a:xfrm>
            <a:custGeom>
              <a:avLst/>
              <a:gdLst>
                <a:gd name="T0" fmla="*/ 375 w 428"/>
                <a:gd name="T1" fmla="*/ 18 h 443"/>
                <a:gd name="T2" fmla="*/ 368 w 428"/>
                <a:gd name="T3" fmla="*/ 20 h 443"/>
                <a:gd name="T4" fmla="*/ 348 w 428"/>
                <a:gd name="T5" fmla="*/ 22 h 443"/>
                <a:gd name="T6" fmla="*/ 329 w 428"/>
                <a:gd name="T7" fmla="*/ 42 h 443"/>
                <a:gd name="T8" fmla="*/ 308 w 428"/>
                <a:gd name="T9" fmla="*/ 55 h 443"/>
                <a:gd name="T10" fmla="*/ 222 w 428"/>
                <a:gd name="T11" fmla="*/ 91 h 443"/>
                <a:gd name="T12" fmla="*/ 161 w 428"/>
                <a:gd name="T13" fmla="*/ 63 h 443"/>
                <a:gd name="T14" fmla="*/ 123 w 428"/>
                <a:gd name="T15" fmla="*/ 67 h 443"/>
                <a:gd name="T16" fmla="*/ 96 w 428"/>
                <a:gd name="T17" fmla="*/ 100 h 443"/>
                <a:gd name="T18" fmla="*/ 96 w 428"/>
                <a:gd name="T19" fmla="*/ 114 h 443"/>
                <a:gd name="T20" fmla="*/ 84 w 428"/>
                <a:gd name="T21" fmla="*/ 122 h 443"/>
                <a:gd name="T22" fmla="*/ 84 w 428"/>
                <a:gd name="T23" fmla="*/ 123 h 443"/>
                <a:gd name="T24" fmla="*/ 84 w 428"/>
                <a:gd name="T25" fmla="*/ 123 h 443"/>
                <a:gd name="T26" fmla="*/ 84 w 428"/>
                <a:gd name="T27" fmla="*/ 123 h 443"/>
                <a:gd name="T28" fmla="*/ 83 w 428"/>
                <a:gd name="T29" fmla="*/ 123 h 443"/>
                <a:gd name="T30" fmla="*/ 76 w 428"/>
                <a:gd name="T31" fmla="*/ 125 h 443"/>
                <a:gd name="T32" fmla="*/ 43 w 428"/>
                <a:gd name="T33" fmla="*/ 103 h 443"/>
                <a:gd name="T34" fmla="*/ 37 w 428"/>
                <a:gd name="T35" fmla="*/ 114 h 443"/>
                <a:gd name="T36" fmla="*/ 17 w 428"/>
                <a:gd name="T37" fmla="*/ 141 h 443"/>
                <a:gd name="T38" fmla="*/ 7 w 428"/>
                <a:gd name="T39" fmla="*/ 158 h 443"/>
                <a:gd name="T40" fmla="*/ 1 w 428"/>
                <a:gd name="T41" fmla="*/ 174 h 443"/>
                <a:gd name="T42" fmla="*/ 5 w 428"/>
                <a:gd name="T43" fmla="*/ 198 h 443"/>
                <a:gd name="T44" fmla="*/ 3 w 428"/>
                <a:gd name="T45" fmla="*/ 219 h 443"/>
                <a:gd name="T46" fmla="*/ 7 w 428"/>
                <a:gd name="T47" fmla="*/ 239 h 443"/>
                <a:gd name="T48" fmla="*/ 14 w 428"/>
                <a:gd name="T49" fmla="*/ 254 h 443"/>
                <a:gd name="T50" fmla="*/ 19 w 428"/>
                <a:gd name="T51" fmla="*/ 267 h 443"/>
                <a:gd name="T52" fmla="*/ 45 w 428"/>
                <a:gd name="T53" fmla="*/ 281 h 443"/>
                <a:gd name="T54" fmla="*/ 53 w 428"/>
                <a:gd name="T55" fmla="*/ 298 h 443"/>
                <a:gd name="T56" fmla="*/ 58 w 428"/>
                <a:gd name="T57" fmla="*/ 329 h 443"/>
                <a:gd name="T58" fmla="*/ 64 w 428"/>
                <a:gd name="T59" fmla="*/ 352 h 443"/>
                <a:gd name="T60" fmla="*/ 82 w 428"/>
                <a:gd name="T61" fmla="*/ 384 h 443"/>
                <a:gd name="T62" fmla="*/ 98 w 428"/>
                <a:gd name="T63" fmla="*/ 400 h 443"/>
                <a:gd name="T64" fmla="*/ 108 w 428"/>
                <a:gd name="T65" fmla="*/ 416 h 443"/>
                <a:gd name="T66" fmla="*/ 113 w 428"/>
                <a:gd name="T67" fmla="*/ 412 h 443"/>
                <a:gd name="T68" fmla="*/ 133 w 428"/>
                <a:gd name="T69" fmla="*/ 408 h 443"/>
                <a:gd name="T70" fmla="*/ 141 w 428"/>
                <a:gd name="T71" fmla="*/ 403 h 443"/>
                <a:gd name="T72" fmla="*/ 149 w 428"/>
                <a:gd name="T73" fmla="*/ 399 h 443"/>
                <a:gd name="T74" fmla="*/ 156 w 428"/>
                <a:gd name="T75" fmla="*/ 392 h 443"/>
                <a:gd name="T76" fmla="*/ 170 w 428"/>
                <a:gd name="T77" fmla="*/ 408 h 443"/>
                <a:gd name="T78" fmla="*/ 189 w 428"/>
                <a:gd name="T79" fmla="*/ 427 h 443"/>
                <a:gd name="T80" fmla="*/ 198 w 428"/>
                <a:gd name="T81" fmla="*/ 436 h 443"/>
                <a:gd name="T82" fmla="*/ 428 w 428"/>
                <a:gd name="T83" fmla="*/ 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8" h="443">
                  <a:moveTo>
                    <a:pt x="428" y="0"/>
                  </a:moveTo>
                  <a:cubicBezTo>
                    <a:pt x="422" y="0"/>
                    <a:pt x="418" y="11"/>
                    <a:pt x="406" y="11"/>
                  </a:cubicBezTo>
                  <a:cubicBezTo>
                    <a:pt x="395" y="11"/>
                    <a:pt x="387" y="12"/>
                    <a:pt x="375" y="18"/>
                  </a:cubicBezTo>
                  <a:cubicBezTo>
                    <a:pt x="375" y="18"/>
                    <a:pt x="375" y="18"/>
                    <a:pt x="375" y="18"/>
                  </a:cubicBezTo>
                  <a:cubicBezTo>
                    <a:pt x="373" y="19"/>
                    <a:pt x="371" y="20"/>
                    <a:pt x="370" y="20"/>
                  </a:cubicBezTo>
                  <a:cubicBezTo>
                    <a:pt x="369" y="20"/>
                    <a:pt x="369" y="20"/>
                    <a:pt x="368" y="20"/>
                  </a:cubicBezTo>
                  <a:cubicBezTo>
                    <a:pt x="366" y="20"/>
                    <a:pt x="364" y="19"/>
                    <a:pt x="362" y="18"/>
                  </a:cubicBezTo>
                  <a:cubicBezTo>
                    <a:pt x="361" y="17"/>
                    <a:pt x="359" y="16"/>
                    <a:pt x="357" y="16"/>
                  </a:cubicBezTo>
                  <a:cubicBezTo>
                    <a:pt x="355" y="16"/>
                    <a:pt x="352" y="17"/>
                    <a:pt x="348" y="22"/>
                  </a:cubicBezTo>
                  <a:cubicBezTo>
                    <a:pt x="348" y="22"/>
                    <a:pt x="348" y="22"/>
                    <a:pt x="348" y="22"/>
                  </a:cubicBezTo>
                  <a:cubicBezTo>
                    <a:pt x="348" y="22"/>
                    <a:pt x="348" y="22"/>
                    <a:pt x="348" y="22"/>
                  </a:cubicBezTo>
                  <a:cubicBezTo>
                    <a:pt x="337" y="33"/>
                    <a:pt x="335" y="20"/>
                    <a:pt x="329" y="42"/>
                  </a:cubicBezTo>
                  <a:cubicBezTo>
                    <a:pt x="327" y="53"/>
                    <a:pt x="325" y="57"/>
                    <a:pt x="320" y="57"/>
                  </a:cubicBezTo>
                  <a:cubicBezTo>
                    <a:pt x="317" y="57"/>
                    <a:pt x="313" y="56"/>
                    <a:pt x="308" y="55"/>
                  </a:cubicBezTo>
                  <a:cubicBezTo>
                    <a:pt x="308" y="55"/>
                    <a:pt x="308" y="55"/>
                    <a:pt x="308" y="55"/>
                  </a:cubicBezTo>
                  <a:cubicBezTo>
                    <a:pt x="307" y="55"/>
                    <a:pt x="278" y="72"/>
                    <a:pt x="275" y="75"/>
                  </a:cubicBezTo>
                  <a:cubicBezTo>
                    <a:pt x="268" y="80"/>
                    <a:pt x="255" y="82"/>
                    <a:pt x="246" y="86"/>
                  </a:cubicBezTo>
                  <a:cubicBezTo>
                    <a:pt x="238" y="89"/>
                    <a:pt x="230" y="91"/>
                    <a:pt x="222" y="91"/>
                  </a:cubicBezTo>
                  <a:cubicBezTo>
                    <a:pt x="218" y="91"/>
                    <a:pt x="215" y="90"/>
                    <a:pt x="211" y="89"/>
                  </a:cubicBezTo>
                  <a:cubicBezTo>
                    <a:pt x="199" y="86"/>
                    <a:pt x="194" y="78"/>
                    <a:pt x="184" y="73"/>
                  </a:cubicBezTo>
                  <a:cubicBezTo>
                    <a:pt x="175" y="69"/>
                    <a:pt x="170" y="63"/>
                    <a:pt x="161" y="63"/>
                  </a:cubicBezTo>
                  <a:cubicBezTo>
                    <a:pt x="160" y="63"/>
                    <a:pt x="158" y="63"/>
                    <a:pt x="156" y="64"/>
                  </a:cubicBezTo>
                  <a:cubicBezTo>
                    <a:pt x="156" y="64"/>
                    <a:pt x="156" y="64"/>
                    <a:pt x="156" y="64"/>
                  </a:cubicBezTo>
                  <a:cubicBezTo>
                    <a:pt x="144" y="66"/>
                    <a:pt x="137" y="67"/>
                    <a:pt x="123" y="67"/>
                  </a:cubicBezTo>
                  <a:cubicBezTo>
                    <a:pt x="106" y="67"/>
                    <a:pt x="104" y="70"/>
                    <a:pt x="98" y="82"/>
                  </a:cubicBezTo>
                  <a:cubicBezTo>
                    <a:pt x="98" y="82"/>
                    <a:pt x="98" y="82"/>
                    <a:pt x="98" y="82"/>
                  </a:cubicBezTo>
                  <a:cubicBezTo>
                    <a:pt x="97" y="88"/>
                    <a:pt x="96" y="94"/>
                    <a:pt x="96" y="100"/>
                  </a:cubicBezTo>
                  <a:cubicBezTo>
                    <a:pt x="96" y="100"/>
                    <a:pt x="96" y="100"/>
                    <a:pt x="96" y="100"/>
                  </a:cubicBezTo>
                  <a:cubicBezTo>
                    <a:pt x="96" y="106"/>
                    <a:pt x="96" y="108"/>
                    <a:pt x="96" y="114"/>
                  </a:cubicBezTo>
                  <a:cubicBezTo>
                    <a:pt x="96" y="114"/>
                    <a:pt x="96" y="114"/>
                    <a:pt x="96" y="114"/>
                  </a:cubicBezTo>
                  <a:cubicBezTo>
                    <a:pt x="96" y="114"/>
                    <a:pt x="96" y="114"/>
                    <a:pt x="96" y="114"/>
                  </a:cubicBezTo>
                  <a:cubicBezTo>
                    <a:pt x="96" y="116"/>
                    <a:pt x="85" y="121"/>
                    <a:pt x="84" y="122"/>
                  </a:cubicBezTo>
                  <a:cubicBezTo>
                    <a:pt x="84" y="122"/>
                    <a:pt x="84" y="122"/>
                    <a:pt x="84" y="122"/>
                  </a:cubicBezTo>
                  <a:cubicBezTo>
                    <a:pt x="84" y="122"/>
                    <a:pt x="84" y="122"/>
                    <a:pt x="84" y="122"/>
                  </a:cubicBezTo>
                  <a:cubicBezTo>
                    <a:pt x="84" y="123"/>
                    <a:pt x="84" y="123"/>
                    <a:pt x="84" y="123"/>
                  </a:cubicBezTo>
                  <a:cubicBezTo>
                    <a:pt x="84" y="123"/>
                    <a:pt x="84" y="123"/>
                    <a:pt x="84" y="123"/>
                  </a:cubicBezTo>
                  <a:cubicBezTo>
                    <a:pt x="84" y="123"/>
                    <a:pt x="84" y="123"/>
                    <a:pt x="84" y="123"/>
                  </a:cubicBezTo>
                  <a:cubicBezTo>
                    <a:pt x="84" y="123"/>
                    <a:pt x="84" y="123"/>
                    <a:pt x="84" y="123"/>
                  </a:cubicBezTo>
                  <a:cubicBezTo>
                    <a:pt x="84" y="123"/>
                    <a:pt x="84" y="123"/>
                    <a:pt x="84" y="123"/>
                  </a:cubicBezTo>
                  <a:cubicBezTo>
                    <a:pt x="84" y="123"/>
                    <a:pt x="84" y="123"/>
                    <a:pt x="84" y="123"/>
                  </a:cubicBezTo>
                  <a:cubicBezTo>
                    <a:pt x="84" y="123"/>
                    <a:pt x="84" y="123"/>
                    <a:pt x="84" y="123"/>
                  </a:cubicBezTo>
                  <a:cubicBezTo>
                    <a:pt x="84" y="123"/>
                    <a:pt x="84" y="123"/>
                    <a:pt x="84" y="123"/>
                  </a:cubicBezTo>
                  <a:cubicBezTo>
                    <a:pt x="84" y="123"/>
                    <a:pt x="84" y="123"/>
                    <a:pt x="84" y="123"/>
                  </a:cubicBezTo>
                  <a:cubicBezTo>
                    <a:pt x="83" y="123"/>
                    <a:pt x="83" y="123"/>
                    <a:pt x="83" y="123"/>
                  </a:cubicBezTo>
                  <a:cubicBezTo>
                    <a:pt x="83" y="123"/>
                    <a:pt x="83" y="123"/>
                    <a:pt x="83" y="123"/>
                  </a:cubicBezTo>
                  <a:cubicBezTo>
                    <a:pt x="82" y="125"/>
                    <a:pt x="82" y="128"/>
                    <a:pt x="81" y="128"/>
                  </a:cubicBezTo>
                  <a:cubicBezTo>
                    <a:pt x="81" y="129"/>
                    <a:pt x="81" y="129"/>
                    <a:pt x="81" y="129"/>
                  </a:cubicBezTo>
                  <a:cubicBezTo>
                    <a:pt x="80" y="129"/>
                    <a:pt x="79" y="128"/>
                    <a:pt x="76" y="125"/>
                  </a:cubicBezTo>
                  <a:cubicBezTo>
                    <a:pt x="72" y="121"/>
                    <a:pt x="68" y="117"/>
                    <a:pt x="63" y="115"/>
                  </a:cubicBezTo>
                  <a:cubicBezTo>
                    <a:pt x="59" y="113"/>
                    <a:pt x="54" y="111"/>
                    <a:pt x="50" y="109"/>
                  </a:cubicBezTo>
                  <a:cubicBezTo>
                    <a:pt x="47" y="109"/>
                    <a:pt x="45" y="106"/>
                    <a:pt x="43" y="103"/>
                  </a:cubicBezTo>
                  <a:cubicBezTo>
                    <a:pt x="43" y="103"/>
                    <a:pt x="43" y="103"/>
                    <a:pt x="43" y="103"/>
                  </a:cubicBezTo>
                  <a:cubicBezTo>
                    <a:pt x="42" y="103"/>
                    <a:pt x="42" y="104"/>
                    <a:pt x="41" y="106"/>
                  </a:cubicBezTo>
                  <a:cubicBezTo>
                    <a:pt x="41" y="109"/>
                    <a:pt x="39" y="111"/>
                    <a:pt x="37" y="114"/>
                  </a:cubicBezTo>
                  <a:cubicBezTo>
                    <a:pt x="35" y="118"/>
                    <a:pt x="32" y="120"/>
                    <a:pt x="30" y="124"/>
                  </a:cubicBezTo>
                  <a:cubicBezTo>
                    <a:pt x="28" y="128"/>
                    <a:pt x="26" y="130"/>
                    <a:pt x="22" y="132"/>
                  </a:cubicBezTo>
                  <a:cubicBezTo>
                    <a:pt x="18" y="134"/>
                    <a:pt x="17" y="137"/>
                    <a:pt x="17" y="141"/>
                  </a:cubicBezTo>
                  <a:cubicBezTo>
                    <a:pt x="17" y="145"/>
                    <a:pt x="16" y="148"/>
                    <a:pt x="16" y="152"/>
                  </a:cubicBezTo>
                  <a:cubicBezTo>
                    <a:pt x="14" y="157"/>
                    <a:pt x="15" y="156"/>
                    <a:pt x="10" y="157"/>
                  </a:cubicBezTo>
                  <a:cubicBezTo>
                    <a:pt x="9" y="158"/>
                    <a:pt x="8" y="158"/>
                    <a:pt x="7" y="158"/>
                  </a:cubicBezTo>
                  <a:cubicBezTo>
                    <a:pt x="6" y="159"/>
                    <a:pt x="4" y="161"/>
                    <a:pt x="3" y="164"/>
                  </a:cubicBezTo>
                  <a:cubicBezTo>
                    <a:pt x="3" y="165"/>
                    <a:pt x="3" y="165"/>
                    <a:pt x="3" y="165"/>
                  </a:cubicBezTo>
                  <a:cubicBezTo>
                    <a:pt x="3" y="169"/>
                    <a:pt x="2" y="171"/>
                    <a:pt x="1" y="174"/>
                  </a:cubicBezTo>
                  <a:cubicBezTo>
                    <a:pt x="0" y="176"/>
                    <a:pt x="0" y="178"/>
                    <a:pt x="0" y="179"/>
                  </a:cubicBezTo>
                  <a:cubicBezTo>
                    <a:pt x="0" y="182"/>
                    <a:pt x="1" y="184"/>
                    <a:pt x="1" y="187"/>
                  </a:cubicBezTo>
                  <a:cubicBezTo>
                    <a:pt x="1" y="188"/>
                    <a:pt x="5" y="196"/>
                    <a:pt x="5" y="198"/>
                  </a:cubicBezTo>
                  <a:cubicBezTo>
                    <a:pt x="6" y="201"/>
                    <a:pt x="5" y="203"/>
                    <a:pt x="4" y="206"/>
                  </a:cubicBezTo>
                  <a:cubicBezTo>
                    <a:pt x="4" y="208"/>
                    <a:pt x="4" y="211"/>
                    <a:pt x="3" y="213"/>
                  </a:cubicBezTo>
                  <a:cubicBezTo>
                    <a:pt x="3" y="215"/>
                    <a:pt x="3" y="217"/>
                    <a:pt x="3" y="219"/>
                  </a:cubicBezTo>
                  <a:cubicBezTo>
                    <a:pt x="2" y="220"/>
                    <a:pt x="2" y="221"/>
                    <a:pt x="2" y="222"/>
                  </a:cubicBezTo>
                  <a:cubicBezTo>
                    <a:pt x="1" y="226"/>
                    <a:pt x="1" y="231"/>
                    <a:pt x="3" y="234"/>
                  </a:cubicBezTo>
                  <a:cubicBezTo>
                    <a:pt x="4" y="236"/>
                    <a:pt x="5" y="238"/>
                    <a:pt x="7" y="239"/>
                  </a:cubicBezTo>
                  <a:cubicBezTo>
                    <a:pt x="9" y="241"/>
                    <a:pt x="9" y="243"/>
                    <a:pt x="10" y="245"/>
                  </a:cubicBezTo>
                  <a:cubicBezTo>
                    <a:pt x="11" y="247"/>
                    <a:pt x="12" y="250"/>
                    <a:pt x="13" y="253"/>
                  </a:cubicBezTo>
                  <a:cubicBezTo>
                    <a:pt x="13" y="253"/>
                    <a:pt x="13" y="253"/>
                    <a:pt x="14" y="254"/>
                  </a:cubicBezTo>
                  <a:cubicBezTo>
                    <a:pt x="16" y="256"/>
                    <a:pt x="15" y="262"/>
                    <a:pt x="15" y="265"/>
                  </a:cubicBezTo>
                  <a:cubicBezTo>
                    <a:pt x="15" y="266"/>
                    <a:pt x="15" y="267"/>
                    <a:pt x="16" y="267"/>
                  </a:cubicBezTo>
                  <a:cubicBezTo>
                    <a:pt x="17" y="267"/>
                    <a:pt x="18" y="267"/>
                    <a:pt x="19" y="267"/>
                  </a:cubicBezTo>
                  <a:cubicBezTo>
                    <a:pt x="20" y="267"/>
                    <a:pt x="21" y="267"/>
                    <a:pt x="22" y="267"/>
                  </a:cubicBezTo>
                  <a:cubicBezTo>
                    <a:pt x="27" y="268"/>
                    <a:pt x="30" y="268"/>
                    <a:pt x="34" y="272"/>
                  </a:cubicBezTo>
                  <a:cubicBezTo>
                    <a:pt x="38" y="275"/>
                    <a:pt x="41" y="277"/>
                    <a:pt x="45" y="281"/>
                  </a:cubicBezTo>
                  <a:cubicBezTo>
                    <a:pt x="48" y="283"/>
                    <a:pt x="50" y="287"/>
                    <a:pt x="51" y="291"/>
                  </a:cubicBezTo>
                  <a:cubicBezTo>
                    <a:pt x="52" y="293"/>
                    <a:pt x="52" y="295"/>
                    <a:pt x="53" y="298"/>
                  </a:cubicBezTo>
                  <a:cubicBezTo>
                    <a:pt x="53" y="298"/>
                    <a:pt x="53" y="298"/>
                    <a:pt x="53" y="298"/>
                  </a:cubicBezTo>
                  <a:cubicBezTo>
                    <a:pt x="54" y="302"/>
                    <a:pt x="55" y="305"/>
                    <a:pt x="55" y="308"/>
                  </a:cubicBezTo>
                  <a:cubicBezTo>
                    <a:pt x="56" y="311"/>
                    <a:pt x="58" y="314"/>
                    <a:pt x="58" y="315"/>
                  </a:cubicBezTo>
                  <a:cubicBezTo>
                    <a:pt x="58" y="320"/>
                    <a:pt x="58" y="324"/>
                    <a:pt x="58" y="329"/>
                  </a:cubicBezTo>
                  <a:cubicBezTo>
                    <a:pt x="58" y="335"/>
                    <a:pt x="56" y="337"/>
                    <a:pt x="56" y="343"/>
                  </a:cubicBezTo>
                  <a:cubicBezTo>
                    <a:pt x="56" y="347"/>
                    <a:pt x="57" y="349"/>
                    <a:pt x="59" y="350"/>
                  </a:cubicBezTo>
                  <a:cubicBezTo>
                    <a:pt x="61" y="351"/>
                    <a:pt x="63" y="352"/>
                    <a:pt x="64" y="352"/>
                  </a:cubicBezTo>
                  <a:cubicBezTo>
                    <a:pt x="71" y="355"/>
                    <a:pt x="70" y="357"/>
                    <a:pt x="75" y="362"/>
                  </a:cubicBezTo>
                  <a:cubicBezTo>
                    <a:pt x="79" y="365"/>
                    <a:pt x="78" y="369"/>
                    <a:pt x="79" y="373"/>
                  </a:cubicBezTo>
                  <a:cubicBezTo>
                    <a:pt x="80" y="377"/>
                    <a:pt x="81" y="381"/>
                    <a:pt x="82" y="384"/>
                  </a:cubicBezTo>
                  <a:cubicBezTo>
                    <a:pt x="84" y="388"/>
                    <a:pt x="88" y="389"/>
                    <a:pt x="90" y="392"/>
                  </a:cubicBezTo>
                  <a:cubicBezTo>
                    <a:pt x="92" y="393"/>
                    <a:pt x="93" y="394"/>
                    <a:pt x="94" y="395"/>
                  </a:cubicBezTo>
                  <a:cubicBezTo>
                    <a:pt x="95" y="397"/>
                    <a:pt x="97" y="398"/>
                    <a:pt x="98" y="400"/>
                  </a:cubicBezTo>
                  <a:cubicBezTo>
                    <a:pt x="99" y="401"/>
                    <a:pt x="99" y="403"/>
                    <a:pt x="100" y="405"/>
                  </a:cubicBezTo>
                  <a:cubicBezTo>
                    <a:pt x="100" y="405"/>
                    <a:pt x="100" y="405"/>
                    <a:pt x="101" y="406"/>
                  </a:cubicBezTo>
                  <a:cubicBezTo>
                    <a:pt x="105" y="410"/>
                    <a:pt x="102" y="413"/>
                    <a:pt x="108" y="416"/>
                  </a:cubicBezTo>
                  <a:cubicBezTo>
                    <a:pt x="108" y="416"/>
                    <a:pt x="108" y="416"/>
                    <a:pt x="108" y="416"/>
                  </a:cubicBezTo>
                  <a:cubicBezTo>
                    <a:pt x="108" y="416"/>
                    <a:pt x="109" y="416"/>
                    <a:pt x="110" y="415"/>
                  </a:cubicBezTo>
                  <a:cubicBezTo>
                    <a:pt x="111" y="414"/>
                    <a:pt x="111" y="413"/>
                    <a:pt x="113" y="412"/>
                  </a:cubicBezTo>
                  <a:cubicBezTo>
                    <a:pt x="115" y="410"/>
                    <a:pt x="117" y="409"/>
                    <a:pt x="120" y="409"/>
                  </a:cubicBezTo>
                  <a:cubicBezTo>
                    <a:pt x="122" y="409"/>
                    <a:pt x="123" y="409"/>
                    <a:pt x="124" y="408"/>
                  </a:cubicBezTo>
                  <a:cubicBezTo>
                    <a:pt x="127" y="408"/>
                    <a:pt x="130" y="408"/>
                    <a:pt x="133" y="408"/>
                  </a:cubicBezTo>
                  <a:cubicBezTo>
                    <a:pt x="136" y="408"/>
                    <a:pt x="138" y="408"/>
                    <a:pt x="140" y="408"/>
                  </a:cubicBezTo>
                  <a:cubicBezTo>
                    <a:pt x="140" y="408"/>
                    <a:pt x="140" y="407"/>
                    <a:pt x="140" y="407"/>
                  </a:cubicBezTo>
                  <a:cubicBezTo>
                    <a:pt x="140" y="406"/>
                    <a:pt x="140" y="404"/>
                    <a:pt x="141" y="403"/>
                  </a:cubicBezTo>
                  <a:cubicBezTo>
                    <a:pt x="141" y="403"/>
                    <a:pt x="142" y="403"/>
                    <a:pt x="144" y="403"/>
                  </a:cubicBezTo>
                  <a:cubicBezTo>
                    <a:pt x="146" y="403"/>
                    <a:pt x="147" y="403"/>
                    <a:pt x="148" y="400"/>
                  </a:cubicBezTo>
                  <a:cubicBezTo>
                    <a:pt x="148" y="400"/>
                    <a:pt x="148" y="399"/>
                    <a:pt x="149" y="399"/>
                  </a:cubicBezTo>
                  <a:cubicBezTo>
                    <a:pt x="149" y="395"/>
                    <a:pt x="149" y="394"/>
                    <a:pt x="153" y="393"/>
                  </a:cubicBezTo>
                  <a:cubicBezTo>
                    <a:pt x="153" y="393"/>
                    <a:pt x="154" y="393"/>
                    <a:pt x="155" y="392"/>
                  </a:cubicBezTo>
                  <a:cubicBezTo>
                    <a:pt x="155" y="392"/>
                    <a:pt x="155" y="392"/>
                    <a:pt x="156" y="392"/>
                  </a:cubicBezTo>
                  <a:cubicBezTo>
                    <a:pt x="156" y="392"/>
                    <a:pt x="156" y="392"/>
                    <a:pt x="156" y="392"/>
                  </a:cubicBezTo>
                  <a:cubicBezTo>
                    <a:pt x="159" y="393"/>
                    <a:pt x="162" y="394"/>
                    <a:pt x="164" y="396"/>
                  </a:cubicBezTo>
                  <a:cubicBezTo>
                    <a:pt x="167" y="398"/>
                    <a:pt x="168" y="406"/>
                    <a:pt x="170" y="408"/>
                  </a:cubicBezTo>
                  <a:cubicBezTo>
                    <a:pt x="170" y="410"/>
                    <a:pt x="180" y="413"/>
                    <a:pt x="182" y="414"/>
                  </a:cubicBezTo>
                  <a:cubicBezTo>
                    <a:pt x="182" y="414"/>
                    <a:pt x="184" y="419"/>
                    <a:pt x="185" y="422"/>
                  </a:cubicBezTo>
                  <a:cubicBezTo>
                    <a:pt x="186" y="424"/>
                    <a:pt x="187" y="426"/>
                    <a:pt x="189" y="427"/>
                  </a:cubicBezTo>
                  <a:cubicBezTo>
                    <a:pt x="191" y="428"/>
                    <a:pt x="195" y="429"/>
                    <a:pt x="196" y="430"/>
                  </a:cubicBezTo>
                  <a:cubicBezTo>
                    <a:pt x="202" y="431"/>
                    <a:pt x="201" y="433"/>
                    <a:pt x="198" y="436"/>
                  </a:cubicBezTo>
                  <a:cubicBezTo>
                    <a:pt x="198" y="436"/>
                    <a:pt x="198" y="436"/>
                    <a:pt x="198" y="436"/>
                  </a:cubicBezTo>
                  <a:cubicBezTo>
                    <a:pt x="197" y="438"/>
                    <a:pt x="197" y="440"/>
                    <a:pt x="198" y="443"/>
                  </a:cubicBezTo>
                  <a:cubicBezTo>
                    <a:pt x="198" y="443"/>
                    <a:pt x="198" y="443"/>
                    <a:pt x="198" y="443"/>
                  </a:cubicBezTo>
                  <a:cubicBezTo>
                    <a:pt x="428" y="1"/>
                    <a:pt x="428" y="1"/>
                    <a:pt x="428" y="1"/>
                  </a:cubicBezTo>
                  <a:cubicBezTo>
                    <a:pt x="428" y="0"/>
                    <a:pt x="428" y="0"/>
                    <a:pt x="428" y="0"/>
                  </a:cubicBezTo>
                  <a:cubicBezTo>
                    <a:pt x="428" y="0"/>
                    <a:pt x="428" y="0"/>
                    <a:pt x="428" y="0"/>
                  </a:cubicBezTo>
                </a:path>
              </a:pathLst>
            </a:custGeom>
            <a:solidFill>
              <a:srgbClr val="B4C7E7"/>
            </a:solidFill>
            <a:ln w="9525">
              <a:solidFill>
                <a:srgbClr val="B4C7E7"/>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31" name="Freeform 349"/>
            <p:cNvSpPr>
              <a:spLocks noEditPoints="1"/>
            </p:cNvSpPr>
            <p:nvPr/>
          </p:nvSpPr>
          <p:spPr bwMode="auto">
            <a:xfrm>
              <a:off x="5620584" y="2065510"/>
              <a:ext cx="494333" cy="171519"/>
            </a:xfrm>
            <a:custGeom>
              <a:avLst/>
              <a:gdLst>
                <a:gd name="T0" fmla="*/ 40 w 385"/>
                <a:gd name="T1" fmla="*/ 123 h 129"/>
                <a:gd name="T2" fmla="*/ 41 w 385"/>
                <a:gd name="T3" fmla="*/ 123 h 129"/>
                <a:gd name="T4" fmla="*/ 41 w 385"/>
                <a:gd name="T5" fmla="*/ 123 h 129"/>
                <a:gd name="T6" fmla="*/ 41 w 385"/>
                <a:gd name="T7" fmla="*/ 123 h 129"/>
                <a:gd name="T8" fmla="*/ 41 w 385"/>
                <a:gd name="T9" fmla="*/ 123 h 129"/>
                <a:gd name="T10" fmla="*/ 41 w 385"/>
                <a:gd name="T11" fmla="*/ 123 h 129"/>
                <a:gd name="T12" fmla="*/ 41 w 385"/>
                <a:gd name="T13" fmla="*/ 123 h 129"/>
                <a:gd name="T14" fmla="*/ 41 w 385"/>
                <a:gd name="T15" fmla="*/ 122 h 129"/>
                <a:gd name="T16" fmla="*/ 41 w 385"/>
                <a:gd name="T17" fmla="*/ 122 h 129"/>
                <a:gd name="T18" fmla="*/ 41 w 385"/>
                <a:gd name="T19" fmla="*/ 122 h 129"/>
                <a:gd name="T20" fmla="*/ 41 w 385"/>
                <a:gd name="T21" fmla="*/ 122 h 129"/>
                <a:gd name="T22" fmla="*/ 53 w 385"/>
                <a:gd name="T23" fmla="*/ 114 h 129"/>
                <a:gd name="T24" fmla="*/ 7 w 385"/>
                <a:gd name="T25" fmla="*/ 109 h 129"/>
                <a:gd name="T26" fmla="*/ 33 w 385"/>
                <a:gd name="T27" fmla="*/ 125 h 129"/>
                <a:gd name="T28" fmla="*/ 38 w 385"/>
                <a:gd name="T29" fmla="*/ 128 h 129"/>
                <a:gd name="T30" fmla="*/ 33 w 385"/>
                <a:gd name="T31" fmla="*/ 125 h 129"/>
                <a:gd name="T32" fmla="*/ 7 w 385"/>
                <a:gd name="T33" fmla="*/ 109 h 129"/>
                <a:gd name="T34" fmla="*/ 0 w 385"/>
                <a:gd name="T35" fmla="*/ 103 h 129"/>
                <a:gd name="T36" fmla="*/ 53 w 385"/>
                <a:gd name="T37" fmla="*/ 100 h 129"/>
                <a:gd name="T38" fmla="*/ 53 w 385"/>
                <a:gd name="T39" fmla="*/ 100 h 129"/>
                <a:gd name="T40" fmla="*/ 113 w 385"/>
                <a:gd name="T41" fmla="*/ 64 h 129"/>
                <a:gd name="T42" fmla="*/ 55 w 385"/>
                <a:gd name="T43" fmla="*/ 82 h 129"/>
                <a:gd name="T44" fmla="*/ 55 w 385"/>
                <a:gd name="T45" fmla="*/ 82 h 129"/>
                <a:gd name="T46" fmla="*/ 113 w 385"/>
                <a:gd name="T47" fmla="*/ 64 h 129"/>
                <a:gd name="T48" fmla="*/ 305 w 385"/>
                <a:gd name="T49" fmla="*/ 22 h 129"/>
                <a:gd name="T50" fmla="*/ 286 w 385"/>
                <a:gd name="T51" fmla="*/ 42 h 129"/>
                <a:gd name="T52" fmla="*/ 265 w 385"/>
                <a:gd name="T53" fmla="*/ 55 h 129"/>
                <a:gd name="T54" fmla="*/ 232 w 385"/>
                <a:gd name="T55" fmla="*/ 75 h 129"/>
                <a:gd name="T56" fmla="*/ 179 w 385"/>
                <a:gd name="T57" fmla="*/ 91 h 129"/>
                <a:gd name="T58" fmla="*/ 141 w 385"/>
                <a:gd name="T59" fmla="*/ 73 h 129"/>
                <a:gd name="T60" fmla="*/ 118 w 385"/>
                <a:gd name="T61" fmla="*/ 63 h 129"/>
                <a:gd name="T62" fmla="*/ 168 w 385"/>
                <a:gd name="T63" fmla="*/ 89 h 129"/>
                <a:gd name="T64" fmla="*/ 203 w 385"/>
                <a:gd name="T65" fmla="*/ 86 h 129"/>
                <a:gd name="T66" fmla="*/ 265 w 385"/>
                <a:gd name="T67" fmla="*/ 55 h 129"/>
                <a:gd name="T68" fmla="*/ 277 w 385"/>
                <a:gd name="T69" fmla="*/ 57 h 129"/>
                <a:gd name="T70" fmla="*/ 305 w 385"/>
                <a:gd name="T71" fmla="*/ 22 h 129"/>
                <a:gd name="T72" fmla="*/ 314 w 385"/>
                <a:gd name="T73" fmla="*/ 16 h 129"/>
                <a:gd name="T74" fmla="*/ 314 w 385"/>
                <a:gd name="T75" fmla="*/ 16 h 129"/>
                <a:gd name="T76" fmla="*/ 325 w 385"/>
                <a:gd name="T77" fmla="*/ 20 h 129"/>
                <a:gd name="T78" fmla="*/ 325 w 385"/>
                <a:gd name="T79" fmla="*/ 20 h 129"/>
                <a:gd name="T80" fmla="*/ 314 w 385"/>
                <a:gd name="T81" fmla="*/ 16 h 129"/>
                <a:gd name="T82" fmla="*/ 363 w 385"/>
                <a:gd name="T83" fmla="*/ 11 h 129"/>
                <a:gd name="T84" fmla="*/ 332 w 385"/>
                <a:gd name="T85" fmla="*/ 18 h 129"/>
                <a:gd name="T86" fmla="*/ 363 w 385"/>
                <a:gd name="T87" fmla="*/ 11 h 129"/>
                <a:gd name="T88" fmla="*/ 385 w 385"/>
                <a:gd name="T8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5" h="129">
                  <a:moveTo>
                    <a:pt x="40" y="123"/>
                  </a:moveTo>
                  <a:cubicBezTo>
                    <a:pt x="40" y="123"/>
                    <a:pt x="40" y="123"/>
                    <a:pt x="40" y="123"/>
                  </a:cubicBezTo>
                  <a:cubicBezTo>
                    <a:pt x="40" y="123"/>
                    <a:pt x="40" y="123"/>
                    <a:pt x="40" y="123"/>
                  </a:cubicBezTo>
                  <a:moveTo>
                    <a:pt x="41" y="123"/>
                  </a:moveTo>
                  <a:cubicBezTo>
                    <a:pt x="41" y="123"/>
                    <a:pt x="41" y="123"/>
                    <a:pt x="41" y="123"/>
                  </a:cubicBezTo>
                  <a:cubicBezTo>
                    <a:pt x="41" y="123"/>
                    <a:pt x="41" y="123"/>
                    <a:pt x="41" y="123"/>
                  </a:cubicBezTo>
                  <a:moveTo>
                    <a:pt x="41" y="123"/>
                  </a:moveTo>
                  <a:cubicBezTo>
                    <a:pt x="41" y="123"/>
                    <a:pt x="41" y="123"/>
                    <a:pt x="41" y="123"/>
                  </a:cubicBezTo>
                  <a:cubicBezTo>
                    <a:pt x="41" y="123"/>
                    <a:pt x="41" y="123"/>
                    <a:pt x="41" y="123"/>
                  </a:cubicBezTo>
                  <a:moveTo>
                    <a:pt x="41" y="123"/>
                  </a:moveTo>
                  <a:cubicBezTo>
                    <a:pt x="41" y="123"/>
                    <a:pt x="41" y="123"/>
                    <a:pt x="41" y="123"/>
                  </a:cubicBezTo>
                  <a:cubicBezTo>
                    <a:pt x="41" y="123"/>
                    <a:pt x="41" y="123"/>
                    <a:pt x="41" y="123"/>
                  </a:cubicBezTo>
                  <a:moveTo>
                    <a:pt x="41" y="123"/>
                  </a:moveTo>
                  <a:cubicBezTo>
                    <a:pt x="41" y="123"/>
                    <a:pt x="41" y="123"/>
                    <a:pt x="41" y="123"/>
                  </a:cubicBezTo>
                  <a:cubicBezTo>
                    <a:pt x="41" y="123"/>
                    <a:pt x="41" y="123"/>
                    <a:pt x="41" y="123"/>
                  </a:cubicBezTo>
                  <a:moveTo>
                    <a:pt x="41" y="122"/>
                  </a:moveTo>
                  <a:cubicBezTo>
                    <a:pt x="41" y="123"/>
                    <a:pt x="41" y="123"/>
                    <a:pt x="41" y="123"/>
                  </a:cubicBezTo>
                  <a:cubicBezTo>
                    <a:pt x="41" y="123"/>
                    <a:pt x="41" y="123"/>
                    <a:pt x="41" y="122"/>
                  </a:cubicBezTo>
                  <a:moveTo>
                    <a:pt x="53" y="114"/>
                  </a:moveTo>
                  <a:cubicBezTo>
                    <a:pt x="53" y="116"/>
                    <a:pt x="42" y="121"/>
                    <a:pt x="41" y="122"/>
                  </a:cubicBezTo>
                  <a:cubicBezTo>
                    <a:pt x="41" y="122"/>
                    <a:pt x="41" y="122"/>
                    <a:pt x="41" y="122"/>
                  </a:cubicBezTo>
                  <a:cubicBezTo>
                    <a:pt x="41" y="122"/>
                    <a:pt x="41" y="122"/>
                    <a:pt x="41" y="122"/>
                  </a:cubicBezTo>
                  <a:cubicBezTo>
                    <a:pt x="42" y="121"/>
                    <a:pt x="53" y="116"/>
                    <a:pt x="53" y="114"/>
                  </a:cubicBezTo>
                  <a:cubicBezTo>
                    <a:pt x="53" y="114"/>
                    <a:pt x="53" y="114"/>
                    <a:pt x="53" y="114"/>
                  </a:cubicBezTo>
                  <a:moveTo>
                    <a:pt x="0" y="103"/>
                  </a:moveTo>
                  <a:cubicBezTo>
                    <a:pt x="2" y="106"/>
                    <a:pt x="4" y="109"/>
                    <a:pt x="7" y="109"/>
                  </a:cubicBezTo>
                  <a:cubicBezTo>
                    <a:pt x="11" y="111"/>
                    <a:pt x="16" y="113"/>
                    <a:pt x="20" y="115"/>
                  </a:cubicBezTo>
                  <a:cubicBezTo>
                    <a:pt x="25" y="117"/>
                    <a:pt x="29" y="121"/>
                    <a:pt x="33" y="125"/>
                  </a:cubicBezTo>
                  <a:cubicBezTo>
                    <a:pt x="36" y="128"/>
                    <a:pt x="37" y="129"/>
                    <a:pt x="38" y="129"/>
                  </a:cubicBezTo>
                  <a:cubicBezTo>
                    <a:pt x="38" y="129"/>
                    <a:pt x="38" y="129"/>
                    <a:pt x="38" y="128"/>
                  </a:cubicBezTo>
                  <a:cubicBezTo>
                    <a:pt x="38" y="129"/>
                    <a:pt x="38" y="129"/>
                    <a:pt x="38" y="129"/>
                  </a:cubicBezTo>
                  <a:cubicBezTo>
                    <a:pt x="37" y="129"/>
                    <a:pt x="36" y="128"/>
                    <a:pt x="33" y="125"/>
                  </a:cubicBezTo>
                  <a:cubicBezTo>
                    <a:pt x="29" y="121"/>
                    <a:pt x="25" y="117"/>
                    <a:pt x="20" y="115"/>
                  </a:cubicBezTo>
                  <a:cubicBezTo>
                    <a:pt x="16" y="113"/>
                    <a:pt x="11" y="111"/>
                    <a:pt x="7" y="109"/>
                  </a:cubicBezTo>
                  <a:cubicBezTo>
                    <a:pt x="6" y="108"/>
                    <a:pt x="5" y="108"/>
                    <a:pt x="4" y="107"/>
                  </a:cubicBezTo>
                  <a:cubicBezTo>
                    <a:pt x="2" y="105"/>
                    <a:pt x="1" y="103"/>
                    <a:pt x="0" y="103"/>
                  </a:cubicBezTo>
                  <a:moveTo>
                    <a:pt x="53" y="100"/>
                  </a:moveTo>
                  <a:cubicBezTo>
                    <a:pt x="53" y="100"/>
                    <a:pt x="53" y="100"/>
                    <a:pt x="53" y="100"/>
                  </a:cubicBezTo>
                  <a:cubicBezTo>
                    <a:pt x="53" y="100"/>
                    <a:pt x="53" y="100"/>
                    <a:pt x="53" y="100"/>
                  </a:cubicBezTo>
                  <a:cubicBezTo>
                    <a:pt x="53" y="100"/>
                    <a:pt x="53" y="100"/>
                    <a:pt x="53" y="100"/>
                  </a:cubicBezTo>
                  <a:moveTo>
                    <a:pt x="113" y="64"/>
                  </a:moveTo>
                  <a:cubicBezTo>
                    <a:pt x="113" y="64"/>
                    <a:pt x="113" y="64"/>
                    <a:pt x="113" y="64"/>
                  </a:cubicBezTo>
                  <a:cubicBezTo>
                    <a:pt x="101" y="66"/>
                    <a:pt x="94" y="67"/>
                    <a:pt x="80" y="67"/>
                  </a:cubicBezTo>
                  <a:cubicBezTo>
                    <a:pt x="63" y="67"/>
                    <a:pt x="61" y="70"/>
                    <a:pt x="55" y="82"/>
                  </a:cubicBezTo>
                  <a:cubicBezTo>
                    <a:pt x="55" y="82"/>
                    <a:pt x="55" y="82"/>
                    <a:pt x="55" y="82"/>
                  </a:cubicBezTo>
                  <a:cubicBezTo>
                    <a:pt x="55" y="82"/>
                    <a:pt x="55" y="82"/>
                    <a:pt x="55" y="82"/>
                  </a:cubicBezTo>
                  <a:cubicBezTo>
                    <a:pt x="61" y="70"/>
                    <a:pt x="63" y="67"/>
                    <a:pt x="80" y="67"/>
                  </a:cubicBezTo>
                  <a:cubicBezTo>
                    <a:pt x="94" y="67"/>
                    <a:pt x="101" y="66"/>
                    <a:pt x="113" y="64"/>
                  </a:cubicBezTo>
                  <a:cubicBezTo>
                    <a:pt x="113" y="64"/>
                    <a:pt x="113" y="64"/>
                    <a:pt x="113" y="64"/>
                  </a:cubicBezTo>
                  <a:moveTo>
                    <a:pt x="305" y="22"/>
                  </a:moveTo>
                  <a:cubicBezTo>
                    <a:pt x="305" y="22"/>
                    <a:pt x="305" y="22"/>
                    <a:pt x="305" y="22"/>
                  </a:cubicBezTo>
                  <a:cubicBezTo>
                    <a:pt x="294" y="33"/>
                    <a:pt x="292" y="20"/>
                    <a:pt x="286" y="42"/>
                  </a:cubicBezTo>
                  <a:cubicBezTo>
                    <a:pt x="284" y="53"/>
                    <a:pt x="282" y="57"/>
                    <a:pt x="277" y="57"/>
                  </a:cubicBezTo>
                  <a:cubicBezTo>
                    <a:pt x="274" y="57"/>
                    <a:pt x="270" y="56"/>
                    <a:pt x="265" y="55"/>
                  </a:cubicBezTo>
                  <a:cubicBezTo>
                    <a:pt x="265" y="55"/>
                    <a:pt x="265" y="55"/>
                    <a:pt x="265" y="55"/>
                  </a:cubicBezTo>
                  <a:cubicBezTo>
                    <a:pt x="264" y="55"/>
                    <a:pt x="235" y="72"/>
                    <a:pt x="232" y="75"/>
                  </a:cubicBezTo>
                  <a:cubicBezTo>
                    <a:pt x="225" y="80"/>
                    <a:pt x="212" y="82"/>
                    <a:pt x="203" y="86"/>
                  </a:cubicBezTo>
                  <a:cubicBezTo>
                    <a:pt x="195" y="89"/>
                    <a:pt x="187" y="91"/>
                    <a:pt x="179" y="91"/>
                  </a:cubicBezTo>
                  <a:cubicBezTo>
                    <a:pt x="175" y="91"/>
                    <a:pt x="172" y="90"/>
                    <a:pt x="168" y="89"/>
                  </a:cubicBezTo>
                  <a:cubicBezTo>
                    <a:pt x="156" y="86"/>
                    <a:pt x="151" y="78"/>
                    <a:pt x="141" y="73"/>
                  </a:cubicBezTo>
                  <a:cubicBezTo>
                    <a:pt x="132" y="69"/>
                    <a:pt x="127" y="63"/>
                    <a:pt x="118" y="63"/>
                  </a:cubicBezTo>
                  <a:cubicBezTo>
                    <a:pt x="118" y="63"/>
                    <a:pt x="118" y="63"/>
                    <a:pt x="118" y="63"/>
                  </a:cubicBezTo>
                  <a:cubicBezTo>
                    <a:pt x="127" y="63"/>
                    <a:pt x="132" y="69"/>
                    <a:pt x="141" y="73"/>
                  </a:cubicBezTo>
                  <a:cubicBezTo>
                    <a:pt x="151" y="78"/>
                    <a:pt x="156" y="86"/>
                    <a:pt x="168" y="89"/>
                  </a:cubicBezTo>
                  <a:cubicBezTo>
                    <a:pt x="172" y="90"/>
                    <a:pt x="175" y="91"/>
                    <a:pt x="179" y="91"/>
                  </a:cubicBezTo>
                  <a:cubicBezTo>
                    <a:pt x="187" y="91"/>
                    <a:pt x="195" y="89"/>
                    <a:pt x="203" y="86"/>
                  </a:cubicBezTo>
                  <a:cubicBezTo>
                    <a:pt x="212" y="82"/>
                    <a:pt x="225" y="80"/>
                    <a:pt x="232" y="75"/>
                  </a:cubicBezTo>
                  <a:cubicBezTo>
                    <a:pt x="235" y="72"/>
                    <a:pt x="264" y="55"/>
                    <a:pt x="265" y="55"/>
                  </a:cubicBezTo>
                  <a:cubicBezTo>
                    <a:pt x="265" y="55"/>
                    <a:pt x="265" y="55"/>
                    <a:pt x="265" y="55"/>
                  </a:cubicBezTo>
                  <a:cubicBezTo>
                    <a:pt x="270" y="56"/>
                    <a:pt x="274" y="57"/>
                    <a:pt x="277" y="57"/>
                  </a:cubicBezTo>
                  <a:cubicBezTo>
                    <a:pt x="282" y="57"/>
                    <a:pt x="284" y="53"/>
                    <a:pt x="286" y="42"/>
                  </a:cubicBezTo>
                  <a:cubicBezTo>
                    <a:pt x="292" y="20"/>
                    <a:pt x="294" y="33"/>
                    <a:pt x="305" y="22"/>
                  </a:cubicBezTo>
                  <a:cubicBezTo>
                    <a:pt x="305" y="22"/>
                    <a:pt x="305" y="22"/>
                    <a:pt x="305" y="22"/>
                  </a:cubicBezTo>
                  <a:moveTo>
                    <a:pt x="314" y="16"/>
                  </a:moveTo>
                  <a:cubicBezTo>
                    <a:pt x="312" y="16"/>
                    <a:pt x="309" y="17"/>
                    <a:pt x="305" y="22"/>
                  </a:cubicBezTo>
                  <a:cubicBezTo>
                    <a:pt x="309" y="17"/>
                    <a:pt x="312" y="16"/>
                    <a:pt x="314" y="16"/>
                  </a:cubicBezTo>
                  <a:cubicBezTo>
                    <a:pt x="316" y="16"/>
                    <a:pt x="318" y="17"/>
                    <a:pt x="319" y="18"/>
                  </a:cubicBezTo>
                  <a:cubicBezTo>
                    <a:pt x="321" y="19"/>
                    <a:pt x="323" y="20"/>
                    <a:pt x="325" y="20"/>
                  </a:cubicBezTo>
                  <a:cubicBezTo>
                    <a:pt x="326" y="20"/>
                    <a:pt x="326" y="20"/>
                    <a:pt x="327" y="20"/>
                  </a:cubicBezTo>
                  <a:cubicBezTo>
                    <a:pt x="326" y="20"/>
                    <a:pt x="326" y="20"/>
                    <a:pt x="325" y="20"/>
                  </a:cubicBezTo>
                  <a:cubicBezTo>
                    <a:pt x="323" y="20"/>
                    <a:pt x="321" y="19"/>
                    <a:pt x="319" y="18"/>
                  </a:cubicBezTo>
                  <a:cubicBezTo>
                    <a:pt x="318" y="17"/>
                    <a:pt x="316" y="16"/>
                    <a:pt x="314" y="16"/>
                  </a:cubicBezTo>
                  <a:moveTo>
                    <a:pt x="385" y="0"/>
                  </a:moveTo>
                  <a:cubicBezTo>
                    <a:pt x="379" y="0"/>
                    <a:pt x="375" y="11"/>
                    <a:pt x="363" y="11"/>
                  </a:cubicBezTo>
                  <a:cubicBezTo>
                    <a:pt x="352" y="11"/>
                    <a:pt x="344" y="12"/>
                    <a:pt x="332" y="18"/>
                  </a:cubicBezTo>
                  <a:cubicBezTo>
                    <a:pt x="332" y="18"/>
                    <a:pt x="332" y="18"/>
                    <a:pt x="332" y="18"/>
                  </a:cubicBezTo>
                  <a:cubicBezTo>
                    <a:pt x="332" y="18"/>
                    <a:pt x="332" y="18"/>
                    <a:pt x="332" y="18"/>
                  </a:cubicBezTo>
                  <a:cubicBezTo>
                    <a:pt x="344" y="12"/>
                    <a:pt x="352" y="11"/>
                    <a:pt x="363" y="11"/>
                  </a:cubicBezTo>
                  <a:cubicBezTo>
                    <a:pt x="375" y="11"/>
                    <a:pt x="379" y="0"/>
                    <a:pt x="385" y="0"/>
                  </a:cubicBezTo>
                  <a:cubicBezTo>
                    <a:pt x="385" y="0"/>
                    <a:pt x="385" y="0"/>
                    <a:pt x="385"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32" name="Freeform 350"/>
            <p:cNvSpPr>
              <a:spLocks noEditPoints="1"/>
            </p:cNvSpPr>
            <p:nvPr/>
          </p:nvSpPr>
          <p:spPr bwMode="auto">
            <a:xfrm>
              <a:off x="5565832" y="2274245"/>
              <a:ext cx="15643" cy="127829"/>
            </a:xfrm>
            <a:custGeom>
              <a:avLst/>
              <a:gdLst>
                <a:gd name="T0" fmla="*/ 10 w 13"/>
                <a:gd name="T1" fmla="*/ 88 h 96"/>
                <a:gd name="T2" fmla="*/ 10 w 13"/>
                <a:gd name="T3" fmla="*/ 90 h 96"/>
                <a:gd name="T4" fmla="*/ 13 w 13"/>
                <a:gd name="T5" fmla="*/ 96 h 96"/>
                <a:gd name="T6" fmla="*/ 10 w 13"/>
                <a:gd name="T7" fmla="*/ 88 h 96"/>
                <a:gd name="T8" fmla="*/ 4 w 13"/>
                <a:gd name="T9" fmla="*/ 49 h 96"/>
                <a:gd name="T10" fmla="*/ 4 w 13"/>
                <a:gd name="T11" fmla="*/ 51 h 96"/>
                <a:gd name="T12" fmla="*/ 3 w 13"/>
                <a:gd name="T13" fmla="*/ 56 h 96"/>
                <a:gd name="T14" fmla="*/ 4 w 13"/>
                <a:gd name="T15" fmla="*/ 49 h 96"/>
                <a:gd name="T16" fmla="*/ 1 w 13"/>
                <a:gd name="T17" fmla="*/ 17 h 96"/>
                <a:gd name="T18" fmla="*/ 0 w 13"/>
                <a:gd name="T19" fmla="*/ 19 h 96"/>
                <a:gd name="T20" fmla="*/ 0 w 13"/>
                <a:gd name="T21" fmla="*/ 22 h 96"/>
                <a:gd name="T22" fmla="*/ 1 w 13"/>
                <a:gd name="T23" fmla="*/ 17 h 96"/>
                <a:gd name="T24" fmla="*/ 10 w 13"/>
                <a:gd name="T25" fmla="*/ 0 h 96"/>
                <a:gd name="T26" fmla="*/ 8 w 13"/>
                <a:gd name="T27" fmla="*/ 1 h 96"/>
                <a:gd name="T28" fmla="*/ 3 w 13"/>
                <a:gd name="T29" fmla="*/ 7 h 96"/>
                <a:gd name="T30" fmla="*/ 7 w 13"/>
                <a:gd name="T31" fmla="*/ 1 h 96"/>
                <a:gd name="T32" fmla="*/ 10 w 13"/>
                <a:gd name="T3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96">
                  <a:moveTo>
                    <a:pt x="10" y="88"/>
                  </a:moveTo>
                  <a:cubicBezTo>
                    <a:pt x="10" y="88"/>
                    <a:pt x="10" y="89"/>
                    <a:pt x="10" y="90"/>
                  </a:cubicBezTo>
                  <a:cubicBezTo>
                    <a:pt x="11" y="92"/>
                    <a:pt x="12" y="94"/>
                    <a:pt x="13" y="96"/>
                  </a:cubicBezTo>
                  <a:cubicBezTo>
                    <a:pt x="12" y="93"/>
                    <a:pt x="11" y="90"/>
                    <a:pt x="10" y="88"/>
                  </a:cubicBezTo>
                  <a:moveTo>
                    <a:pt x="4" y="49"/>
                  </a:moveTo>
                  <a:cubicBezTo>
                    <a:pt x="4" y="49"/>
                    <a:pt x="4" y="50"/>
                    <a:pt x="4" y="51"/>
                  </a:cubicBezTo>
                  <a:cubicBezTo>
                    <a:pt x="4" y="52"/>
                    <a:pt x="3" y="54"/>
                    <a:pt x="3" y="56"/>
                  </a:cubicBezTo>
                  <a:cubicBezTo>
                    <a:pt x="4" y="54"/>
                    <a:pt x="4" y="51"/>
                    <a:pt x="4" y="49"/>
                  </a:cubicBezTo>
                  <a:moveTo>
                    <a:pt x="1" y="17"/>
                  </a:moveTo>
                  <a:cubicBezTo>
                    <a:pt x="1" y="18"/>
                    <a:pt x="0" y="18"/>
                    <a:pt x="0" y="19"/>
                  </a:cubicBezTo>
                  <a:cubicBezTo>
                    <a:pt x="0" y="20"/>
                    <a:pt x="0" y="21"/>
                    <a:pt x="0" y="22"/>
                  </a:cubicBezTo>
                  <a:cubicBezTo>
                    <a:pt x="0" y="21"/>
                    <a:pt x="0" y="19"/>
                    <a:pt x="1" y="17"/>
                  </a:cubicBezTo>
                  <a:moveTo>
                    <a:pt x="10" y="0"/>
                  </a:moveTo>
                  <a:cubicBezTo>
                    <a:pt x="10" y="0"/>
                    <a:pt x="9" y="0"/>
                    <a:pt x="8" y="1"/>
                  </a:cubicBezTo>
                  <a:cubicBezTo>
                    <a:pt x="5" y="1"/>
                    <a:pt x="4" y="3"/>
                    <a:pt x="3" y="7"/>
                  </a:cubicBezTo>
                  <a:cubicBezTo>
                    <a:pt x="4" y="4"/>
                    <a:pt x="6" y="2"/>
                    <a:pt x="7" y="1"/>
                  </a:cubicBezTo>
                  <a:cubicBezTo>
                    <a:pt x="8" y="1"/>
                    <a:pt x="9" y="1"/>
                    <a:pt x="1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33" name="Freeform 351"/>
            <p:cNvSpPr>
              <a:spLocks noEditPoints="1"/>
            </p:cNvSpPr>
            <p:nvPr/>
          </p:nvSpPr>
          <p:spPr bwMode="auto">
            <a:xfrm>
              <a:off x="6067986" y="2115672"/>
              <a:ext cx="217444" cy="590606"/>
            </a:xfrm>
            <a:custGeom>
              <a:avLst/>
              <a:gdLst>
                <a:gd name="T0" fmla="*/ 132 w 169"/>
                <a:gd name="T1" fmla="*/ 357 h 445"/>
                <a:gd name="T2" fmla="*/ 149 w 169"/>
                <a:gd name="T3" fmla="*/ 396 h 445"/>
                <a:gd name="T4" fmla="*/ 159 w 169"/>
                <a:gd name="T5" fmla="*/ 435 h 445"/>
                <a:gd name="T6" fmla="*/ 169 w 169"/>
                <a:gd name="T7" fmla="*/ 445 h 445"/>
                <a:gd name="T8" fmla="*/ 157 w 169"/>
                <a:gd name="T9" fmla="*/ 415 h 445"/>
                <a:gd name="T10" fmla="*/ 148 w 169"/>
                <a:gd name="T11" fmla="*/ 373 h 445"/>
                <a:gd name="T12" fmla="*/ 132 w 169"/>
                <a:gd name="T13" fmla="*/ 357 h 445"/>
                <a:gd name="T14" fmla="*/ 118 w 169"/>
                <a:gd name="T15" fmla="*/ 341 h 445"/>
                <a:gd name="T16" fmla="*/ 118 w 169"/>
                <a:gd name="T17" fmla="*/ 341 h 445"/>
                <a:gd name="T18" fmla="*/ 91 w 169"/>
                <a:gd name="T19" fmla="*/ 304 h 445"/>
                <a:gd name="T20" fmla="*/ 102 w 169"/>
                <a:gd name="T21" fmla="*/ 315 h 445"/>
                <a:gd name="T22" fmla="*/ 91 w 169"/>
                <a:gd name="T23" fmla="*/ 304 h 445"/>
                <a:gd name="T24" fmla="*/ 44 w 169"/>
                <a:gd name="T25" fmla="*/ 187 h 445"/>
                <a:gd name="T26" fmla="*/ 57 w 169"/>
                <a:gd name="T27" fmla="*/ 235 h 445"/>
                <a:gd name="T28" fmla="*/ 66 w 169"/>
                <a:gd name="T29" fmla="*/ 279 h 445"/>
                <a:gd name="T30" fmla="*/ 87 w 169"/>
                <a:gd name="T31" fmla="*/ 299 h 445"/>
                <a:gd name="T32" fmla="*/ 66 w 169"/>
                <a:gd name="T33" fmla="*/ 279 h 445"/>
                <a:gd name="T34" fmla="*/ 57 w 169"/>
                <a:gd name="T35" fmla="*/ 235 h 445"/>
                <a:gd name="T36" fmla="*/ 44 w 169"/>
                <a:gd name="T37" fmla="*/ 187 h 445"/>
                <a:gd name="T38" fmla="*/ 2 w 169"/>
                <a:gd name="T39" fmla="*/ 97 h 445"/>
                <a:gd name="T40" fmla="*/ 19 w 169"/>
                <a:gd name="T41" fmla="*/ 131 h 445"/>
                <a:gd name="T42" fmla="*/ 42 w 169"/>
                <a:gd name="T43" fmla="*/ 165 h 445"/>
                <a:gd name="T44" fmla="*/ 42 w 169"/>
                <a:gd name="T45" fmla="*/ 165 h 445"/>
                <a:gd name="T46" fmla="*/ 19 w 169"/>
                <a:gd name="T47" fmla="*/ 131 h 445"/>
                <a:gd name="T48" fmla="*/ 2 w 169"/>
                <a:gd name="T49" fmla="*/ 97 h 445"/>
                <a:gd name="T50" fmla="*/ 16 w 169"/>
                <a:gd name="T51" fmla="*/ 64 h 445"/>
                <a:gd name="T52" fmla="*/ 16 w 169"/>
                <a:gd name="T53" fmla="*/ 64 h 445"/>
                <a:gd name="T54" fmla="*/ 35 w 169"/>
                <a:gd name="T55" fmla="*/ 53 h 445"/>
                <a:gd name="T56" fmla="*/ 74 w 169"/>
                <a:gd name="T57" fmla="*/ 30 h 445"/>
                <a:gd name="T58" fmla="*/ 74 w 169"/>
                <a:gd name="T59" fmla="*/ 30 h 445"/>
                <a:gd name="T60" fmla="*/ 74 w 169"/>
                <a:gd name="T61" fmla="*/ 30 h 445"/>
                <a:gd name="T62" fmla="*/ 77 w 169"/>
                <a:gd name="T63" fmla="*/ 9 h 445"/>
                <a:gd name="T64" fmla="*/ 77 w 169"/>
                <a:gd name="T65" fmla="*/ 9 h 445"/>
                <a:gd name="T66" fmla="*/ 78 w 169"/>
                <a:gd name="T67" fmla="*/ 9 h 445"/>
                <a:gd name="T68" fmla="*/ 78 w 169"/>
                <a:gd name="T69" fmla="*/ 9 h 445"/>
                <a:gd name="T70" fmla="*/ 78 w 169"/>
                <a:gd name="T71" fmla="*/ 9 h 445"/>
                <a:gd name="T72" fmla="*/ 78 w 169"/>
                <a:gd name="T73" fmla="*/ 9 h 445"/>
                <a:gd name="T74" fmla="*/ 79 w 169"/>
                <a:gd name="T75" fmla="*/ 9 h 445"/>
                <a:gd name="T76" fmla="*/ 79 w 169"/>
                <a:gd name="T77" fmla="*/ 9 h 445"/>
                <a:gd name="T78" fmla="*/ 79 w 169"/>
                <a:gd name="T79" fmla="*/ 9 h 445"/>
                <a:gd name="T80" fmla="*/ 80 w 169"/>
                <a:gd name="T81" fmla="*/ 9 h 445"/>
                <a:gd name="T82" fmla="*/ 80 w 169"/>
                <a:gd name="T83" fmla="*/ 9 h 445"/>
                <a:gd name="T84" fmla="*/ 80 w 169"/>
                <a:gd name="T85" fmla="*/ 9 h 445"/>
                <a:gd name="T86" fmla="*/ 81 w 169"/>
                <a:gd name="T87" fmla="*/ 8 h 445"/>
                <a:gd name="T88" fmla="*/ 81 w 169"/>
                <a:gd name="T89" fmla="*/ 8 h 445"/>
                <a:gd name="T90" fmla="*/ 81 w 169"/>
                <a:gd name="T91" fmla="*/ 8 h 445"/>
                <a:gd name="T92" fmla="*/ 81 w 169"/>
                <a:gd name="T93" fmla="*/ 8 h 445"/>
                <a:gd name="T94" fmla="*/ 81 w 169"/>
                <a:gd name="T95" fmla="*/ 8 h 445"/>
                <a:gd name="T96" fmla="*/ 81 w 169"/>
                <a:gd name="T97" fmla="*/ 8 h 445"/>
                <a:gd name="T98" fmla="*/ 92 w 169"/>
                <a:gd name="T99" fmla="*/ 8 h 445"/>
                <a:gd name="T100" fmla="*/ 122 w 169"/>
                <a:gd name="T101" fmla="*/ 3 h 445"/>
                <a:gd name="T102" fmla="*/ 122 w 169"/>
                <a:gd name="T103" fmla="*/ 3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445">
                  <a:moveTo>
                    <a:pt x="132" y="357"/>
                  </a:moveTo>
                  <a:cubicBezTo>
                    <a:pt x="132" y="357"/>
                    <a:pt x="132" y="357"/>
                    <a:pt x="132" y="357"/>
                  </a:cubicBezTo>
                  <a:cubicBezTo>
                    <a:pt x="138" y="365"/>
                    <a:pt x="144" y="365"/>
                    <a:pt x="148" y="373"/>
                  </a:cubicBezTo>
                  <a:cubicBezTo>
                    <a:pt x="151" y="379"/>
                    <a:pt x="149" y="389"/>
                    <a:pt x="149" y="396"/>
                  </a:cubicBezTo>
                  <a:cubicBezTo>
                    <a:pt x="149" y="405"/>
                    <a:pt x="152" y="409"/>
                    <a:pt x="157" y="415"/>
                  </a:cubicBezTo>
                  <a:cubicBezTo>
                    <a:pt x="160" y="420"/>
                    <a:pt x="158" y="430"/>
                    <a:pt x="159" y="435"/>
                  </a:cubicBezTo>
                  <a:cubicBezTo>
                    <a:pt x="161" y="444"/>
                    <a:pt x="159" y="445"/>
                    <a:pt x="169" y="445"/>
                  </a:cubicBezTo>
                  <a:cubicBezTo>
                    <a:pt x="169" y="445"/>
                    <a:pt x="169" y="445"/>
                    <a:pt x="169" y="445"/>
                  </a:cubicBezTo>
                  <a:cubicBezTo>
                    <a:pt x="159" y="445"/>
                    <a:pt x="161" y="444"/>
                    <a:pt x="159" y="435"/>
                  </a:cubicBezTo>
                  <a:cubicBezTo>
                    <a:pt x="158" y="430"/>
                    <a:pt x="160" y="420"/>
                    <a:pt x="157" y="415"/>
                  </a:cubicBezTo>
                  <a:cubicBezTo>
                    <a:pt x="152" y="409"/>
                    <a:pt x="149" y="405"/>
                    <a:pt x="149" y="396"/>
                  </a:cubicBezTo>
                  <a:cubicBezTo>
                    <a:pt x="149" y="389"/>
                    <a:pt x="151" y="379"/>
                    <a:pt x="148" y="373"/>
                  </a:cubicBezTo>
                  <a:cubicBezTo>
                    <a:pt x="144" y="365"/>
                    <a:pt x="138" y="365"/>
                    <a:pt x="132" y="357"/>
                  </a:cubicBezTo>
                  <a:cubicBezTo>
                    <a:pt x="132" y="357"/>
                    <a:pt x="132" y="357"/>
                    <a:pt x="132" y="357"/>
                  </a:cubicBezTo>
                  <a:moveTo>
                    <a:pt x="113" y="330"/>
                  </a:moveTo>
                  <a:cubicBezTo>
                    <a:pt x="115" y="333"/>
                    <a:pt x="117" y="335"/>
                    <a:pt x="118" y="341"/>
                  </a:cubicBezTo>
                  <a:cubicBezTo>
                    <a:pt x="118" y="342"/>
                    <a:pt x="119" y="344"/>
                    <a:pt x="121" y="345"/>
                  </a:cubicBezTo>
                  <a:cubicBezTo>
                    <a:pt x="119" y="344"/>
                    <a:pt x="118" y="342"/>
                    <a:pt x="118" y="341"/>
                  </a:cubicBezTo>
                  <a:cubicBezTo>
                    <a:pt x="117" y="335"/>
                    <a:pt x="115" y="333"/>
                    <a:pt x="113" y="330"/>
                  </a:cubicBezTo>
                  <a:moveTo>
                    <a:pt x="91" y="304"/>
                  </a:moveTo>
                  <a:cubicBezTo>
                    <a:pt x="91" y="305"/>
                    <a:pt x="92" y="305"/>
                    <a:pt x="92" y="306"/>
                  </a:cubicBezTo>
                  <a:cubicBezTo>
                    <a:pt x="95" y="309"/>
                    <a:pt x="98" y="312"/>
                    <a:pt x="102" y="315"/>
                  </a:cubicBezTo>
                  <a:cubicBezTo>
                    <a:pt x="98" y="312"/>
                    <a:pt x="95" y="309"/>
                    <a:pt x="92" y="306"/>
                  </a:cubicBezTo>
                  <a:cubicBezTo>
                    <a:pt x="92" y="305"/>
                    <a:pt x="91" y="305"/>
                    <a:pt x="91" y="304"/>
                  </a:cubicBezTo>
                  <a:moveTo>
                    <a:pt x="44" y="187"/>
                  </a:moveTo>
                  <a:cubicBezTo>
                    <a:pt x="44" y="187"/>
                    <a:pt x="44" y="187"/>
                    <a:pt x="44" y="187"/>
                  </a:cubicBezTo>
                  <a:cubicBezTo>
                    <a:pt x="44" y="195"/>
                    <a:pt x="53" y="208"/>
                    <a:pt x="55" y="216"/>
                  </a:cubicBezTo>
                  <a:cubicBezTo>
                    <a:pt x="57" y="223"/>
                    <a:pt x="57" y="228"/>
                    <a:pt x="57" y="235"/>
                  </a:cubicBezTo>
                  <a:cubicBezTo>
                    <a:pt x="57" y="242"/>
                    <a:pt x="60" y="250"/>
                    <a:pt x="60" y="258"/>
                  </a:cubicBezTo>
                  <a:cubicBezTo>
                    <a:pt x="60" y="267"/>
                    <a:pt x="65" y="271"/>
                    <a:pt x="66" y="279"/>
                  </a:cubicBezTo>
                  <a:cubicBezTo>
                    <a:pt x="68" y="286"/>
                    <a:pt x="82" y="295"/>
                    <a:pt x="87" y="299"/>
                  </a:cubicBezTo>
                  <a:cubicBezTo>
                    <a:pt x="87" y="299"/>
                    <a:pt x="87" y="299"/>
                    <a:pt x="87" y="299"/>
                  </a:cubicBezTo>
                  <a:cubicBezTo>
                    <a:pt x="87" y="299"/>
                    <a:pt x="87" y="299"/>
                    <a:pt x="87" y="299"/>
                  </a:cubicBezTo>
                  <a:cubicBezTo>
                    <a:pt x="82" y="295"/>
                    <a:pt x="68" y="286"/>
                    <a:pt x="66" y="279"/>
                  </a:cubicBezTo>
                  <a:cubicBezTo>
                    <a:pt x="65" y="271"/>
                    <a:pt x="60" y="267"/>
                    <a:pt x="60" y="258"/>
                  </a:cubicBezTo>
                  <a:cubicBezTo>
                    <a:pt x="60" y="250"/>
                    <a:pt x="57" y="242"/>
                    <a:pt x="57" y="235"/>
                  </a:cubicBezTo>
                  <a:cubicBezTo>
                    <a:pt x="57" y="228"/>
                    <a:pt x="57" y="223"/>
                    <a:pt x="55" y="216"/>
                  </a:cubicBezTo>
                  <a:cubicBezTo>
                    <a:pt x="53" y="208"/>
                    <a:pt x="44" y="195"/>
                    <a:pt x="44" y="187"/>
                  </a:cubicBezTo>
                  <a:moveTo>
                    <a:pt x="3" y="75"/>
                  </a:moveTo>
                  <a:cubicBezTo>
                    <a:pt x="0" y="82"/>
                    <a:pt x="0" y="89"/>
                    <a:pt x="2" y="97"/>
                  </a:cubicBezTo>
                  <a:cubicBezTo>
                    <a:pt x="4" y="104"/>
                    <a:pt x="6" y="108"/>
                    <a:pt x="10" y="111"/>
                  </a:cubicBezTo>
                  <a:cubicBezTo>
                    <a:pt x="13" y="114"/>
                    <a:pt x="15" y="125"/>
                    <a:pt x="19" y="131"/>
                  </a:cubicBezTo>
                  <a:cubicBezTo>
                    <a:pt x="22" y="137"/>
                    <a:pt x="26" y="142"/>
                    <a:pt x="30" y="146"/>
                  </a:cubicBezTo>
                  <a:cubicBezTo>
                    <a:pt x="36" y="152"/>
                    <a:pt x="38" y="158"/>
                    <a:pt x="42" y="165"/>
                  </a:cubicBezTo>
                  <a:cubicBezTo>
                    <a:pt x="44" y="170"/>
                    <a:pt x="44" y="176"/>
                    <a:pt x="44" y="181"/>
                  </a:cubicBezTo>
                  <a:cubicBezTo>
                    <a:pt x="44" y="176"/>
                    <a:pt x="44" y="170"/>
                    <a:pt x="42" y="165"/>
                  </a:cubicBezTo>
                  <a:cubicBezTo>
                    <a:pt x="38" y="158"/>
                    <a:pt x="36" y="152"/>
                    <a:pt x="30" y="146"/>
                  </a:cubicBezTo>
                  <a:cubicBezTo>
                    <a:pt x="26" y="142"/>
                    <a:pt x="22" y="137"/>
                    <a:pt x="19" y="131"/>
                  </a:cubicBezTo>
                  <a:cubicBezTo>
                    <a:pt x="15" y="125"/>
                    <a:pt x="13" y="114"/>
                    <a:pt x="10" y="111"/>
                  </a:cubicBezTo>
                  <a:cubicBezTo>
                    <a:pt x="6" y="108"/>
                    <a:pt x="4" y="104"/>
                    <a:pt x="2" y="97"/>
                  </a:cubicBezTo>
                  <a:cubicBezTo>
                    <a:pt x="0" y="89"/>
                    <a:pt x="0" y="82"/>
                    <a:pt x="3" y="75"/>
                  </a:cubicBezTo>
                  <a:moveTo>
                    <a:pt x="16" y="64"/>
                  </a:moveTo>
                  <a:cubicBezTo>
                    <a:pt x="10" y="66"/>
                    <a:pt x="6" y="69"/>
                    <a:pt x="3" y="75"/>
                  </a:cubicBezTo>
                  <a:cubicBezTo>
                    <a:pt x="6" y="69"/>
                    <a:pt x="10" y="66"/>
                    <a:pt x="16" y="64"/>
                  </a:cubicBezTo>
                  <a:moveTo>
                    <a:pt x="52" y="43"/>
                  </a:moveTo>
                  <a:cubicBezTo>
                    <a:pt x="45" y="48"/>
                    <a:pt x="41" y="50"/>
                    <a:pt x="35" y="53"/>
                  </a:cubicBezTo>
                  <a:cubicBezTo>
                    <a:pt x="41" y="50"/>
                    <a:pt x="45" y="48"/>
                    <a:pt x="52" y="43"/>
                  </a:cubicBezTo>
                  <a:moveTo>
                    <a:pt x="74" y="30"/>
                  </a:moveTo>
                  <a:cubicBezTo>
                    <a:pt x="73" y="34"/>
                    <a:pt x="57" y="40"/>
                    <a:pt x="52" y="43"/>
                  </a:cubicBezTo>
                  <a:cubicBezTo>
                    <a:pt x="57" y="40"/>
                    <a:pt x="73" y="34"/>
                    <a:pt x="74" y="30"/>
                  </a:cubicBezTo>
                  <a:moveTo>
                    <a:pt x="77" y="9"/>
                  </a:moveTo>
                  <a:cubicBezTo>
                    <a:pt x="76" y="10"/>
                    <a:pt x="74" y="28"/>
                    <a:pt x="74" y="30"/>
                  </a:cubicBezTo>
                  <a:cubicBezTo>
                    <a:pt x="75" y="28"/>
                    <a:pt x="76" y="10"/>
                    <a:pt x="77" y="9"/>
                  </a:cubicBezTo>
                  <a:moveTo>
                    <a:pt x="77" y="9"/>
                  </a:moveTo>
                  <a:cubicBezTo>
                    <a:pt x="77" y="9"/>
                    <a:pt x="77" y="9"/>
                    <a:pt x="77" y="9"/>
                  </a:cubicBezTo>
                  <a:cubicBezTo>
                    <a:pt x="77" y="9"/>
                    <a:pt x="77" y="9"/>
                    <a:pt x="77" y="9"/>
                  </a:cubicBezTo>
                  <a:moveTo>
                    <a:pt x="78" y="9"/>
                  </a:moveTo>
                  <a:cubicBezTo>
                    <a:pt x="78" y="9"/>
                    <a:pt x="78" y="9"/>
                    <a:pt x="78" y="9"/>
                  </a:cubicBezTo>
                  <a:cubicBezTo>
                    <a:pt x="78" y="9"/>
                    <a:pt x="78" y="9"/>
                    <a:pt x="78" y="9"/>
                  </a:cubicBezTo>
                  <a:moveTo>
                    <a:pt x="78" y="9"/>
                  </a:moveTo>
                  <a:cubicBezTo>
                    <a:pt x="78" y="9"/>
                    <a:pt x="78" y="9"/>
                    <a:pt x="78" y="9"/>
                  </a:cubicBezTo>
                  <a:cubicBezTo>
                    <a:pt x="78" y="9"/>
                    <a:pt x="78" y="9"/>
                    <a:pt x="78" y="9"/>
                  </a:cubicBezTo>
                  <a:moveTo>
                    <a:pt x="79" y="9"/>
                  </a:moveTo>
                  <a:cubicBezTo>
                    <a:pt x="78" y="9"/>
                    <a:pt x="78" y="9"/>
                    <a:pt x="78" y="9"/>
                  </a:cubicBezTo>
                  <a:cubicBezTo>
                    <a:pt x="78" y="9"/>
                    <a:pt x="78" y="9"/>
                    <a:pt x="79" y="9"/>
                  </a:cubicBezTo>
                  <a:moveTo>
                    <a:pt x="79" y="9"/>
                  </a:moveTo>
                  <a:cubicBezTo>
                    <a:pt x="79" y="9"/>
                    <a:pt x="79" y="9"/>
                    <a:pt x="79" y="9"/>
                  </a:cubicBezTo>
                  <a:cubicBezTo>
                    <a:pt x="79" y="9"/>
                    <a:pt x="79" y="9"/>
                    <a:pt x="79" y="9"/>
                  </a:cubicBezTo>
                  <a:moveTo>
                    <a:pt x="80" y="9"/>
                  </a:moveTo>
                  <a:cubicBezTo>
                    <a:pt x="80" y="9"/>
                    <a:pt x="79" y="9"/>
                    <a:pt x="79" y="9"/>
                  </a:cubicBezTo>
                  <a:cubicBezTo>
                    <a:pt x="79" y="9"/>
                    <a:pt x="80" y="9"/>
                    <a:pt x="80" y="9"/>
                  </a:cubicBezTo>
                  <a:moveTo>
                    <a:pt x="80" y="9"/>
                  </a:moveTo>
                  <a:cubicBezTo>
                    <a:pt x="80" y="9"/>
                    <a:pt x="80" y="9"/>
                    <a:pt x="80" y="9"/>
                  </a:cubicBezTo>
                  <a:cubicBezTo>
                    <a:pt x="80" y="9"/>
                    <a:pt x="80" y="9"/>
                    <a:pt x="80" y="9"/>
                  </a:cubicBezTo>
                  <a:moveTo>
                    <a:pt x="81" y="9"/>
                  </a:moveTo>
                  <a:cubicBezTo>
                    <a:pt x="81" y="9"/>
                    <a:pt x="80" y="9"/>
                    <a:pt x="80" y="9"/>
                  </a:cubicBezTo>
                  <a:cubicBezTo>
                    <a:pt x="80" y="9"/>
                    <a:pt x="81" y="9"/>
                    <a:pt x="81" y="9"/>
                  </a:cubicBezTo>
                  <a:moveTo>
                    <a:pt x="81" y="8"/>
                  </a:moveTo>
                  <a:cubicBezTo>
                    <a:pt x="81" y="8"/>
                    <a:pt x="81" y="8"/>
                    <a:pt x="81" y="8"/>
                  </a:cubicBezTo>
                  <a:cubicBezTo>
                    <a:pt x="81" y="8"/>
                    <a:pt x="81" y="8"/>
                    <a:pt x="81" y="8"/>
                  </a:cubicBezTo>
                  <a:moveTo>
                    <a:pt x="81" y="8"/>
                  </a:moveTo>
                  <a:cubicBezTo>
                    <a:pt x="81" y="8"/>
                    <a:pt x="81" y="8"/>
                    <a:pt x="81" y="8"/>
                  </a:cubicBezTo>
                  <a:cubicBezTo>
                    <a:pt x="81" y="8"/>
                    <a:pt x="81" y="8"/>
                    <a:pt x="81" y="8"/>
                  </a:cubicBezTo>
                  <a:moveTo>
                    <a:pt x="81" y="8"/>
                  </a:moveTo>
                  <a:cubicBezTo>
                    <a:pt x="81" y="8"/>
                    <a:pt x="81" y="8"/>
                    <a:pt x="81" y="8"/>
                  </a:cubicBezTo>
                  <a:cubicBezTo>
                    <a:pt x="81" y="8"/>
                    <a:pt x="81" y="8"/>
                    <a:pt x="81" y="8"/>
                  </a:cubicBezTo>
                  <a:moveTo>
                    <a:pt x="92" y="8"/>
                  </a:moveTo>
                  <a:cubicBezTo>
                    <a:pt x="88" y="8"/>
                    <a:pt x="85" y="8"/>
                    <a:pt x="81" y="8"/>
                  </a:cubicBezTo>
                  <a:cubicBezTo>
                    <a:pt x="85" y="8"/>
                    <a:pt x="88" y="8"/>
                    <a:pt x="92" y="8"/>
                  </a:cubicBezTo>
                  <a:cubicBezTo>
                    <a:pt x="92" y="8"/>
                    <a:pt x="92" y="8"/>
                    <a:pt x="92" y="8"/>
                  </a:cubicBezTo>
                  <a:moveTo>
                    <a:pt x="129" y="0"/>
                  </a:moveTo>
                  <a:cubicBezTo>
                    <a:pt x="126" y="1"/>
                    <a:pt x="124" y="2"/>
                    <a:pt x="122" y="3"/>
                  </a:cubicBezTo>
                  <a:cubicBezTo>
                    <a:pt x="115" y="6"/>
                    <a:pt x="113" y="8"/>
                    <a:pt x="105" y="8"/>
                  </a:cubicBezTo>
                  <a:cubicBezTo>
                    <a:pt x="113" y="8"/>
                    <a:pt x="115" y="6"/>
                    <a:pt x="122" y="3"/>
                  </a:cubicBezTo>
                  <a:cubicBezTo>
                    <a:pt x="124" y="2"/>
                    <a:pt x="126" y="1"/>
                    <a:pt x="129"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34" name="Freeform 352"/>
            <p:cNvSpPr>
              <a:spLocks/>
            </p:cNvSpPr>
            <p:nvPr/>
          </p:nvSpPr>
          <p:spPr bwMode="auto">
            <a:xfrm>
              <a:off x="6130560" y="3314683"/>
              <a:ext cx="1090348" cy="944970"/>
            </a:xfrm>
            <a:custGeom>
              <a:avLst/>
              <a:gdLst>
                <a:gd name="T0" fmla="*/ 370 w 850"/>
                <a:gd name="T1" fmla="*/ 26 h 712"/>
                <a:gd name="T2" fmla="*/ 326 w 850"/>
                <a:gd name="T3" fmla="*/ 18 h 712"/>
                <a:gd name="T4" fmla="*/ 285 w 850"/>
                <a:gd name="T5" fmla="*/ 23 h 712"/>
                <a:gd name="T6" fmla="*/ 301 w 850"/>
                <a:gd name="T7" fmla="*/ 80 h 712"/>
                <a:gd name="T8" fmla="*/ 324 w 850"/>
                <a:gd name="T9" fmla="*/ 77 h 712"/>
                <a:gd name="T10" fmla="*/ 337 w 850"/>
                <a:gd name="T11" fmla="*/ 82 h 712"/>
                <a:gd name="T12" fmla="*/ 363 w 850"/>
                <a:gd name="T13" fmla="*/ 105 h 712"/>
                <a:gd name="T14" fmla="*/ 363 w 850"/>
                <a:gd name="T15" fmla="*/ 172 h 712"/>
                <a:gd name="T16" fmla="*/ 362 w 850"/>
                <a:gd name="T17" fmla="*/ 173 h 712"/>
                <a:gd name="T18" fmla="*/ 360 w 850"/>
                <a:gd name="T19" fmla="*/ 196 h 712"/>
                <a:gd name="T20" fmla="*/ 363 w 850"/>
                <a:gd name="T21" fmla="*/ 195 h 712"/>
                <a:gd name="T22" fmla="*/ 375 w 850"/>
                <a:gd name="T23" fmla="*/ 189 h 712"/>
                <a:gd name="T24" fmla="*/ 399 w 850"/>
                <a:gd name="T25" fmla="*/ 252 h 712"/>
                <a:gd name="T26" fmla="*/ 368 w 850"/>
                <a:gd name="T27" fmla="*/ 293 h 712"/>
                <a:gd name="T28" fmla="*/ 361 w 850"/>
                <a:gd name="T29" fmla="*/ 329 h 712"/>
                <a:gd name="T30" fmla="*/ 341 w 850"/>
                <a:gd name="T31" fmla="*/ 358 h 712"/>
                <a:gd name="T32" fmla="*/ 331 w 850"/>
                <a:gd name="T33" fmla="*/ 370 h 712"/>
                <a:gd name="T34" fmla="*/ 306 w 850"/>
                <a:gd name="T35" fmla="*/ 377 h 712"/>
                <a:gd name="T36" fmla="*/ 281 w 850"/>
                <a:gd name="T37" fmla="*/ 374 h 712"/>
                <a:gd name="T38" fmla="*/ 252 w 850"/>
                <a:gd name="T39" fmla="*/ 387 h 712"/>
                <a:gd name="T40" fmla="*/ 212 w 850"/>
                <a:gd name="T41" fmla="*/ 409 h 712"/>
                <a:gd name="T42" fmla="*/ 177 w 850"/>
                <a:gd name="T43" fmla="*/ 406 h 712"/>
                <a:gd name="T44" fmla="*/ 148 w 850"/>
                <a:gd name="T45" fmla="*/ 417 h 712"/>
                <a:gd name="T46" fmla="*/ 130 w 850"/>
                <a:gd name="T47" fmla="*/ 442 h 712"/>
                <a:gd name="T48" fmla="*/ 101 w 850"/>
                <a:gd name="T49" fmla="*/ 458 h 712"/>
                <a:gd name="T50" fmla="*/ 66 w 850"/>
                <a:gd name="T51" fmla="*/ 462 h 712"/>
                <a:gd name="T52" fmla="*/ 41 w 850"/>
                <a:gd name="T53" fmla="*/ 462 h 712"/>
                <a:gd name="T54" fmla="*/ 1 w 850"/>
                <a:gd name="T55" fmla="*/ 464 h 712"/>
                <a:gd name="T56" fmla="*/ 52 w 850"/>
                <a:gd name="T57" fmla="*/ 516 h 712"/>
                <a:gd name="T58" fmla="*/ 90 w 850"/>
                <a:gd name="T59" fmla="*/ 530 h 712"/>
                <a:gd name="T60" fmla="*/ 145 w 850"/>
                <a:gd name="T61" fmla="*/ 535 h 712"/>
                <a:gd name="T62" fmla="*/ 196 w 850"/>
                <a:gd name="T63" fmla="*/ 521 h 712"/>
                <a:gd name="T64" fmla="*/ 253 w 850"/>
                <a:gd name="T65" fmla="*/ 579 h 712"/>
                <a:gd name="T66" fmla="*/ 310 w 850"/>
                <a:gd name="T67" fmla="*/ 549 h 712"/>
                <a:gd name="T68" fmla="*/ 346 w 850"/>
                <a:gd name="T69" fmla="*/ 588 h 712"/>
                <a:gd name="T70" fmla="*/ 422 w 850"/>
                <a:gd name="T71" fmla="*/ 673 h 712"/>
                <a:gd name="T72" fmla="*/ 506 w 850"/>
                <a:gd name="T73" fmla="*/ 703 h 712"/>
                <a:gd name="T74" fmla="*/ 573 w 850"/>
                <a:gd name="T75" fmla="*/ 712 h 712"/>
                <a:gd name="T76" fmla="*/ 654 w 850"/>
                <a:gd name="T77" fmla="*/ 712 h 712"/>
                <a:gd name="T78" fmla="*/ 660 w 850"/>
                <a:gd name="T79" fmla="*/ 649 h 712"/>
                <a:gd name="T80" fmla="*/ 687 w 850"/>
                <a:gd name="T81" fmla="*/ 580 h 712"/>
                <a:gd name="T82" fmla="*/ 678 w 850"/>
                <a:gd name="T83" fmla="*/ 488 h 712"/>
                <a:gd name="T84" fmla="*/ 681 w 850"/>
                <a:gd name="T85" fmla="*/ 370 h 712"/>
                <a:gd name="T86" fmla="*/ 675 w 850"/>
                <a:gd name="T87" fmla="*/ 313 h 712"/>
                <a:gd name="T88" fmla="*/ 735 w 850"/>
                <a:gd name="T89" fmla="*/ 244 h 712"/>
                <a:gd name="T90" fmla="*/ 809 w 850"/>
                <a:gd name="T91" fmla="*/ 122 h 712"/>
                <a:gd name="T92" fmla="*/ 835 w 850"/>
                <a:gd name="T93" fmla="*/ 85 h 712"/>
                <a:gd name="T94" fmla="*/ 821 w 850"/>
                <a:gd name="T95" fmla="*/ 48 h 712"/>
                <a:gd name="T96" fmla="*/ 770 w 850"/>
                <a:gd name="T97" fmla="*/ 85 h 712"/>
                <a:gd name="T98" fmla="*/ 703 w 850"/>
                <a:gd name="T99" fmla="*/ 67 h 712"/>
                <a:gd name="T100" fmla="*/ 693 w 850"/>
                <a:gd name="T101" fmla="*/ 68 h 712"/>
                <a:gd name="T102" fmla="*/ 681 w 850"/>
                <a:gd name="T103" fmla="*/ 67 h 712"/>
                <a:gd name="T104" fmla="*/ 665 w 850"/>
                <a:gd name="T105" fmla="*/ 69 h 712"/>
                <a:gd name="T106" fmla="*/ 584 w 850"/>
                <a:gd name="T107" fmla="*/ 98 h 712"/>
                <a:gd name="T108" fmla="*/ 534 w 850"/>
                <a:gd name="T109" fmla="*/ 69 h 712"/>
                <a:gd name="T110" fmla="*/ 522 w 850"/>
                <a:gd name="T111" fmla="*/ 64 h 712"/>
                <a:gd name="T112" fmla="*/ 502 w 850"/>
                <a:gd name="T113" fmla="*/ 71 h 712"/>
                <a:gd name="T114" fmla="*/ 491 w 850"/>
                <a:gd name="T115" fmla="*/ 73 h 712"/>
                <a:gd name="T116" fmla="*/ 481 w 850"/>
                <a:gd name="T117" fmla="*/ 72 h 712"/>
                <a:gd name="T118" fmla="*/ 474 w 850"/>
                <a:gd name="T119" fmla="*/ 48 h 712"/>
                <a:gd name="T120" fmla="*/ 433 w 850"/>
                <a:gd name="T121" fmla="*/ 6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0" h="712">
                  <a:moveTo>
                    <a:pt x="396" y="0"/>
                  </a:moveTo>
                  <a:cubicBezTo>
                    <a:pt x="397" y="1"/>
                    <a:pt x="396" y="2"/>
                    <a:pt x="395" y="2"/>
                  </a:cubicBezTo>
                  <a:cubicBezTo>
                    <a:pt x="385" y="4"/>
                    <a:pt x="382" y="6"/>
                    <a:pt x="382" y="16"/>
                  </a:cubicBezTo>
                  <a:cubicBezTo>
                    <a:pt x="382" y="24"/>
                    <a:pt x="379" y="27"/>
                    <a:pt x="373" y="27"/>
                  </a:cubicBezTo>
                  <a:cubicBezTo>
                    <a:pt x="372" y="27"/>
                    <a:pt x="371" y="26"/>
                    <a:pt x="370" y="26"/>
                  </a:cubicBezTo>
                  <a:cubicBezTo>
                    <a:pt x="369" y="27"/>
                    <a:pt x="368" y="27"/>
                    <a:pt x="366" y="27"/>
                  </a:cubicBezTo>
                  <a:cubicBezTo>
                    <a:pt x="364" y="27"/>
                    <a:pt x="363" y="26"/>
                    <a:pt x="361" y="26"/>
                  </a:cubicBezTo>
                  <a:cubicBezTo>
                    <a:pt x="355" y="25"/>
                    <a:pt x="349" y="22"/>
                    <a:pt x="344" y="21"/>
                  </a:cubicBezTo>
                  <a:cubicBezTo>
                    <a:pt x="342" y="20"/>
                    <a:pt x="341" y="19"/>
                    <a:pt x="339" y="18"/>
                  </a:cubicBezTo>
                  <a:cubicBezTo>
                    <a:pt x="335" y="18"/>
                    <a:pt x="331" y="18"/>
                    <a:pt x="326" y="18"/>
                  </a:cubicBezTo>
                  <a:cubicBezTo>
                    <a:pt x="324" y="18"/>
                    <a:pt x="322" y="18"/>
                    <a:pt x="320" y="18"/>
                  </a:cubicBezTo>
                  <a:cubicBezTo>
                    <a:pt x="313" y="18"/>
                    <a:pt x="306" y="19"/>
                    <a:pt x="301" y="19"/>
                  </a:cubicBezTo>
                  <a:cubicBezTo>
                    <a:pt x="298" y="19"/>
                    <a:pt x="295" y="20"/>
                    <a:pt x="293" y="20"/>
                  </a:cubicBezTo>
                  <a:cubicBezTo>
                    <a:pt x="292" y="21"/>
                    <a:pt x="291" y="21"/>
                    <a:pt x="289" y="21"/>
                  </a:cubicBezTo>
                  <a:cubicBezTo>
                    <a:pt x="288" y="22"/>
                    <a:pt x="287" y="22"/>
                    <a:pt x="285" y="23"/>
                  </a:cubicBezTo>
                  <a:cubicBezTo>
                    <a:pt x="286" y="25"/>
                    <a:pt x="287" y="28"/>
                    <a:pt x="287" y="31"/>
                  </a:cubicBezTo>
                  <a:cubicBezTo>
                    <a:pt x="287" y="41"/>
                    <a:pt x="283" y="53"/>
                    <a:pt x="283" y="58"/>
                  </a:cubicBezTo>
                  <a:cubicBezTo>
                    <a:pt x="283" y="58"/>
                    <a:pt x="283" y="59"/>
                    <a:pt x="283" y="59"/>
                  </a:cubicBezTo>
                  <a:cubicBezTo>
                    <a:pt x="285" y="67"/>
                    <a:pt x="291" y="78"/>
                    <a:pt x="300" y="79"/>
                  </a:cubicBezTo>
                  <a:cubicBezTo>
                    <a:pt x="300" y="80"/>
                    <a:pt x="300" y="80"/>
                    <a:pt x="301" y="80"/>
                  </a:cubicBezTo>
                  <a:cubicBezTo>
                    <a:pt x="301" y="80"/>
                    <a:pt x="301" y="80"/>
                    <a:pt x="301" y="80"/>
                  </a:cubicBezTo>
                  <a:cubicBezTo>
                    <a:pt x="305" y="80"/>
                    <a:pt x="310" y="79"/>
                    <a:pt x="314" y="78"/>
                  </a:cubicBezTo>
                  <a:cubicBezTo>
                    <a:pt x="317" y="77"/>
                    <a:pt x="320" y="77"/>
                    <a:pt x="323" y="77"/>
                  </a:cubicBezTo>
                  <a:cubicBezTo>
                    <a:pt x="323" y="77"/>
                    <a:pt x="324" y="77"/>
                    <a:pt x="324" y="77"/>
                  </a:cubicBezTo>
                  <a:cubicBezTo>
                    <a:pt x="324" y="77"/>
                    <a:pt x="324" y="77"/>
                    <a:pt x="324" y="77"/>
                  </a:cubicBezTo>
                  <a:cubicBezTo>
                    <a:pt x="324" y="77"/>
                    <a:pt x="324" y="77"/>
                    <a:pt x="324" y="77"/>
                  </a:cubicBezTo>
                  <a:cubicBezTo>
                    <a:pt x="324" y="77"/>
                    <a:pt x="324" y="77"/>
                    <a:pt x="324" y="77"/>
                  </a:cubicBezTo>
                  <a:cubicBezTo>
                    <a:pt x="328" y="77"/>
                    <a:pt x="333" y="78"/>
                    <a:pt x="337" y="82"/>
                  </a:cubicBezTo>
                  <a:cubicBezTo>
                    <a:pt x="337" y="82"/>
                    <a:pt x="337" y="82"/>
                    <a:pt x="337" y="82"/>
                  </a:cubicBezTo>
                  <a:cubicBezTo>
                    <a:pt x="337" y="82"/>
                    <a:pt x="337" y="82"/>
                    <a:pt x="337" y="82"/>
                  </a:cubicBezTo>
                  <a:cubicBezTo>
                    <a:pt x="337" y="82"/>
                    <a:pt x="337" y="82"/>
                    <a:pt x="337" y="82"/>
                  </a:cubicBezTo>
                  <a:cubicBezTo>
                    <a:pt x="337" y="82"/>
                    <a:pt x="337" y="82"/>
                    <a:pt x="337" y="82"/>
                  </a:cubicBezTo>
                  <a:cubicBezTo>
                    <a:pt x="337" y="82"/>
                    <a:pt x="337" y="82"/>
                    <a:pt x="337" y="82"/>
                  </a:cubicBezTo>
                  <a:cubicBezTo>
                    <a:pt x="339" y="84"/>
                    <a:pt x="362" y="103"/>
                    <a:pt x="363" y="105"/>
                  </a:cubicBezTo>
                  <a:cubicBezTo>
                    <a:pt x="363" y="105"/>
                    <a:pt x="363" y="105"/>
                    <a:pt x="363" y="105"/>
                  </a:cubicBezTo>
                  <a:cubicBezTo>
                    <a:pt x="364" y="110"/>
                    <a:pt x="367" y="117"/>
                    <a:pt x="370" y="123"/>
                  </a:cubicBezTo>
                  <a:cubicBezTo>
                    <a:pt x="372" y="129"/>
                    <a:pt x="374" y="135"/>
                    <a:pt x="373" y="139"/>
                  </a:cubicBezTo>
                  <a:cubicBezTo>
                    <a:pt x="372" y="143"/>
                    <a:pt x="368" y="166"/>
                    <a:pt x="364" y="171"/>
                  </a:cubicBezTo>
                  <a:cubicBezTo>
                    <a:pt x="364" y="172"/>
                    <a:pt x="363" y="172"/>
                    <a:pt x="363" y="172"/>
                  </a:cubicBezTo>
                  <a:cubicBezTo>
                    <a:pt x="363" y="172"/>
                    <a:pt x="363" y="172"/>
                    <a:pt x="363" y="172"/>
                  </a:cubicBezTo>
                  <a:cubicBezTo>
                    <a:pt x="363" y="172"/>
                    <a:pt x="363" y="173"/>
                    <a:pt x="362" y="173"/>
                  </a:cubicBezTo>
                  <a:cubicBezTo>
                    <a:pt x="362" y="173"/>
                    <a:pt x="362" y="173"/>
                    <a:pt x="362" y="173"/>
                  </a:cubicBezTo>
                  <a:cubicBezTo>
                    <a:pt x="362" y="173"/>
                    <a:pt x="362" y="173"/>
                    <a:pt x="362" y="173"/>
                  </a:cubicBezTo>
                  <a:cubicBezTo>
                    <a:pt x="362" y="173"/>
                    <a:pt x="362" y="173"/>
                    <a:pt x="362" y="173"/>
                  </a:cubicBezTo>
                  <a:cubicBezTo>
                    <a:pt x="362" y="173"/>
                    <a:pt x="362" y="173"/>
                    <a:pt x="362" y="173"/>
                  </a:cubicBezTo>
                  <a:cubicBezTo>
                    <a:pt x="362" y="173"/>
                    <a:pt x="362" y="173"/>
                    <a:pt x="362" y="173"/>
                  </a:cubicBezTo>
                  <a:cubicBezTo>
                    <a:pt x="362" y="173"/>
                    <a:pt x="362" y="173"/>
                    <a:pt x="362" y="173"/>
                  </a:cubicBezTo>
                  <a:cubicBezTo>
                    <a:pt x="362" y="173"/>
                    <a:pt x="362" y="173"/>
                    <a:pt x="362" y="173"/>
                  </a:cubicBezTo>
                  <a:cubicBezTo>
                    <a:pt x="362" y="173"/>
                    <a:pt x="362" y="173"/>
                    <a:pt x="362" y="173"/>
                  </a:cubicBezTo>
                  <a:cubicBezTo>
                    <a:pt x="348" y="181"/>
                    <a:pt x="355" y="194"/>
                    <a:pt x="360" y="196"/>
                  </a:cubicBezTo>
                  <a:cubicBezTo>
                    <a:pt x="360" y="196"/>
                    <a:pt x="361" y="196"/>
                    <a:pt x="361" y="196"/>
                  </a:cubicBezTo>
                  <a:cubicBezTo>
                    <a:pt x="362" y="196"/>
                    <a:pt x="362" y="196"/>
                    <a:pt x="363" y="196"/>
                  </a:cubicBezTo>
                  <a:cubicBezTo>
                    <a:pt x="363" y="196"/>
                    <a:pt x="363" y="195"/>
                    <a:pt x="363" y="195"/>
                  </a:cubicBezTo>
                  <a:cubicBezTo>
                    <a:pt x="363" y="195"/>
                    <a:pt x="363" y="195"/>
                    <a:pt x="363" y="195"/>
                  </a:cubicBezTo>
                  <a:cubicBezTo>
                    <a:pt x="363" y="195"/>
                    <a:pt x="363" y="195"/>
                    <a:pt x="363" y="195"/>
                  </a:cubicBezTo>
                  <a:cubicBezTo>
                    <a:pt x="363" y="195"/>
                    <a:pt x="363" y="195"/>
                    <a:pt x="363" y="195"/>
                  </a:cubicBezTo>
                  <a:cubicBezTo>
                    <a:pt x="367" y="191"/>
                    <a:pt x="371" y="189"/>
                    <a:pt x="375" y="189"/>
                  </a:cubicBezTo>
                  <a:cubicBezTo>
                    <a:pt x="375" y="189"/>
                    <a:pt x="375" y="189"/>
                    <a:pt x="375" y="189"/>
                  </a:cubicBezTo>
                  <a:cubicBezTo>
                    <a:pt x="375" y="189"/>
                    <a:pt x="375" y="189"/>
                    <a:pt x="375" y="189"/>
                  </a:cubicBezTo>
                  <a:cubicBezTo>
                    <a:pt x="375" y="189"/>
                    <a:pt x="375" y="189"/>
                    <a:pt x="375" y="189"/>
                  </a:cubicBezTo>
                  <a:cubicBezTo>
                    <a:pt x="375" y="189"/>
                    <a:pt x="375" y="189"/>
                    <a:pt x="375" y="189"/>
                  </a:cubicBezTo>
                  <a:cubicBezTo>
                    <a:pt x="381" y="189"/>
                    <a:pt x="387" y="194"/>
                    <a:pt x="394" y="201"/>
                  </a:cubicBezTo>
                  <a:cubicBezTo>
                    <a:pt x="394" y="201"/>
                    <a:pt x="394" y="201"/>
                    <a:pt x="394" y="201"/>
                  </a:cubicBezTo>
                  <a:cubicBezTo>
                    <a:pt x="396" y="203"/>
                    <a:pt x="416" y="227"/>
                    <a:pt x="417" y="232"/>
                  </a:cubicBezTo>
                  <a:cubicBezTo>
                    <a:pt x="422" y="250"/>
                    <a:pt x="414" y="248"/>
                    <a:pt x="399" y="252"/>
                  </a:cubicBezTo>
                  <a:cubicBezTo>
                    <a:pt x="399" y="252"/>
                    <a:pt x="399" y="252"/>
                    <a:pt x="399" y="252"/>
                  </a:cubicBezTo>
                  <a:cubicBezTo>
                    <a:pt x="399" y="252"/>
                    <a:pt x="398" y="252"/>
                    <a:pt x="398" y="253"/>
                  </a:cubicBezTo>
                  <a:cubicBezTo>
                    <a:pt x="379" y="257"/>
                    <a:pt x="387" y="265"/>
                    <a:pt x="376" y="275"/>
                  </a:cubicBezTo>
                  <a:cubicBezTo>
                    <a:pt x="376" y="275"/>
                    <a:pt x="376" y="275"/>
                    <a:pt x="376" y="275"/>
                  </a:cubicBezTo>
                  <a:cubicBezTo>
                    <a:pt x="369" y="282"/>
                    <a:pt x="368" y="287"/>
                    <a:pt x="368" y="293"/>
                  </a:cubicBezTo>
                  <a:cubicBezTo>
                    <a:pt x="368" y="296"/>
                    <a:pt x="368" y="299"/>
                    <a:pt x="368" y="304"/>
                  </a:cubicBezTo>
                  <a:cubicBezTo>
                    <a:pt x="368" y="305"/>
                    <a:pt x="368" y="307"/>
                    <a:pt x="368" y="308"/>
                  </a:cubicBezTo>
                  <a:cubicBezTo>
                    <a:pt x="369" y="309"/>
                    <a:pt x="369" y="310"/>
                    <a:pt x="369" y="311"/>
                  </a:cubicBezTo>
                  <a:cubicBezTo>
                    <a:pt x="369" y="312"/>
                    <a:pt x="369" y="314"/>
                    <a:pt x="368" y="317"/>
                  </a:cubicBezTo>
                  <a:cubicBezTo>
                    <a:pt x="369" y="320"/>
                    <a:pt x="362" y="327"/>
                    <a:pt x="361" y="329"/>
                  </a:cubicBezTo>
                  <a:cubicBezTo>
                    <a:pt x="360" y="330"/>
                    <a:pt x="359" y="331"/>
                    <a:pt x="358" y="333"/>
                  </a:cubicBezTo>
                  <a:cubicBezTo>
                    <a:pt x="358" y="333"/>
                    <a:pt x="358" y="334"/>
                    <a:pt x="358" y="335"/>
                  </a:cubicBezTo>
                  <a:cubicBezTo>
                    <a:pt x="356" y="340"/>
                    <a:pt x="355" y="344"/>
                    <a:pt x="353" y="348"/>
                  </a:cubicBezTo>
                  <a:cubicBezTo>
                    <a:pt x="353" y="349"/>
                    <a:pt x="353" y="351"/>
                    <a:pt x="352" y="351"/>
                  </a:cubicBezTo>
                  <a:cubicBezTo>
                    <a:pt x="351" y="355"/>
                    <a:pt x="342" y="358"/>
                    <a:pt x="341" y="358"/>
                  </a:cubicBezTo>
                  <a:cubicBezTo>
                    <a:pt x="341" y="358"/>
                    <a:pt x="340" y="358"/>
                    <a:pt x="340" y="359"/>
                  </a:cubicBezTo>
                  <a:cubicBezTo>
                    <a:pt x="339" y="359"/>
                    <a:pt x="338" y="360"/>
                    <a:pt x="337" y="361"/>
                  </a:cubicBezTo>
                  <a:cubicBezTo>
                    <a:pt x="336" y="361"/>
                    <a:pt x="336" y="362"/>
                    <a:pt x="335" y="363"/>
                  </a:cubicBezTo>
                  <a:cubicBezTo>
                    <a:pt x="335" y="364"/>
                    <a:pt x="334" y="364"/>
                    <a:pt x="334" y="366"/>
                  </a:cubicBezTo>
                  <a:cubicBezTo>
                    <a:pt x="334" y="368"/>
                    <a:pt x="332" y="369"/>
                    <a:pt x="331" y="370"/>
                  </a:cubicBezTo>
                  <a:cubicBezTo>
                    <a:pt x="330" y="372"/>
                    <a:pt x="328" y="373"/>
                    <a:pt x="324" y="374"/>
                  </a:cubicBezTo>
                  <a:cubicBezTo>
                    <a:pt x="321" y="377"/>
                    <a:pt x="318" y="377"/>
                    <a:pt x="314" y="377"/>
                  </a:cubicBezTo>
                  <a:cubicBezTo>
                    <a:pt x="312" y="377"/>
                    <a:pt x="311" y="377"/>
                    <a:pt x="310" y="377"/>
                  </a:cubicBezTo>
                  <a:cubicBezTo>
                    <a:pt x="309" y="377"/>
                    <a:pt x="309" y="377"/>
                    <a:pt x="309" y="377"/>
                  </a:cubicBezTo>
                  <a:cubicBezTo>
                    <a:pt x="308" y="377"/>
                    <a:pt x="307" y="377"/>
                    <a:pt x="306" y="377"/>
                  </a:cubicBezTo>
                  <a:cubicBezTo>
                    <a:pt x="303" y="377"/>
                    <a:pt x="300" y="377"/>
                    <a:pt x="297" y="376"/>
                  </a:cubicBezTo>
                  <a:cubicBezTo>
                    <a:pt x="296" y="376"/>
                    <a:pt x="296" y="376"/>
                    <a:pt x="295" y="376"/>
                  </a:cubicBezTo>
                  <a:cubicBezTo>
                    <a:pt x="295" y="376"/>
                    <a:pt x="294" y="376"/>
                    <a:pt x="294" y="376"/>
                  </a:cubicBezTo>
                  <a:cubicBezTo>
                    <a:pt x="293" y="375"/>
                    <a:pt x="293" y="375"/>
                    <a:pt x="292" y="375"/>
                  </a:cubicBezTo>
                  <a:cubicBezTo>
                    <a:pt x="288" y="374"/>
                    <a:pt x="284" y="374"/>
                    <a:pt x="281" y="374"/>
                  </a:cubicBezTo>
                  <a:cubicBezTo>
                    <a:pt x="275" y="374"/>
                    <a:pt x="270" y="375"/>
                    <a:pt x="264" y="376"/>
                  </a:cubicBezTo>
                  <a:cubicBezTo>
                    <a:pt x="263" y="377"/>
                    <a:pt x="260" y="380"/>
                    <a:pt x="257" y="382"/>
                  </a:cubicBezTo>
                  <a:cubicBezTo>
                    <a:pt x="256" y="383"/>
                    <a:pt x="256" y="384"/>
                    <a:pt x="254" y="385"/>
                  </a:cubicBezTo>
                  <a:cubicBezTo>
                    <a:pt x="254" y="385"/>
                    <a:pt x="254" y="386"/>
                    <a:pt x="254" y="386"/>
                  </a:cubicBezTo>
                  <a:cubicBezTo>
                    <a:pt x="253" y="387"/>
                    <a:pt x="253" y="387"/>
                    <a:pt x="252" y="387"/>
                  </a:cubicBezTo>
                  <a:cubicBezTo>
                    <a:pt x="247" y="391"/>
                    <a:pt x="243" y="394"/>
                    <a:pt x="239" y="396"/>
                  </a:cubicBezTo>
                  <a:cubicBezTo>
                    <a:pt x="238" y="398"/>
                    <a:pt x="236" y="399"/>
                    <a:pt x="234" y="400"/>
                  </a:cubicBezTo>
                  <a:cubicBezTo>
                    <a:pt x="230" y="402"/>
                    <a:pt x="227" y="404"/>
                    <a:pt x="222" y="407"/>
                  </a:cubicBezTo>
                  <a:cubicBezTo>
                    <a:pt x="221" y="407"/>
                    <a:pt x="219" y="407"/>
                    <a:pt x="218" y="408"/>
                  </a:cubicBezTo>
                  <a:cubicBezTo>
                    <a:pt x="216" y="408"/>
                    <a:pt x="214" y="409"/>
                    <a:pt x="212" y="409"/>
                  </a:cubicBezTo>
                  <a:cubicBezTo>
                    <a:pt x="212" y="409"/>
                    <a:pt x="212" y="409"/>
                    <a:pt x="212" y="409"/>
                  </a:cubicBezTo>
                  <a:cubicBezTo>
                    <a:pt x="211" y="409"/>
                    <a:pt x="210" y="409"/>
                    <a:pt x="209" y="409"/>
                  </a:cubicBezTo>
                  <a:cubicBezTo>
                    <a:pt x="202" y="409"/>
                    <a:pt x="196" y="407"/>
                    <a:pt x="188" y="406"/>
                  </a:cubicBezTo>
                  <a:cubicBezTo>
                    <a:pt x="187" y="406"/>
                    <a:pt x="186" y="406"/>
                    <a:pt x="184" y="406"/>
                  </a:cubicBezTo>
                  <a:cubicBezTo>
                    <a:pt x="182" y="406"/>
                    <a:pt x="179" y="406"/>
                    <a:pt x="177" y="406"/>
                  </a:cubicBezTo>
                  <a:cubicBezTo>
                    <a:pt x="176" y="405"/>
                    <a:pt x="176" y="405"/>
                    <a:pt x="175" y="405"/>
                  </a:cubicBezTo>
                  <a:cubicBezTo>
                    <a:pt x="174" y="405"/>
                    <a:pt x="174" y="405"/>
                    <a:pt x="174" y="405"/>
                  </a:cubicBezTo>
                  <a:cubicBezTo>
                    <a:pt x="172" y="405"/>
                    <a:pt x="170" y="405"/>
                    <a:pt x="168" y="406"/>
                  </a:cubicBezTo>
                  <a:cubicBezTo>
                    <a:pt x="164" y="407"/>
                    <a:pt x="161" y="409"/>
                    <a:pt x="157" y="410"/>
                  </a:cubicBezTo>
                  <a:cubicBezTo>
                    <a:pt x="154" y="410"/>
                    <a:pt x="150" y="414"/>
                    <a:pt x="148" y="417"/>
                  </a:cubicBezTo>
                  <a:cubicBezTo>
                    <a:pt x="147" y="419"/>
                    <a:pt x="146" y="422"/>
                    <a:pt x="145" y="424"/>
                  </a:cubicBezTo>
                  <a:cubicBezTo>
                    <a:pt x="145" y="430"/>
                    <a:pt x="142" y="432"/>
                    <a:pt x="139" y="435"/>
                  </a:cubicBezTo>
                  <a:cubicBezTo>
                    <a:pt x="137" y="436"/>
                    <a:pt x="136" y="437"/>
                    <a:pt x="135" y="438"/>
                  </a:cubicBezTo>
                  <a:cubicBezTo>
                    <a:pt x="135" y="438"/>
                    <a:pt x="134" y="438"/>
                    <a:pt x="134" y="438"/>
                  </a:cubicBezTo>
                  <a:cubicBezTo>
                    <a:pt x="133" y="439"/>
                    <a:pt x="132" y="440"/>
                    <a:pt x="130" y="442"/>
                  </a:cubicBezTo>
                  <a:cubicBezTo>
                    <a:pt x="129" y="443"/>
                    <a:pt x="128" y="444"/>
                    <a:pt x="127" y="446"/>
                  </a:cubicBezTo>
                  <a:cubicBezTo>
                    <a:pt x="125" y="449"/>
                    <a:pt x="123" y="452"/>
                    <a:pt x="121" y="453"/>
                  </a:cubicBezTo>
                  <a:cubicBezTo>
                    <a:pt x="120" y="454"/>
                    <a:pt x="120" y="455"/>
                    <a:pt x="119" y="455"/>
                  </a:cubicBezTo>
                  <a:cubicBezTo>
                    <a:pt x="118" y="456"/>
                    <a:pt x="112" y="457"/>
                    <a:pt x="108" y="458"/>
                  </a:cubicBezTo>
                  <a:cubicBezTo>
                    <a:pt x="106" y="458"/>
                    <a:pt x="104" y="458"/>
                    <a:pt x="101" y="458"/>
                  </a:cubicBezTo>
                  <a:cubicBezTo>
                    <a:pt x="98" y="459"/>
                    <a:pt x="94" y="460"/>
                    <a:pt x="91" y="460"/>
                  </a:cubicBezTo>
                  <a:cubicBezTo>
                    <a:pt x="90" y="460"/>
                    <a:pt x="89" y="460"/>
                    <a:pt x="88" y="460"/>
                  </a:cubicBezTo>
                  <a:cubicBezTo>
                    <a:pt x="83" y="460"/>
                    <a:pt x="79" y="460"/>
                    <a:pt x="75" y="461"/>
                  </a:cubicBezTo>
                  <a:cubicBezTo>
                    <a:pt x="73" y="461"/>
                    <a:pt x="71" y="462"/>
                    <a:pt x="68" y="462"/>
                  </a:cubicBezTo>
                  <a:cubicBezTo>
                    <a:pt x="67" y="462"/>
                    <a:pt x="67" y="462"/>
                    <a:pt x="66" y="462"/>
                  </a:cubicBezTo>
                  <a:cubicBezTo>
                    <a:pt x="65" y="463"/>
                    <a:pt x="63" y="463"/>
                    <a:pt x="61" y="463"/>
                  </a:cubicBezTo>
                  <a:cubicBezTo>
                    <a:pt x="60" y="463"/>
                    <a:pt x="59" y="463"/>
                    <a:pt x="59" y="464"/>
                  </a:cubicBezTo>
                  <a:cubicBezTo>
                    <a:pt x="58" y="464"/>
                    <a:pt x="57" y="464"/>
                    <a:pt x="56" y="464"/>
                  </a:cubicBezTo>
                  <a:cubicBezTo>
                    <a:pt x="53" y="464"/>
                    <a:pt x="51" y="463"/>
                    <a:pt x="48" y="463"/>
                  </a:cubicBezTo>
                  <a:cubicBezTo>
                    <a:pt x="46" y="463"/>
                    <a:pt x="43" y="462"/>
                    <a:pt x="41" y="462"/>
                  </a:cubicBezTo>
                  <a:cubicBezTo>
                    <a:pt x="39" y="462"/>
                    <a:pt x="38" y="462"/>
                    <a:pt x="37" y="462"/>
                  </a:cubicBezTo>
                  <a:cubicBezTo>
                    <a:pt x="34" y="462"/>
                    <a:pt x="31" y="463"/>
                    <a:pt x="28" y="463"/>
                  </a:cubicBezTo>
                  <a:cubicBezTo>
                    <a:pt x="24" y="463"/>
                    <a:pt x="19" y="462"/>
                    <a:pt x="13" y="462"/>
                  </a:cubicBezTo>
                  <a:cubicBezTo>
                    <a:pt x="11" y="462"/>
                    <a:pt x="8" y="461"/>
                    <a:pt x="5" y="461"/>
                  </a:cubicBezTo>
                  <a:cubicBezTo>
                    <a:pt x="3" y="461"/>
                    <a:pt x="1" y="461"/>
                    <a:pt x="1" y="464"/>
                  </a:cubicBezTo>
                  <a:cubicBezTo>
                    <a:pt x="0" y="466"/>
                    <a:pt x="10" y="475"/>
                    <a:pt x="11" y="476"/>
                  </a:cubicBezTo>
                  <a:cubicBezTo>
                    <a:pt x="16" y="481"/>
                    <a:pt x="18" y="484"/>
                    <a:pt x="22" y="490"/>
                  </a:cubicBezTo>
                  <a:cubicBezTo>
                    <a:pt x="26" y="494"/>
                    <a:pt x="27" y="498"/>
                    <a:pt x="31" y="501"/>
                  </a:cubicBezTo>
                  <a:cubicBezTo>
                    <a:pt x="35" y="505"/>
                    <a:pt x="38" y="506"/>
                    <a:pt x="42" y="510"/>
                  </a:cubicBezTo>
                  <a:cubicBezTo>
                    <a:pt x="45" y="513"/>
                    <a:pt x="50" y="514"/>
                    <a:pt x="52" y="516"/>
                  </a:cubicBezTo>
                  <a:cubicBezTo>
                    <a:pt x="59" y="521"/>
                    <a:pt x="59" y="523"/>
                    <a:pt x="65" y="526"/>
                  </a:cubicBezTo>
                  <a:cubicBezTo>
                    <a:pt x="70" y="529"/>
                    <a:pt x="76" y="529"/>
                    <a:pt x="81" y="530"/>
                  </a:cubicBezTo>
                  <a:cubicBezTo>
                    <a:pt x="82" y="530"/>
                    <a:pt x="84" y="530"/>
                    <a:pt x="85" y="530"/>
                  </a:cubicBezTo>
                  <a:cubicBezTo>
                    <a:pt x="86" y="530"/>
                    <a:pt x="87" y="530"/>
                    <a:pt x="88" y="530"/>
                  </a:cubicBezTo>
                  <a:cubicBezTo>
                    <a:pt x="88" y="530"/>
                    <a:pt x="89" y="530"/>
                    <a:pt x="90" y="530"/>
                  </a:cubicBezTo>
                  <a:cubicBezTo>
                    <a:pt x="92" y="530"/>
                    <a:pt x="95" y="531"/>
                    <a:pt x="97" y="532"/>
                  </a:cubicBezTo>
                  <a:cubicBezTo>
                    <a:pt x="102" y="534"/>
                    <a:pt x="108" y="534"/>
                    <a:pt x="113" y="536"/>
                  </a:cubicBezTo>
                  <a:cubicBezTo>
                    <a:pt x="116" y="536"/>
                    <a:pt x="119" y="537"/>
                    <a:pt x="122" y="537"/>
                  </a:cubicBezTo>
                  <a:cubicBezTo>
                    <a:pt x="124" y="537"/>
                    <a:pt x="127" y="536"/>
                    <a:pt x="129" y="536"/>
                  </a:cubicBezTo>
                  <a:cubicBezTo>
                    <a:pt x="134" y="536"/>
                    <a:pt x="141" y="536"/>
                    <a:pt x="145" y="535"/>
                  </a:cubicBezTo>
                  <a:cubicBezTo>
                    <a:pt x="150" y="533"/>
                    <a:pt x="155" y="532"/>
                    <a:pt x="160" y="532"/>
                  </a:cubicBezTo>
                  <a:cubicBezTo>
                    <a:pt x="164" y="532"/>
                    <a:pt x="170" y="529"/>
                    <a:pt x="173" y="527"/>
                  </a:cubicBezTo>
                  <a:cubicBezTo>
                    <a:pt x="177" y="525"/>
                    <a:pt x="177" y="521"/>
                    <a:pt x="183" y="519"/>
                  </a:cubicBezTo>
                  <a:cubicBezTo>
                    <a:pt x="185" y="519"/>
                    <a:pt x="187" y="518"/>
                    <a:pt x="189" y="518"/>
                  </a:cubicBezTo>
                  <a:cubicBezTo>
                    <a:pt x="191" y="518"/>
                    <a:pt x="194" y="519"/>
                    <a:pt x="196" y="521"/>
                  </a:cubicBezTo>
                  <a:cubicBezTo>
                    <a:pt x="200" y="525"/>
                    <a:pt x="203" y="528"/>
                    <a:pt x="207" y="533"/>
                  </a:cubicBezTo>
                  <a:cubicBezTo>
                    <a:pt x="210" y="538"/>
                    <a:pt x="212" y="544"/>
                    <a:pt x="217" y="549"/>
                  </a:cubicBezTo>
                  <a:cubicBezTo>
                    <a:pt x="220" y="552"/>
                    <a:pt x="223" y="555"/>
                    <a:pt x="227" y="559"/>
                  </a:cubicBezTo>
                  <a:cubicBezTo>
                    <a:pt x="232" y="564"/>
                    <a:pt x="235" y="569"/>
                    <a:pt x="240" y="573"/>
                  </a:cubicBezTo>
                  <a:cubicBezTo>
                    <a:pt x="246" y="577"/>
                    <a:pt x="245" y="579"/>
                    <a:pt x="253" y="579"/>
                  </a:cubicBezTo>
                  <a:cubicBezTo>
                    <a:pt x="255" y="579"/>
                    <a:pt x="257" y="579"/>
                    <a:pt x="259" y="579"/>
                  </a:cubicBezTo>
                  <a:cubicBezTo>
                    <a:pt x="263" y="579"/>
                    <a:pt x="266" y="579"/>
                    <a:pt x="269" y="578"/>
                  </a:cubicBezTo>
                  <a:cubicBezTo>
                    <a:pt x="276" y="577"/>
                    <a:pt x="281" y="573"/>
                    <a:pt x="287" y="570"/>
                  </a:cubicBezTo>
                  <a:cubicBezTo>
                    <a:pt x="292" y="567"/>
                    <a:pt x="295" y="564"/>
                    <a:pt x="299" y="560"/>
                  </a:cubicBezTo>
                  <a:cubicBezTo>
                    <a:pt x="303" y="556"/>
                    <a:pt x="304" y="551"/>
                    <a:pt x="310" y="549"/>
                  </a:cubicBezTo>
                  <a:cubicBezTo>
                    <a:pt x="313" y="549"/>
                    <a:pt x="316" y="548"/>
                    <a:pt x="318" y="548"/>
                  </a:cubicBezTo>
                  <a:cubicBezTo>
                    <a:pt x="321" y="548"/>
                    <a:pt x="323" y="549"/>
                    <a:pt x="326" y="549"/>
                  </a:cubicBezTo>
                  <a:cubicBezTo>
                    <a:pt x="331" y="550"/>
                    <a:pt x="336" y="552"/>
                    <a:pt x="340" y="555"/>
                  </a:cubicBezTo>
                  <a:cubicBezTo>
                    <a:pt x="343" y="558"/>
                    <a:pt x="343" y="565"/>
                    <a:pt x="344" y="570"/>
                  </a:cubicBezTo>
                  <a:cubicBezTo>
                    <a:pt x="346" y="576"/>
                    <a:pt x="345" y="583"/>
                    <a:pt x="346" y="588"/>
                  </a:cubicBezTo>
                  <a:cubicBezTo>
                    <a:pt x="348" y="596"/>
                    <a:pt x="354" y="601"/>
                    <a:pt x="357" y="608"/>
                  </a:cubicBezTo>
                  <a:cubicBezTo>
                    <a:pt x="361" y="616"/>
                    <a:pt x="369" y="622"/>
                    <a:pt x="374" y="629"/>
                  </a:cubicBezTo>
                  <a:cubicBezTo>
                    <a:pt x="380" y="637"/>
                    <a:pt x="385" y="642"/>
                    <a:pt x="392" y="649"/>
                  </a:cubicBezTo>
                  <a:cubicBezTo>
                    <a:pt x="395" y="652"/>
                    <a:pt x="399" y="655"/>
                    <a:pt x="403" y="659"/>
                  </a:cubicBezTo>
                  <a:cubicBezTo>
                    <a:pt x="410" y="664"/>
                    <a:pt x="414" y="669"/>
                    <a:pt x="422" y="673"/>
                  </a:cubicBezTo>
                  <a:cubicBezTo>
                    <a:pt x="426" y="676"/>
                    <a:pt x="427" y="678"/>
                    <a:pt x="433" y="680"/>
                  </a:cubicBezTo>
                  <a:cubicBezTo>
                    <a:pt x="436" y="680"/>
                    <a:pt x="442" y="686"/>
                    <a:pt x="445" y="689"/>
                  </a:cubicBezTo>
                  <a:cubicBezTo>
                    <a:pt x="448" y="691"/>
                    <a:pt x="463" y="695"/>
                    <a:pt x="466" y="696"/>
                  </a:cubicBezTo>
                  <a:cubicBezTo>
                    <a:pt x="474" y="698"/>
                    <a:pt x="480" y="701"/>
                    <a:pt x="487" y="701"/>
                  </a:cubicBezTo>
                  <a:cubicBezTo>
                    <a:pt x="495" y="701"/>
                    <a:pt x="499" y="703"/>
                    <a:pt x="506" y="703"/>
                  </a:cubicBezTo>
                  <a:cubicBezTo>
                    <a:pt x="513" y="703"/>
                    <a:pt x="520" y="703"/>
                    <a:pt x="526" y="703"/>
                  </a:cubicBezTo>
                  <a:cubicBezTo>
                    <a:pt x="533" y="703"/>
                    <a:pt x="537" y="705"/>
                    <a:pt x="541" y="707"/>
                  </a:cubicBezTo>
                  <a:cubicBezTo>
                    <a:pt x="547" y="710"/>
                    <a:pt x="551" y="710"/>
                    <a:pt x="557" y="711"/>
                  </a:cubicBezTo>
                  <a:cubicBezTo>
                    <a:pt x="560" y="712"/>
                    <a:pt x="564" y="712"/>
                    <a:pt x="567" y="712"/>
                  </a:cubicBezTo>
                  <a:cubicBezTo>
                    <a:pt x="569" y="712"/>
                    <a:pt x="571" y="712"/>
                    <a:pt x="573" y="712"/>
                  </a:cubicBezTo>
                  <a:cubicBezTo>
                    <a:pt x="579" y="712"/>
                    <a:pt x="584" y="712"/>
                    <a:pt x="590" y="712"/>
                  </a:cubicBezTo>
                  <a:cubicBezTo>
                    <a:pt x="596" y="712"/>
                    <a:pt x="601" y="712"/>
                    <a:pt x="607" y="712"/>
                  </a:cubicBezTo>
                  <a:cubicBezTo>
                    <a:pt x="612" y="712"/>
                    <a:pt x="618" y="712"/>
                    <a:pt x="623" y="712"/>
                  </a:cubicBezTo>
                  <a:cubicBezTo>
                    <a:pt x="628" y="712"/>
                    <a:pt x="633" y="712"/>
                    <a:pt x="639" y="712"/>
                  </a:cubicBezTo>
                  <a:cubicBezTo>
                    <a:pt x="644" y="712"/>
                    <a:pt x="649" y="712"/>
                    <a:pt x="654" y="712"/>
                  </a:cubicBezTo>
                  <a:cubicBezTo>
                    <a:pt x="662" y="712"/>
                    <a:pt x="658" y="708"/>
                    <a:pt x="658" y="704"/>
                  </a:cubicBezTo>
                  <a:cubicBezTo>
                    <a:pt x="658" y="699"/>
                    <a:pt x="658" y="694"/>
                    <a:pt x="658" y="690"/>
                  </a:cubicBezTo>
                  <a:cubicBezTo>
                    <a:pt x="658" y="685"/>
                    <a:pt x="658" y="680"/>
                    <a:pt x="658" y="676"/>
                  </a:cubicBezTo>
                  <a:cubicBezTo>
                    <a:pt x="658" y="670"/>
                    <a:pt x="659" y="668"/>
                    <a:pt x="658" y="662"/>
                  </a:cubicBezTo>
                  <a:cubicBezTo>
                    <a:pt x="657" y="657"/>
                    <a:pt x="659" y="652"/>
                    <a:pt x="660" y="649"/>
                  </a:cubicBezTo>
                  <a:cubicBezTo>
                    <a:pt x="661" y="644"/>
                    <a:pt x="662" y="639"/>
                    <a:pt x="664" y="636"/>
                  </a:cubicBezTo>
                  <a:cubicBezTo>
                    <a:pt x="666" y="632"/>
                    <a:pt x="667" y="623"/>
                    <a:pt x="668" y="619"/>
                  </a:cubicBezTo>
                  <a:cubicBezTo>
                    <a:pt x="668" y="617"/>
                    <a:pt x="675" y="610"/>
                    <a:pt x="677" y="607"/>
                  </a:cubicBezTo>
                  <a:cubicBezTo>
                    <a:pt x="679" y="602"/>
                    <a:pt x="679" y="600"/>
                    <a:pt x="681" y="595"/>
                  </a:cubicBezTo>
                  <a:cubicBezTo>
                    <a:pt x="684" y="590"/>
                    <a:pt x="687" y="586"/>
                    <a:pt x="687" y="580"/>
                  </a:cubicBezTo>
                  <a:cubicBezTo>
                    <a:pt x="687" y="575"/>
                    <a:pt x="686" y="572"/>
                    <a:pt x="686" y="567"/>
                  </a:cubicBezTo>
                  <a:cubicBezTo>
                    <a:pt x="686" y="566"/>
                    <a:pt x="686" y="565"/>
                    <a:pt x="686" y="564"/>
                  </a:cubicBezTo>
                  <a:cubicBezTo>
                    <a:pt x="696" y="536"/>
                    <a:pt x="696" y="536"/>
                    <a:pt x="696" y="536"/>
                  </a:cubicBezTo>
                  <a:cubicBezTo>
                    <a:pt x="696" y="525"/>
                    <a:pt x="693" y="519"/>
                    <a:pt x="689" y="512"/>
                  </a:cubicBezTo>
                  <a:cubicBezTo>
                    <a:pt x="684" y="504"/>
                    <a:pt x="680" y="498"/>
                    <a:pt x="678" y="488"/>
                  </a:cubicBezTo>
                  <a:cubicBezTo>
                    <a:pt x="675" y="475"/>
                    <a:pt x="682" y="479"/>
                    <a:pt x="687" y="470"/>
                  </a:cubicBezTo>
                  <a:cubicBezTo>
                    <a:pt x="688" y="467"/>
                    <a:pt x="692" y="454"/>
                    <a:pt x="692" y="448"/>
                  </a:cubicBezTo>
                  <a:cubicBezTo>
                    <a:pt x="692" y="436"/>
                    <a:pt x="702" y="436"/>
                    <a:pt x="698" y="428"/>
                  </a:cubicBezTo>
                  <a:cubicBezTo>
                    <a:pt x="694" y="420"/>
                    <a:pt x="695" y="412"/>
                    <a:pt x="692" y="401"/>
                  </a:cubicBezTo>
                  <a:cubicBezTo>
                    <a:pt x="690" y="393"/>
                    <a:pt x="686" y="375"/>
                    <a:pt x="681" y="370"/>
                  </a:cubicBezTo>
                  <a:cubicBezTo>
                    <a:pt x="679" y="367"/>
                    <a:pt x="677" y="365"/>
                    <a:pt x="675" y="362"/>
                  </a:cubicBezTo>
                  <a:cubicBezTo>
                    <a:pt x="674" y="361"/>
                    <a:pt x="672" y="362"/>
                    <a:pt x="671" y="360"/>
                  </a:cubicBezTo>
                  <a:cubicBezTo>
                    <a:pt x="670" y="354"/>
                    <a:pt x="667" y="349"/>
                    <a:pt x="666" y="343"/>
                  </a:cubicBezTo>
                  <a:cubicBezTo>
                    <a:pt x="665" y="338"/>
                    <a:pt x="661" y="332"/>
                    <a:pt x="664" y="327"/>
                  </a:cubicBezTo>
                  <a:cubicBezTo>
                    <a:pt x="667" y="321"/>
                    <a:pt x="672" y="317"/>
                    <a:pt x="675" y="313"/>
                  </a:cubicBezTo>
                  <a:cubicBezTo>
                    <a:pt x="678" y="310"/>
                    <a:pt x="684" y="308"/>
                    <a:pt x="687" y="306"/>
                  </a:cubicBezTo>
                  <a:cubicBezTo>
                    <a:pt x="688" y="305"/>
                    <a:pt x="698" y="298"/>
                    <a:pt x="699" y="298"/>
                  </a:cubicBezTo>
                  <a:cubicBezTo>
                    <a:pt x="702" y="291"/>
                    <a:pt x="706" y="288"/>
                    <a:pt x="709" y="281"/>
                  </a:cubicBezTo>
                  <a:cubicBezTo>
                    <a:pt x="711" y="275"/>
                    <a:pt x="717" y="265"/>
                    <a:pt x="721" y="261"/>
                  </a:cubicBezTo>
                  <a:cubicBezTo>
                    <a:pt x="725" y="256"/>
                    <a:pt x="730" y="249"/>
                    <a:pt x="735" y="244"/>
                  </a:cubicBezTo>
                  <a:cubicBezTo>
                    <a:pt x="739" y="240"/>
                    <a:pt x="743" y="234"/>
                    <a:pt x="746" y="229"/>
                  </a:cubicBezTo>
                  <a:cubicBezTo>
                    <a:pt x="750" y="224"/>
                    <a:pt x="740" y="196"/>
                    <a:pt x="744" y="189"/>
                  </a:cubicBezTo>
                  <a:cubicBezTo>
                    <a:pt x="763" y="162"/>
                    <a:pt x="758" y="169"/>
                    <a:pt x="781" y="139"/>
                  </a:cubicBezTo>
                  <a:cubicBezTo>
                    <a:pt x="783" y="137"/>
                    <a:pt x="800" y="129"/>
                    <a:pt x="801" y="127"/>
                  </a:cubicBezTo>
                  <a:cubicBezTo>
                    <a:pt x="802" y="122"/>
                    <a:pt x="805" y="122"/>
                    <a:pt x="809" y="122"/>
                  </a:cubicBezTo>
                  <a:cubicBezTo>
                    <a:pt x="809" y="122"/>
                    <a:pt x="809" y="122"/>
                    <a:pt x="810" y="122"/>
                  </a:cubicBezTo>
                  <a:cubicBezTo>
                    <a:pt x="810" y="122"/>
                    <a:pt x="810" y="122"/>
                    <a:pt x="810" y="122"/>
                  </a:cubicBezTo>
                  <a:cubicBezTo>
                    <a:pt x="814" y="122"/>
                    <a:pt x="817" y="122"/>
                    <a:pt x="819" y="118"/>
                  </a:cubicBezTo>
                  <a:cubicBezTo>
                    <a:pt x="822" y="112"/>
                    <a:pt x="824" y="107"/>
                    <a:pt x="827" y="101"/>
                  </a:cubicBezTo>
                  <a:cubicBezTo>
                    <a:pt x="829" y="97"/>
                    <a:pt x="834" y="89"/>
                    <a:pt x="835" y="85"/>
                  </a:cubicBezTo>
                  <a:cubicBezTo>
                    <a:pt x="836" y="79"/>
                    <a:pt x="838" y="79"/>
                    <a:pt x="841" y="74"/>
                  </a:cubicBezTo>
                  <a:cubicBezTo>
                    <a:pt x="845" y="68"/>
                    <a:pt x="846" y="64"/>
                    <a:pt x="847" y="57"/>
                  </a:cubicBezTo>
                  <a:cubicBezTo>
                    <a:pt x="849" y="51"/>
                    <a:pt x="850" y="43"/>
                    <a:pt x="841" y="43"/>
                  </a:cubicBezTo>
                  <a:cubicBezTo>
                    <a:pt x="840" y="43"/>
                    <a:pt x="838" y="43"/>
                    <a:pt x="837" y="43"/>
                  </a:cubicBezTo>
                  <a:cubicBezTo>
                    <a:pt x="834" y="43"/>
                    <a:pt x="826" y="46"/>
                    <a:pt x="821" y="48"/>
                  </a:cubicBezTo>
                  <a:cubicBezTo>
                    <a:pt x="819" y="49"/>
                    <a:pt x="818" y="51"/>
                    <a:pt x="816" y="52"/>
                  </a:cubicBezTo>
                  <a:cubicBezTo>
                    <a:pt x="816" y="52"/>
                    <a:pt x="816" y="52"/>
                    <a:pt x="816" y="52"/>
                  </a:cubicBezTo>
                  <a:cubicBezTo>
                    <a:pt x="812" y="58"/>
                    <a:pt x="809" y="62"/>
                    <a:pt x="804" y="67"/>
                  </a:cubicBezTo>
                  <a:cubicBezTo>
                    <a:pt x="799" y="71"/>
                    <a:pt x="791" y="73"/>
                    <a:pt x="788" y="76"/>
                  </a:cubicBezTo>
                  <a:cubicBezTo>
                    <a:pt x="784" y="80"/>
                    <a:pt x="775" y="84"/>
                    <a:pt x="770" y="85"/>
                  </a:cubicBezTo>
                  <a:cubicBezTo>
                    <a:pt x="762" y="87"/>
                    <a:pt x="755" y="89"/>
                    <a:pt x="747" y="89"/>
                  </a:cubicBezTo>
                  <a:cubicBezTo>
                    <a:pt x="742" y="89"/>
                    <a:pt x="734" y="86"/>
                    <a:pt x="731" y="83"/>
                  </a:cubicBezTo>
                  <a:cubicBezTo>
                    <a:pt x="727" y="79"/>
                    <a:pt x="729" y="70"/>
                    <a:pt x="724" y="69"/>
                  </a:cubicBezTo>
                  <a:cubicBezTo>
                    <a:pt x="723" y="69"/>
                    <a:pt x="717" y="69"/>
                    <a:pt x="713" y="68"/>
                  </a:cubicBezTo>
                  <a:cubicBezTo>
                    <a:pt x="711" y="67"/>
                    <a:pt x="707" y="67"/>
                    <a:pt x="703" y="67"/>
                  </a:cubicBezTo>
                  <a:cubicBezTo>
                    <a:pt x="702" y="67"/>
                    <a:pt x="700" y="67"/>
                    <a:pt x="699" y="67"/>
                  </a:cubicBezTo>
                  <a:cubicBezTo>
                    <a:pt x="699" y="67"/>
                    <a:pt x="699" y="67"/>
                    <a:pt x="699" y="67"/>
                  </a:cubicBezTo>
                  <a:cubicBezTo>
                    <a:pt x="699" y="67"/>
                    <a:pt x="698" y="67"/>
                    <a:pt x="698" y="67"/>
                  </a:cubicBezTo>
                  <a:cubicBezTo>
                    <a:pt x="697" y="67"/>
                    <a:pt x="695" y="68"/>
                    <a:pt x="693" y="68"/>
                  </a:cubicBezTo>
                  <a:cubicBezTo>
                    <a:pt x="693" y="68"/>
                    <a:pt x="693" y="68"/>
                    <a:pt x="693" y="68"/>
                  </a:cubicBezTo>
                  <a:cubicBezTo>
                    <a:pt x="693" y="68"/>
                    <a:pt x="693" y="68"/>
                    <a:pt x="693" y="68"/>
                  </a:cubicBezTo>
                  <a:cubicBezTo>
                    <a:pt x="693" y="68"/>
                    <a:pt x="693" y="68"/>
                    <a:pt x="693" y="68"/>
                  </a:cubicBezTo>
                  <a:cubicBezTo>
                    <a:pt x="693" y="68"/>
                    <a:pt x="693" y="68"/>
                    <a:pt x="693" y="68"/>
                  </a:cubicBezTo>
                  <a:cubicBezTo>
                    <a:pt x="692" y="68"/>
                    <a:pt x="690" y="68"/>
                    <a:pt x="689" y="67"/>
                  </a:cubicBezTo>
                  <a:cubicBezTo>
                    <a:pt x="686" y="67"/>
                    <a:pt x="684" y="67"/>
                    <a:pt x="681" y="67"/>
                  </a:cubicBezTo>
                  <a:cubicBezTo>
                    <a:pt x="681" y="67"/>
                    <a:pt x="680" y="67"/>
                    <a:pt x="679" y="67"/>
                  </a:cubicBezTo>
                  <a:cubicBezTo>
                    <a:pt x="679" y="67"/>
                    <a:pt x="678" y="67"/>
                    <a:pt x="677" y="67"/>
                  </a:cubicBezTo>
                  <a:cubicBezTo>
                    <a:pt x="677" y="67"/>
                    <a:pt x="677" y="67"/>
                    <a:pt x="677" y="67"/>
                  </a:cubicBezTo>
                  <a:cubicBezTo>
                    <a:pt x="677" y="67"/>
                    <a:pt x="677" y="67"/>
                    <a:pt x="677" y="67"/>
                  </a:cubicBezTo>
                  <a:cubicBezTo>
                    <a:pt x="673" y="67"/>
                    <a:pt x="668" y="67"/>
                    <a:pt x="665" y="69"/>
                  </a:cubicBezTo>
                  <a:cubicBezTo>
                    <a:pt x="659" y="72"/>
                    <a:pt x="651" y="72"/>
                    <a:pt x="646" y="76"/>
                  </a:cubicBezTo>
                  <a:cubicBezTo>
                    <a:pt x="641" y="80"/>
                    <a:pt x="636" y="84"/>
                    <a:pt x="631" y="86"/>
                  </a:cubicBezTo>
                  <a:cubicBezTo>
                    <a:pt x="627" y="88"/>
                    <a:pt x="621" y="91"/>
                    <a:pt x="616" y="91"/>
                  </a:cubicBezTo>
                  <a:cubicBezTo>
                    <a:pt x="610" y="91"/>
                    <a:pt x="606" y="93"/>
                    <a:pt x="600" y="93"/>
                  </a:cubicBezTo>
                  <a:cubicBezTo>
                    <a:pt x="597" y="93"/>
                    <a:pt x="586" y="96"/>
                    <a:pt x="584" y="98"/>
                  </a:cubicBezTo>
                  <a:cubicBezTo>
                    <a:pt x="581" y="100"/>
                    <a:pt x="574" y="102"/>
                    <a:pt x="568" y="102"/>
                  </a:cubicBezTo>
                  <a:cubicBezTo>
                    <a:pt x="563" y="102"/>
                    <a:pt x="554" y="101"/>
                    <a:pt x="551" y="97"/>
                  </a:cubicBezTo>
                  <a:cubicBezTo>
                    <a:pt x="549" y="95"/>
                    <a:pt x="542" y="88"/>
                    <a:pt x="542" y="83"/>
                  </a:cubicBezTo>
                  <a:cubicBezTo>
                    <a:pt x="542" y="74"/>
                    <a:pt x="538" y="73"/>
                    <a:pt x="534" y="69"/>
                  </a:cubicBezTo>
                  <a:cubicBezTo>
                    <a:pt x="534" y="69"/>
                    <a:pt x="534" y="69"/>
                    <a:pt x="534" y="69"/>
                  </a:cubicBezTo>
                  <a:cubicBezTo>
                    <a:pt x="534" y="69"/>
                    <a:pt x="534" y="69"/>
                    <a:pt x="534" y="69"/>
                  </a:cubicBezTo>
                  <a:cubicBezTo>
                    <a:pt x="534" y="69"/>
                    <a:pt x="533" y="69"/>
                    <a:pt x="533" y="69"/>
                  </a:cubicBezTo>
                  <a:cubicBezTo>
                    <a:pt x="529" y="65"/>
                    <a:pt x="527" y="64"/>
                    <a:pt x="522" y="64"/>
                  </a:cubicBezTo>
                  <a:cubicBezTo>
                    <a:pt x="522" y="64"/>
                    <a:pt x="522" y="64"/>
                    <a:pt x="522" y="64"/>
                  </a:cubicBezTo>
                  <a:cubicBezTo>
                    <a:pt x="522" y="64"/>
                    <a:pt x="522" y="64"/>
                    <a:pt x="522" y="64"/>
                  </a:cubicBezTo>
                  <a:cubicBezTo>
                    <a:pt x="522" y="64"/>
                    <a:pt x="521" y="64"/>
                    <a:pt x="521" y="64"/>
                  </a:cubicBezTo>
                  <a:cubicBezTo>
                    <a:pt x="520" y="64"/>
                    <a:pt x="519" y="64"/>
                    <a:pt x="518" y="64"/>
                  </a:cubicBezTo>
                  <a:cubicBezTo>
                    <a:pt x="518" y="64"/>
                    <a:pt x="518" y="64"/>
                    <a:pt x="518" y="64"/>
                  </a:cubicBezTo>
                  <a:cubicBezTo>
                    <a:pt x="514" y="64"/>
                    <a:pt x="506" y="69"/>
                    <a:pt x="502" y="71"/>
                  </a:cubicBezTo>
                  <a:cubicBezTo>
                    <a:pt x="502" y="71"/>
                    <a:pt x="502" y="71"/>
                    <a:pt x="502" y="71"/>
                  </a:cubicBezTo>
                  <a:cubicBezTo>
                    <a:pt x="502" y="71"/>
                    <a:pt x="502" y="71"/>
                    <a:pt x="502" y="71"/>
                  </a:cubicBezTo>
                  <a:cubicBezTo>
                    <a:pt x="502" y="71"/>
                    <a:pt x="502" y="71"/>
                    <a:pt x="502" y="71"/>
                  </a:cubicBezTo>
                  <a:cubicBezTo>
                    <a:pt x="502" y="71"/>
                    <a:pt x="502" y="71"/>
                    <a:pt x="502" y="71"/>
                  </a:cubicBezTo>
                  <a:cubicBezTo>
                    <a:pt x="499" y="72"/>
                    <a:pt x="495" y="73"/>
                    <a:pt x="491" y="73"/>
                  </a:cubicBezTo>
                  <a:cubicBezTo>
                    <a:pt x="491" y="73"/>
                    <a:pt x="491" y="73"/>
                    <a:pt x="491" y="73"/>
                  </a:cubicBezTo>
                  <a:cubicBezTo>
                    <a:pt x="491" y="73"/>
                    <a:pt x="491" y="73"/>
                    <a:pt x="491" y="73"/>
                  </a:cubicBezTo>
                  <a:cubicBezTo>
                    <a:pt x="491" y="73"/>
                    <a:pt x="491" y="73"/>
                    <a:pt x="491" y="73"/>
                  </a:cubicBezTo>
                  <a:cubicBezTo>
                    <a:pt x="491" y="73"/>
                    <a:pt x="491" y="73"/>
                    <a:pt x="491" y="73"/>
                  </a:cubicBezTo>
                  <a:cubicBezTo>
                    <a:pt x="488" y="73"/>
                    <a:pt x="484" y="72"/>
                    <a:pt x="481" y="72"/>
                  </a:cubicBezTo>
                  <a:cubicBezTo>
                    <a:pt x="481" y="72"/>
                    <a:pt x="481" y="72"/>
                    <a:pt x="481" y="72"/>
                  </a:cubicBezTo>
                  <a:cubicBezTo>
                    <a:pt x="481" y="72"/>
                    <a:pt x="480" y="72"/>
                    <a:pt x="480" y="72"/>
                  </a:cubicBezTo>
                  <a:cubicBezTo>
                    <a:pt x="480" y="72"/>
                    <a:pt x="480" y="72"/>
                    <a:pt x="480" y="72"/>
                  </a:cubicBezTo>
                  <a:cubicBezTo>
                    <a:pt x="475" y="71"/>
                    <a:pt x="469" y="70"/>
                    <a:pt x="469" y="64"/>
                  </a:cubicBezTo>
                  <a:cubicBezTo>
                    <a:pt x="469" y="63"/>
                    <a:pt x="469" y="62"/>
                    <a:pt x="469" y="62"/>
                  </a:cubicBezTo>
                  <a:cubicBezTo>
                    <a:pt x="470" y="58"/>
                    <a:pt x="472" y="52"/>
                    <a:pt x="474" y="48"/>
                  </a:cubicBezTo>
                  <a:cubicBezTo>
                    <a:pt x="475" y="44"/>
                    <a:pt x="474" y="38"/>
                    <a:pt x="475" y="32"/>
                  </a:cubicBezTo>
                  <a:cubicBezTo>
                    <a:pt x="476" y="31"/>
                    <a:pt x="476" y="29"/>
                    <a:pt x="476" y="29"/>
                  </a:cubicBezTo>
                  <a:cubicBezTo>
                    <a:pt x="476" y="25"/>
                    <a:pt x="473" y="25"/>
                    <a:pt x="469" y="23"/>
                  </a:cubicBezTo>
                  <a:cubicBezTo>
                    <a:pt x="462" y="20"/>
                    <a:pt x="452" y="18"/>
                    <a:pt x="445" y="13"/>
                  </a:cubicBezTo>
                  <a:cubicBezTo>
                    <a:pt x="441" y="10"/>
                    <a:pt x="438" y="6"/>
                    <a:pt x="433" y="6"/>
                  </a:cubicBezTo>
                  <a:cubicBezTo>
                    <a:pt x="428" y="6"/>
                    <a:pt x="418" y="6"/>
                    <a:pt x="414" y="4"/>
                  </a:cubicBezTo>
                  <a:cubicBezTo>
                    <a:pt x="409" y="2"/>
                    <a:pt x="404" y="1"/>
                    <a:pt x="398" y="1"/>
                  </a:cubicBezTo>
                  <a:cubicBezTo>
                    <a:pt x="398" y="1"/>
                    <a:pt x="397" y="0"/>
                    <a:pt x="396" y="0"/>
                  </a:cubicBezTo>
                </a:path>
              </a:pathLst>
            </a:custGeom>
            <a:solidFill>
              <a:srgbClr val="2F5597"/>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35" name="Freeform 353"/>
            <p:cNvSpPr>
              <a:spLocks noEditPoints="1"/>
            </p:cNvSpPr>
            <p:nvPr/>
          </p:nvSpPr>
          <p:spPr bwMode="auto">
            <a:xfrm>
              <a:off x="6179055" y="3756425"/>
              <a:ext cx="411423" cy="173136"/>
            </a:xfrm>
            <a:custGeom>
              <a:avLst/>
              <a:gdLst>
                <a:gd name="T0" fmla="*/ 6 w 321"/>
                <a:gd name="T1" fmla="*/ 129 h 130"/>
                <a:gd name="T2" fmla="*/ 0 w 321"/>
                <a:gd name="T3" fmla="*/ 129 h 130"/>
                <a:gd name="T4" fmla="*/ 4 w 321"/>
                <a:gd name="T5" fmla="*/ 129 h 130"/>
                <a:gd name="T6" fmla="*/ 11 w 321"/>
                <a:gd name="T7" fmla="*/ 130 h 130"/>
                <a:gd name="T8" fmla="*/ 6 w 321"/>
                <a:gd name="T9" fmla="*/ 129 h 130"/>
                <a:gd name="T10" fmla="*/ 31 w 321"/>
                <a:gd name="T11" fmla="*/ 129 h 130"/>
                <a:gd name="T12" fmla="*/ 24 w 321"/>
                <a:gd name="T13" fmla="*/ 130 h 130"/>
                <a:gd name="T14" fmla="*/ 29 w 321"/>
                <a:gd name="T15" fmla="*/ 129 h 130"/>
                <a:gd name="T16" fmla="*/ 31 w 321"/>
                <a:gd name="T17" fmla="*/ 129 h 130"/>
                <a:gd name="T18" fmla="*/ 71 w 321"/>
                <a:gd name="T19" fmla="*/ 125 h 130"/>
                <a:gd name="T20" fmla="*/ 68 w 321"/>
                <a:gd name="T21" fmla="*/ 125 h 130"/>
                <a:gd name="T22" fmla="*/ 64 w 321"/>
                <a:gd name="T23" fmla="*/ 125 h 130"/>
                <a:gd name="T24" fmla="*/ 71 w 321"/>
                <a:gd name="T25" fmla="*/ 125 h 130"/>
                <a:gd name="T26" fmla="*/ 90 w 321"/>
                <a:gd name="T27" fmla="*/ 113 h 130"/>
                <a:gd name="T28" fmla="*/ 84 w 321"/>
                <a:gd name="T29" fmla="*/ 120 h 130"/>
                <a:gd name="T30" fmla="*/ 90 w 321"/>
                <a:gd name="T31" fmla="*/ 113 h 130"/>
                <a:gd name="T32" fmla="*/ 98 w 321"/>
                <a:gd name="T33" fmla="*/ 105 h 130"/>
                <a:gd name="T34" fmla="*/ 97 w 321"/>
                <a:gd name="T35" fmla="*/ 105 h 130"/>
                <a:gd name="T36" fmla="*/ 98 w 321"/>
                <a:gd name="T37" fmla="*/ 105 h 130"/>
                <a:gd name="T38" fmla="*/ 181 w 321"/>
                <a:gd name="T39" fmla="*/ 75 h 130"/>
                <a:gd name="T40" fmla="*/ 175 w 321"/>
                <a:gd name="T41" fmla="*/ 76 h 130"/>
                <a:gd name="T42" fmla="*/ 175 w 321"/>
                <a:gd name="T43" fmla="*/ 76 h 130"/>
                <a:gd name="T44" fmla="*/ 181 w 321"/>
                <a:gd name="T45" fmla="*/ 75 h 130"/>
                <a:gd name="T46" fmla="*/ 131 w 321"/>
                <a:gd name="T47" fmla="*/ 73 h 130"/>
                <a:gd name="T48" fmla="*/ 111 w 321"/>
                <a:gd name="T49" fmla="*/ 84 h 130"/>
                <a:gd name="T50" fmla="*/ 120 w 321"/>
                <a:gd name="T51" fmla="*/ 77 h 130"/>
                <a:gd name="T52" fmla="*/ 131 w 321"/>
                <a:gd name="T53" fmla="*/ 73 h 130"/>
                <a:gd name="T54" fmla="*/ 138 w 321"/>
                <a:gd name="T55" fmla="*/ 72 h 130"/>
                <a:gd name="T56" fmla="*/ 140 w 321"/>
                <a:gd name="T57" fmla="*/ 73 h 130"/>
                <a:gd name="T58" fmla="*/ 147 w 321"/>
                <a:gd name="T59" fmla="*/ 73 h 130"/>
                <a:gd name="T60" fmla="*/ 151 w 321"/>
                <a:gd name="T61" fmla="*/ 73 h 130"/>
                <a:gd name="T62" fmla="*/ 138 w 321"/>
                <a:gd name="T63" fmla="*/ 72 h 130"/>
                <a:gd name="T64" fmla="*/ 202 w 321"/>
                <a:gd name="T65" fmla="*/ 63 h 130"/>
                <a:gd name="T66" fmla="*/ 197 w 321"/>
                <a:gd name="T67" fmla="*/ 67 h 130"/>
                <a:gd name="T68" fmla="*/ 202 w 321"/>
                <a:gd name="T69" fmla="*/ 63 h 130"/>
                <a:gd name="T70" fmla="*/ 220 w 321"/>
                <a:gd name="T71" fmla="*/ 49 h 130"/>
                <a:gd name="T72" fmla="*/ 217 w 321"/>
                <a:gd name="T73" fmla="*/ 53 h 130"/>
                <a:gd name="T74" fmla="*/ 217 w 321"/>
                <a:gd name="T75" fmla="*/ 52 h 130"/>
                <a:gd name="T76" fmla="*/ 220 w 321"/>
                <a:gd name="T77" fmla="*/ 49 h 130"/>
                <a:gd name="T78" fmla="*/ 258 w 321"/>
                <a:gd name="T79" fmla="*/ 43 h 130"/>
                <a:gd name="T80" fmla="*/ 260 w 321"/>
                <a:gd name="T81" fmla="*/ 43 h 130"/>
                <a:gd name="T82" fmla="*/ 269 w 321"/>
                <a:gd name="T83" fmla="*/ 44 h 130"/>
                <a:gd name="T84" fmla="*/ 272 w 321"/>
                <a:gd name="T85" fmla="*/ 44 h 130"/>
                <a:gd name="T86" fmla="*/ 258 w 321"/>
                <a:gd name="T87" fmla="*/ 43 h 130"/>
                <a:gd name="T88" fmla="*/ 244 w 321"/>
                <a:gd name="T89" fmla="*/ 41 h 130"/>
                <a:gd name="T90" fmla="*/ 244 w 321"/>
                <a:gd name="T91" fmla="*/ 41 h 130"/>
                <a:gd name="T92" fmla="*/ 255 w 321"/>
                <a:gd name="T93" fmla="*/ 42 h 130"/>
                <a:gd name="T94" fmla="*/ 244 w 321"/>
                <a:gd name="T95" fmla="*/ 41 h 130"/>
                <a:gd name="T96" fmla="*/ 294 w 321"/>
                <a:gd name="T97" fmla="*/ 37 h 130"/>
                <a:gd name="T98" fmla="*/ 288 w 321"/>
                <a:gd name="T99" fmla="*/ 40 h 130"/>
                <a:gd name="T100" fmla="*/ 287 w 321"/>
                <a:gd name="T101" fmla="*/ 41 h 130"/>
                <a:gd name="T102" fmla="*/ 294 w 321"/>
                <a:gd name="T103" fmla="*/ 37 h 130"/>
                <a:gd name="T104" fmla="*/ 303 w 321"/>
                <a:gd name="T105" fmla="*/ 26 h 130"/>
                <a:gd name="T106" fmla="*/ 298 w 321"/>
                <a:gd name="T107" fmla="*/ 30 h 130"/>
                <a:gd name="T108" fmla="*/ 300 w 321"/>
                <a:gd name="T109" fmla="*/ 28 h 130"/>
                <a:gd name="T110" fmla="*/ 303 w 321"/>
                <a:gd name="T111" fmla="*/ 26 h 130"/>
                <a:gd name="T112" fmla="*/ 321 w 321"/>
                <a:gd name="T113" fmla="*/ 0 h 130"/>
                <a:gd name="T114" fmla="*/ 317 w 321"/>
                <a:gd name="T115" fmla="*/ 6 h 130"/>
                <a:gd name="T116" fmla="*/ 316 w 321"/>
                <a:gd name="T117" fmla="*/ 15 h 130"/>
                <a:gd name="T118" fmla="*/ 321 w 321"/>
                <a:gd name="T119" fmla="*/ 2 h 130"/>
                <a:gd name="T120" fmla="*/ 321 w 321"/>
                <a:gd name="T12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1" h="130">
                  <a:moveTo>
                    <a:pt x="6" y="129"/>
                  </a:moveTo>
                  <a:cubicBezTo>
                    <a:pt x="4" y="129"/>
                    <a:pt x="2" y="129"/>
                    <a:pt x="0" y="129"/>
                  </a:cubicBezTo>
                  <a:cubicBezTo>
                    <a:pt x="1" y="129"/>
                    <a:pt x="2" y="129"/>
                    <a:pt x="4" y="129"/>
                  </a:cubicBezTo>
                  <a:cubicBezTo>
                    <a:pt x="6" y="129"/>
                    <a:pt x="9" y="130"/>
                    <a:pt x="11" y="130"/>
                  </a:cubicBezTo>
                  <a:cubicBezTo>
                    <a:pt x="10" y="129"/>
                    <a:pt x="8" y="129"/>
                    <a:pt x="6" y="129"/>
                  </a:cubicBezTo>
                  <a:moveTo>
                    <a:pt x="31" y="129"/>
                  </a:moveTo>
                  <a:cubicBezTo>
                    <a:pt x="28" y="129"/>
                    <a:pt x="26" y="130"/>
                    <a:pt x="24" y="130"/>
                  </a:cubicBezTo>
                  <a:cubicBezTo>
                    <a:pt x="26" y="130"/>
                    <a:pt x="28" y="130"/>
                    <a:pt x="29" y="129"/>
                  </a:cubicBezTo>
                  <a:cubicBezTo>
                    <a:pt x="30" y="129"/>
                    <a:pt x="30" y="129"/>
                    <a:pt x="31" y="129"/>
                  </a:cubicBezTo>
                  <a:moveTo>
                    <a:pt x="71" y="125"/>
                  </a:moveTo>
                  <a:cubicBezTo>
                    <a:pt x="70" y="125"/>
                    <a:pt x="69" y="125"/>
                    <a:pt x="68" y="125"/>
                  </a:cubicBezTo>
                  <a:cubicBezTo>
                    <a:pt x="67" y="125"/>
                    <a:pt x="66" y="125"/>
                    <a:pt x="64" y="125"/>
                  </a:cubicBezTo>
                  <a:cubicBezTo>
                    <a:pt x="67" y="125"/>
                    <a:pt x="69" y="125"/>
                    <a:pt x="71" y="125"/>
                  </a:cubicBezTo>
                  <a:moveTo>
                    <a:pt x="90" y="113"/>
                  </a:moveTo>
                  <a:cubicBezTo>
                    <a:pt x="88" y="115"/>
                    <a:pt x="86" y="118"/>
                    <a:pt x="84" y="120"/>
                  </a:cubicBezTo>
                  <a:cubicBezTo>
                    <a:pt x="86" y="119"/>
                    <a:pt x="88" y="116"/>
                    <a:pt x="90" y="113"/>
                  </a:cubicBezTo>
                  <a:moveTo>
                    <a:pt x="98" y="105"/>
                  </a:moveTo>
                  <a:cubicBezTo>
                    <a:pt x="98" y="105"/>
                    <a:pt x="97" y="105"/>
                    <a:pt x="97" y="105"/>
                  </a:cubicBezTo>
                  <a:cubicBezTo>
                    <a:pt x="97" y="105"/>
                    <a:pt x="98" y="105"/>
                    <a:pt x="98" y="105"/>
                  </a:cubicBezTo>
                  <a:moveTo>
                    <a:pt x="181" y="75"/>
                  </a:moveTo>
                  <a:cubicBezTo>
                    <a:pt x="179" y="75"/>
                    <a:pt x="177" y="75"/>
                    <a:pt x="175" y="76"/>
                  </a:cubicBezTo>
                  <a:cubicBezTo>
                    <a:pt x="175" y="76"/>
                    <a:pt x="175" y="76"/>
                    <a:pt x="175" y="76"/>
                  </a:cubicBezTo>
                  <a:cubicBezTo>
                    <a:pt x="177" y="76"/>
                    <a:pt x="179" y="75"/>
                    <a:pt x="181" y="75"/>
                  </a:cubicBezTo>
                  <a:moveTo>
                    <a:pt x="131" y="73"/>
                  </a:moveTo>
                  <a:cubicBezTo>
                    <a:pt x="123" y="74"/>
                    <a:pt x="115" y="77"/>
                    <a:pt x="111" y="84"/>
                  </a:cubicBezTo>
                  <a:cubicBezTo>
                    <a:pt x="113" y="81"/>
                    <a:pt x="117" y="77"/>
                    <a:pt x="120" y="77"/>
                  </a:cubicBezTo>
                  <a:cubicBezTo>
                    <a:pt x="124" y="76"/>
                    <a:pt x="127" y="74"/>
                    <a:pt x="131" y="73"/>
                  </a:cubicBezTo>
                  <a:moveTo>
                    <a:pt x="138" y="72"/>
                  </a:moveTo>
                  <a:cubicBezTo>
                    <a:pt x="139" y="72"/>
                    <a:pt x="139" y="72"/>
                    <a:pt x="140" y="73"/>
                  </a:cubicBezTo>
                  <a:cubicBezTo>
                    <a:pt x="142" y="73"/>
                    <a:pt x="145" y="73"/>
                    <a:pt x="147" y="73"/>
                  </a:cubicBezTo>
                  <a:cubicBezTo>
                    <a:pt x="149" y="73"/>
                    <a:pt x="150" y="73"/>
                    <a:pt x="151" y="73"/>
                  </a:cubicBezTo>
                  <a:cubicBezTo>
                    <a:pt x="147" y="73"/>
                    <a:pt x="143" y="72"/>
                    <a:pt x="138" y="72"/>
                  </a:cubicBezTo>
                  <a:moveTo>
                    <a:pt x="202" y="63"/>
                  </a:moveTo>
                  <a:cubicBezTo>
                    <a:pt x="200" y="65"/>
                    <a:pt x="199" y="66"/>
                    <a:pt x="197" y="67"/>
                  </a:cubicBezTo>
                  <a:cubicBezTo>
                    <a:pt x="199" y="66"/>
                    <a:pt x="201" y="65"/>
                    <a:pt x="202" y="63"/>
                  </a:cubicBezTo>
                  <a:moveTo>
                    <a:pt x="220" y="49"/>
                  </a:moveTo>
                  <a:cubicBezTo>
                    <a:pt x="219" y="51"/>
                    <a:pt x="218" y="52"/>
                    <a:pt x="217" y="53"/>
                  </a:cubicBezTo>
                  <a:cubicBezTo>
                    <a:pt x="217" y="53"/>
                    <a:pt x="217" y="52"/>
                    <a:pt x="217" y="52"/>
                  </a:cubicBezTo>
                  <a:cubicBezTo>
                    <a:pt x="219" y="51"/>
                    <a:pt x="219" y="50"/>
                    <a:pt x="220" y="49"/>
                  </a:cubicBezTo>
                  <a:moveTo>
                    <a:pt x="258" y="43"/>
                  </a:moveTo>
                  <a:cubicBezTo>
                    <a:pt x="259" y="43"/>
                    <a:pt x="259" y="43"/>
                    <a:pt x="260" y="43"/>
                  </a:cubicBezTo>
                  <a:cubicBezTo>
                    <a:pt x="263" y="44"/>
                    <a:pt x="266" y="44"/>
                    <a:pt x="269" y="44"/>
                  </a:cubicBezTo>
                  <a:cubicBezTo>
                    <a:pt x="270" y="44"/>
                    <a:pt x="271" y="44"/>
                    <a:pt x="272" y="44"/>
                  </a:cubicBezTo>
                  <a:cubicBezTo>
                    <a:pt x="267" y="44"/>
                    <a:pt x="263" y="43"/>
                    <a:pt x="258" y="43"/>
                  </a:cubicBezTo>
                  <a:moveTo>
                    <a:pt x="244" y="41"/>
                  </a:moveTo>
                  <a:cubicBezTo>
                    <a:pt x="244" y="41"/>
                    <a:pt x="244" y="41"/>
                    <a:pt x="244" y="41"/>
                  </a:cubicBezTo>
                  <a:cubicBezTo>
                    <a:pt x="247" y="41"/>
                    <a:pt x="251" y="41"/>
                    <a:pt x="255" y="42"/>
                  </a:cubicBezTo>
                  <a:cubicBezTo>
                    <a:pt x="251" y="41"/>
                    <a:pt x="248" y="41"/>
                    <a:pt x="244" y="41"/>
                  </a:cubicBezTo>
                  <a:moveTo>
                    <a:pt x="294" y="37"/>
                  </a:moveTo>
                  <a:cubicBezTo>
                    <a:pt x="292" y="38"/>
                    <a:pt x="290" y="38"/>
                    <a:pt x="288" y="40"/>
                  </a:cubicBezTo>
                  <a:cubicBezTo>
                    <a:pt x="288" y="41"/>
                    <a:pt x="288" y="41"/>
                    <a:pt x="287" y="41"/>
                  </a:cubicBezTo>
                  <a:cubicBezTo>
                    <a:pt x="291" y="40"/>
                    <a:pt x="293" y="39"/>
                    <a:pt x="294" y="37"/>
                  </a:cubicBezTo>
                  <a:moveTo>
                    <a:pt x="303" y="26"/>
                  </a:moveTo>
                  <a:cubicBezTo>
                    <a:pt x="300" y="26"/>
                    <a:pt x="299" y="28"/>
                    <a:pt x="298" y="30"/>
                  </a:cubicBezTo>
                  <a:cubicBezTo>
                    <a:pt x="299" y="29"/>
                    <a:pt x="299" y="28"/>
                    <a:pt x="300" y="28"/>
                  </a:cubicBezTo>
                  <a:cubicBezTo>
                    <a:pt x="301" y="27"/>
                    <a:pt x="302" y="26"/>
                    <a:pt x="303" y="26"/>
                  </a:cubicBezTo>
                  <a:moveTo>
                    <a:pt x="321" y="0"/>
                  </a:moveTo>
                  <a:cubicBezTo>
                    <a:pt x="320" y="2"/>
                    <a:pt x="319" y="4"/>
                    <a:pt x="317" y="6"/>
                  </a:cubicBezTo>
                  <a:cubicBezTo>
                    <a:pt x="316" y="7"/>
                    <a:pt x="316" y="12"/>
                    <a:pt x="316" y="15"/>
                  </a:cubicBezTo>
                  <a:cubicBezTo>
                    <a:pt x="318" y="11"/>
                    <a:pt x="319" y="7"/>
                    <a:pt x="321" y="2"/>
                  </a:cubicBezTo>
                  <a:cubicBezTo>
                    <a:pt x="321" y="1"/>
                    <a:pt x="321" y="0"/>
                    <a:pt x="321"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36" name="Freeform 354"/>
            <p:cNvSpPr>
              <a:spLocks noEditPoints="1"/>
            </p:cNvSpPr>
            <p:nvPr/>
          </p:nvSpPr>
          <p:spPr bwMode="auto">
            <a:xfrm>
              <a:off x="6493487" y="3345428"/>
              <a:ext cx="148613" cy="357600"/>
            </a:xfrm>
            <a:custGeom>
              <a:avLst/>
              <a:gdLst>
                <a:gd name="T0" fmla="*/ 93 w 116"/>
                <a:gd name="T1" fmla="*/ 252 h 270"/>
                <a:gd name="T2" fmla="*/ 93 w 116"/>
                <a:gd name="T3" fmla="*/ 252 h 270"/>
                <a:gd name="T4" fmla="*/ 116 w 116"/>
                <a:gd name="T5" fmla="*/ 229 h 270"/>
                <a:gd name="T6" fmla="*/ 115 w 116"/>
                <a:gd name="T7" fmla="*/ 230 h 270"/>
                <a:gd name="T8" fmla="*/ 116 w 116"/>
                <a:gd name="T9" fmla="*/ 229 h 270"/>
                <a:gd name="T10" fmla="*/ 80 w 116"/>
                <a:gd name="T11" fmla="*/ 172 h 270"/>
                <a:gd name="T12" fmla="*/ 80 w 116"/>
                <a:gd name="T13" fmla="*/ 172 h 270"/>
                <a:gd name="T14" fmla="*/ 80 w 116"/>
                <a:gd name="T15" fmla="*/ 172 h 270"/>
                <a:gd name="T16" fmla="*/ 111 w 116"/>
                <a:gd name="T17" fmla="*/ 178 h 270"/>
                <a:gd name="T18" fmla="*/ 92 w 116"/>
                <a:gd name="T19" fmla="*/ 166 h 270"/>
                <a:gd name="T20" fmla="*/ 92 w 116"/>
                <a:gd name="T21" fmla="*/ 166 h 270"/>
                <a:gd name="T22" fmla="*/ 79 w 116"/>
                <a:gd name="T23" fmla="*/ 150 h 270"/>
                <a:gd name="T24" fmla="*/ 79 w 116"/>
                <a:gd name="T25" fmla="*/ 150 h 270"/>
                <a:gd name="T26" fmla="*/ 79 w 116"/>
                <a:gd name="T27" fmla="*/ 150 h 270"/>
                <a:gd name="T28" fmla="*/ 79 w 116"/>
                <a:gd name="T29" fmla="*/ 150 h 270"/>
                <a:gd name="T30" fmla="*/ 79 w 116"/>
                <a:gd name="T31" fmla="*/ 150 h 270"/>
                <a:gd name="T32" fmla="*/ 79 w 116"/>
                <a:gd name="T33" fmla="*/ 150 h 270"/>
                <a:gd name="T34" fmla="*/ 79 w 116"/>
                <a:gd name="T35" fmla="*/ 150 h 270"/>
                <a:gd name="T36" fmla="*/ 79 w 116"/>
                <a:gd name="T37" fmla="*/ 150 h 270"/>
                <a:gd name="T38" fmla="*/ 80 w 116"/>
                <a:gd name="T39" fmla="*/ 149 h 270"/>
                <a:gd name="T40" fmla="*/ 80 w 116"/>
                <a:gd name="T41" fmla="*/ 149 h 270"/>
                <a:gd name="T42" fmla="*/ 80 w 116"/>
                <a:gd name="T43" fmla="*/ 82 h 270"/>
                <a:gd name="T44" fmla="*/ 80 w 116"/>
                <a:gd name="T45" fmla="*/ 82 h 270"/>
                <a:gd name="T46" fmla="*/ 54 w 116"/>
                <a:gd name="T47" fmla="*/ 59 h 270"/>
                <a:gd name="T48" fmla="*/ 54 w 116"/>
                <a:gd name="T49" fmla="*/ 59 h 270"/>
                <a:gd name="T50" fmla="*/ 54 w 116"/>
                <a:gd name="T51" fmla="*/ 59 h 270"/>
                <a:gd name="T52" fmla="*/ 18 w 116"/>
                <a:gd name="T53" fmla="*/ 57 h 270"/>
                <a:gd name="T54" fmla="*/ 41 w 116"/>
                <a:gd name="T55" fmla="*/ 54 h 270"/>
                <a:gd name="T56" fmla="*/ 41 w 116"/>
                <a:gd name="T57" fmla="*/ 54 h 270"/>
                <a:gd name="T58" fmla="*/ 40 w 116"/>
                <a:gd name="T59" fmla="*/ 54 h 270"/>
                <a:gd name="T60" fmla="*/ 41 w 116"/>
                <a:gd name="T61" fmla="*/ 54 h 270"/>
                <a:gd name="T62" fmla="*/ 0 w 116"/>
                <a:gd name="T63" fmla="*/ 36 h 270"/>
                <a:gd name="T64" fmla="*/ 0 w 116"/>
                <a:gd name="T65" fmla="*/ 36 h 270"/>
                <a:gd name="T66" fmla="*/ 2 w 116"/>
                <a:gd name="T67" fmla="*/ 0 h 270"/>
                <a:gd name="T68" fmla="*/ 4 w 116"/>
                <a:gd name="T69" fmla="*/ 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270">
                  <a:moveTo>
                    <a:pt x="93" y="252"/>
                  </a:moveTo>
                  <a:cubicBezTo>
                    <a:pt x="93" y="252"/>
                    <a:pt x="93" y="252"/>
                    <a:pt x="93" y="252"/>
                  </a:cubicBezTo>
                  <a:cubicBezTo>
                    <a:pt x="86" y="259"/>
                    <a:pt x="85" y="264"/>
                    <a:pt x="85" y="270"/>
                  </a:cubicBezTo>
                  <a:cubicBezTo>
                    <a:pt x="85" y="264"/>
                    <a:pt x="86" y="259"/>
                    <a:pt x="93" y="252"/>
                  </a:cubicBezTo>
                  <a:cubicBezTo>
                    <a:pt x="93" y="252"/>
                    <a:pt x="93" y="252"/>
                    <a:pt x="93" y="252"/>
                  </a:cubicBezTo>
                  <a:moveTo>
                    <a:pt x="116" y="229"/>
                  </a:moveTo>
                  <a:cubicBezTo>
                    <a:pt x="116" y="229"/>
                    <a:pt x="116" y="229"/>
                    <a:pt x="116" y="229"/>
                  </a:cubicBezTo>
                  <a:cubicBezTo>
                    <a:pt x="116" y="229"/>
                    <a:pt x="115" y="229"/>
                    <a:pt x="115" y="230"/>
                  </a:cubicBezTo>
                  <a:cubicBezTo>
                    <a:pt x="115" y="229"/>
                    <a:pt x="116" y="229"/>
                    <a:pt x="116" y="229"/>
                  </a:cubicBezTo>
                  <a:cubicBezTo>
                    <a:pt x="116" y="229"/>
                    <a:pt x="116" y="229"/>
                    <a:pt x="116" y="229"/>
                  </a:cubicBezTo>
                  <a:moveTo>
                    <a:pt x="80" y="172"/>
                  </a:moveTo>
                  <a:cubicBezTo>
                    <a:pt x="80" y="172"/>
                    <a:pt x="80" y="172"/>
                    <a:pt x="80" y="172"/>
                  </a:cubicBezTo>
                  <a:cubicBezTo>
                    <a:pt x="80" y="172"/>
                    <a:pt x="80" y="172"/>
                    <a:pt x="80" y="172"/>
                  </a:cubicBezTo>
                  <a:moveTo>
                    <a:pt x="80" y="172"/>
                  </a:moveTo>
                  <a:cubicBezTo>
                    <a:pt x="80" y="172"/>
                    <a:pt x="80" y="172"/>
                    <a:pt x="80" y="172"/>
                  </a:cubicBezTo>
                  <a:cubicBezTo>
                    <a:pt x="80" y="172"/>
                    <a:pt x="80" y="172"/>
                    <a:pt x="80" y="172"/>
                  </a:cubicBezTo>
                  <a:moveTo>
                    <a:pt x="92" y="166"/>
                  </a:moveTo>
                  <a:cubicBezTo>
                    <a:pt x="98" y="166"/>
                    <a:pt x="104" y="171"/>
                    <a:pt x="111" y="178"/>
                  </a:cubicBezTo>
                  <a:cubicBezTo>
                    <a:pt x="104" y="171"/>
                    <a:pt x="98" y="166"/>
                    <a:pt x="92" y="166"/>
                  </a:cubicBezTo>
                  <a:moveTo>
                    <a:pt x="92" y="166"/>
                  </a:moveTo>
                  <a:cubicBezTo>
                    <a:pt x="92" y="166"/>
                    <a:pt x="92" y="166"/>
                    <a:pt x="92" y="166"/>
                  </a:cubicBezTo>
                  <a:cubicBezTo>
                    <a:pt x="92" y="166"/>
                    <a:pt x="92" y="166"/>
                    <a:pt x="92" y="166"/>
                  </a:cubicBezTo>
                  <a:cubicBezTo>
                    <a:pt x="92" y="166"/>
                    <a:pt x="92" y="166"/>
                    <a:pt x="92" y="166"/>
                  </a:cubicBezTo>
                  <a:moveTo>
                    <a:pt x="79" y="150"/>
                  </a:moveTo>
                  <a:cubicBezTo>
                    <a:pt x="65" y="158"/>
                    <a:pt x="72" y="171"/>
                    <a:pt x="77" y="173"/>
                  </a:cubicBezTo>
                  <a:cubicBezTo>
                    <a:pt x="72" y="171"/>
                    <a:pt x="65" y="158"/>
                    <a:pt x="79" y="150"/>
                  </a:cubicBezTo>
                  <a:moveTo>
                    <a:pt x="79" y="150"/>
                  </a:moveTo>
                  <a:cubicBezTo>
                    <a:pt x="79" y="150"/>
                    <a:pt x="79" y="150"/>
                    <a:pt x="79" y="150"/>
                  </a:cubicBezTo>
                  <a:cubicBezTo>
                    <a:pt x="79" y="150"/>
                    <a:pt x="79" y="150"/>
                    <a:pt x="79" y="150"/>
                  </a:cubicBezTo>
                  <a:moveTo>
                    <a:pt x="79" y="150"/>
                  </a:moveTo>
                  <a:cubicBezTo>
                    <a:pt x="79" y="150"/>
                    <a:pt x="79" y="150"/>
                    <a:pt x="79" y="150"/>
                  </a:cubicBezTo>
                  <a:cubicBezTo>
                    <a:pt x="79" y="150"/>
                    <a:pt x="79" y="150"/>
                    <a:pt x="79" y="150"/>
                  </a:cubicBezTo>
                  <a:moveTo>
                    <a:pt x="79" y="150"/>
                  </a:moveTo>
                  <a:cubicBezTo>
                    <a:pt x="79" y="150"/>
                    <a:pt x="79" y="150"/>
                    <a:pt x="79" y="150"/>
                  </a:cubicBezTo>
                  <a:cubicBezTo>
                    <a:pt x="79" y="150"/>
                    <a:pt x="79" y="150"/>
                    <a:pt x="79" y="150"/>
                  </a:cubicBezTo>
                  <a:moveTo>
                    <a:pt x="79" y="150"/>
                  </a:moveTo>
                  <a:cubicBezTo>
                    <a:pt x="79" y="150"/>
                    <a:pt x="79" y="150"/>
                    <a:pt x="79" y="150"/>
                  </a:cubicBezTo>
                  <a:cubicBezTo>
                    <a:pt x="79" y="150"/>
                    <a:pt x="79" y="150"/>
                    <a:pt x="79" y="150"/>
                  </a:cubicBezTo>
                  <a:moveTo>
                    <a:pt x="81" y="148"/>
                  </a:moveTo>
                  <a:cubicBezTo>
                    <a:pt x="81" y="149"/>
                    <a:pt x="80" y="149"/>
                    <a:pt x="80" y="149"/>
                  </a:cubicBezTo>
                  <a:cubicBezTo>
                    <a:pt x="80" y="149"/>
                    <a:pt x="80" y="149"/>
                    <a:pt x="80" y="149"/>
                  </a:cubicBezTo>
                  <a:cubicBezTo>
                    <a:pt x="80" y="149"/>
                    <a:pt x="80" y="149"/>
                    <a:pt x="80" y="149"/>
                  </a:cubicBezTo>
                  <a:cubicBezTo>
                    <a:pt x="80" y="149"/>
                    <a:pt x="81" y="149"/>
                    <a:pt x="81" y="148"/>
                  </a:cubicBezTo>
                  <a:moveTo>
                    <a:pt x="80" y="82"/>
                  </a:moveTo>
                  <a:cubicBezTo>
                    <a:pt x="81" y="87"/>
                    <a:pt x="84" y="94"/>
                    <a:pt x="87" y="100"/>
                  </a:cubicBezTo>
                  <a:cubicBezTo>
                    <a:pt x="84" y="94"/>
                    <a:pt x="81" y="87"/>
                    <a:pt x="80" y="82"/>
                  </a:cubicBezTo>
                  <a:moveTo>
                    <a:pt x="54" y="59"/>
                  </a:moveTo>
                  <a:cubicBezTo>
                    <a:pt x="54" y="59"/>
                    <a:pt x="54" y="59"/>
                    <a:pt x="54" y="59"/>
                  </a:cubicBezTo>
                  <a:cubicBezTo>
                    <a:pt x="54" y="59"/>
                    <a:pt x="54" y="59"/>
                    <a:pt x="54" y="59"/>
                  </a:cubicBezTo>
                  <a:moveTo>
                    <a:pt x="54" y="59"/>
                  </a:moveTo>
                  <a:cubicBezTo>
                    <a:pt x="54" y="59"/>
                    <a:pt x="54" y="59"/>
                    <a:pt x="54" y="59"/>
                  </a:cubicBezTo>
                  <a:cubicBezTo>
                    <a:pt x="54" y="59"/>
                    <a:pt x="54" y="59"/>
                    <a:pt x="54" y="59"/>
                  </a:cubicBezTo>
                  <a:moveTo>
                    <a:pt x="31" y="55"/>
                  </a:moveTo>
                  <a:cubicBezTo>
                    <a:pt x="27" y="56"/>
                    <a:pt x="22" y="57"/>
                    <a:pt x="18" y="57"/>
                  </a:cubicBezTo>
                  <a:cubicBezTo>
                    <a:pt x="22" y="57"/>
                    <a:pt x="27" y="56"/>
                    <a:pt x="31" y="55"/>
                  </a:cubicBezTo>
                  <a:moveTo>
                    <a:pt x="41" y="54"/>
                  </a:moveTo>
                  <a:cubicBezTo>
                    <a:pt x="45" y="54"/>
                    <a:pt x="50" y="55"/>
                    <a:pt x="54" y="59"/>
                  </a:cubicBezTo>
                  <a:cubicBezTo>
                    <a:pt x="50" y="55"/>
                    <a:pt x="45" y="54"/>
                    <a:pt x="41" y="54"/>
                  </a:cubicBezTo>
                  <a:moveTo>
                    <a:pt x="41" y="54"/>
                  </a:moveTo>
                  <a:cubicBezTo>
                    <a:pt x="41" y="54"/>
                    <a:pt x="40" y="54"/>
                    <a:pt x="40" y="54"/>
                  </a:cubicBezTo>
                  <a:cubicBezTo>
                    <a:pt x="40" y="54"/>
                    <a:pt x="41" y="54"/>
                    <a:pt x="41" y="54"/>
                  </a:cubicBezTo>
                  <a:cubicBezTo>
                    <a:pt x="41" y="54"/>
                    <a:pt x="41" y="54"/>
                    <a:pt x="41" y="54"/>
                  </a:cubicBezTo>
                  <a:moveTo>
                    <a:pt x="0" y="35"/>
                  </a:moveTo>
                  <a:cubicBezTo>
                    <a:pt x="0" y="35"/>
                    <a:pt x="0" y="36"/>
                    <a:pt x="0" y="36"/>
                  </a:cubicBezTo>
                  <a:cubicBezTo>
                    <a:pt x="2" y="44"/>
                    <a:pt x="8" y="55"/>
                    <a:pt x="17" y="56"/>
                  </a:cubicBezTo>
                  <a:cubicBezTo>
                    <a:pt x="8" y="55"/>
                    <a:pt x="2" y="44"/>
                    <a:pt x="0" y="36"/>
                  </a:cubicBezTo>
                  <a:cubicBezTo>
                    <a:pt x="0" y="36"/>
                    <a:pt x="0" y="35"/>
                    <a:pt x="0" y="35"/>
                  </a:cubicBezTo>
                  <a:moveTo>
                    <a:pt x="2" y="0"/>
                  </a:moveTo>
                  <a:cubicBezTo>
                    <a:pt x="2" y="0"/>
                    <a:pt x="2" y="0"/>
                    <a:pt x="2" y="0"/>
                  </a:cubicBezTo>
                  <a:cubicBezTo>
                    <a:pt x="3" y="2"/>
                    <a:pt x="4" y="5"/>
                    <a:pt x="4" y="8"/>
                  </a:cubicBezTo>
                  <a:cubicBezTo>
                    <a:pt x="4" y="5"/>
                    <a:pt x="3" y="2"/>
                    <a:pt x="2"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37" name="Freeform 355"/>
            <p:cNvSpPr>
              <a:spLocks/>
            </p:cNvSpPr>
            <p:nvPr/>
          </p:nvSpPr>
          <p:spPr bwMode="auto">
            <a:xfrm>
              <a:off x="6602991" y="3724063"/>
              <a:ext cx="1565" cy="11326"/>
            </a:xfrm>
            <a:custGeom>
              <a:avLst/>
              <a:gdLst>
                <a:gd name="T0" fmla="*/ 0 w 1"/>
                <a:gd name="T1" fmla="*/ 0 h 9"/>
                <a:gd name="T2" fmla="*/ 0 w 1"/>
                <a:gd name="T3" fmla="*/ 9 h 9"/>
                <a:gd name="T4" fmla="*/ 0 w 1"/>
                <a:gd name="T5" fmla="*/ 9 h 9"/>
                <a:gd name="T6" fmla="*/ 1 w 1"/>
                <a:gd name="T7" fmla="*/ 3 h 9"/>
                <a:gd name="T8" fmla="*/ 0 w 1"/>
                <a:gd name="T9" fmla="*/ 0 h 9"/>
              </a:gdLst>
              <a:ahLst/>
              <a:cxnLst>
                <a:cxn ang="0">
                  <a:pos x="T0" y="T1"/>
                </a:cxn>
                <a:cxn ang="0">
                  <a:pos x="T2" y="T3"/>
                </a:cxn>
                <a:cxn ang="0">
                  <a:pos x="T4" y="T5"/>
                </a:cxn>
                <a:cxn ang="0">
                  <a:pos x="T6" y="T7"/>
                </a:cxn>
                <a:cxn ang="0">
                  <a:pos x="T8" y="T9"/>
                </a:cxn>
              </a:cxnLst>
              <a:rect l="0" t="0" r="r" b="b"/>
              <a:pathLst>
                <a:path w="1" h="9">
                  <a:moveTo>
                    <a:pt x="0" y="0"/>
                  </a:moveTo>
                  <a:cubicBezTo>
                    <a:pt x="0" y="3"/>
                    <a:pt x="0" y="6"/>
                    <a:pt x="0" y="9"/>
                  </a:cubicBezTo>
                  <a:cubicBezTo>
                    <a:pt x="0" y="9"/>
                    <a:pt x="0" y="9"/>
                    <a:pt x="0" y="9"/>
                  </a:cubicBezTo>
                  <a:cubicBezTo>
                    <a:pt x="1" y="6"/>
                    <a:pt x="1" y="4"/>
                    <a:pt x="1" y="3"/>
                  </a:cubicBezTo>
                  <a:cubicBezTo>
                    <a:pt x="1" y="2"/>
                    <a:pt x="1" y="1"/>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38" name="Freeform 356"/>
            <p:cNvSpPr>
              <a:spLocks noEditPoints="1"/>
            </p:cNvSpPr>
            <p:nvPr/>
          </p:nvSpPr>
          <p:spPr bwMode="auto">
            <a:xfrm>
              <a:off x="6506002" y="3311447"/>
              <a:ext cx="134534" cy="38834"/>
            </a:xfrm>
            <a:custGeom>
              <a:avLst/>
              <a:gdLst>
                <a:gd name="T0" fmla="*/ 22 w 104"/>
                <a:gd name="T1" fmla="*/ 13 h 29"/>
                <a:gd name="T2" fmla="*/ 11 w 104"/>
                <a:gd name="T3" fmla="*/ 18 h 29"/>
                <a:gd name="T4" fmla="*/ 0 w 104"/>
                <a:gd name="T5" fmla="*/ 22 h 29"/>
                <a:gd name="T6" fmla="*/ 8 w 104"/>
                <a:gd name="T7" fmla="*/ 21 h 29"/>
                <a:gd name="T8" fmla="*/ 27 w 104"/>
                <a:gd name="T9" fmla="*/ 20 h 29"/>
                <a:gd name="T10" fmla="*/ 33 w 104"/>
                <a:gd name="T11" fmla="*/ 20 h 29"/>
                <a:gd name="T12" fmla="*/ 46 w 104"/>
                <a:gd name="T13" fmla="*/ 20 h 29"/>
                <a:gd name="T14" fmla="*/ 37 w 104"/>
                <a:gd name="T15" fmla="*/ 15 h 29"/>
                <a:gd name="T16" fmla="*/ 22 w 104"/>
                <a:gd name="T17" fmla="*/ 13 h 29"/>
                <a:gd name="T18" fmla="*/ 89 w 104"/>
                <a:gd name="T19" fmla="*/ 0 h 29"/>
                <a:gd name="T20" fmla="*/ 88 w 104"/>
                <a:gd name="T21" fmla="*/ 1 h 29"/>
                <a:gd name="T22" fmla="*/ 84 w 104"/>
                <a:gd name="T23" fmla="*/ 13 h 29"/>
                <a:gd name="T24" fmla="*/ 83 w 104"/>
                <a:gd name="T25" fmla="*/ 27 h 29"/>
                <a:gd name="T26" fmla="*/ 77 w 104"/>
                <a:gd name="T27" fmla="*/ 28 h 29"/>
                <a:gd name="T28" fmla="*/ 80 w 104"/>
                <a:gd name="T29" fmla="*/ 29 h 29"/>
                <a:gd name="T30" fmla="*/ 89 w 104"/>
                <a:gd name="T31" fmla="*/ 18 h 29"/>
                <a:gd name="T32" fmla="*/ 102 w 104"/>
                <a:gd name="T33" fmla="*/ 4 h 29"/>
                <a:gd name="T34" fmla="*/ 103 w 104"/>
                <a:gd name="T35" fmla="*/ 2 h 29"/>
                <a:gd name="T36" fmla="*/ 89 w 104"/>
                <a:gd name="T3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29">
                  <a:moveTo>
                    <a:pt x="22" y="13"/>
                  </a:moveTo>
                  <a:cubicBezTo>
                    <a:pt x="15" y="13"/>
                    <a:pt x="16" y="17"/>
                    <a:pt x="11" y="18"/>
                  </a:cubicBezTo>
                  <a:cubicBezTo>
                    <a:pt x="7" y="19"/>
                    <a:pt x="4" y="21"/>
                    <a:pt x="0" y="22"/>
                  </a:cubicBezTo>
                  <a:cubicBezTo>
                    <a:pt x="2" y="22"/>
                    <a:pt x="5" y="21"/>
                    <a:pt x="8" y="21"/>
                  </a:cubicBezTo>
                  <a:cubicBezTo>
                    <a:pt x="13" y="21"/>
                    <a:pt x="20" y="20"/>
                    <a:pt x="27" y="20"/>
                  </a:cubicBezTo>
                  <a:cubicBezTo>
                    <a:pt x="29" y="20"/>
                    <a:pt x="31" y="20"/>
                    <a:pt x="33" y="20"/>
                  </a:cubicBezTo>
                  <a:cubicBezTo>
                    <a:pt x="38" y="20"/>
                    <a:pt x="42" y="20"/>
                    <a:pt x="46" y="20"/>
                  </a:cubicBezTo>
                  <a:cubicBezTo>
                    <a:pt x="43" y="18"/>
                    <a:pt x="41" y="16"/>
                    <a:pt x="37" y="15"/>
                  </a:cubicBezTo>
                  <a:cubicBezTo>
                    <a:pt x="32" y="14"/>
                    <a:pt x="27" y="13"/>
                    <a:pt x="22" y="13"/>
                  </a:cubicBezTo>
                  <a:moveTo>
                    <a:pt x="89" y="0"/>
                  </a:moveTo>
                  <a:cubicBezTo>
                    <a:pt x="88" y="0"/>
                    <a:pt x="88" y="0"/>
                    <a:pt x="88" y="1"/>
                  </a:cubicBezTo>
                  <a:cubicBezTo>
                    <a:pt x="88" y="4"/>
                    <a:pt x="86" y="7"/>
                    <a:pt x="84" y="13"/>
                  </a:cubicBezTo>
                  <a:cubicBezTo>
                    <a:pt x="83" y="18"/>
                    <a:pt x="88" y="26"/>
                    <a:pt x="83" y="27"/>
                  </a:cubicBezTo>
                  <a:cubicBezTo>
                    <a:pt x="81" y="28"/>
                    <a:pt x="79" y="28"/>
                    <a:pt x="77" y="28"/>
                  </a:cubicBezTo>
                  <a:cubicBezTo>
                    <a:pt x="78" y="28"/>
                    <a:pt x="79" y="29"/>
                    <a:pt x="80" y="29"/>
                  </a:cubicBezTo>
                  <a:cubicBezTo>
                    <a:pt x="86" y="29"/>
                    <a:pt x="89" y="26"/>
                    <a:pt x="89" y="18"/>
                  </a:cubicBezTo>
                  <a:cubicBezTo>
                    <a:pt x="89" y="8"/>
                    <a:pt x="92" y="6"/>
                    <a:pt x="102" y="4"/>
                  </a:cubicBezTo>
                  <a:cubicBezTo>
                    <a:pt x="103" y="4"/>
                    <a:pt x="104" y="3"/>
                    <a:pt x="103" y="2"/>
                  </a:cubicBezTo>
                  <a:cubicBezTo>
                    <a:pt x="100" y="2"/>
                    <a:pt x="92" y="0"/>
                    <a:pt x="89"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39" name="Freeform 357"/>
            <p:cNvSpPr>
              <a:spLocks/>
            </p:cNvSpPr>
            <p:nvPr/>
          </p:nvSpPr>
          <p:spPr bwMode="auto">
            <a:xfrm>
              <a:off x="6556061" y="2709514"/>
              <a:ext cx="1051239" cy="741090"/>
            </a:xfrm>
            <a:custGeom>
              <a:avLst/>
              <a:gdLst>
                <a:gd name="T0" fmla="*/ 613 w 820"/>
                <a:gd name="T1" fmla="*/ 16 h 558"/>
                <a:gd name="T2" fmla="*/ 545 w 820"/>
                <a:gd name="T3" fmla="*/ 55 h 558"/>
                <a:gd name="T4" fmla="*/ 456 w 820"/>
                <a:gd name="T5" fmla="*/ 115 h 558"/>
                <a:gd name="T6" fmla="*/ 387 w 820"/>
                <a:gd name="T7" fmla="*/ 73 h 558"/>
                <a:gd name="T8" fmla="*/ 376 w 820"/>
                <a:gd name="T9" fmla="*/ 138 h 558"/>
                <a:gd name="T10" fmla="*/ 318 w 820"/>
                <a:gd name="T11" fmla="*/ 151 h 558"/>
                <a:gd name="T12" fmla="*/ 203 w 820"/>
                <a:gd name="T13" fmla="*/ 109 h 558"/>
                <a:gd name="T14" fmla="*/ 152 w 820"/>
                <a:gd name="T15" fmla="*/ 35 h 558"/>
                <a:gd name="T16" fmla="*/ 109 w 820"/>
                <a:gd name="T17" fmla="*/ 15 h 558"/>
                <a:gd name="T18" fmla="*/ 98 w 820"/>
                <a:gd name="T19" fmla="*/ 28 h 558"/>
                <a:gd name="T20" fmla="*/ 87 w 820"/>
                <a:gd name="T21" fmla="*/ 42 h 558"/>
                <a:gd name="T22" fmla="*/ 67 w 820"/>
                <a:gd name="T23" fmla="*/ 38 h 558"/>
                <a:gd name="T24" fmla="*/ 51 w 820"/>
                <a:gd name="T25" fmla="*/ 32 h 558"/>
                <a:gd name="T26" fmla="*/ 39 w 820"/>
                <a:gd name="T27" fmla="*/ 45 h 558"/>
                <a:gd name="T28" fmla="*/ 26 w 820"/>
                <a:gd name="T29" fmla="*/ 49 h 558"/>
                <a:gd name="T30" fmla="*/ 21 w 820"/>
                <a:gd name="T31" fmla="*/ 77 h 558"/>
                <a:gd name="T32" fmla="*/ 0 w 820"/>
                <a:gd name="T33" fmla="*/ 133 h 558"/>
                <a:gd name="T34" fmla="*/ 29 w 820"/>
                <a:gd name="T35" fmla="*/ 139 h 558"/>
                <a:gd name="T36" fmla="*/ 78 w 820"/>
                <a:gd name="T37" fmla="*/ 157 h 558"/>
                <a:gd name="T38" fmla="*/ 77 w 820"/>
                <a:gd name="T39" fmla="*/ 202 h 558"/>
                <a:gd name="T40" fmla="*/ 91 w 820"/>
                <a:gd name="T41" fmla="*/ 214 h 558"/>
                <a:gd name="T42" fmla="*/ 78 w 820"/>
                <a:gd name="T43" fmla="*/ 266 h 558"/>
                <a:gd name="T44" fmla="*/ 82 w 820"/>
                <a:gd name="T45" fmla="*/ 319 h 558"/>
                <a:gd name="T46" fmla="*/ 68 w 820"/>
                <a:gd name="T47" fmla="*/ 368 h 558"/>
                <a:gd name="T48" fmla="*/ 58 w 820"/>
                <a:gd name="T49" fmla="*/ 415 h 558"/>
                <a:gd name="T50" fmla="*/ 67 w 820"/>
                <a:gd name="T51" fmla="*/ 457 h 558"/>
                <a:gd name="T52" fmla="*/ 138 w 820"/>
                <a:gd name="T53" fmla="*/ 479 h 558"/>
                <a:gd name="T54" fmla="*/ 138 w 820"/>
                <a:gd name="T55" fmla="*/ 518 h 558"/>
                <a:gd name="T56" fmla="*/ 150 w 820"/>
                <a:gd name="T57" fmla="*/ 528 h 558"/>
                <a:gd name="T58" fmla="*/ 160 w 820"/>
                <a:gd name="T59" fmla="*/ 529 h 558"/>
                <a:gd name="T60" fmla="*/ 171 w 820"/>
                <a:gd name="T61" fmla="*/ 527 h 558"/>
                <a:gd name="T62" fmla="*/ 190 w 820"/>
                <a:gd name="T63" fmla="*/ 520 h 558"/>
                <a:gd name="T64" fmla="*/ 191 w 820"/>
                <a:gd name="T65" fmla="*/ 520 h 558"/>
                <a:gd name="T66" fmla="*/ 203 w 820"/>
                <a:gd name="T67" fmla="*/ 525 h 558"/>
                <a:gd name="T68" fmla="*/ 237 w 820"/>
                <a:gd name="T69" fmla="*/ 558 h 558"/>
                <a:gd name="T70" fmla="*/ 300 w 820"/>
                <a:gd name="T71" fmla="*/ 542 h 558"/>
                <a:gd name="T72" fmla="*/ 346 w 820"/>
                <a:gd name="T73" fmla="*/ 523 h 558"/>
                <a:gd name="T74" fmla="*/ 348 w 820"/>
                <a:gd name="T75" fmla="*/ 523 h 558"/>
                <a:gd name="T76" fmla="*/ 362 w 820"/>
                <a:gd name="T77" fmla="*/ 524 h 558"/>
                <a:gd name="T78" fmla="*/ 368 w 820"/>
                <a:gd name="T79" fmla="*/ 523 h 558"/>
                <a:gd name="T80" fmla="*/ 400 w 820"/>
                <a:gd name="T81" fmla="*/ 539 h 558"/>
                <a:gd name="T82" fmla="*/ 473 w 820"/>
                <a:gd name="T83" fmla="*/ 523 h 558"/>
                <a:gd name="T84" fmla="*/ 494 w 820"/>
                <a:gd name="T85" fmla="*/ 501 h 558"/>
                <a:gd name="T86" fmla="*/ 538 w 820"/>
                <a:gd name="T87" fmla="*/ 467 h 558"/>
                <a:gd name="T88" fmla="*/ 617 w 820"/>
                <a:gd name="T89" fmla="*/ 426 h 558"/>
                <a:gd name="T90" fmla="*/ 689 w 820"/>
                <a:gd name="T91" fmla="*/ 428 h 558"/>
                <a:gd name="T92" fmla="*/ 777 w 820"/>
                <a:gd name="T93" fmla="*/ 417 h 558"/>
                <a:gd name="T94" fmla="*/ 801 w 820"/>
                <a:gd name="T95" fmla="*/ 326 h 558"/>
                <a:gd name="T96" fmla="*/ 803 w 820"/>
                <a:gd name="T97" fmla="*/ 208 h 558"/>
                <a:gd name="T98" fmla="*/ 793 w 820"/>
                <a:gd name="T99" fmla="*/ 109 h 558"/>
                <a:gd name="T100" fmla="*/ 742 w 820"/>
                <a:gd name="T101" fmla="*/ 13 h 558"/>
                <a:gd name="T102" fmla="*/ 631 w 820"/>
                <a:gd name="T103"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0" h="558">
                  <a:moveTo>
                    <a:pt x="631" y="0"/>
                  </a:moveTo>
                  <a:cubicBezTo>
                    <a:pt x="631" y="0"/>
                    <a:pt x="630" y="4"/>
                    <a:pt x="628" y="9"/>
                  </a:cubicBezTo>
                  <a:cubicBezTo>
                    <a:pt x="625" y="13"/>
                    <a:pt x="622" y="17"/>
                    <a:pt x="617" y="17"/>
                  </a:cubicBezTo>
                  <a:cubicBezTo>
                    <a:pt x="616" y="17"/>
                    <a:pt x="614" y="17"/>
                    <a:pt x="613" y="16"/>
                  </a:cubicBezTo>
                  <a:cubicBezTo>
                    <a:pt x="605" y="12"/>
                    <a:pt x="600" y="4"/>
                    <a:pt x="595" y="4"/>
                  </a:cubicBezTo>
                  <a:cubicBezTo>
                    <a:pt x="592" y="4"/>
                    <a:pt x="590" y="6"/>
                    <a:pt x="587" y="11"/>
                  </a:cubicBezTo>
                  <a:cubicBezTo>
                    <a:pt x="582" y="22"/>
                    <a:pt x="576" y="25"/>
                    <a:pt x="567" y="36"/>
                  </a:cubicBezTo>
                  <a:cubicBezTo>
                    <a:pt x="561" y="45"/>
                    <a:pt x="554" y="46"/>
                    <a:pt x="545" y="55"/>
                  </a:cubicBezTo>
                  <a:cubicBezTo>
                    <a:pt x="537" y="63"/>
                    <a:pt x="527" y="66"/>
                    <a:pt x="520" y="73"/>
                  </a:cubicBezTo>
                  <a:cubicBezTo>
                    <a:pt x="512" y="80"/>
                    <a:pt x="507" y="83"/>
                    <a:pt x="502" y="87"/>
                  </a:cubicBezTo>
                  <a:cubicBezTo>
                    <a:pt x="494" y="95"/>
                    <a:pt x="481" y="95"/>
                    <a:pt x="476" y="100"/>
                  </a:cubicBezTo>
                  <a:cubicBezTo>
                    <a:pt x="472" y="104"/>
                    <a:pt x="463" y="111"/>
                    <a:pt x="456" y="115"/>
                  </a:cubicBezTo>
                  <a:cubicBezTo>
                    <a:pt x="453" y="116"/>
                    <a:pt x="450" y="117"/>
                    <a:pt x="447" y="117"/>
                  </a:cubicBezTo>
                  <a:cubicBezTo>
                    <a:pt x="440" y="117"/>
                    <a:pt x="433" y="112"/>
                    <a:pt x="427" y="109"/>
                  </a:cubicBezTo>
                  <a:cubicBezTo>
                    <a:pt x="416" y="104"/>
                    <a:pt x="413" y="94"/>
                    <a:pt x="405" y="86"/>
                  </a:cubicBezTo>
                  <a:cubicBezTo>
                    <a:pt x="396" y="77"/>
                    <a:pt x="394" y="75"/>
                    <a:pt x="387" y="73"/>
                  </a:cubicBezTo>
                  <a:cubicBezTo>
                    <a:pt x="387" y="73"/>
                    <a:pt x="387" y="73"/>
                    <a:pt x="387" y="73"/>
                  </a:cubicBezTo>
                  <a:cubicBezTo>
                    <a:pt x="382" y="73"/>
                    <a:pt x="389" y="105"/>
                    <a:pt x="389" y="106"/>
                  </a:cubicBezTo>
                  <a:cubicBezTo>
                    <a:pt x="391" y="118"/>
                    <a:pt x="392" y="112"/>
                    <a:pt x="392" y="126"/>
                  </a:cubicBezTo>
                  <a:cubicBezTo>
                    <a:pt x="392" y="128"/>
                    <a:pt x="377" y="138"/>
                    <a:pt x="376" y="138"/>
                  </a:cubicBezTo>
                  <a:cubicBezTo>
                    <a:pt x="375" y="139"/>
                    <a:pt x="378" y="159"/>
                    <a:pt x="376" y="164"/>
                  </a:cubicBezTo>
                  <a:cubicBezTo>
                    <a:pt x="374" y="167"/>
                    <a:pt x="372" y="168"/>
                    <a:pt x="369" y="168"/>
                  </a:cubicBezTo>
                  <a:cubicBezTo>
                    <a:pt x="361" y="168"/>
                    <a:pt x="351" y="160"/>
                    <a:pt x="347" y="158"/>
                  </a:cubicBezTo>
                  <a:cubicBezTo>
                    <a:pt x="337" y="154"/>
                    <a:pt x="328" y="154"/>
                    <a:pt x="318" y="151"/>
                  </a:cubicBezTo>
                  <a:cubicBezTo>
                    <a:pt x="308" y="149"/>
                    <a:pt x="299" y="139"/>
                    <a:pt x="288" y="137"/>
                  </a:cubicBezTo>
                  <a:cubicBezTo>
                    <a:pt x="278" y="134"/>
                    <a:pt x="268" y="132"/>
                    <a:pt x="257" y="129"/>
                  </a:cubicBezTo>
                  <a:cubicBezTo>
                    <a:pt x="246" y="126"/>
                    <a:pt x="235" y="122"/>
                    <a:pt x="226" y="118"/>
                  </a:cubicBezTo>
                  <a:cubicBezTo>
                    <a:pt x="218" y="115"/>
                    <a:pt x="212" y="114"/>
                    <a:pt x="203" y="109"/>
                  </a:cubicBezTo>
                  <a:cubicBezTo>
                    <a:pt x="194" y="105"/>
                    <a:pt x="193" y="100"/>
                    <a:pt x="185" y="98"/>
                  </a:cubicBezTo>
                  <a:cubicBezTo>
                    <a:pt x="175" y="96"/>
                    <a:pt x="169" y="90"/>
                    <a:pt x="159" y="87"/>
                  </a:cubicBezTo>
                  <a:cubicBezTo>
                    <a:pt x="151" y="85"/>
                    <a:pt x="146" y="68"/>
                    <a:pt x="146" y="60"/>
                  </a:cubicBezTo>
                  <a:cubicBezTo>
                    <a:pt x="146" y="50"/>
                    <a:pt x="152" y="45"/>
                    <a:pt x="152" y="35"/>
                  </a:cubicBezTo>
                  <a:cubicBezTo>
                    <a:pt x="152" y="19"/>
                    <a:pt x="148" y="20"/>
                    <a:pt x="141" y="11"/>
                  </a:cubicBezTo>
                  <a:cubicBezTo>
                    <a:pt x="135" y="6"/>
                    <a:pt x="129" y="4"/>
                    <a:pt x="124" y="4"/>
                  </a:cubicBezTo>
                  <a:cubicBezTo>
                    <a:pt x="121" y="4"/>
                    <a:pt x="118" y="5"/>
                    <a:pt x="116" y="6"/>
                  </a:cubicBezTo>
                  <a:cubicBezTo>
                    <a:pt x="114" y="9"/>
                    <a:pt x="111" y="11"/>
                    <a:pt x="109" y="15"/>
                  </a:cubicBezTo>
                  <a:cubicBezTo>
                    <a:pt x="108" y="16"/>
                    <a:pt x="107" y="18"/>
                    <a:pt x="107" y="19"/>
                  </a:cubicBezTo>
                  <a:cubicBezTo>
                    <a:pt x="107" y="19"/>
                    <a:pt x="107" y="19"/>
                    <a:pt x="107" y="19"/>
                  </a:cubicBezTo>
                  <a:cubicBezTo>
                    <a:pt x="106" y="21"/>
                    <a:pt x="104" y="22"/>
                    <a:pt x="103" y="23"/>
                  </a:cubicBezTo>
                  <a:cubicBezTo>
                    <a:pt x="101" y="25"/>
                    <a:pt x="100" y="27"/>
                    <a:pt x="98" y="28"/>
                  </a:cubicBezTo>
                  <a:cubicBezTo>
                    <a:pt x="97" y="28"/>
                    <a:pt x="97" y="28"/>
                    <a:pt x="96" y="29"/>
                  </a:cubicBezTo>
                  <a:cubicBezTo>
                    <a:pt x="95" y="30"/>
                    <a:pt x="93" y="33"/>
                    <a:pt x="92" y="35"/>
                  </a:cubicBezTo>
                  <a:cubicBezTo>
                    <a:pt x="91" y="36"/>
                    <a:pt x="91" y="37"/>
                    <a:pt x="91" y="37"/>
                  </a:cubicBezTo>
                  <a:cubicBezTo>
                    <a:pt x="90" y="41"/>
                    <a:pt x="89" y="41"/>
                    <a:pt x="87" y="42"/>
                  </a:cubicBezTo>
                  <a:cubicBezTo>
                    <a:pt x="86" y="43"/>
                    <a:pt x="86" y="43"/>
                    <a:pt x="85" y="43"/>
                  </a:cubicBezTo>
                  <a:cubicBezTo>
                    <a:pt x="85" y="43"/>
                    <a:pt x="84" y="43"/>
                    <a:pt x="84" y="43"/>
                  </a:cubicBezTo>
                  <a:cubicBezTo>
                    <a:pt x="83" y="43"/>
                    <a:pt x="82" y="43"/>
                    <a:pt x="81" y="43"/>
                  </a:cubicBezTo>
                  <a:cubicBezTo>
                    <a:pt x="77" y="43"/>
                    <a:pt x="74" y="39"/>
                    <a:pt x="67" y="38"/>
                  </a:cubicBezTo>
                  <a:cubicBezTo>
                    <a:pt x="65" y="38"/>
                    <a:pt x="62" y="36"/>
                    <a:pt x="60" y="35"/>
                  </a:cubicBezTo>
                  <a:cubicBezTo>
                    <a:pt x="60" y="35"/>
                    <a:pt x="60" y="35"/>
                    <a:pt x="60" y="35"/>
                  </a:cubicBezTo>
                  <a:cubicBezTo>
                    <a:pt x="58" y="35"/>
                    <a:pt x="55" y="33"/>
                    <a:pt x="54" y="32"/>
                  </a:cubicBezTo>
                  <a:cubicBezTo>
                    <a:pt x="53" y="32"/>
                    <a:pt x="52" y="32"/>
                    <a:pt x="51" y="32"/>
                  </a:cubicBezTo>
                  <a:cubicBezTo>
                    <a:pt x="49" y="32"/>
                    <a:pt x="48" y="32"/>
                    <a:pt x="47" y="34"/>
                  </a:cubicBezTo>
                  <a:cubicBezTo>
                    <a:pt x="47" y="35"/>
                    <a:pt x="46" y="37"/>
                    <a:pt x="45" y="38"/>
                  </a:cubicBezTo>
                  <a:cubicBezTo>
                    <a:pt x="45" y="39"/>
                    <a:pt x="45" y="39"/>
                    <a:pt x="44" y="40"/>
                  </a:cubicBezTo>
                  <a:cubicBezTo>
                    <a:pt x="42" y="43"/>
                    <a:pt x="42" y="44"/>
                    <a:pt x="39" y="45"/>
                  </a:cubicBezTo>
                  <a:cubicBezTo>
                    <a:pt x="38" y="45"/>
                    <a:pt x="37" y="45"/>
                    <a:pt x="37" y="45"/>
                  </a:cubicBezTo>
                  <a:cubicBezTo>
                    <a:pt x="36" y="46"/>
                    <a:pt x="34" y="46"/>
                    <a:pt x="33" y="47"/>
                  </a:cubicBezTo>
                  <a:cubicBezTo>
                    <a:pt x="31" y="48"/>
                    <a:pt x="29" y="49"/>
                    <a:pt x="27" y="49"/>
                  </a:cubicBezTo>
                  <a:cubicBezTo>
                    <a:pt x="27" y="49"/>
                    <a:pt x="26" y="49"/>
                    <a:pt x="26" y="49"/>
                  </a:cubicBezTo>
                  <a:cubicBezTo>
                    <a:pt x="26" y="49"/>
                    <a:pt x="26" y="49"/>
                    <a:pt x="26" y="49"/>
                  </a:cubicBezTo>
                  <a:cubicBezTo>
                    <a:pt x="26" y="50"/>
                    <a:pt x="25" y="52"/>
                    <a:pt x="25" y="53"/>
                  </a:cubicBezTo>
                  <a:cubicBezTo>
                    <a:pt x="24" y="55"/>
                    <a:pt x="24" y="57"/>
                    <a:pt x="24" y="59"/>
                  </a:cubicBezTo>
                  <a:cubicBezTo>
                    <a:pt x="24" y="65"/>
                    <a:pt x="21" y="71"/>
                    <a:pt x="21" y="77"/>
                  </a:cubicBezTo>
                  <a:cubicBezTo>
                    <a:pt x="21" y="83"/>
                    <a:pt x="25" y="94"/>
                    <a:pt x="23" y="99"/>
                  </a:cubicBezTo>
                  <a:cubicBezTo>
                    <a:pt x="20" y="105"/>
                    <a:pt x="17" y="108"/>
                    <a:pt x="12" y="114"/>
                  </a:cubicBezTo>
                  <a:cubicBezTo>
                    <a:pt x="12" y="115"/>
                    <a:pt x="11" y="115"/>
                    <a:pt x="10" y="116"/>
                  </a:cubicBezTo>
                  <a:cubicBezTo>
                    <a:pt x="5" y="123"/>
                    <a:pt x="0" y="131"/>
                    <a:pt x="0" y="133"/>
                  </a:cubicBezTo>
                  <a:cubicBezTo>
                    <a:pt x="0" y="133"/>
                    <a:pt x="0" y="133"/>
                    <a:pt x="0" y="133"/>
                  </a:cubicBezTo>
                  <a:cubicBezTo>
                    <a:pt x="3" y="138"/>
                    <a:pt x="9" y="148"/>
                    <a:pt x="13" y="148"/>
                  </a:cubicBezTo>
                  <a:cubicBezTo>
                    <a:pt x="13" y="148"/>
                    <a:pt x="14" y="148"/>
                    <a:pt x="14" y="148"/>
                  </a:cubicBezTo>
                  <a:cubicBezTo>
                    <a:pt x="24" y="145"/>
                    <a:pt x="21" y="141"/>
                    <a:pt x="29" y="139"/>
                  </a:cubicBezTo>
                  <a:cubicBezTo>
                    <a:pt x="35" y="137"/>
                    <a:pt x="43" y="136"/>
                    <a:pt x="49" y="135"/>
                  </a:cubicBezTo>
                  <a:cubicBezTo>
                    <a:pt x="50" y="134"/>
                    <a:pt x="51" y="134"/>
                    <a:pt x="52" y="134"/>
                  </a:cubicBezTo>
                  <a:cubicBezTo>
                    <a:pt x="58" y="134"/>
                    <a:pt x="59" y="139"/>
                    <a:pt x="67" y="142"/>
                  </a:cubicBezTo>
                  <a:cubicBezTo>
                    <a:pt x="76" y="146"/>
                    <a:pt x="76" y="148"/>
                    <a:pt x="78" y="157"/>
                  </a:cubicBezTo>
                  <a:cubicBezTo>
                    <a:pt x="80" y="164"/>
                    <a:pt x="76" y="170"/>
                    <a:pt x="72" y="175"/>
                  </a:cubicBezTo>
                  <a:cubicBezTo>
                    <a:pt x="70" y="176"/>
                    <a:pt x="67" y="178"/>
                    <a:pt x="65" y="180"/>
                  </a:cubicBezTo>
                  <a:cubicBezTo>
                    <a:pt x="63" y="184"/>
                    <a:pt x="61" y="189"/>
                    <a:pt x="62" y="192"/>
                  </a:cubicBezTo>
                  <a:cubicBezTo>
                    <a:pt x="65" y="199"/>
                    <a:pt x="68" y="202"/>
                    <a:pt x="77" y="202"/>
                  </a:cubicBezTo>
                  <a:cubicBezTo>
                    <a:pt x="79" y="202"/>
                    <a:pt x="83" y="203"/>
                    <a:pt x="88" y="204"/>
                  </a:cubicBezTo>
                  <a:cubicBezTo>
                    <a:pt x="88" y="204"/>
                    <a:pt x="88" y="205"/>
                    <a:pt x="88" y="205"/>
                  </a:cubicBezTo>
                  <a:cubicBezTo>
                    <a:pt x="93" y="206"/>
                    <a:pt x="97" y="208"/>
                    <a:pt x="96" y="209"/>
                  </a:cubicBezTo>
                  <a:cubicBezTo>
                    <a:pt x="95" y="211"/>
                    <a:pt x="93" y="212"/>
                    <a:pt x="91" y="214"/>
                  </a:cubicBezTo>
                  <a:cubicBezTo>
                    <a:pt x="90" y="218"/>
                    <a:pt x="85" y="221"/>
                    <a:pt x="81" y="227"/>
                  </a:cubicBezTo>
                  <a:cubicBezTo>
                    <a:pt x="80" y="230"/>
                    <a:pt x="78" y="233"/>
                    <a:pt x="78" y="237"/>
                  </a:cubicBezTo>
                  <a:cubicBezTo>
                    <a:pt x="78" y="243"/>
                    <a:pt x="78" y="249"/>
                    <a:pt x="78" y="256"/>
                  </a:cubicBezTo>
                  <a:cubicBezTo>
                    <a:pt x="78" y="259"/>
                    <a:pt x="78" y="263"/>
                    <a:pt x="78" y="266"/>
                  </a:cubicBezTo>
                  <a:cubicBezTo>
                    <a:pt x="79" y="268"/>
                    <a:pt x="79" y="270"/>
                    <a:pt x="79" y="272"/>
                  </a:cubicBezTo>
                  <a:cubicBezTo>
                    <a:pt x="79" y="273"/>
                    <a:pt x="79" y="274"/>
                    <a:pt x="79" y="275"/>
                  </a:cubicBezTo>
                  <a:cubicBezTo>
                    <a:pt x="81" y="281"/>
                    <a:pt x="82" y="289"/>
                    <a:pt x="82" y="296"/>
                  </a:cubicBezTo>
                  <a:cubicBezTo>
                    <a:pt x="82" y="303"/>
                    <a:pt x="80" y="312"/>
                    <a:pt x="82" y="319"/>
                  </a:cubicBezTo>
                  <a:cubicBezTo>
                    <a:pt x="84" y="325"/>
                    <a:pt x="86" y="332"/>
                    <a:pt x="86" y="337"/>
                  </a:cubicBezTo>
                  <a:cubicBezTo>
                    <a:pt x="86" y="349"/>
                    <a:pt x="84" y="346"/>
                    <a:pt x="77" y="353"/>
                  </a:cubicBezTo>
                  <a:cubicBezTo>
                    <a:pt x="73" y="356"/>
                    <a:pt x="69" y="360"/>
                    <a:pt x="68" y="364"/>
                  </a:cubicBezTo>
                  <a:cubicBezTo>
                    <a:pt x="68" y="366"/>
                    <a:pt x="68" y="367"/>
                    <a:pt x="68" y="368"/>
                  </a:cubicBezTo>
                  <a:cubicBezTo>
                    <a:pt x="69" y="373"/>
                    <a:pt x="70" y="377"/>
                    <a:pt x="70" y="381"/>
                  </a:cubicBezTo>
                  <a:cubicBezTo>
                    <a:pt x="71" y="384"/>
                    <a:pt x="72" y="387"/>
                    <a:pt x="72" y="391"/>
                  </a:cubicBezTo>
                  <a:cubicBezTo>
                    <a:pt x="72" y="401"/>
                    <a:pt x="73" y="404"/>
                    <a:pt x="64" y="411"/>
                  </a:cubicBezTo>
                  <a:cubicBezTo>
                    <a:pt x="61" y="413"/>
                    <a:pt x="59" y="414"/>
                    <a:pt x="58" y="415"/>
                  </a:cubicBezTo>
                  <a:cubicBezTo>
                    <a:pt x="55" y="421"/>
                    <a:pt x="53" y="428"/>
                    <a:pt x="53" y="436"/>
                  </a:cubicBezTo>
                  <a:cubicBezTo>
                    <a:pt x="53" y="440"/>
                    <a:pt x="54" y="442"/>
                    <a:pt x="54" y="444"/>
                  </a:cubicBezTo>
                  <a:cubicBezTo>
                    <a:pt x="55" y="446"/>
                    <a:pt x="58" y="448"/>
                    <a:pt x="60" y="451"/>
                  </a:cubicBezTo>
                  <a:cubicBezTo>
                    <a:pt x="62" y="452"/>
                    <a:pt x="64" y="453"/>
                    <a:pt x="67" y="457"/>
                  </a:cubicBezTo>
                  <a:cubicBezTo>
                    <a:pt x="73" y="457"/>
                    <a:pt x="78" y="458"/>
                    <a:pt x="83" y="460"/>
                  </a:cubicBezTo>
                  <a:cubicBezTo>
                    <a:pt x="87" y="462"/>
                    <a:pt x="97" y="462"/>
                    <a:pt x="102" y="462"/>
                  </a:cubicBezTo>
                  <a:cubicBezTo>
                    <a:pt x="107" y="462"/>
                    <a:pt x="110" y="466"/>
                    <a:pt x="114" y="469"/>
                  </a:cubicBezTo>
                  <a:cubicBezTo>
                    <a:pt x="121" y="474"/>
                    <a:pt x="131" y="476"/>
                    <a:pt x="138" y="479"/>
                  </a:cubicBezTo>
                  <a:cubicBezTo>
                    <a:pt x="142" y="481"/>
                    <a:pt x="145" y="481"/>
                    <a:pt x="145" y="485"/>
                  </a:cubicBezTo>
                  <a:cubicBezTo>
                    <a:pt x="145" y="485"/>
                    <a:pt x="145" y="487"/>
                    <a:pt x="144" y="488"/>
                  </a:cubicBezTo>
                  <a:cubicBezTo>
                    <a:pt x="143" y="494"/>
                    <a:pt x="144" y="500"/>
                    <a:pt x="143" y="504"/>
                  </a:cubicBezTo>
                  <a:cubicBezTo>
                    <a:pt x="141" y="508"/>
                    <a:pt x="139" y="514"/>
                    <a:pt x="138" y="518"/>
                  </a:cubicBezTo>
                  <a:cubicBezTo>
                    <a:pt x="138" y="518"/>
                    <a:pt x="138" y="519"/>
                    <a:pt x="138" y="520"/>
                  </a:cubicBezTo>
                  <a:cubicBezTo>
                    <a:pt x="138" y="526"/>
                    <a:pt x="144" y="527"/>
                    <a:pt x="149" y="528"/>
                  </a:cubicBezTo>
                  <a:cubicBezTo>
                    <a:pt x="149" y="528"/>
                    <a:pt x="149" y="528"/>
                    <a:pt x="149" y="528"/>
                  </a:cubicBezTo>
                  <a:cubicBezTo>
                    <a:pt x="149" y="528"/>
                    <a:pt x="150" y="528"/>
                    <a:pt x="150" y="528"/>
                  </a:cubicBezTo>
                  <a:cubicBezTo>
                    <a:pt x="150" y="528"/>
                    <a:pt x="150" y="528"/>
                    <a:pt x="150" y="528"/>
                  </a:cubicBezTo>
                  <a:cubicBezTo>
                    <a:pt x="153" y="528"/>
                    <a:pt x="157" y="529"/>
                    <a:pt x="160" y="529"/>
                  </a:cubicBezTo>
                  <a:cubicBezTo>
                    <a:pt x="160" y="529"/>
                    <a:pt x="160" y="529"/>
                    <a:pt x="160" y="529"/>
                  </a:cubicBezTo>
                  <a:cubicBezTo>
                    <a:pt x="160" y="529"/>
                    <a:pt x="160" y="529"/>
                    <a:pt x="160" y="529"/>
                  </a:cubicBezTo>
                  <a:cubicBezTo>
                    <a:pt x="164" y="529"/>
                    <a:pt x="168" y="528"/>
                    <a:pt x="171" y="527"/>
                  </a:cubicBezTo>
                  <a:cubicBezTo>
                    <a:pt x="171" y="527"/>
                    <a:pt x="171" y="527"/>
                    <a:pt x="171" y="527"/>
                  </a:cubicBezTo>
                  <a:cubicBezTo>
                    <a:pt x="171" y="527"/>
                    <a:pt x="171" y="527"/>
                    <a:pt x="171" y="527"/>
                  </a:cubicBezTo>
                  <a:cubicBezTo>
                    <a:pt x="171" y="527"/>
                    <a:pt x="171" y="527"/>
                    <a:pt x="171" y="527"/>
                  </a:cubicBezTo>
                  <a:cubicBezTo>
                    <a:pt x="171" y="527"/>
                    <a:pt x="171" y="527"/>
                    <a:pt x="171" y="527"/>
                  </a:cubicBezTo>
                  <a:cubicBezTo>
                    <a:pt x="175" y="525"/>
                    <a:pt x="183" y="520"/>
                    <a:pt x="187" y="520"/>
                  </a:cubicBezTo>
                  <a:cubicBezTo>
                    <a:pt x="187" y="520"/>
                    <a:pt x="187" y="520"/>
                    <a:pt x="187" y="520"/>
                  </a:cubicBezTo>
                  <a:cubicBezTo>
                    <a:pt x="188" y="520"/>
                    <a:pt x="189" y="520"/>
                    <a:pt x="190" y="520"/>
                  </a:cubicBezTo>
                  <a:cubicBezTo>
                    <a:pt x="190" y="520"/>
                    <a:pt x="191" y="520"/>
                    <a:pt x="191" y="520"/>
                  </a:cubicBezTo>
                  <a:cubicBezTo>
                    <a:pt x="191" y="520"/>
                    <a:pt x="191" y="520"/>
                    <a:pt x="191" y="520"/>
                  </a:cubicBezTo>
                  <a:cubicBezTo>
                    <a:pt x="191" y="520"/>
                    <a:pt x="191" y="520"/>
                    <a:pt x="191" y="520"/>
                  </a:cubicBezTo>
                  <a:cubicBezTo>
                    <a:pt x="191" y="520"/>
                    <a:pt x="191" y="520"/>
                    <a:pt x="191" y="520"/>
                  </a:cubicBezTo>
                  <a:cubicBezTo>
                    <a:pt x="191" y="520"/>
                    <a:pt x="191" y="520"/>
                    <a:pt x="191" y="520"/>
                  </a:cubicBezTo>
                  <a:cubicBezTo>
                    <a:pt x="196" y="520"/>
                    <a:pt x="198" y="521"/>
                    <a:pt x="202" y="525"/>
                  </a:cubicBezTo>
                  <a:cubicBezTo>
                    <a:pt x="202" y="525"/>
                    <a:pt x="203" y="525"/>
                    <a:pt x="203" y="525"/>
                  </a:cubicBezTo>
                  <a:cubicBezTo>
                    <a:pt x="203" y="525"/>
                    <a:pt x="203" y="525"/>
                    <a:pt x="203" y="525"/>
                  </a:cubicBezTo>
                  <a:cubicBezTo>
                    <a:pt x="203" y="525"/>
                    <a:pt x="203" y="525"/>
                    <a:pt x="203" y="525"/>
                  </a:cubicBezTo>
                  <a:cubicBezTo>
                    <a:pt x="207" y="529"/>
                    <a:pt x="211" y="530"/>
                    <a:pt x="211" y="539"/>
                  </a:cubicBezTo>
                  <a:cubicBezTo>
                    <a:pt x="211" y="544"/>
                    <a:pt x="218" y="551"/>
                    <a:pt x="220" y="553"/>
                  </a:cubicBezTo>
                  <a:cubicBezTo>
                    <a:pt x="223" y="557"/>
                    <a:pt x="232" y="558"/>
                    <a:pt x="237" y="558"/>
                  </a:cubicBezTo>
                  <a:cubicBezTo>
                    <a:pt x="243" y="558"/>
                    <a:pt x="250" y="556"/>
                    <a:pt x="253" y="554"/>
                  </a:cubicBezTo>
                  <a:cubicBezTo>
                    <a:pt x="255" y="552"/>
                    <a:pt x="266" y="549"/>
                    <a:pt x="269" y="549"/>
                  </a:cubicBezTo>
                  <a:cubicBezTo>
                    <a:pt x="275" y="549"/>
                    <a:pt x="279" y="547"/>
                    <a:pt x="285" y="547"/>
                  </a:cubicBezTo>
                  <a:cubicBezTo>
                    <a:pt x="290" y="547"/>
                    <a:pt x="296" y="544"/>
                    <a:pt x="300" y="542"/>
                  </a:cubicBezTo>
                  <a:cubicBezTo>
                    <a:pt x="305" y="540"/>
                    <a:pt x="310" y="536"/>
                    <a:pt x="315" y="532"/>
                  </a:cubicBezTo>
                  <a:cubicBezTo>
                    <a:pt x="320" y="528"/>
                    <a:pt x="328" y="528"/>
                    <a:pt x="334" y="525"/>
                  </a:cubicBezTo>
                  <a:cubicBezTo>
                    <a:pt x="337" y="523"/>
                    <a:pt x="342" y="523"/>
                    <a:pt x="346" y="523"/>
                  </a:cubicBezTo>
                  <a:cubicBezTo>
                    <a:pt x="346" y="523"/>
                    <a:pt x="346" y="523"/>
                    <a:pt x="346" y="523"/>
                  </a:cubicBezTo>
                  <a:cubicBezTo>
                    <a:pt x="346" y="523"/>
                    <a:pt x="346" y="523"/>
                    <a:pt x="346" y="523"/>
                  </a:cubicBezTo>
                  <a:cubicBezTo>
                    <a:pt x="346" y="523"/>
                    <a:pt x="346" y="523"/>
                    <a:pt x="346" y="523"/>
                  </a:cubicBezTo>
                  <a:cubicBezTo>
                    <a:pt x="346" y="523"/>
                    <a:pt x="346" y="523"/>
                    <a:pt x="346" y="523"/>
                  </a:cubicBezTo>
                  <a:cubicBezTo>
                    <a:pt x="347" y="523"/>
                    <a:pt x="348" y="523"/>
                    <a:pt x="348" y="523"/>
                  </a:cubicBezTo>
                  <a:cubicBezTo>
                    <a:pt x="349" y="523"/>
                    <a:pt x="350" y="523"/>
                    <a:pt x="350" y="523"/>
                  </a:cubicBezTo>
                  <a:cubicBezTo>
                    <a:pt x="353" y="523"/>
                    <a:pt x="355" y="523"/>
                    <a:pt x="358" y="523"/>
                  </a:cubicBezTo>
                  <a:cubicBezTo>
                    <a:pt x="359" y="524"/>
                    <a:pt x="361" y="524"/>
                    <a:pt x="362" y="524"/>
                  </a:cubicBezTo>
                  <a:cubicBezTo>
                    <a:pt x="362" y="524"/>
                    <a:pt x="362" y="524"/>
                    <a:pt x="362" y="524"/>
                  </a:cubicBezTo>
                  <a:cubicBezTo>
                    <a:pt x="362" y="524"/>
                    <a:pt x="362" y="524"/>
                    <a:pt x="362" y="524"/>
                  </a:cubicBezTo>
                  <a:cubicBezTo>
                    <a:pt x="364" y="524"/>
                    <a:pt x="366" y="523"/>
                    <a:pt x="367" y="523"/>
                  </a:cubicBezTo>
                  <a:cubicBezTo>
                    <a:pt x="367" y="523"/>
                    <a:pt x="368" y="523"/>
                    <a:pt x="368" y="523"/>
                  </a:cubicBezTo>
                  <a:cubicBezTo>
                    <a:pt x="368" y="523"/>
                    <a:pt x="368" y="523"/>
                    <a:pt x="368" y="523"/>
                  </a:cubicBezTo>
                  <a:cubicBezTo>
                    <a:pt x="369" y="523"/>
                    <a:pt x="371" y="523"/>
                    <a:pt x="372" y="523"/>
                  </a:cubicBezTo>
                  <a:cubicBezTo>
                    <a:pt x="376" y="523"/>
                    <a:pt x="380" y="523"/>
                    <a:pt x="382" y="524"/>
                  </a:cubicBezTo>
                  <a:cubicBezTo>
                    <a:pt x="386" y="525"/>
                    <a:pt x="392" y="525"/>
                    <a:pt x="393" y="525"/>
                  </a:cubicBezTo>
                  <a:cubicBezTo>
                    <a:pt x="398" y="526"/>
                    <a:pt x="396" y="535"/>
                    <a:pt x="400" y="539"/>
                  </a:cubicBezTo>
                  <a:cubicBezTo>
                    <a:pt x="403" y="542"/>
                    <a:pt x="411" y="545"/>
                    <a:pt x="416" y="545"/>
                  </a:cubicBezTo>
                  <a:cubicBezTo>
                    <a:pt x="424" y="545"/>
                    <a:pt x="431" y="543"/>
                    <a:pt x="439" y="541"/>
                  </a:cubicBezTo>
                  <a:cubicBezTo>
                    <a:pt x="444" y="540"/>
                    <a:pt x="453" y="536"/>
                    <a:pt x="457" y="532"/>
                  </a:cubicBezTo>
                  <a:cubicBezTo>
                    <a:pt x="460" y="529"/>
                    <a:pt x="468" y="527"/>
                    <a:pt x="473" y="523"/>
                  </a:cubicBezTo>
                  <a:cubicBezTo>
                    <a:pt x="478" y="518"/>
                    <a:pt x="481" y="514"/>
                    <a:pt x="485" y="508"/>
                  </a:cubicBezTo>
                  <a:cubicBezTo>
                    <a:pt x="485" y="508"/>
                    <a:pt x="485" y="508"/>
                    <a:pt x="485" y="508"/>
                  </a:cubicBezTo>
                  <a:cubicBezTo>
                    <a:pt x="486" y="507"/>
                    <a:pt x="488" y="505"/>
                    <a:pt x="490" y="504"/>
                  </a:cubicBezTo>
                  <a:cubicBezTo>
                    <a:pt x="491" y="503"/>
                    <a:pt x="493" y="502"/>
                    <a:pt x="494" y="501"/>
                  </a:cubicBezTo>
                  <a:cubicBezTo>
                    <a:pt x="500" y="497"/>
                    <a:pt x="505" y="497"/>
                    <a:pt x="510" y="497"/>
                  </a:cubicBezTo>
                  <a:cubicBezTo>
                    <a:pt x="510" y="497"/>
                    <a:pt x="510" y="497"/>
                    <a:pt x="510" y="497"/>
                  </a:cubicBezTo>
                  <a:cubicBezTo>
                    <a:pt x="515" y="497"/>
                    <a:pt x="518" y="497"/>
                    <a:pt x="522" y="494"/>
                  </a:cubicBezTo>
                  <a:cubicBezTo>
                    <a:pt x="529" y="487"/>
                    <a:pt x="534" y="472"/>
                    <a:pt x="538" y="467"/>
                  </a:cubicBezTo>
                  <a:cubicBezTo>
                    <a:pt x="544" y="459"/>
                    <a:pt x="544" y="455"/>
                    <a:pt x="551" y="448"/>
                  </a:cubicBezTo>
                  <a:cubicBezTo>
                    <a:pt x="558" y="441"/>
                    <a:pt x="569" y="439"/>
                    <a:pt x="580" y="439"/>
                  </a:cubicBezTo>
                  <a:cubicBezTo>
                    <a:pt x="586" y="439"/>
                    <a:pt x="599" y="431"/>
                    <a:pt x="602" y="428"/>
                  </a:cubicBezTo>
                  <a:cubicBezTo>
                    <a:pt x="604" y="427"/>
                    <a:pt x="611" y="426"/>
                    <a:pt x="617" y="426"/>
                  </a:cubicBezTo>
                  <a:cubicBezTo>
                    <a:pt x="621" y="426"/>
                    <a:pt x="624" y="426"/>
                    <a:pt x="627" y="426"/>
                  </a:cubicBezTo>
                  <a:cubicBezTo>
                    <a:pt x="639" y="426"/>
                    <a:pt x="651" y="427"/>
                    <a:pt x="662" y="430"/>
                  </a:cubicBezTo>
                  <a:cubicBezTo>
                    <a:pt x="666" y="431"/>
                    <a:pt x="669" y="431"/>
                    <a:pt x="673" y="431"/>
                  </a:cubicBezTo>
                  <a:cubicBezTo>
                    <a:pt x="680" y="431"/>
                    <a:pt x="686" y="430"/>
                    <a:pt x="689" y="428"/>
                  </a:cubicBezTo>
                  <a:cubicBezTo>
                    <a:pt x="701" y="423"/>
                    <a:pt x="706" y="426"/>
                    <a:pt x="713" y="419"/>
                  </a:cubicBezTo>
                  <a:cubicBezTo>
                    <a:pt x="715" y="417"/>
                    <a:pt x="720" y="416"/>
                    <a:pt x="726" y="416"/>
                  </a:cubicBezTo>
                  <a:cubicBezTo>
                    <a:pt x="732" y="416"/>
                    <a:pt x="740" y="417"/>
                    <a:pt x="744" y="417"/>
                  </a:cubicBezTo>
                  <a:cubicBezTo>
                    <a:pt x="755" y="417"/>
                    <a:pt x="766" y="417"/>
                    <a:pt x="777" y="417"/>
                  </a:cubicBezTo>
                  <a:cubicBezTo>
                    <a:pt x="789" y="417"/>
                    <a:pt x="797" y="414"/>
                    <a:pt x="797" y="401"/>
                  </a:cubicBezTo>
                  <a:cubicBezTo>
                    <a:pt x="797" y="389"/>
                    <a:pt x="801" y="386"/>
                    <a:pt x="790" y="377"/>
                  </a:cubicBezTo>
                  <a:cubicBezTo>
                    <a:pt x="779" y="369"/>
                    <a:pt x="785" y="358"/>
                    <a:pt x="795" y="350"/>
                  </a:cubicBezTo>
                  <a:cubicBezTo>
                    <a:pt x="802" y="344"/>
                    <a:pt x="801" y="337"/>
                    <a:pt x="801" y="326"/>
                  </a:cubicBezTo>
                  <a:cubicBezTo>
                    <a:pt x="801" y="314"/>
                    <a:pt x="801" y="307"/>
                    <a:pt x="801" y="295"/>
                  </a:cubicBezTo>
                  <a:cubicBezTo>
                    <a:pt x="801" y="285"/>
                    <a:pt x="804" y="281"/>
                    <a:pt x="804" y="270"/>
                  </a:cubicBezTo>
                  <a:cubicBezTo>
                    <a:pt x="804" y="262"/>
                    <a:pt x="799" y="252"/>
                    <a:pt x="799" y="241"/>
                  </a:cubicBezTo>
                  <a:cubicBezTo>
                    <a:pt x="799" y="222"/>
                    <a:pt x="796" y="225"/>
                    <a:pt x="803" y="208"/>
                  </a:cubicBezTo>
                  <a:cubicBezTo>
                    <a:pt x="806" y="198"/>
                    <a:pt x="814" y="194"/>
                    <a:pt x="817" y="182"/>
                  </a:cubicBezTo>
                  <a:cubicBezTo>
                    <a:pt x="820" y="171"/>
                    <a:pt x="810" y="168"/>
                    <a:pt x="804" y="162"/>
                  </a:cubicBezTo>
                  <a:cubicBezTo>
                    <a:pt x="806" y="156"/>
                    <a:pt x="784" y="144"/>
                    <a:pt x="784" y="133"/>
                  </a:cubicBezTo>
                  <a:cubicBezTo>
                    <a:pt x="784" y="122"/>
                    <a:pt x="789" y="118"/>
                    <a:pt x="793" y="109"/>
                  </a:cubicBezTo>
                  <a:cubicBezTo>
                    <a:pt x="798" y="100"/>
                    <a:pt x="807" y="100"/>
                    <a:pt x="810" y="89"/>
                  </a:cubicBezTo>
                  <a:cubicBezTo>
                    <a:pt x="813" y="75"/>
                    <a:pt x="801" y="64"/>
                    <a:pt x="797" y="56"/>
                  </a:cubicBezTo>
                  <a:cubicBezTo>
                    <a:pt x="795" y="51"/>
                    <a:pt x="778" y="39"/>
                    <a:pt x="772" y="36"/>
                  </a:cubicBezTo>
                  <a:cubicBezTo>
                    <a:pt x="759" y="30"/>
                    <a:pt x="749" y="19"/>
                    <a:pt x="742" y="13"/>
                  </a:cubicBezTo>
                  <a:cubicBezTo>
                    <a:pt x="736" y="6"/>
                    <a:pt x="724" y="5"/>
                    <a:pt x="713" y="5"/>
                  </a:cubicBezTo>
                  <a:cubicBezTo>
                    <a:pt x="703" y="5"/>
                    <a:pt x="695" y="2"/>
                    <a:pt x="682" y="2"/>
                  </a:cubicBezTo>
                  <a:cubicBezTo>
                    <a:pt x="673" y="2"/>
                    <a:pt x="665" y="9"/>
                    <a:pt x="651" y="9"/>
                  </a:cubicBezTo>
                  <a:cubicBezTo>
                    <a:pt x="642" y="9"/>
                    <a:pt x="634" y="1"/>
                    <a:pt x="631" y="0"/>
                  </a:cubicBezTo>
                  <a:cubicBezTo>
                    <a:pt x="631" y="0"/>
                    <a:pt x="631" y="0"/>
                    <a:pt x="631" y="0"/>
                  </a:cubicBezTo>
                </a:path>
              </a:pathLst>
            </a:custGeom>
            <a:solidFill>
              <a:srgbClr val="DAE3F3"/>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40" name="Freeform 358"/>
            <p:cNvSpPr>
              <a:spLocks noEditPoints="1"/>
            </p:cNvSpPr>
            <p:nvPr/>
          </p:nvSpPr>
          <p:spPr bwMode="auto">
            <a:xfrm>
              <a:off x="6556061" y="2779093"/>
              <a:ext cx="123584" cy="529118"/>
            </a:xfrm>
            <a:custGeom>
              <a:avLst/>
              <a:gdLst>
                <a:gd name="T0" fmla="*/ 60 w 97"/>
                <a:gd name="T1" fmla="*/ 398 h 398"/>
                <a:gd name="T2" fmla="*/ 70 w 97"/>
                <a:gd name="T3" fmla="*/ 328 h 398"/>
                <a:gd name="T4" fmla="*/ 59 w 97"/>
                <a:gd name="T5" fmla="*/ 361 h 398"/>
                <a:gd name="T6" fmla="*/ 64 w 97"/>
                <a:gd name="T7" fmla="*/ 358 h 398"/>
                <a:gd name="T8" fmla="*/ 70 w 97"/>
                <a:gd name="T9" fmla="*/ 328 h 398"/>
                <a:gd name="T10" fmla="*/ 79 w 97"/>
                <a:gd name="T11" fmla="*/ 226 h 398"/>
                <a:gd name="T12" fmla="*/ 77 w 97"/>
                <a:gd name="T13" fmla="*/ 262 h 398"/>
                <a:gd name="T14" fmla="*/ 68 w 97"/>
                <a:gd name="T15" fmla="*/ 311 h 398"/>
                <a:gd name="T16" fmla="*/ 86 w 97"/>
                <a:gd name="T17" fmla="*/ 284 h 398"/>
                <a:gd name="T18" fmla="*/ 82 w 97"/>
                <a:gd name="T19" fmla="*/ 243 h 398"/>
                <a:gd name="T20" fmla="*/ 79 w 97"/>
                <a:gd name="T21" fmla="*/ 219 h 398"/>
                <a:gd name="T22" fmla="*/ 79 w 97"/>
                <a:gd name="T23" fmla="*/ 178 h 398"/>
                <a:gd name="T24" fmla="*/ 78 w 97"/>
                <a:gd name="T25" fmla="*/ 213 h 398"/>
                <a:gd name="T26" fmla="*/ 78 w 97"/>
                <a:gd name="T27" fmla="*/ 184 h 398"/>
                <a:gd name="T28" fmla="*/ 88 w 97"/>
                <a:gd name="T29" fmla="*/ 152 h 398"/>
                <a:gd name="T30" fmla="*/ 91 w 97"/>
                <a:gd name="T31" fmla="*/ 161 h 398"/>
                <a:gd name="T32" fmla="*/ 88 w 97"/>
                <a:gd name="T33" fmla="*/ 152 h 398"/>
                <a:gd name="T34" fmla="*/ 62 w 97"/>
                <a:gd name="T35" fmla="*/ 142 h 398"/>
                <a:gd name="T36" fmla="*/ 81 w 97"/>
                <a:gd name="T37" fmla="*/ 151 h 398"/>
                <a:gd name="T38" fmla="*/ 88 w 97"/>
                <a:gd name="T39" fmla="*/ 151 h 398"/>
                <a:gd name="T40" fmla="*/ 62 w 97"/>
                <a:gd name="T41" fmla="*/ 139 h 398"/>
                <a:gd name="T42" fmla="*/ 14 w 97"/>
                <a:gd name="T43" fmla="*/ 95 h 398"/>
                <a:gd name="T44" fmla="*/ 46 w 97"/>
                <a:gd name="T45" fmla="*/ 84 h 398"/>
                <a:gd name="T46" fmla="*/ 75 w 97"/>
                <a:gd name="T47" fmla="*/ 109 h 398"/>
                <a:gd name="T48" fmla="*/ 72 w 97"/>
                <a:gd name="T49" fmla="*/ 122 h 398"/>
                <a:gd name="T50" fmla="*/ 67 w 97"/>
                <a:gd name="T51" fmla="*/ 89 h 398"/>
                <a:gd name="T52" fmla="*/ 49 w 97"/>
                <a:gd name="T53" fmla="*/ 82 h 398"/>
                <a:gd name="T54" fmla="*/ 14 w 97"/>
                <a:gd name="T55" fmla="*/ 95 h 398"/>
                <a:gd name="T56" fmla="*/ 0 w 97"/>
                <a:gd name="T57" fmla="*/ 80 h 398"/>
                <a:gd name="T58" fmla="*/ 17 w 97"/>
                <a:gd name="T59" fmla="*/ 25 h 398"/>
                <a:gd name="T60" fmla="*/ 10 w 97"/>
                <a:gd name="T61" fmla="*/ 63 h 398"/>
                <a:gd name="T62" fmla="*/ 23 w 97"/>
                <a:gd name="T63" fmla="*/ 46 h 398"/>
                <a:gd name="T64" fmla="*/ 24 w 97"/>
                <a:gd name="T65" fmla="*/ 6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398">
                  <a:moveTo>
                    <a:pt x="54" y="391"/>
                  </a:moveTo>
                  <a:cubicBezTo>
                    <a:pt x="55" y="396"/>
                    <a:pt x="57" y="396"/>
                    <a:pt x="60" y="398"/>
                  </a:cubicBezTo>
                  <a:cubicBezTo>
                    <a:pt x="58" y="395"/>
                    <a:pt x="55" y="393"/>
                    <a:pt x="54" y="391"/>
                  </a:cubicBezTo>
                  <a:moveTo>
                    <a:pt x="70" y="328"/>
                  </a:moveTo>
                  <a:cubicBezTo>
                    <a:pt x="71" y="333"/>
                    <a:pt x="71" y="337"/>
                    <a:pt x="70" y="341"/>
                  </a:cubicBezTo>
                  <a:cubicBezTo>
                    <a:pt x="67" y="350"/>
                    <a:pt x="63" y="353"/>
                    <a:pt x="59" y="361"/>
                  </a:cubicBezTo>
                  <a:cubicBezTo>
                    <a:pt x="58" y="361"/>
                    <a:pt x="58" y="362"/>
                    <a:pt x="58" y="362"/>
                  </a:cubicBezTo>
                  <a:cubicBezTo>
                    <a:pt x="59" y="361"/>
                    <a:pt x="61" y="360"/>
                    <a:pt x="64" y="358"/>
                  </a:cubicBezTo>
                  <a:cubicBezTo>
                    <a:pt x="73" y="351"/>
                    <a:pt x="72" y="348"/>
                    <a:pt x="72" y="338"/>
                  </a:cubicBezTo>
                  <a:cubicBezTo>
                    <a:pt x="72" y="334"/>
                    <a:pt x="71" y="331"/>
                    <a:pt x="70" y="328"/>
                  </a:cubicBezTo>
                  <a:moveTo>
                    <a:pt x="79" y="219"/>
                  </a:moveTo>
                  <a:cubicBezTo>
                    <a:pt x="79" y="222"/>
                    <a:pt x="79" y="224"/>
                    <a:pt x="79" y="226"/>
                  </a:cubicBezTo>
                  <a:cubicBezTo>
                    <a:pt x="77" y="237"/>
                    <a:pt x="77" y="245"/>
                    <a:pt x="77" y="255"/>
                  </a:cubicBezTo>
                  <a:cubicBezTo>
                    <a:pt x="77" y="257"/>
                    <a:pt x="76" y="260"/>
                    <a:pt x="77" y="262"/>
                  </a:cubicBezTo>
                  <a:cubicBezTo>
                    <a:pt x="79" y="272"/>
                    <a:pt x="88" y="280"/>
                    <a:pt x="82" y="291"/>
                  </a:cubicBezTo>
                  <a:cubicBezTo>
                    <a:pt x="80" y="297"/>
                    <a:pt x="69" y="304"/>
                    <a:pt x="68" y="311"/>
                  </a:cubicBezTo>
                  <a:cubicBezTo>
                    <a:pt x="69" y="307"/>
                    <a:pt x="73" y="303"/>
                    <a:pt x="77" y="300"/>
                  </a:cubicBezTo>
                  <a:cubicBezTo>
                    <a:pt x="84" y="293"/>
                    <a:pt x="86" y="296"/>
                    <a:pt x="86" y="284"/>
                  </a:cubicBezTo>
                  <a:cubicBezTo>
                    <a:pt x="86" y="279"/>
                    <a:pt x="84" y="272"/>
                    <a:pt x="82" y="266"/>
                  </a:cubicBezTo>
                  <a:cubicBezTo>
                    <a:pt x="80" y="259"/>
                    <a:pt x="82" y="250"/>
                    <a:pt x="82" y="243"/>
                  </a:cubicBezTo>
                  <a:cubicBezTo>
                    <a:pt x="82" y="236"/>
                    <a:pt x="81" y="228"/>
                    <a:pt x="79" y="222"/>
                  </a:cubicBezTo>
                  <a:cubicBezTo>
                    <a:pt x="79" y="221"/>
                    <a:pt x="79" y="220"/>
                    <a:pt x="79" y="219"/>
                  </a:cubicBezTo>
                  <a:moveTo>
                    <a:pt x="81" y="174"/>
                  </a:moveTo>
                  <a:cubicBezTo>
                    <a:pt x="81" y="175"/>
                    <a:pt x="80" y="177"/>
                    <a:pt x="79" y="178"/>
                  </a:cubicBezTo>
                  <a:cubicBezTo>
                    <a:pt x="76" y="185"/>
                    <a:pt x="77" y="191"/>
                    <a:pt x="77" y="198"/>
                  </a:cubicBezTo>
                  <a:cubicBezTo>
                    <a:pt x="77" y="203"/>
                    <a:pt x="78" y="208"/>
                    <a:pt x="78" y="213"/>
                  </a:cubicBezTo>
                  <a:cubicBezTo>
                    <a:pt x="78" y="210"/>
                    <a:pt x="78" y="206"/>
                    <a:pt x="78" y="203"/>
                  </a:cubicBezTo>
                  <a:cubicBezTo>
                    <a:pt x="78" y="196"/>
                    <a:pt x="78" y="190"/>
                    <a:pt x="78" y="184"/>
                  </a:cubicBezTo>
                  <a:cubicBezTo>
                    <a:pt x="78" y="180"/>
                    <a:pt x="80" y="177"/>
                    <a:pt x="81" y="174"/>
                  </a:cubicBezTo>
                  <a:moveTo>
                    <a:pt x="88" y="152"/>
                  </a:moveTo>
                  <a:cubicBezTo>
                    <a:pt x="89" y="152"/>
                    <a:pt x="89" y="152"/>
                    <a:pt x="90" y="153"/>
                  </a:cubicBezTo>
                  <a:cubicBezTo>
                    <a:pt x="91" y="156"/>
                    <a:pt x="92" y="159"/>
                    <a:pt x="91" y="161"/>
                  </a:cubicBezTo>
                  <a:cubicBezTo>
                    <a:pt x="93" y="159"/>
                    <a:pt x="95" y="158"/>
                    <a:pt x="96" y="156"/>
                  </a:cubicBezTo>
                  <a:cubicBezTo>
                    <a:pt x="97" y="155"/>
                    <a:pt x="93" y="153"/>
                    <a:pt x="88" y="152"/>
                  </a:cubicBezTo>
                  <a:moveTo>
                    <a:pt x="62" y="139"/>
                  </a:moveTo>
                  <a:cubicBezTo>
                    <a:pt x="62" y="140"/>
                    <a:pt x="62" y="141"/>
                    <a:pt x="62" y="142"/>
                  </a:cubicBezTo>
                  <a:cubicBezTo>
                    <a:pt x="66" y="150"/>
                    <a:pt x="73" y="151"/>
                    <a:pt x="79" y="151"/>
                  </a:cubicBezTo>
                  <a:cubicBezTo>
                    <a:pt x="80" y="151"/>
                    <a:pt x="81" y="151"/>
                    <a:pt x="81" y="151"/>
                  </a:cubicBezTo>
                  <a:cubicBezTo>
                    <a:pt x="82" y="151"/>
                    <a:pt x="83" y="151"/>
                    <a:pt x="84" y="151"/>
                  </a:cubicBezTo>
                  <a:cubicBezTo>
                    <a:pt x="86" y="151"/>
                    <a:pt x="87" y="151"/>
                    <a:pt x="88" y="151"/>
                  </a:cubicBezTo>
                  <a:cubicBezTo>
                    <a:pt x="83" y="150"/>
                    <a:pt x="79" y="149"/>
                    <a:pt x="77" y="149"/>
                  </a:cubicBezTo>
                  <a:cubicBezTo>
                    <a:pt x="68" y="149"/>
                    <a:pt x="65" y="146"/>
                    <a:pt x="62" y="139"/>
                  </a:cubicBezTo>
                  <a:moveTo>
                    <a:pt x="0" y="80"/>
                  </a:moveTo>
                  <a:cubicBezTo>
                    <a:pt x="3" y="89"/>
                    <a:pt x="6" y="95"/>
                    <a:pt x="14" y="95"/>
                  </a:cubicBezTo>
                  <a:cubicBezTo>
                    <a:pt x="17" y="95"/>
                    <a:pt x="20" y="95"/>
                    <a:pt x="24" y="93"/>
                  </a:cubicBezTo>
                  <a:cubicBezTo>
                    <a:pt x="33" y="88"/>
                    <a:pt x="38" y="84"/>
                    <a:pt x="46" y="84"/>
                  </a:cubicBezTo>
                  <a:cubicBezTo>
                    <a:pt x="49" y="84"/>
                    <a:pt x="52" y="85"/>
                    <a:pt x="55" y="85"/>
                  </a:cubicBezTo>
                  <a:cubicBezTo>
                    <a:pt x="64" y="88"/>
                    <a:pt x="82" y="96"/>
                    <a:pt x="75" y="109"/>
                  </a:cubicBezTo>
                  <a:cubicBezTo>
                    <a:pt x="73" y="113"/>
                    <a:pt x="68" y="120"/>
                    <a:pt x="65" y="127"/>
                  </a:cubicBezTo>
                  <a:cubicBezTo>
                    <a:pt x="67" y="125"/>
                    <a:pt x="70" y="123"/>
                    <a:pt x="72" y="122"/>
                  </a:cubicBezTo>
                  <a:cubicBezTo>
                    <a:pt x="76" y="117"/>
                    <a:pt x="80" y="111"/>
                    <a:pt x="78" y="104"/>
                  </a:cubicBezTo>
                  <a:cubicBezTo>
                    <a:pt x="76" y="95"/>
                    <a:pt x="76" y="93"/>
                    <a:pt x="67" y="89"/>
                  </a:cubicBezTo>
                  <a:cubicBezTo>
                    <a:pt x="59" y="86"/>
                    <a:pt x="58" y="81"/>
                    <a:pt x="52" y="81"/>
                  </a:cubicBezTo>
                  <a:cubicBezTo>
                    <a:pt x="51" y="81"/>
                    <a:pt x="50" y="81"/>
                    <a:pt x="49" y="82"/>
                  </a:cubicBezTo>
                  <a:cubicBezTo>
                    <a:pt x="43" y="83"/>
                    <a:pt x="35" y="84"/>
                    <a:pt x="29" y="86"/>
                  </a:cubicBezTo>
                  <a:cubicBezTo>
                    <a:pt x="21" y="88"/>
                    <a:pt x="24" y="92"/>
                    <a:pt x="14" y="95"/>
                  </a:cubicBezTo>
                  <a:cubicBezTo>
                    <a:pt x="14" y="95"/>
                    <a:pt x="13" y="95"/>
                    <a:pt x="13" y="95"/>
                  </a:cubicBezTo>
                  <a:cubicBezTo>
                    <a:pt x="9" y="95"/>
                    <a:pt x="3" y="85"/>
                    <a:pt x="0" y="80"/>
                  </a:cubicBezTo>
                  <a:moveTo>
                    <a:pt x="25" y="0"/>
                  </a:moveTo>
                  <a:cubicBezTo>
                    <a:pt x="22" y="8"/>
                    <a:pt x="17" y="19"/>
                    <a:pt x="17" y="25"/>
                  </a:cubicBezTo>
                  <a:cubicBezTo>
                    <a:pt x="17" y="34"/>
                    <a:pt x="19" y="46"/>
                    <a:pt x="17" y="54"/>
                  </a:cubicBezTo>
                  <a:cubicBezTo>
                    <a:pt x="17" y="55"/>
                    <a:pt x="14" y="59"/>
                    <a:pt x="10" y="63"/>
                  </a:cubicBezTo>
                  <a:cubicBezTo>
                    <a:pt x="11" y="62"/>
                    <a:pt x="12" y="62"/>
                    <a:pt x="12" y="61"/>
                  </a:cubicBezTo>
                  <a:cubicBezTo>
                    <a:pt x="17" y="55"/>
                    <a:pt x="20" y="52"/>
                    <a:pt x="23" y="46"/>
                  </a:cubicBezTo>
                  <a:cubicBezTo>
                    <a:pt x="25" y="41"/>
                    <a:pt x="21" y="30"/>
                    <a:pt x="21" y="24"/>
                  </a:cubicBezTo>
                  <a:cubicBezTo>
                    <a:pt x="21" y="18"/>
                    <a:pt x="24" y="12"/>
                    <a:pt x="24" y="6"/>
                  </a:cubicBezTo>
                  <a:cubicBezTo>
                    <a:pt x="24" y="4"/>
                    <a:pt x="24" y="2"/>
                    <a:pt x="25"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41" name="Freeform 359"/>
            <p:cNvSpPr>
              <a:spLocks noEditPoints="1"/>
            </p:cNvSpPr>
            <p:nvPr/>
          </p:nvSpPr>
          <p:spPr bwMode="auto">
            <a:xfrm>
              <a:off x="6588913" y="2717605"/>
              <a:ext cx="115761" cy="56633"/>
            </a:xfrm>
            <a:custGeom>
              <a:avLst/>
              <a:gdLst>
                <a:gd name="T0" fmla="*/ 6 w 90"/>
                <a:gd name="T1" fmla="*/ 39 h 43"/>
                <a:gd name="T2" fmla="*/ 4 w 90"/>
                <a:gd name="T3" fmla="*/ 39 h 43"/>
                <a:gd name="T4" fmla="*/ 0 w 90"/>
                <a:gd name="T5" fmla="*/ 43 h 43"/>
                <a:gd name="T6" fmla="*/ 1 w 90"/>
                <a:gd name="T7" fmla="*/ 43 h 43"/>
                <a:gd name="T8" fmla="*/ 7 w 90"/>
                <a:gd name="T9" fmla="*/ 41 h 43"/>
                <a:gd name="T10" fmla="*/ 11 w 90"/>
                <a:gd name="T11" fmla="*/ 39 h 43"/>
                <a:gd name="T12" fmla="*/ 10 w 90"/>
                <a:gd name="T13" fmla="*/ 39 h 43"/>
                <a:gd name="T14" fmla="*/ 6 w 90"/>
                <a:gd name="T15" fmla="*/ 39 h 43"/>
                <a:gd name="T16" fmla="*/ 34 w 90"/>
                <a:gd name="T17" fmla="*/ 29 h 43"/>
                <a:gd name="T18" fmla="*/ 41 w 90"/>
                <a:gd name="T19" fmla="*/ 32 h 43"/>
                <a:gd name="T20" fmla="*/ 55 w 90"/>
                <a:gd name="T21" fmla="*/ 37 h 43"/>
                <a:gd name="T22" fmla="*/ 58 w 90"/>
                <a:gd name="T23" fmla="*/ 37 h 43"/>
                <a:gd name="T24" fmla="*/ 54 w 90"/>
                <a:gd name="T25" fmla="*/ 35 h 43"/>
                <a:gd name="T26" fmla="*/ 47 w 90"/>
                <a:gd name="T27" fmla="*/ 34 h 43"/>
                <a:gd name="T28" fmla="*/ 41 w 90"/>
                <a:gd name="T29" fmla="*/ 31 h 43"/>
                <a:gd name="T30" fmla="*/ 34 w 90"/>
                <a:gd name="T31" fmla="*/ 29 h 43"/>
                <a:gd name="T32" fmla="*/ 25 w 90"/>
                <a:gd name="T33" fmla="*/ 25 h 43"/>
                <a:gd name="T34" fmla="*/ 22 w 90"/>
                <a:gd name="T35" fmla="*/ 27 h 43"/>
                <a:gd name="T36" fmla="*/ 19 w 90"/>
                <a:gd name="T37" fmla="*/ 32 h 43"/>
                <a:gd name="T38" fmla="*/ 21 w 90"/>
                <a:gd name="T39" fmla="*/ 28 h 43"/>
                <a:gd name="T40" fmla="*/ 25 w 90"/>
                <a:gd name="T41" fmla="*/ 26 h 43"/>
                <a:gd name="T42" fmla="*/ 28 w 90"/>
                <a:gd name="T43" fmla="*/ 26 h 43"/>
                <a:gd name="T44" fmla="*/ 28 w 90"/>
                <a:gd name="T45" fmla="*/ 26 h 43"/>
                <a:gd name="T46" fmla="*/ 25 w 90"/>
                <a:gd name="T47" fmla="*/ 25 h 43"/>
                <a:gd name="T48" fmla="*/ 72 w 90"/>
                <a:gd name="T49" fmla="*/ 22 h 43"/>
                <a:gd name="T50" fmla="*/ 71 w 90"/>
                <a:gd name="T51" fmla="*/ 22 h 43"/>
                <a:gd name="T52" fmla="*/ 67 w 90"/>
                <a:gd name="T53" fmla="*/ 25 h 43"/>
                <a:gd name="T54" fmla="*/ 66 w 90"/>
                <a:gd name="T55" fmla="*/ 29 h 43"/>
                <a:gd name="T56" fmla="*/ 70 w 90"/>
                <a:gd name="T57" fmla="*/ 23 h 43"/>
                <a:gd name="T58" fmla="*/ 72 w 90"/>
                <a:gd name="T59" fmla="*/ 22 h 43"/>
                <a:gd name="T60" fmla="*/ 90 w 90"/>
                <a:gd name="T61" fmla="*/ 0 h 43"/>
                <a:gd name="T62" fmla="*/ 81 w 90"/>
                <a:gd name="T63" fmla="*/ 13 h 43"/>
                <a:gd name="T64" fmla="*/ 83 w 90"/>
                <a:gd name="T65" fmla="*/ 9 h 43"/>
                <a:gd name="T66" fmla="*/ 90 w 90"/>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43">
                  <a:moveTo>
                    <a:pt x="6" y="39"/>
                  </a:moveTo>
                  <a:cubicBezTo>
                    <a:pt x="5" y="39"/>
                    <a:pt x="4" y="39"/>
                    <a:pt x="4" y="39"/>
                  </a:cubicBezTo>
                  <a:cubicBezTo>
                    <a:pt x="2" y="41"/>
                    <a:pt x="1" y="41"/>
                    <a:pt x="0" y="43"/>
                  </a:cubicBezTo>
                  <a:cubicBezTo>
                    <a:pt x="0" y="43"/>
                    <a:pt x="1" y="43"/>
                    <a:pt x="1" y="43"/>
                  </a:cubicBezTo>
                  <a:cubicBezTo>
                    <a:pt x="3" y="43"/>
                    <a:pt x="5" y="42"/>
                    <a:pt x="7" y="41"/>
                  </a:cubicBezTo>
                  <a:cubicBezTo>
                    <a:pt x="8" y="40"/>
                    <a:pt x="10" y="40"/>
                    <a:pt x="11" y="39"/>
                  </a:cubicBezTo>
                  <a:cubicBezTo>
                    <a:pt x="11" y="39"/>
                    <a:pt x="11" y="39"/>
                    <a:pt x="10" y="39"/>
                  </a:cubicBezTo>
                  <a:cubicBezTo>
                    <a:pt x="9" y="39"/>
                    <a:pt x="7" y="39"/>
                    <a:pt x="6" y="39"/>
                  </a:cubicBezTo>
                  <a:moveTo>
                    <a:pt x="34" y="29"/>
                  </a:moveTo>
                  <a:cubicBezTo>
                    <a:pt x="36" y="30"/>
                    <a:pt x="39" y="32"/>
                    <a:pt x="41" y="32"/>
                  </a:cubicBezTo>
                  <a:cubicBezTo>
                    <a:pt x="48" y="33"/>
                    <a:pt x="51" y="37"/>
                    <a:pt x="55" y="37"/>
                  </a:cubicBezTo>
                  <a:cubicBezTo>
                    <a:pt x="56" y="37"/>
                    <a:pt x="57" y="37"/>
                    <a:pt x="58" y="37"/>
                  </a:cubicBezTo>
                  <a:cubicBezTo>
                    <a:pt x="57" y="36"/>
                    <a:pt x="55" y="36"/>
                    <a:pt x="54" y="35"/>
                  </a:cubicBezTo>
                  <a:cubicBezTo>
                    <a:pt x="52" y="34"/>
                    <a:pt x="49" y="34"/>
                    <a:pt x="47" y="34"/>
                  </a:cubicBezTo>
                  <a:cubicBezTo>
                    <a:pt x="45" y="33"/>
                    <a:pt x="44" y="32"/>
                    <a:pt x="41" y="31"/>
                  </a:cubicBezTo>
                  <a:cubicBezTo>
                    <a:pt x="38" y="30"/>
                    <a:pt x="37" y="29"/>
                    <a:pt x="34" y="29"/>
                  </a:cubicBezTo>
                  <a:moveTo>
                    <a:pt x="25" y="25"/>
                  </a:moveTo>
                  <a:cubicBezTo>
                    <a:pt x="24" y="25"/>
                    <a:pt x="24" y="26"/>
                    <a:pt x="22" y="27"/>
                  </a:cubicBezTo>
                  <a:cubicBezTo>
                    <a:pt x="21" y="28"/>
                    <a:pt x="20" y="30"/>
                    <a:pt x="19" y="32"/>
                  </a:cubicBezTo>
                  <a:cubicBezTo>
                    <a:pt x="20" y="31"/>
                    <a:pt x="21" y="29"/>
                    <a:pt x="21" y="28"/>
                  </a:cubicBezTo>
                  <a:cubicBezTo>
                    <a:pt x="22" y="26"/>
                    <a:pt x="23" y="26"/>
                    <a:pt x="25" y="26"/>
                  </a:cubicBezTo>
                  <a:cubicBezTo>
                    <a:pt x="26" y="26"/>
                    <a:pt x="27" y="26"/>
                    <a:pt x="28" y="26"/>
                  </a:cubicBezTo>
                  <a:cubicBezTo>
                    <a:pt x="28" y="26"/>
                    <a:pt x="28" y="26"/>
                    <a:pt x="28" y="26"/>
                  </a:cubicBezTo>
                  <a:cubicBezTo>
                    <a:pt x="26" y="26"/>
                    <a:pt x="26" y="25"/>
                    <a:pt x="25" y="25"/>
                  </a:cubicBezTo>
                  <a:moveTo>
                    <a:pt x="72" y="22"/>
                  </a:moveTo>
                  <a:cubicBezTo>
                    <a:pt x="72" y="22"/>
                    <a:pt x="72" y="22"/>
                    <a:pt x="71" y="22"/>
                  </a:cubicBezTo>
                  <a:cubicBezTo>
                    <a:pt x="69" y="23"/>
                    <a:pt x="68" y="24"/>
                    <a:pt x="67" y="25"/>
                  </a:cubicBezTo>
                  <a:cubicBezTo>
                    <a:pt x="66" y="26"/>
                    <a:pt x="66" y="28"/>
                    <a:pt x="66" y="29"/>
                  </a:cubicBezTo>
                  <a:cubicBezTo>
                    <a:pt x="67" y="27"/>
                    <a:pt x="69" y="24"/>
                    <a:pt x="70" y="23"/>
                  </a:cubicBezTo>
                  <a:cubicBezTo>
                    <a:pt x="71" y="22"/>
                    <a:pt x="71" y="22"/>
                    <a:pt x="72" y="22"/>
                  </a:cubicBezTo>
                  <a:moveTo>
                    <a:pt x="90" y="0"/>
                  </a:moveTo>
                  <a:cubicBezTo>
                    <a:pt x="86" y="3"/>
                    <a:pt x="83" y="7"/>
                    <a:pt x="81" y="13"/>
                  </a:cubicBezTo>
                  <a:cubicBezTo>
                    <a:pt x="81" y="12"/>
                    <a:pt x="82" y="10"/>
                    <a:pt x="83" y="9"/>
                  </a:cubicBezTo>
                  <a:cubicBezTo>
                    <a:pt x="85" y="5"/>
                    <a:pt x="88" y="3"/>
                    <a:pt x="9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42" name="Freeform 360"/>
            <p:cNvSpPr>
              <a:spLocks noEditPoints="1"/>
            </p:cNvSpPr>
            <p:nvPr/>
          </p:nvSpPr>
          <p:spPr bwMode="auto">
            <a:xfrm>
              <a:off x="6732832" y="3353518"/>
              <a:ext cx="450531" cy="58252"/>
            </a:xfrm>
            <a:custGeom>
              <a:avLst/>
              <a:gdLst>
                <a:gd name="T0" fmla="*/ 22 w 352"/>
                <a:gd name="T1" fmla="*/ 44 h 44"/>
                <a:gd name="T2" fmla="*/ 22 w 352"/>
                <a:gd name="T3" fmla="*/ 44 h 44"/>
                <a:gd name="T4" fmla="*/ 22 w 352"/>
                <a:gd name="T5" fmla="*/ 44 h 44"/>
                <a:gd name="T6" fmla="*/ 22 w 352"/>
                <a:gd name="T7" fmla="*/ 44 h 44"/>
                <a:gd name="T8" fmla="*/ 12 w 352"/>
                <a:gd name="T9" fmla="*/ 43 h 44"/>
                <a:gd name="T10" fmla="*/ 22 w 352"/>
                <a:gd name="T11" fmla="*/ 44 h 44"/>
                <a:gd name="T12" fmla="*/ 12 w 352"/>
                <a:gd name="T13" fmla="*/ 43 h 44"/>
                <a:gd name="T14" fmla="*/ 11 w 352"/>
                <a:gd name="T15" fmla="*/ 43 h 44"/>
                <a:gd name="T16" fmla="*/ 12 w 352"/>
                <a:gd name="T17" fmla="*/ 43 h 44"/>
                <a:gd name="T18" fmla="*/ 11 w 352"/>
                <a:gd name="T19" fmla="*/ 43 h 44"/>
                <a:gd name="T20" fmla="*/ 33 w 352"/>
                <a:gd name="T21" fmla="*/ 42 h 44"/>
                <a:gd name="T22" fmla="*/ 33 w 352"/>
                <a:gd name="T23" fmla="*/ 42 h 44"/>
                <a:gd name="T24" fmla="*/ 33 w 352"/>
                <a:gd name="T25" fmla="*/ 42 h 44"/>
                <a:gd name="T26" fmla="*/ 33 w 352"/>
                <a:gd name="T27" fmla="*/ 42 h 44"/>
                <a:gd name="T28" fmla="*/ 33 w 352"/>
                <a:gd name="T29" fmla="*/ 42 h 44"/>
                <a:gd name="T30" fmla="*/ 33 w 352"/>
                <a:gd name="T31" fmla="*/ 42 h 44"/>
                <a:gd name="T32" fmla="*/ 65 w 352"/>
                <a:gd name="T33" fmla="*/ 40 h 44"/>
                <a:gd name="T34" fmla="*/ 65 w 352"/>
                <a:gd name="T35" fmla="*/ 40 h 44"/>
                <a:gd name="T36" fmla="*/ 65 w 352"/>
                <a:gd name="T37" fmla="*/ 40 h 44"/>
                <a:gd name="T38" fmla="*/ 224 w 352"/>
                <a:gd name="T39" fmla="*/ 39 h 44"/>
                <a:gd name="T40" fmla="*/ 224 w 352"/>
                <a:gd name="T41" fmla="*/ 39 h 44"/>
                <a:gd name="T42" fmla="*/ 224 w 352"/>
                <a:gd name="T43" fmla="*/ 39 h 44"/>
                <a:gd name="T44" fmla="*/ 224 w 352"/>
                <a:gd name="T45" fmla="*/ 39 h 44"/>
                <a:gd name="T46" fmla="*/ 220 w 352"/>
                <a:gd name="T47" fmla="*/ 38 h 44"/>
                <a:gd name="T48" fmla="*/ 224 w 352"/>
                <a:gd name="T49" fmla="*/ 39 h 44"/>
                <a:gd name="T50" fmla="*/ 220 w 352"/>
                <a:gd name="T51" fmla="*/ 38 h 44"/>
                <a:gd name="T52" fmla="*/ 230 w 352"/>
                <a:gd name="T53" fmla="*/ 38 h 44"/>
                <a:gd name="T54" fmla="*/ 229 w 352"/>
                <a:gd name="T55" fmla="*/ 38 h 44"/>
                <a:gd name="T56" fmla="*/ 230 w 352"/>
                <a:gd name="T57" fmla="*/ 38 h 44"/>
                <a:gd name="T58" fmla="*/ 208 w 352"/>
                <a:gd name="T59" fmla="*/ 38 h 44"/>
                <a:gd name="T60" fmla="*/ 210 w 352"/>
                <a:gd name="T61" fmla="*/ 38 h 44"/>
                <a:gd name="T62" fmla="*/ 208 w 352"/>
                <a:gd name="T63" fmla="*/ 38 h 44"/>
                <a:gd name="T64" fmla="*/ 208 w 352"/>
                <a:gd name="T65" fmla="*/ 38 h 44"/>
                <a:gd name="T66" fmla="*/ 208 w 352"/>
                <a:gd name="T67" fmla="*/ 38 h 44"/>
                <a:gd name="T68" fmla="*/ 208 w 352"/>
                <a:gd name="T69" fmla="*/ 38 h 44"/>
                <a:gd name="T70" fmla="*/ 208 w 352"/>
                <a:gd name="T71" fmla="*/ 38 h 44"/>
                <a:gd name="T72" fmla="*/ 52 w 352"/>
                <a:gd name="T73" fmla="*/ 35 h 44"/>
                <a:gd name="T74" fmla="*/ 49 w 352"/>
                <a:gd name="T75" fmla="*/ 35 h 44"/>
                <a:gd name="T76" fmla="*/ 52 w 352"/>
                <a:gd name="T77" fmla="*/ 35 h 44"/>
                <a:gd name="T78" fmla="*/ 53 w 352"/>
                <a:gd name="T79" fmla="*/ 35 h 44"/>
                <a:gd name="T80" fmla="*/ 64 w 352"/>
                <a:gd name="T81" fmla="*/ 40 h 44"/>
                <a:gd name="T82" fmla="*/ 53 w 352"/>
                <a:gd name="T83" fmla="*/ 35 h 44"/>
                <a:gd name="T84" fmla="*/ 53 w 352"/>
                <a:gd name="T85" fmla="*/ 35 h 44"/>
                <a:gd name="T86" fmla="*/ 53 w 352"/>
                <a:gd name="T87" fmla="*/ 35 h 44"/>
                <a:gd name="T88" fmla="*/ 53 w 352"/>
                <a:gd name="T89" fmla="*/ 35 h 44"/>
                <a:gd name="T90" fmla="*/ 53 w 352"/>
                <a:gd name="T91" fmla="*/ 35 h 44"/>
                <a:gd name="T92" fmla="*/ 352 w 352"/>
                <a:gd name="T93" fmla="*/ 19 h 44"/>
                <a:gd name="T94" fmla="*/ 347 w 352"/>
                <a:gd name="T95" fmla="*/ 23 h 44"/>
                <a:gd name="T96" fmla="*/ 352 w 352"/>
                <a:gd name="T97" fmla="*/ 19 h 44"/>
                <a:gd name="T98" fmla="*/ 7 w 352"/>
                <a:gd name="T99" fmla="*/ 0 h 44"/>
                <a:gd name="T100" fmla="*/ 6 w 352"/>
                <a:gd name="T101" fmla="*/ 3 h 44"/>
                <a:gd name="T102" fmla="*/ 5 w 352"/>
                <a:gd name="T103" fmla="*/ 19 h 44"/>
                <a:gd name="T104" fmla="*/ 0 w 352"/>
                <a:gd name="T105" fmla="*/ 33 h 44"/>
                <a:gd name="T106" fmla="*/ 0 w 352"/>
                <a:gd name="T107" fmla="*/ 35 h 44"/>
                <a:gd name="T108" fmla="*/ 0 w 352"/>
                <a:gd name="T109" fmla="*/ 33 h 44"/>
                <a:gd name="T110" fmla="*/ 5 w 352"/>
                <a:gd name="T111" fmla="*/ 19 h 44"/>
                <a:gd name="T112" fmla="*/ 6 w 352"/>
                <a:gd name="T113" fmla="*/ 3 h 44"/>
                <a:gd name="T114" fmla="*/ 7 w 352"/>
                <a:gd name="T11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2" h="44">
                  <a:moveTo>
                    <a:pt x="22" y="44"/>
                  </a:moveTo>
                  <a:cubicBezTo>
                    <a:pt x="22" y="44"/>
                    <a:pt x="22" y="44"/>
                    <a:pt x="22" y="44"/>
                  </a:cubicBezTo>
                  <a:cubicBezTo>
                    <a:pt x="22" y="44"/>
                    <a:pt x="22" y="44"/>
                    <a:pt x="22" y="44"/>
                  </a:cubicBezTo>
                  <a:cubicBezTo>
                    <a:pt x="22" y="44"/>
                    <a:pt x="22" y="44"/>
                    <a:pt x="22" y="44"/>
                  </a:cubicBezTo>
                  <a:moveTo>
                    <a:pt x="12" y="43"/>
                  </a:moveTo>
                  <a:cubicBezTo>
                    <a:pt x="15" y="43"/>
                    <a:pt x="19" y="44"/>
                    <a:pt x="22" y="44"/>
                  </a:cubicBezTo>
                  <a:cubicBezTo>
                    <a:pt x="19" y="44"/>
                    <a:pt x="15" y="43"/>
                    <a:pt x="12" y="43"/>
                  </a:cubicBezTo>
                  <a:moveTo>
                    <a:pt x="11" y="43"/>
                  </a:moveTo>
                  <a:cubicBezTo>
                    <a:pt x="11" y="43"/>
                    <a:pt x="12" y="43"/>
                    <a:pt x="12" y="43"/>
                  </a:cubicBezTo>
                  <a:cubicBezTo>
                    <a:pt x="12" y="43"/>
                    <a:pt x="11" y="43"/>
                    <a:pt x="11" y="43"/>
                  </a:cubicBezTo>
                  <a:moveTo>
                    <a:pt x="33" y="42"/>
                  </a:moveTo>
                  <a:cubicBezTo>
                    <a:pt x="33" y="42"/>
                    <a:pt x="33" y="42"/>
                    <a:pt x="33" y="42"/>
                  </a:cubicBezTo>
                  <a:cubicBezTo>
                    <a:pt x="33" y="42"/>
                    <a:pt x="33" y="42"/>
                    <a:pt x="33" y="42"/>
                  </a:cubicBezTo>
                  <a:moveTo>
                    <a:pt x="33" y="42"/>
                  </a:moveTo>
                  <a:cubicBezTo>
                    <a:pt x="33" y="42"/>
                    <a:pt x="33" y="42"/>
                    <a:pt x="33" y="42"/>
                  </a:cubicBezTo>
                  <a:cubicBezTo>
                    <a:pt x="33" y="42"/>
                    <a:pt x="33" y="42"/>
                    <a:pt x="33" y="42"/>
                  </a:cubicBezTo>
                  <a:moveTo>
                    <a:pt x="65" y="40"/>
                  </a:moveTo>
                  <a:cubicBezTo>
                    <a:pt x="65" y="40"/>
                    <a:pt x="65" y="40"/>
                    <a:pt x="65" y="40"/>
                  </a:cubicBezTo>
                  <a:cubicBezTo>
                    <a:pt x="65" y="40"/>
                    <a:pt x="65" y="40"/>
                    <a:pt x="65" y="40"/>
                  </a:cubicBezTo>
                  <a:moveTo>
                    <a:pt x="224" y="39"/>
                  </a:moveTo>
                  <a:cubicBezTo>
                    <a:pt x="224" y="39"/>
                    <a:pt x="224" y="39"/>
                    <a:pt x="224" y="39"/>
                  </a:cubicBezTo>
                  <a:cubicBezTo>
                    <a:pt x="224" y="39"/>
                    <a:pt x="224" y="39"/>
                    <a:pt x="224" y="39"/>
                  </a:cubicBezTo>
                  <a:cubicBezTo>
                    <a:pt x="224" y="39"/>
                    <a:pt x="224" y="39"/>
                    <a:pt x="224" y="39"/>
                  </a:cubicBezTo>
                  <a:moveTo>
                    <a:pt x="220" y="38"/>
                  </a:moveTo>
                  <a:cubicBezTo>
                    <a:pt x="221" y="39"/>
                    <a:pt x="223" y="39"/>
                    <a:pt x="224" y="39"/>
                  </a:cubicBezTo>
                  <a:cubicBezTo>
                    <a:pt x="223" y="39"/>
                    <a:pt x="221" y="39"/>
                    <a:pt x="220" y="38"/>
                  </a:cubicBezTo>
                  <a:moveTo>
                    <a:pt x="230" y="38"/>
                  </a:moveTo>
                  <a:cubicBezTo>
                    <a:pt x="230" y="38"/>
                    <a:pt x="229" y="38"/>
                    <a:pt x="229" y="38"/>
                  </a:cubicBezTo>
                  <a:cubicBezTo>
                    <a:pt x="229" y="38"/>
                    <a:pt x="230" y="38"/>
                    <a:pt x="230" y="38"/>
                  </a:cubicBezTo>
                  <a:moveTo>
                    <a:pt x="208" y="38"/>
                  </a:moveTo>
                  <a:cubicBezTo>
                    <a:pt x="209" y="38"/>
                    <a:pt x="210" y="38"/>
                    <a:pt x="210" y="38"/>
                  </a:cubicBezTo>
                  <a:cubicBezTo>
                    <a:pt x="210" y="38"/>
                    <a:pt x="209" y="38"/>
                    <a:pt x="208" y="38"/>
                  </a:cubicBezTo>
                  <a:moveTo>
                    <a:pt x="208" y="38"/>
                  </a:moveTo>
                  <a:cubicBezTo>
                    <a:pt x="208" y="38"/>
                    <a:pt x="208" y="38"/>
                    <a:pt x="208" y="38"/>
                  </a:cubicBezTo>
                  <a:cubicBezTo>
                    <a:pt x="208" y="38"/>
                    <a:pt x="208" y="38"/>
                    <a:pt x="208" y="38"/>
                  </a:cubicBezTo>
                  <a:cubicBezTo>
                    <a:pt x="208" y="38"/>
                    <a:pt x="208" y="38"/>
                    <a:pt x="208" y="38"/>
                  </a:cubicBezTo>
                  <a:moveTo>
                    <a:pt x="52" y="35"/>
                  </a:moveTo>
                  <a:cubicBezTo>
                    <a:pt x="51" y="35"/>
                    <a:pt x="50" y="35"/>
                    <a:pt x="49" y="35"/>
                  </a:cubicBezTo>
                  <a:cubicBezTo>
                    <a:pt x="50" y="35"/>
                    <a:pt x="51" y="35"/>
                    <a:pt x="52" y="35"/>
                  </a:cubicBezTo>
                  <a:moveTo>
                    <a:pt x="53" y="35"/>
                  </a:moveTo>
                  <a:cubicBezTo>
                    <a:pt x="58" y="35"/>
                    <a:pt x="60" y="36"/>
                    <a:pt x="64" y="40"/>
                  </a:cubicBezTo>
                  <a:cubicBezTo>
                    <a:pt x="60" y="36"/>
                    <a:pt x="58" y="35"/>
                    <a:pt x="53" y="35"/>
                  </a:cubicBezTo>
                  <a:moveTo>
                    <a:pt x="53" y="35"/>
                  </a:moveTo>
                  <a:cubicBezTo>
                    <a:pt x="53" y="35"/>
                    <a:pt x="53" y="35"/>
                    <a:pt x="53" y="35"/>
                  </a:cubicBezTo>
                  <a:cubicBezTo>
                    <a:pt x="53" y="35"/>
                    <a:pt x="53" y="35"/>
                    <a:pt x="53" y="35"/>
                  </a:cubicBezTo>
                  <a:cubicBezTo>
                    <a:pt x="53" y="35"/>
                    <a:pt x="53" y="35"/>
                    <a:pt x="53" y="35"/>
                  </a:cubicBezTo>
                  <a:moveTo>
                    <a:pt x="352" y="19"/>
                  </a:moveTo>
                  <a:cubicBezTo>
                    <a:pt x="350" y="20"/>
                    <a:pt x="348" y="22"/>
                    <a:pt x="347" y="23"/>
                  </a:cubicBezTo>
                  <a:cubicBezTo>
                    <a:pt x="349" y="22"/>
                    <a:pt x="350" y="20"/>
                    <a:pt x="352" y="19"/>
                  </a:cubicBezTo>
                  <a:moveTo>
                    <a:pt x="7" y="0"/>
                  </a:moveTo>
                  <a:cubicBezTo>
                    <a:pt x="7" y="0"/>
                    <a:pt x="7" y="2"/>
                    <a:pt x="6" y="3"/>
                  </a:cubicBezTo>
                  <a:cubicBezTo>
                    <a:pt x="5" y="9"/>
                    <a:pt x="6" y="15"/>
                    <a:pt x="5" y="19"/>
                  </a:cubicBezTo>
                  <a:cubicBezTo>
                    <a:pt x="3" y="23"/>
                    <a:pt x="1" y="29"/>
                    <a:pt x="0" y="33"/>
                  </a:cubicBezTo>
                  <a:cubicBezTo>
                    <a:pt x="0" y="33"/>
                    <a:pt x="0" y="34"/>
                    <a:pt x="0" y="35"/>
                  </a:cubicBezTo>
                  <a:cubicBezTo>
                    <a:pt x="0" y="34"/>
                    <a:pt x="0" y="33"/>
                    <a:pt x="0" y="33"/>
                  </a:cubicBezTo>
                  <a:cubicBezTo>
                    <a:pt x="1" y="29"/>
                    <a:pt x="3" y="23"/>
                    <a:pt x="5" y="19"/>
                  </a:cubicBezTo>
                  <a:cubicBezTo>
                    <a:pt x="6" y="15"/>
                    <a:pt x="5" y="9"/>
                    <a:pt x="6" y="3"/>
                  </a:cubicBezTo>
                  <a:cubicBezTo>
                    <a:pt x="7" y="2"/>
                    <a:pt x="7" y="0"/>
                    <a:pt x="7"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43" name="Freeform 361"/>
            <p:cNvSpPr>
              <a:spLocks/>
            </p:cNvSpPr>
            <p:nvPr/>
          </p:nvSpPr>
          <p:spPr bwMode="auto">
            <a:xfrm>
              <a:off x="5376546" y="2419874"/>
              <a:ext cx="844746" cy="978950"/>
            </a:xfrm>
            <a:custGeom>
              <a:avLst/>
              <a:gdLst>
                <a:gd name="T0" fmla="*/ 142 w 659"/>
                <a:gd name="T1" fmla="*/ 46 h 738"/>
                <a:gd name="T2" fmla="*/ 134 w 659"/>
                <a:gd name="T3" fmla="*/ 102 h 738"/>
                <a:gd name="T4" fmla="*/ 99 w 659"/>
                <a:gd name="T5" fmla="*/ 141 h 738"/>
                <a:gd name="T6" fmla="*/ 85 w 659"/>
                <a:gd name="T7" fmla="*/ 130 h 738"/>
                <a:gd name="T8" fmla="*/ 78 w 659"/>
                <a:gd name="T9" fmla="*/ 100 h 738"/>
                <a:gd name="T10" fmla="*/ 57 w 659"/>
                <a:gd name="T11" fmla="*/ 137 h 738"/>
                <a:gd name="T12" fmla="*/ 13 w 659"/>
                <a:gd name="T13" fmla="*/ 156 h 738"/>
                <a:gd name="T14" fmla="*/ 5 w 659"/>
                <a:gd name="T15" fmla="*/ 182 h 738"/>
                <a:gd name="T16" fmla="*/ 2 w 659"/>
                <a:gd name="T17" fmla="*/ 216 h 738"/>
                <a:gd name="T18" fmla="*/ 30 w 659"/>
                <a:gd name="T19" fmla="*/ 268 h 738"/>
                <a:gd name="T20" fmla="*/ 55 w 659"/>
                <a:gd name="T21" fmla="*/ 328 h 738"/>
                <a:gd name="T22" fmla="*/ 68 w 659"/>
                <a:gd name="T23" fmla="*/ 386 h 738"/>
                <a:gd name="T24" fmla="*/ 78 w 659"/>
                <a:gd name="T25" fmla="*/ 418 h 738"/>
                <a:gd name="T26" fmla="*/ 119 w 659"/>
                <a:gd name="T27" fmla="*/ 440 h 738"/>
                <a:gd name="T28" fmla="*/ 161 w 659"/>
                <a:gd name="T29" fmla="*/ 428 h 738"/>
                <a:gd name="T30" fmla="*/ 171 w 659"/>
                <a:gd name="T31" fmla="*/ 463 h 738"/>
                <a:gd name="T32" fmla="*/ 183 w 659"/>
                <a:gd name="T33" fmla="*/ 503 h 738"/>
                <a:gd name="T34" fmla="*/ 221 w 659"/>
                <a:gd name="T35" fmla="*/ 527 h 738"/>
                <a:gd name="T36" fmla="*/ 240 w 659"/>
                <a:gd name="T37" fmla="*/ 570 h 738"/>
                <a:gd name="T38" fmla="*/ 233 w 659"/>
                <a:gd name="T39" fmla="*/ 599 h 738"/>
                <a:gd name="T40" fmla="*/ 258 w 659"/>
                <a:gd name="T41" fmla="*/ 634 h 738"/>
                <a:gd name="T42" fmla="*/ 279 w 659"/>
                <a:gd name="T43" fmla="*/ 666 h 738"/>
                <a:gd name="T44" fmla="*/ 328 w 659"/>
                <a:gd name="T45" fmla="*/ 679 h 738"/>
                <a:gd name="T46" fmla="*/ 361 w 659"/>
                <a:gd name="T47" fmla="*/ 669 h 738"/>
                <a:gd name="T48" fmla="*/ 397 w 659"/>
                <a:gd name="T49" fmla="*/ 681 h 738"/>
                <a:gd name="T50" fmla="*/ 424 w 659"/>
                <a:gd name="T51" fmla="*/ 685 h 738"/>
                <a:gd name="T52" fmla="*/ 482 w 659"/>
                <a:gd name="T53" fmla="*/ 685 h 738"/>
                <a:gd name="T54" fmla="*/ 513 w 659"/>
                <a:gd name="T55" fmla="*/ 736 h 738"/>
                <a:gd name="T56" fmla="*/ 527 w 659"/>
                <a:gd name="T57" fmla="*/ 694 h 738"/>
                <a:gd name="T58" fmla="*/ 556 w 659"/>
                <a:gd name="T59" fmla="*/ 693 h 738"/>
                <a:gd name="T60" fmla="*/ 563 w 659"/>
                <a:gd name="T61" fmla="*/ 651 h 738"/>
                <a:gd name="T62" fmla="*/ 590 w 659"/>
                <a:gd name="T63" fmla="*/ 576 h 738"/>
                <a:gd name="T64" fmla="*/ 551 w 659"/>
                <a:gd name="T65" fmla="*/ 529 h 738"/>
                <a:gd name="T66" fmla="*/ 546 w 659"/>
                <a:gd name="T67" fmla="*/ 460 h 738"/>
                <a:gd name="T68" fmla="*/ 509 w 659"/>
                <a:gd name="T69" fmla="*/ 438 h 738"/>
                <a:gd name="T70" fmla="*/ 486 w 659"/>
                <a:gd name="T71" fmla="*/ 451 h 738"/>
                <a:gd name="T72" fmla="*/ 520 w 659"/>
                <a:gd name="T73" fmla="*/ 390 h 738"/>
                <a:gd name="T74" fmla="*/ 572 w 659"/>
                <a:gd name="T75" fmla="*/ 403 h 738"/>
                <a:gd name="T76" fmla="*/ 621 w 659"/>
                <a:gd name="T77" fmla="*/ 354 h 738"/>
                <a:gd name="T78" fmla="*/ 643 w 659"/>
                <a:gd name="T79" fmla="*/ 304 h 738"/>
                <a:gd name="T80" fmla="*/ 639 w 659"/>
                <a:gd name="T81" fmla="*/ 276 h 738"/>
                <a:gd name="T82" fmla="*/ 603 w 659"/>
                <a:gd name="T83" fmla="*/ 282 h 738"/>
                <a:gd name="T84" fmla="*/ 588 w 659"/>
                <a:gd name="T85" fmla="*/ 284 h 738"/>
                <a:gd name="T86" fmla="*/ 565 w 659"/>
                <a:gd name="T87" fmla="*/ 244 h 738"/>
                <a:gd name="T88" fmla="*/ 518 w 659"/>
                <a:gd name="T89" fmla="*/ 249 h 738"/>
                <a:gd name="T90" fmla="*/ 483 w 659"/>
                <a:gd name="T91" fmla="*/ 223 h 738"/>
                <a:gd name="T92" fmla="*/ 421 w 659"/>
                <a:gd name="T93" fmla="*/ 198 h 738"/>
                <a:gd name="T94" fmla="*/ 354 w 659"/>
                <a:gd name="T95" fmla="*/ 189 h 738"/>
                <a:gd name="T96" fmla="*/ 343 w 659"/>
                <a:gd name="T97" fmla="*/ 174 h 738"/>
                <a:gd name="T98" fmla="*/ 332 w 659"/>
                <a:gd name="T99" fmla="*/ 155 h 738"/>
                <a:gd name="T100" fmla="*/ 303 w 659"/>
                <a:gd name="T101" fmla="*/ 125 h 738"/>
                <a:gd name="T102" fmla="*/ 278 w 659"/>
                <a:gd name="T103" fmla="*/ 142 h 738"/>
                <a:gd name="T104" fmla="*/ 255 w 659"/>
                <a:gd name="T105" fmla="*/ 149 h 738"/>
                <a:gd name="T106" fmla="*/ 221 w 659"/>
                <a:gd name="T107" fmla="*/ 97 h 738"/>
                <a:gd name="T108" fmla="*/ 203 w 659"/>
                <a:gd name="T109" fmla="*/ 43 h 738"/>
                <a:gd name="T110" fmla="*/ 180 w 659"/>
                <a:gd name="T111" fmla="*/ 5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9" h="738">
                  <a:moveTo>
                    <a:pt x="163" y="0"/>
                  </a:moveTo>
                  <a:cubicBezTo>
                    <a:pt x="161" y="0"/>
                    <a:pt x="160" y="1"/>
                    <a:pt x="159" y="2"/>
                  </a:cubicBezTo>
                  <a:cubicBezTo>
                    <a:pt x="158" y="6"/>
                    <a:pt x="156" y="11"/>
                    <a:pt x="154" y="14"/>
                  </a:cubicBezTo>
                  <a:cubicBezTo>
                    <a:pt x="152" y="18"/>
                    <a:pt x="149" y="22"/>
                    <a:pt x="146" y="26"/>
                  </a:cubicBezTo>
                  <a:cubicBezTo>
                    <a:pt x="146" y="27"/>
                    <a:pt x="146" y="28"/>
                    <a:pt x="146" y="29"/>
                  </a:cubicBezTo>
                  <a:cubicBezTo>
                    <a:pt x="144" y="36"/>
                    <a:pt x="142" y="40"/>
                    <a:pt x="142" y="46"/>
                  </a:cubicBezTo>
                  <a:cubicBezTo>
                    <a:pt x="142" y="50"/>
                    <a:pt x="141" y="53"/>
                    <a:pt x="140" y="56"/>
                  </a:cubicBezTo>
                  <a:cubicBezTo>
                    <a:pt x="140" y="63"/>
                    <a:pt x="138" y="72"/>
                    <a:pt x="136" y="78"/>
                  </a:cubicBezTo>
                  <a:cubicBezTo>
                    <a:pt x="136" y="79"/>
                    <a:pt x="136" y="80"/>
                    <a:pt x="136" y="81"/>
                  </a:cubicBezTo>
                  <a:cubicBezTo>
                    <a:pt x="135" y="83"/>
                    <a:pt x="136" y="85"/>
                    <a:pt x="136" y="88"/>
                  </a:cubicBezTo>
                  <a:cubicBezTo>
                    <a:pt x="136" y="93"/>
                    <a:pt x="135" y="96"/>
                    <a:pt x="134" y="100"/>
                  </a:cubicBezTo>
                  <a:cubicBezTo>
                    <a:pt x="134" y="101"/>
                    <a:pt x="134" y="102"/>
                    <a:pt x="134" y="102"/>
                  </a:cubicBezTo>
                  <a:cubicBezTo>
                    <a:pt x="134" y="107"/>
                    <a:pt x="129" y="112"/>
                    <a:pt x="128" y="116"/>
                  </a:cubicBezTo>
                  <a:cubicBezTo>
                    <a:pt x="127" y="120"/>
                    <a:pt x="125" y="124"/>
                    <a:pt x="124" y="128"/>
                  </a:cubicBezTo>
                  <a:cubicBezTo>
                    <a:pt x="123" y="132"/>
                    <a:pt x="115" y="135"/>
                    <a:pt x="113" y="136"/>
                  </a:cubicBezTo>
                  <a:cubicBezTo>
                    <a:pt x="109" y="137"/>
                    <a:pt x="106" y="139"/>
                    <a:pt x="101" y="140"/>
                  </a:cubicBezTo>
                  <a:cubicBezTo>
                    <a:pt x="101" y="140"/>
                    <a:pt x="101" y="140"/>
                    <a:pt x="100" y="141"/>
                  </a:cubicBezTo>
                  <a:cubicBezTo>
                    <a:pt x="100" y="141"/>
                    <a:pt x="99" y="141"/>
                    <a:pt x="99" y="141"/>
                  </a:cubicBezTo>
                  <a:cubicBezTo>
                    <a:pt x="96" y="143"/>
                    <a:pt x="94" y="143"/>
                    <a:pt x="92" y="143"/>
                  </a:cubicBezTo>
                  <a:cubicBezTo>
                    <a:pt x="91" y="143"/>
                    <a:pt x="90" y="143"/>
                    <a:pt x="89" y="142"/>
                  </a:cubicBezTo>
                  <a:cubicBezTo>
                    <a:pt x="89" y="142"/>
                    <a:pt x="89" y="142"/>
                    <a:pt x="89" y="142"/>
                  </a:cubicBezTo>
                  <a:cubicBezTo>
                    <a:pt x="89" y="142"/>
                    <a:pt x="89" y="142"/>
                    <a:pt x="89" y="142"/>
                  </a:cubicBezTo>
                  <a:cubicBezTo>
                    <a:pt x="88" y="142"/>
                    <a:pt x="87" y="138"/>
                    <a:pt x="87" y="135"/>
                  </a:cubicBezTo>
                  <a:cubicBezTo>
                    <a:pt x="86" y="133"/>
                    <a:pt x="85" y="131"/>
                    <a:pt x="85" y="130"/>
                  </a:cubicBezTo>
                  <a:cubicBezTo>
                    <a:pt x="83" y="127"/>
                    <a:pt x="84" y="123"/>
                    <a:pt x="85" y="119"/>
                  </a:cubicBezTo>
                  <a:cubicBezTo>
                    <a:pt x="85" y="118"/>
                    <a:pt x="84" y="116"/>
                    <a:pt x="84" y="115"/>
                  </a:cubicBezTo>
                  <a:cubicBezTo>
                    <a:pt x="84" y="110"/>
                    <a:pt x="88" y="105"/>
                    <a:pt x="89" y="99"/>
                  </a:cubicBezTo>
                  <a:cubicBezTo>
                    <a:pt x="89" y="99"/>
                    <a:pt x="89" y="99"/>
                    <a:pt x="89" y="99"/>
                  </a:cubicBezTo>
                  <a:cubicBezTo>
                    <a:pt x="88" y="98"/>
                    <a:pt x="87" y="97"/>
                    <a:pt x="86" y="96"/>
                  </a:cubicBezTo>
                  <a:cubicBezTo>
                    <a:pt x="83" y="97"/>
                    <a:pt x="79" y="100"/>
                    <a:pt x="78" y="100"/>
                  </a:cubicBezTo>
                  <a:cubicBezTo>
                    <a:pt x="75" y="103"/>
                    <a:pt x="72" y="105"/>
                    <a:pt x="67" y="105"/>
                  </a:cubicBezTo>
                  <a:cubicBezTo>
                    <a:pt x="67" y="105"/>
                    <a:pt x="66" y="105"/>
                    <a:pt x="66" y="105"/>
                  </a:cubicBezTo>
                  <a:cubicBezTo>
                    <a:pt x="64" y="106"/>
                    <a:pt x="63" y="108"/>
                    <a:pt x="61" y="109"/>
                  </a:cubicBezTo>
                  <a:cubicBezTo>
                    <a:pt x="58" y="113"/>
                    <a:pt x="60" y="126"/>
                    <a:pt x="60" y="131"/>
                  </a:cubicBezTo>
                  <a:cubicBezTo>
                    <a:pt x="60" y="133"/>
                    <a:pt x="59" y="134"/>
                    <a:pt x="58" y="134"/>
                  </a:cubicBezTo>
                  <a:cubicBezTo>
                    <a:pt x="58" y="135"/>
                    <a:pt x="58" y="136"/>
                    <a:pt x="57" y="137"/>
                  </a:cubicBezTo>
                  <a:cubicBezTo>
                    <a:pt x="57" y="138"/>
                    <a:pt x="55" y="138"/>
                    <a:pt x="54" y="138"/>
                  </a:cubicBezTo>
                  <a:cubicBezTo>
                    <a:pt x="51" y="138"/>
                    <a:pt x="46" y="136"/>
                    <a:pt x="43" y="136"/>
                  </a:cubicBezTo>
                  <a:cubicBezTo>
                    <a:pt x="39" y="136"/>
                    <a:pt x="36" y="135"/>
                    <a:pt x="35" y="135"/>
                  </a:cubicBezTo>
                  <a:cubicBezTo>
                    <a:pt x="33" y="135"/>
                    <a:pt x="32" y="136"/>
                    <a:pt x="29" y="141"/>
                  </a:cubicBezTo>
                  <a:cubicBezTo>
                    <a:pt x="26" y="146"/>
                    <a:pt x="24" y="149"/>
                    <a:pt x="21" y="151"/>
                  </a:cubicBezTo>
                  <a:cubicBezTo>
                    <a:pt x="18" y="153"/>
                    <a:pt x="16" y="155"/>
                    <a:pt x="13" y="156"/>
                  </a:cubicBezTo>
                  <a:cubicBezTo>
                    <a:pt x="10" y="158"/>
                    <a:pt x="8" y="160"/>
                    <a:pt x="6" y="161"/>
                  </a:cubicBezTo>
                  <a:cubicBezTo>
                    <a:pt x="6" y="161"/>
                    <a:pt x="6" y="161"/>
                    <a:pt x="6" y="161"/>
                  </a:cubicBezTo>
                  <a:cubicBezTo>
                    <a:pt x="6" y="161"/>
                    <a:pt x="6" y="161"/>
                    <a:pt x="6" y="161"/>
                  </a:cubicBezTo>
                  <a:cubicBezTo>
                    <a:pt x="3" y="163"/>
                    <a:pt x="4" y="166"/>
                    <a:pt x="4" y="171"/>
                  </a:cubicBezTo>
                  <a:cubicBezTo>
                    <a:pt x="4" y="174"/>
                    <a:pt x="4" y="177"/>
                    <a:pt x="4" y="179"/>
                  </a:cubicBezTo>
                  <a:cubicBezTo>
                    <a:pt x="5" y="180"/>
                    <a:pt x="5" y="181"/>
                    <a:pt x="5" y="182"/>
                  </a:cubicBezTo>
                  <a:cubicBezTo>
                    <a:pt x="5" y="182"/>
                    <a:pt x="5" y="183"/>
                    <a:pt x="5" y="183"/>
                  </a:cubicBezTo>
                  <a:cubicBezTo>
                    <a:pt x="5" y="184"/>
                    <a:pt x="5" y="185"/>
                    <a:pt x="5" y="186"/>
                  </a:cubicBezTo>
                  <a:cubicBezTo>
                    <a:pt x="6" y="190"/>
                    <a:pt x="5" y="193"/>
                    <a:pt x="4" y="198"/>
                  </a:cubicBezTo>
                  <a:cubicBezTo>
                    <a:pt x="3" y="203"/>
                    <a:pt x="1" y="208"/>
                    <a:pt x="1" y="212"/>
                  </a:cubicBezTo>
                  <a:cubicBezTo>
                    <a:pt x="1" y="212"/>
                    <a:pt x="1" y="212"/>
                    <a:pt x="0" y="212"/>
                  </a:cubicBezTo>
                  <a:cubicBezTo>
                    <a:pt x="0" y="212"/>
                    <a:pt x="1" y="215"/>
                    <a:pt x="2" y="216"/>
                  </a:cubicBezTo>
                  <a:cubicBezTo>
                    <a:pt x="2" y="216"/>
                    <a:pt x="2" y="216"/>
                    <a:pt x="2" y="216"/>
                  </a:cubicBezTo>
                  <a:cubicBezTo>
                    <a:pt x="5" y="221"/>
                    <a:pt x="8" y="225"/>
                    <a:pt x="14" y="228"/>
                  </a:cubicBezTo>
                  <a:cubicBezTo>
                    <a:pt x="15" y="228"/>
                    <a:pt x="17" y="229"/>
                    <a:pt x="18" y="231"/>
                  </a:cubicBezTo>
                  <a:cubicBezTo>
                    <a:pt x="19" y="231"/>
                    <a:pt x="20" y="232"/>
                    <a:pt x="21" y="233"/>
                  </a:cubicBezTo>
                  <a:cubicBezTo>
                    <a:pt x="24" y="237"/>
                    <a:pt x="26" y="241"/>
                    <a:pt x="25" y="246"/>
                  </a:cubicBezTo>
                  <a:cubicBezTo>
                    <a:pt x="23" y="256"/>
                    <a:pt x="27" y="260"/>
                    <a:pt x="30" y="268"/>
                  </a:cubicBezTo>
                  <a:cubicBezTo>
                    <a:pt x="32" y="271"/>
                    <a:pt x="36" y="282"/>
                    <a:pt x="30" y="284"/>
                  </a:cubicBezTo>
                  <a:cubicBezTo>
                    <a:pt x="28" y="285"/>
                    <a:pt x="26" y="286"/>
                    <a:pt x="25" y="287"/>
                  </a:cubicBezTo>
                  <a:cubicBezTo>
                    <a:pt x="24" y="287"/>
                    <a:pt x="24" y="287"/>
                    <a:pt x="24" y="287"/>
                  </a:cubicBezTo>
                  <a:cubicBezTo>
                    <a:pt x="21" y="289"/>
                    <a:pt x="21" y="292"/>
                    <a:pt x="24" y="297"/>
                  </a:cubicBezTo>
                  <a:cubicBezTo>
                    <a:pt x="27" y="304"/>
                    <a:pt x="33" y="307"/>
                    <a:pt x="39" y="314"/>
                  </a:cubicBezTo>
                  <a:cubicBezTo>
                    <a:pt x="44" y="318"/>
                    <a:pt x="49" y="323"/>
                    <a:pt x="55" y="328"/>
                  </a:cubicBezTo>
                  <a:cubicBezTo>
                    <a:pt x="59" y="333"/>
                    <a:pt x="67" y="338"/>
                    <a:pt x="68" y="344"/>
                  </a:cubicBezTo>
                  <a:cubicBezTo>
                    <a:pt x="68" y="344"/>
                    <a:pt x="68" y="344"/>
                    <a:pt x="68" y="344"/>
                  </a:cubicBezTo>
                  <a:cubicBezTo>
                    <a:pt x="72" y="345"/>
                    <a:pt x="68" y="357"/>
                    <a:pt x="67" y="358"/>
                  </a:cubicBezTo>
                  <a:cubicBezTo>
                    <a:pt x="66" y="361"/>
                    <a:pt x="66" y="367"/>
                    <a:pt x="66" y="371"/>
                  </a:cubicBezTo>
                  <a:cubicBezTo>
                    <a:pt x="66" y="373"/>
                    <a:pt x="66" y="374"/>
                    <a:pt x="66" y="376"/>
                  </a:cubicBezTo>
                  <a:cubicBezTo>
                    <a:pt x="67" y="380"/>
                    <a:pt x="68" y="383"/>
                    <a:pt x="68" y="386"/>
                  </a:cubicBezTo>
                  <a:cubicBezTo>
                    <a:pt x="68" y="386"/>
                    <a:pt x="68" y="387"/>
                    <a:pt x="68" y="387"/>
                  </a:cubicBezTo>
                  <a:cubicBezTo>
                    <a:pt x="69" y="391"/>
                    <a:pt x="70" y="394"/>
                    <a:pt x="71" y="398"/>
                  </a:cubicBezTo>
                  <a:cubicBezTo>
                    <a:pt x="71" y="400"/>
                    <a:pt x="71" y="402"/>
                    <a:pt x="72" y="404"/>
                  </a:cubicBezTo>
                  <a:cubicBezTo>
                    <a:pt x="72" y="404"/>
                    <a:pt x="72" y="404"/>
                    <a:pt x="72" y="404"/>
                  </a:cubicBezTo>
                  <a:cubicBezTo>
                    <a:pt x="72" y="407"/>
                    <a:pt x="73" y="412"/>
                    <a:pt x="75" y="415"/>
                  </a:cubicBezTo>
                  <a:cubicBezTo>
                    <a:pt x="76" y="416"/>
                    <a:pt x="77" y="417"/>
                    <a:pt x="78" y="418"/>
                  </a:cubicBezTo>
                  <a:cubicBezTo>
                    <a:pt x="79" y="418"/>
                    <a:pt x="80" y="418"/>
                    <a:pt x="81" y="418"/>
                  </a:cubicBezTo>
                  <a:cubicBezTo>
                    <a:pt x="83" y="418"/>
                    <a:pt x="85" y="418"/>
                    <a:pt x="87" y="418"/>
                  </a:cubicBezTo>
                  <a:cubicBezTo>
                    <a:pt x="92" y="418"/>
                    <a:pt x="95" y="419"/>
                    <a:pt x="99" y="423"/>
                  </a:cubicBezTo>
                  <a:cubicBezTo>
                    <a:pt x="104" y="424"/>
                    <a:pt x="107" y="426"/>
                    <a:pt x="111" y="431"/>
                  </a:cubicBezTo>
                  <a:cubicBezTo>
                    <a:pt x="113" y="434"/>
                    <a:pt x="114" y="436"/>
                    <a:pt x="116" y="438"/>
                  </a:cubicBezTo>
                  <a:cubicBezTo>
                    <a:pt x="117" y="439"/>
                    <a:pt x="118" y="440"/>
                    <a:pt x="119" y="440"/>
                  </a:cubicBezTo>
                  <a:cubicBezTo>
                    <a:pt x="122" y="442"/>
                    <a:pt x="124" y="443"/>
                    <a:pt x="126" y="443"/>
                  </a:cubicBezTo>
                  <a:cubicBezTo>
                    <a:pt x="127" y="443"/>
                    <a:pt x="128" y="443"/>
                    <a:pt x="128" y="442"/>
                  </a:cubicBezTo>
                  <a:cubicBezTo>
                    <a:pt x="133" y="438"/>
                    <a:pt x="137" y="436"/>
                    <a:pt x="141" y="433"/>
                  </a:cubicBezTo>
                  <a:cubicBezTo>
                    <a:pt x="144" y="431"/>
                    <a:pt x="146" y="429"/>
                    <a:pt x="150" y="427"/>
                  </a:cubicBezTo>
                  <a:cubicBezTo>
                    <a:pt x="152" y="426"/>
                    <a:pt x="153" y="426"/>
                    <a:pt x="154" y="426"/>
                  </a:cubicBezTo>
                  <a:cubicBezTo>
                    <a:pt x="157" y="426"/>
                    <a:pt x="159" y="427"/>
                    <a:pt x="161" y="428"/>
                  </a:cubicBezTo>
                  <a:cubicBezTo>
                    <a:pt x="166" y="430"/>
                    <a:pt x="164" y="431"/>
                    <a:pt x="166" y="436"/>
                  </a:cubicBezTo>
                  <a:cubicBezTo>
                    <a:pt x="166" y="436"/>
                    <a:pt x="166" y="437"/>
                    <a:pt x="166" y="438"/>
                  </a:cubicBezTo>
                  <a:cubicBezTo>
                    <a:pt x="166" y="439"/>
                    <a:pt x="166" y="440"/>
                    <a:pt x="166" y="441"/>
                  </a:cubicBezTo>
                  <a:cubicBezTo>
                    <a:pt x="166" y="444"/>
                    <a:pt x="166" y="448"/>
                    <a:pt x="166" y="450"/>
                  </a:cubicBezTo>
                  <a:cubicBezTo>
                    <a:pt x="166" y="452"/>
                    <a:pt x="166" y="453"/>
                    <a:pt x="166" y="455"/>
                  </a:cubicBezTo>
                  <a:cubicBezTo>
                    <a:pt x="167" y="457"/>
                    <a:pt x="169" y="460"/>
                    <a:pt x="171" y="463"/>
                  </a:cubicBezTo>
                  <a:cubicBezTo>
                    <a:pt x="172" y="467"/>
                    <a:pt x="172" y="471"/>
                    <a:pt x="172" y="476"/>
                  </a:cubicBezTo>
                  <a:cubicBezTo>
                    <a:pt x="172" y="476"/>
                    <a:pt x="172" y="477"/>
                    <a:pt x="172" y="477"/>
                  </a:cubicBezTo>
                  <a:cubicBezTo>
                    <a:pt x="172" y="481"/>
                    <a:pt x="173" y="490"/>
                    <a:pt x="176" y="492"/>
                  </a:cubicBezTo>
                  <a:cubicBezTo>
                    <a:pt x="176" y="493"/>
                    <a:pt x="176" y="493"/>
                    <a:pt x="177" y="493"/>
                  </a:cubicBezTo>
                  <a:cubicBezTo>
                    <a:pt x="178" y="494"/>
                    <a:pt x="179" y="496"/>
                    <a:pt x="179" y="497"/>
                  </a:cubicBezTo>
                  <a:cubicBezTo>
                    <a:pt x="181" y="499"/>
                    <a:pt x="182" y="501"/>
                    <a:pt x="183" y="503"/>
                  </a:cubicBezTo>
                  <a:cubicBezTo>
                    <a:pt x="183" y="504"/>
                    <a:pt x="183" y="504"/>
                    <a:pt x="184" y="504"/>
                  </a:cubicBezTo>
                  <a:cubicBezTo>
                    <a:pt x="184" y="505"/>
                    <a:pt x="185" y="506"/>
                    <a:pt x="186" y="507"/>
                  </a:cubicBezTo>
                  <a:cubicBezTo>
                    <a:pt x="186" y="507"/>
                    <a:pt x="187" y="508"/>
                    <a:pt x="187" y="509"/>
                  </a:cubicBezTo>
                  <a:cubicBezTo>
                    <a:pt x="189" y="509"/>
                    <a:pt x="191" y="509"/>
                    <a:pt x="194" y="512"/>
                  </a:cubicBezTo>
                  <a:cubicBezTo>
                    <a:pt x="196" y="514"/>
                    <a:pt x="199" y="517"/>
                    <a:pt x="204" y="519"/>
                  </a:cubicBezTo>
                  <a:cubicBezTo>
                    <a:pt x="208" y="520"/>
                    <a:pt x="217" y="523"/>
                    <a:pt x="221" y="527"/>
                  </a:cubicBezTo>
                  <a:cubicBezTo>
                    <a:pt x="223" y="529"/>
                    <a:pt x="225" y="531"/>
                    <a:pt x="227" y="533"/>
                  </a:cubicBezTo>
                  <a:cubicBezTo>
                    <a:pt x="228" y="534"/>
                    <a:pt x="228" y="535"/>
                    <a:pt x="229" y="537"/>
                  </a:cubicBezTo>
                  <a:cubicBezTo>
                    <a:pt x="230" y="537"/>
                    <a:pt x="231" y="538"/>
                    <a:pt x="231" y="539"/>
                  </a:cubicBezTo>
                  <a:cubicBezTo>
                    <a:pt x="234" y="541"/>
                    <a:pt x="246" y="549"/>
                    <a:pt x="247" y="553"/>
                  </a:cubicBezTo>
                  <a:cubicBezTo>
                    <a:pt x="248" y="555"/>
                    <a:pt x="248" y="556"/>
                    <a:pt x="248" y="558"/>
                  </a:cubicBezTo>
                  <a:cubicBezTo>
                    <a:pt x="247" y="562"/>
                    <a:pt x="243" y="567"/>
                    <a:pt x="240" y="570"/>
                  </a:cubicBezTo>
                  <a:cubicBezTo>
                    <a:pt x="238" y="573"/>
                    <a:pt x="236" y="576"/>
                    <a:pt x="235" y="576"/>
                  </a:cubicBezTo>
                  <a:cubicBezTo>
                    <a:pt x="234" y="576"/>
                    <a:pt x="232" y="577"/>
                    <a:pt x="230" y="577"/>
                  </a:cubicBezTo>
                  <a:cubicBezTo>
                    <a:pt x="227" y="580"/>
                    <a:pt x="223" y="582"/>
                    <a:pt x="222" y="584"/>
                  </a:cubicBezTo>
                  <a:cubicBezTo>
                    <a:pt x="222" y="584"/>
                    <a:pt x="222" y="584"/>
                    <a:pt x="222" y="584"/>
                  </a:cubicBezTo>
                  <a:cubicBezTo>
                    <a:pt x="225" y="589"/>
                    <a:pt x="225" y="591"/>
                    <a:pt x="233" y="599"/>
                  </a:cubicBezTo>
                  <a:cubicBezTo>
                    <a:pt x="233" y="599"/>
                    <a:pt x="233" y="599"/>
                    <a:pt x="233" y="599"/>
                  </a:cubicBezTo>
                  <a:cubicBezTo>
                    <a:pt x="236" y="601"/>
                    <a:pt x="241" y="605"/>
                    <a:pt x="243" y="609"/>
                  </a:cubicBezTo>
                  <a:cubicBezTo>
                    <a:pt x="244" y="609"/>
                    <a:pt x="245" y="610"/>
                    <a:pt x="246" y="612"/>
                  </a:cubicBezTo>
                  <a:cubicBezTo>
                    <a:pt x="248" y="614"/>
                    <a:pt x="251" y="618"/>
                    <a:pt x="253" y="622"/>
                  </a:cubicBezTo>
                  <a:cubicBezTo>
                    <a:pt x="253" y="622"/>
                    <a:pt x="253" y="622"/>
                    <a:pt x="253" y="622"/>
                  </a:cubicBezTo>
                  <a:cubicBezTo>
                    <a:pt x="254" y="624"/>
                    <a:pt x="254" y="625"/>
                    <a:pt x="255" y="627"/>
                  </a:cubicBezTo>
                  <a:cubicBezTo>
                    <a:pt x="256" y="630"/>
                    <a:pt x="257" y="632"/>
                    <a:pt x="258" y="634"/>
                  </a:cubicBezTo>
                  <a:cubicBezTo>
                    <a:pt x="258" y="634"/>
                    <a:pt x="258" y="634"/>
                    <a:pt x="258" y="634"/>
                  </a:cubicBezTo>
                  <a:cubicBezTo>
                    <a:pt x="258" y="635"/>
                    <a:pt x="259" y="636"/>
                    <a:pt x="259" y="638"/>
                  </a:cubicBezTo>
                  <a:cubicBezTo>
                    <a:pt x="260" y="644"/>
                    <a:pt x="261" y="644"/>
                    <a:pt x="263" y="647"/>
                  </a:cubicBezTo>
                  <a:cubicBezTo>
                    <a:pt x="265" y="649"/>
                    <a:pt x="266" y="651"/>
                    <a:pt x="267" y="652"/>
                  </a:cubicBezTo>
                  <a:cubicBezTo>
                    <a:pt x="271" y="655"/>
                    <a:pt x="277" y="659"/>
                    <a:pt x="278" y="664"/>
                  </a:cubicBezTo>
                  <a:cubicBezTo>
                    <a:pt x="278" y="664"/>
                    <a:pt x="278" y="665"/>
                    <a:pt x="279" y="666"/>
                  </a:cubicBezTo>
                  <a:cubicBezTo>
                    <a:pt x="280" y="668"/>
                    <a:pt x="282" y="670"/>
                    <a:pt x="284" y="672"/>
                  </a:cubicBezTo>
                  <a:cubicBezTo>
                    <a:pt x="290" y="678"/>
                    <a:pt x="292" y="683"/>
                    <a:pt x="301" y="683"/>
                  </a:cubicBezTo>
                  <a:cubicBezTo>
                    <a:pt x="304" y="683"/>
                    <a:pt x="307" y="683"/>
                    <a:pt x="310" y="682"/>
                  </a:cubicBezTo>
                  <a:cubicBezTo>
                    <a:pt x="311" y="682"/>
                    <a:pt x="311" y="682"/>
                    <a:pt x="311" y="682"/>
                  </a:cubicBezTo>
                  <a:cubicBezTo>
                    <a:pt x="315" y="680"/>
                    <a:pt x="321" y="679"/>
                    <a:pt x="326" y="679"/>
                  </a:cubicBezTo>
                  <a:cubicBezTo>
                    <a:pt x="327" y="679"/>
                    <a:pt x="327" y="679"/>
                    <a:pt x="328" y="679"/>
                  </a:cubicBezTo>
                  <a:cubicBezTo>
                    <a:pt x="328" y="679"/>
                    <a:pt x="328" y="679"/>
                    <a:pt x="328" y="679"/>
                  </a:cubicBezTo>
                  <a:cubicBezTo>
                    <a:pt x="331" y="677"/>
                    <a:pt x="334" y="677"/>
                    <a:pt x="337" y="676"/>
                  </a:cubicBezTo>
                  <a:cubicBezTo>
                    <a:pt x="338" y="675"/>
                    <a:pt x="340" y="675"/>
                    <a:pt x="342" y="675"/>
                  </a:cubicBezTo>
                  <a:cubicBezTo>
                    <a:pt x="345" y="674"/>
                    <a:pt x="350" y="671"/>
                    <a:pt x="354" y="671"/>
                  </a:cubicBezTo>
                  <a:cubicBezTo>
                    <a:pt x="355" y="671"/>
                    <a:pt x="356" y="671"/>
                    <a:pt x="356" y="671"/>
                  </a:cubicBezTo>
                  <a:cubicBezTo>
                    <a:pt x="358" y="670"/>
                    <a:pt x="359" y="669"/>
                    <a:pt x="361" y="669"/>
                  </a:cubicBezTo>
                  <a:cubicBezTo>
                    <a:pt x="363" y="669"/>
                    <a:pt x="366" y="670"/>
                    <a:pt x="369" y="671"/>
                  </a:cubicBezTo>
                  <a:cubicBezTo>
                    <a:pt x="370" y="671"/>
                    <a:pt x="370" y="671"/>
                    <a:pt x="371" y="672"/>
                  </a:cubicBezTo>
                  <a:cubicBezTo>
                    <a:pt x="374" y="672"/>
                    <a:pt x="378" y="674"/>
                    <a:pt x="382" y="675"/>
                  </a:cubicBezTo>
                  <a:cubicBezTo>
                    <a:pt x="382" y="676"/>
                    <a:pt x="382" y="676"/>
                    <a:pt x="382" y="676"/>
                  </a:cubicBezTo>
                  <a:cubicBezTo>
                    <a:pt x="386" y="677"/>
                    <a:pt x="390" y="679"/>
                    <a:pt x="393" y="680"/>
                  </a:cubicBezTo>
                  <a:cubicBezTo>
                    <a:pt x="394" y="681"/>
                    <a:pt x="396" y="681"/>
                    <a:pt x="397" y="681"/>
                  </a:cubicBezTo>
                  <a:cubicBezTo>
                    <a:pt x="397" y="681"/>
                    <a:pt x="398" y="681"/>
                    <a:pt x="399" y="681"/>
                  </a:cubicBezTo>
                  <a:cubicBezTo>
                    <a:pt x="400" y="680"/>
                    <a:pt x="400" y="678"/>
                    <a:pt x="403" y="675"/>
                  </a:cubicBezTo>
                  <a:cubicBezTo>
                    <a:pt x="405" y="673"/>
                    <a:pt x="406" y="672"/>
                    <a:pt x="408" y="672"/>
                  </a:cubicBezTo>
                  <a:cubicBezTo>
                    <a:pt x="409" y="672"/>
                    <a:pt x="410" y="672"/>
                    <a:pt x="412" y="674"/>
                  </a:cubicBezTo>
                  <a:cubicBezTo>
                    <a:pt x="416" y="674"/>
                    <a:pt x="419" y="678"/>
                    <a:pt x="421" y="682"/>
                  </a:cubicBezTo>
                  <a:cubicBezTo>
                    <a:pt x="422" y="683"/>
                    <a:pt x="423" y="684"/>
                    <a:pt x="424" y="685"/>
                  </a:cubicBezTo>
                  <a:cubicBezTo>
                    <a:pt x="428" y="686"/>
                    <a:pt x="435" y="686"/>
                    <a:pt x="438" y="687"/>
                  </a:cubicBezTo>
                  <a:cubicBezTo>
                    <a:pt x="440" y="687"/>
                    <a:pt x="442" y="687"/>
                    <a:pt x="445" y="687"/>
                  </a:cubicBezTo>
                  <a:cubicBezTo>
                    <a:pt x="451" y="687"/>
                    <a:pt x="457" y="686"/>
                    <a:pt x="461" y="685"/>
                  </a:cubicBezTo>
                  <a:cubicBezTo>
                    <a:pt x="466" y="684"/>
                    <a:pt x="470" y="682"/>
                    <a:pt x="473" y="682"/>
                  </a:cubicBezTo>
                  <a:cubicBezTo>
                    <a:pt x="475" y="682"/>
                    <a:pt x="477" y="682"/>
                    <a:pt x="479" y="683"/>
                  </a:cubicBezTo>
                  <a:cubicBezTo>
                    <a:pt x="480" y="684"/>
                    <a:pt x="481" y="685"/>
                    <a:pt x="482" y="685"/>
                  </a:cubicBezTo>
                  <a:cubicBezTo>
                    <a:pt x="482" y="685"/>
                    <a:pt x="482" y="686"/>
                    <a:pt x="482" y="686"/>
                  </a:cubicBezTo>
                  <a:cubicBezTo>
                    <a:pt x="489" y="691"/>
                    <a:pt x="492" y="691"/>
                    <a:pt x="494" y="701"/>
                  </a:cubicBezTo>
                  <a:cubicBezTo>
                    <a:pt x="496" y="708"/>
                    <a:pt x="496" y="714"/>
                    <a:pt x="498" y="720"/>
                  </a:cubicBezTo>
                  <a:cubicBezTo>
                    <a:pt x="499" y="720"/>
                    <a:pt x="500" y="721"/>
                    <a:pt x="500" y="722"/>
                  </a:cubicBezTo>
                  <a:cubicBezTo>
                    <a:pt x="503" y="725"/>
                    <a:pt x="505" y="729"/>
                    <a:pt x="508" y="732"/>
                  </a:cubicBezTo>
                  <a:cubicBezTo>
                    <a:pt x="509" y="732"/>
                    <a:pt x="511" y="734"/>
                    <a:pt x="513" y="736"/>
                  </a:cubicBezTo>
                  <a:cubicBezTo>
                    <a:pt x="517" y="738"/>
                    <a:pt x="521" y="738"/>
                    <a:pt x="525" y="738"/>
                  </a:cubicBezTo>
                  <a:cubicBezTo>
                    <a:pt x="531" y="730"/>
                    <a:pt x="531" y="730"/>
                    <a:pt x="531" y="730"/>
                  </a:cubicBezTo>
                  <a:cubicBezTo>
                    <a:pt x="531" y="730"/>
                    <a:pt x="530" y="729"/>
                    <a:pt x="530" y="727"/>
                  </a:cubicBezTo>
                  <a:cubicBezTo>
                    <a:pt x="530" y="727"/>
                    <a:pt x="530" y="726"/>
                    <a:pt x="530" y="726"/>
                  </a:cubicBezTo>
                  <a:cubicBezTo>
                    <a:pt x="530" y="720"/>
                    <a:pt x="529" y="710"/>
                    <a:pt x="529" y="701"/>
                  </a:cubicBezTo>
                  <a:cubicBezTo>
                    <a:pt x="528" y="698"/>
                    <a:pt x="527" y="696"/>
                    <a:pt x="527" y="694"/>
                  </a:cubicBezTo>
                  <a:cubicBezTo>
                    <a:pt x="528" y="692"/>
                    <a:pt x="528" y="682"/>
                    <a:pt x="530" y="681"/>
                  </a:cubicBezTo>
                  <a:cubicBezTo>
                    <a:pt x="531" y="680"/>
                    <a:pt x="533" y="680"/>
                    <a:pt x="534" y="680"/>
                  </a:cubicBezTo>
                  <a:cubicBezTo>
                    <a:pt x="536" y="680"/>
                    <a:pt x="537" y="680"/>
                    <a:pt x="538" y="681"/>
                  </a:cubicBezTo>
                  <a:cubicBezTo>
                    <a:pt x="539" y="680"/>
                    <a:pt x="539" y="680"/>
                    <a:pt x="539" y="680"/>
                  </a:cubicBezTo>
                  <a:cubicBezTo>
                    <a:pt x="543" y="680"/>
                    <a:pt x="544" y="687"/>
                    <a:pt x="554" y="692"/>
                  </a:cubicBezTo>
                  <a:cubicBezTo>
                    <a:pt x="554" y="692"/>
                    <a:pt x="555" y="692"/>
                    <a:pt x="556" y="693"/>
                  </a:cubicBezTo>
                  <a:cubicBezTo>
                    <a:pt x="556" y="693"/>
                    <a:pt x="557" y="693"/>
                    <a:pt x="557" y="693"/>
                  </a:cubicBezTo>
                  <a:cubicBezTo>
                    <a:pt x="558" y="692"/>
                    <a:pt x="559" y="691"/>
                    <a:pt x="560" y="690"/>
                  </a:cubicBezTo>
                  <a:cubicBezTo>
                    <a:pt x="561" y="687"/>
                    <a:pt x="561" y="682"/>
                    <a:pt x="564" y="680"/>
                  </a:cubicBezTo>
                  <a:cubicBezTo>
                    <a:pt x="565" y="680"/>
                    <a:pt x="565" y="679"/>
                    <a:pt x="566" y="678"/>
                  </a:cubicBezTo>
                  <a:cubicBezTo>
                    <a:pt x="567" y="674"/>
                    <a:pt x="567" y="669"/>
                    <a:pt x="565" y="665"/>
                  </a:cubicBezTo>
                  <a:cubicBezTo>
                    <a:pt x="563" y="660"/>
                    <a:pt x="564" y="655"/>
                    <a:pt x="563" y="651"/>
                  </a:cubicBezTo>
                  <a:cubicBezTo>
                    <a:pt x="562" y="646"/>
                    <a:pt x="558" y="646"/>
                    <a:pt x="559" y="641"/>
                  </a:cubicBezTo>
                  <a:cubicBezTo>
                    <a:pt x="560" y="635"/>
                    <a:pt x="561" y="629"/>
                    <a:pt x="565" y="625"/>
                  </a:cubicBezTo>
                  <a:cubicBezTo>
                    <a:pt x="571" y="619"/>
                    <a:pt x="571" y="618"/>
                    <a:pt x="573" y="613"/>
                  </a:cubicBezTo>
                  <a:cubicBezTo>
                    <a:pt x="574" y="610"/>
                    <a:pt x="574" y="608"/>
                    <a:pt x="576" y="605"/>
                  </a:cubicBezTo>
                  <a:cubicBezTo>
                    <a:pt x="578" y="601"/>
                    <a:pt x="580" y="595"/>
                    <a:pt x="583" y="591"/>
                  </a:cubicBezTo>
                  <a:cubicBezTo>
                    <a:pt x="585" y="586"/>
                    <a:pt x="587" y="581"/>
                    <a:pt x="590" y="576"/>
                  </a:cubicBezTo>
                  <a:cubicBezTo>
                    <a:pt x="591" y="574"/>
                    <a:pt x="592" y="572"/>
                    <a:pt x="592" y="571"/>
                  </a:cubicBezTo>
                  <a:cubicBezTo>
                    <a:pt x="592" y="569"/>
                    <a:pt x="592" y="567"/>
                    <a:pt x="592" y="565"/>
                  </a:cubicBezTo>
                  <a:cubicBezTo>
                    <a:pt x="592" y="559"/>
                    <a:pt x="591" y="556"/>
                    <a:pt x="588" y="554"/>
                  </a:cubicBezTo>
                  <a:cubicBezTo>
                    <a:pt x="586" y="552"/>
                    <a:pt x="583" y="551"/>
                    <a:pt x="580" y="549"/>
                  </a:cubicBezTo>
                  <a:cubicBezTo>
                    <a:pt x="574" y="546"/>
                    <a:pt x="567" y="539"/>
                    <a:pt x="564" y="536"/>
                  </a:cubicBezTo>
                  <a:cubicBezTo>
                    <a:pt x="558" y="530"/>
                    <a:pt x="556" y="534"/>
                    <a:pt x="551" y="529"/>
                  </a:cubicBezTo>
                  <a:cubicBezTo>
                    <a:pt x="548" y="526"/>
                    <a:pt x="542" y="519"/>
                    <a:pt x="542" y="514"/>
                  </a:cubicBezTo>
                  <a:cubicBezTo>
                    <a:pt x="542" y="512"/>
                    <a:pt x="542" y="511"/>
                    <a:pt x="542" y="509"/>
                  </a:cubicBezTo>
                  <a:cubicBezTo>
                    <a:pt x="541" y="507"/>
                    <a:pt x="541" y="505"/>
                    <a:pt x="541" y="503"/>
                  </a:cubicBezTo>
                  <a:cubicBezTo>
                    <a:pt x="541" y="501"/>
                    <a:pt x="542" y="493"/>
                    <a:pt x="543" y="487"/>
                  </a:cubicBezTo>
                  <a:cubicBezTo>
                    <a:pt x="544" y="482"/>
                    <a:pt x="544" y="478"/>
                    <a:pt x="545" y="474"/>
                  </a:cubicBezTo>
                  <a:cubicBezTo>
                    <a:pt x="546" y="470"/>
                    <a:pt x="547" y="464"/>
                    <a:pt x="546" y="460"/>
                  </a:cubicBezTo>
                  <a:cubicBezTo>
                    <a:pt x="544" y="458"/>
                    <a:pt x="542" y="458"/>
                    <a:pt x="537" y="457"/>
                  </a:cubicBezTo>
                  <a:cubicBezTo>
                    <a:pt x="532" y="456"/>
                    <a:pt x="528" y="455"/>
                    <a:pt x="525" y="453"/>
                  </a:cubicBezTo>
                  <a:cubicBezTo>
                    <a:pt x="524" y="452"/>
                    <a:pt x="522" y="452"/>
                    <a:pt x="522" y="451"/>
                  </a:cubicBezTo>
                  <a:cubicBezTo>
                    <a:pt x="519" y="448"/>
                    <a:pt x="517" y="442"/>
                    <a:pt x="515" y="437"/>
                  </a:cubicBezTo>
                  <a:cubicBezTo>
                    <a:pt x="514" y="436"/>
                    <a:pt x="513" y="436"/>
                    <a:pt x="512" y="436"/>
                  </a:cubicBezTo>
                  <a:cubicBezTo>
                    <a:pt x="511" y="436"/>
                    <a:pt x="510" y="436"/>
                    <a:pt x="509" y="438"/>
                  </a:cubicBezTo>
                  <a:cubicBezTo>
                    <a:pt x="508" y="439"/>
                    <a:pt x="507" y="440"/>
                    <a:pt x="506" y="441"/>
                  </a:cubicBezTo>
                  <a:cubicBezTo>
                    <a:pt x="505" y="443"/>
                    <a:pt x="504" y="444"/>
                    <a:pt x="503" y="445"/>
                  </a:cubicBezTo>
                  <a:cubicBezTo>
                    <a:pt x="500" y="449"/>
                    <a:pt x="497" y="453"/>
                    <a:pt x="496" y="453"/>
                  </a:cubicBezTo>
                  <a:cubicBezTo>
                    <a:pt x="494" y="453"/>
                    <a:pt x="492" y="453"/>
                    <a:pt x="491" y="453"/>
                  </a:cubicBezTo>
                  <a:cubicBezTo>
                    <a:pt x="490" y="453"/>
                    <a:pt x="490" y="453"/>
                    <a:pt x="489" y="453"/>
                  </a:cubicBezTo>
                  <a:cubicBezTo>
                    <a:pt x="488" y="453"/>
                    <a:pt x="487" y="453"/>
                    <a:pt x="486" y="451"/>
                  </a:cubicBezTo>
                  <a:cubicBezTo>
                    <a:pt x="484" y="450"/>
                    <a:pt x="483" y="448"/>
                    <a:pt x="484" y="444"/>
                  </a:cubicBezTo>
                  <a:cubicBezTo>
                    <a:pt x="485" y="440"/>
                    <a:pt x="487" y="439"/>
                    <a:pt x="491" y="433"/>
                  </a:cubicBezTo>
                  <a:cubicBezTo>
                    <a:pt x="492" y="430"/>
                    <a:pt x="495" y="428"/>
                    <a:pt x="497" y="425"/>
                  </a:cubicBezTo>
                  <a:cubicBezTo>
                    <a:pt x="500" y="417"/>
                    <a:pt x="502" y="405"/>
                    <a:pt x="505" y="399"/>
                  </a:cubicBezTo>
                  <a:cubicBezTo>
                    <a:pt x="506" y="396"/>
                    <a:pt x="510" y="395"/>
                    <a:pt x="513" y="394"/>
                  </a:cubicBezTo>
                  <a:cubicBezTo>
                    <a:pt x="516" y="392"/>
                    <a:pt x="518" y="391"/>
                    <a:pt x="520" y="390"/>
                  </a:cubicBezTo>
                  <a:cubicBezTo>
                    <a:pt x="522" y="390"/>
                    <a:pt x="527" y="388"/>
                    <a:pt x="531" y="388"/>
                  </a:cubicBezTo>
                  <a:cubicBezTo>
                    <a:pt x="533" y="388"/>
                    <a:pt x="536" y="389"/>
                    <a:pt x="537" y="390"/>
                  </a:cubicBezTo>
                  <a:cubicBezTo>
                    <a:pt x="538" y="390"/>
                    <a:pt x="539" y="391"/>
                    <a:pt x="540" y="391"/>
                  </a:cubicBezTo>
                  <a:cubicBezTo>
                    <a:pt x="543" y="395"/>
                    <a:pt x="546" y="401"/>
                    <a:pt x="551" y="404"/>
                  </a:cubicBezTo>
                  <a:cubicBezTo>
                    <a:pt x="551" y="404"/>
                    <a:pt x="552" y="404"/>
                    <a:pt x="552" y="404"/>
                  </a:cubicBezTo>
                  <a:cubicBezTo>
                    <a:pt x="559" y="404"/>
                    <a:pt x="566" y="403"/>
                    <a:pt x="572" y="403"/>
                  </a:cubicBezTo>
                  <a:cubicBezTo>
                    <a:pt x="574" y="403"/>
                    <a:pt x="579" y="403"/>
                    <a:pt x="583" y="404"/>
                  </a:cubicBezTo>
                  <a:cubicBezTo>
                    <a:pt x="588" y="402"/>
                    <a:pt x="589" y="399"/>
                    <a:pt x="592" y="395"/>
                  </a:cubicBezTo>
                  <a:cubicBezTo>
                    <a:pt x="597" y="391"/>
                    <a:pt x="601" y="388"/>
                    <a:pt x="603" y="381"/>
                  </a:cubicBezTo>
                  <a:cubicBezTo>
                    <a:pt x="605" y="374"/>
                    <a:pt x="608" y="369"/>
                    <a:pt x="612" y="360"/>
                  </a:cubicBezTo>
                  <a:cubicBezTo>
                    <a:pt x="615" y="354"/>
                    <a:pt x="617" y="354"/>
                    <a:pt x="620" y="354"/>
                  </a:cubicBezTo>
                  <a:cubicBezTo>
                    <a:pt x="620" y="354"/>
                    <a:pt x="621" y="354"/>
                    <a:pt x="621" y="354"/>
                  </a:cubicBezTo>
                  <a:cubicBezTo>
                    <a:pt x="621" y="354"/>
                    <a:pt x="621" y="354"/>
                    <a:pt x="622" y="354"/>
                  </a:cubicBezTo>
                  <a:cubicBezTo>
                    <a:pt x="624" y="354"/>
                    <a:pt x="626" y="354"/>
                    <a:pt x="630" y="353"/>
                  </a:cubicBezTo>
                  <a:cubicBezTo>
                    <a:pt x="638" y="351"/>
                    <a:pt x="639" y="349"/>
                    <a:pt x="639" y="340"/>
                  </a:cubicBezTo>
                  <a:cubicBezTo>
                    <a:pt x="639" y="333"/>
                    <a:pt x="638" y="325"/>
                    <a:pt x="638" y="318"/>
                  </a:cubicBezTo>
                  <a:cubicBezTo>
                    <a:pt x="638" y="314"/>
                    <a:pt x="639" y="310"/>
                    <a:pt x="640" y="307"/>
                  </a:cubicBezTo>
                  <a:cubicBezTo>
                    <a:pt x="641" y="306"/>
                    <a:pt x="642" y="305"/>
                    <a:pt x="643" y="304"/>
                  </a:cubicBezTo>
                  <a:cubicBezTo>
                    <a:pt x="645" y="301"/>
                    <a:pt x="648" y="299"/>
                    <a:pt x="650" y="296"/>
                  </a:cubicBezTo>
                  <a:cubicBezTo>
                    <a:pt x="655" y="291"/>
                    <a:pt x="659" y="286"/>
                    <a:pt x="659" y="279"/>
                  </a:cubicBezTo>
                  <a:cubicBezTo>
                    <a:pt x="659" y="276"/>
                    <a:pt x="659" y="270"/>
                    <a:pt x="659" y="266"/>
                  </a:cubicBezTo>
                  <a:cubicBezTo>
                    <a:pt x="658" y="266"/>
                    <a:pt x="658" y="267"/>
                    <a:pt x="657" y="268"/>
                  </a:cubicBezTo>
                  <a:cubicBezTo>
                    <a:pt x="654" y="271"/>
                    <a:pt x="644" y="274"/>
                    <a:pt x="640" y="275"/>
                  </a:cubicBezTo>
                  <a:cubicBezTo>
                    <a:pt x="640" y="275"/>
                    <a:pt x="639" y="276"/>
                    <a:pt x="639" y="276"/>
                  </a:cubicBezTo>
                  <a:cubicBezTo>
                    <a:pt x="637" y="277"/>
                    <a:pt x="636" y="278"/>
                    <a:pt x="634" y="279"/>
                  </a:cubicBezTo>
                  <a:cubicBezTo>
                    <a:pt x="633" y="280"/>
                    <a:pt x="632" y="281"/>
                    <a:pt x="630" y="282"/>
                  </a:cubicBezTo>
                  <a:cubicBezTo>
                    <a:pt x="628" y="282"/>
                    <a:pt x="627" y="282"/>
                    <a:pt x="625" y="282"/>
                  </a:cubicBezTo>
                  <a:cubicBezTo>
                    <a:pt x="621" y="282"/>
                    <a:pt x="618" y="281"/>
                    <a:pt x="613" y="280"/>
                  </a:cubicBezTo>
                  <a:cubicBezTo>
                    <a:pt x="613" y="280"/>
                    <a:pt x="613" y="280"/>
                    <a:pt x="612" y="280"/>
                  </a:cubicBezTo>
                  <a:cubicBezTo>
                    <a:pt x="610" y="280"/>
                    <a:pt x="606" y="281"/>
                    <a:pt x="603" y="282"/>
                  </a:cubicBezTo>
                  <a:cubicBezTo>
                    <a:pt x="602" y="282"/>
                    <a:pt x="600" y="283"/>
                    <a:pt x="599" y="283"/>
                  </a:cubicBezTo>
                  <a:cubicBezTo>
                    <a:pt x="598" y="283"/>
                    <a:pt x="598" y="283"/>
                    <a:pt x="598" y="284"/>
                  </a:cubicBezTo>
                  <a:cubicBezTo>
                    <a:pt x="597" y="284"/>
                    <a:pt x="595" y="284"/>
                    <a:pt x="594" y="284"/>
                  </a:cubicBezTo>
                  <a:cubicBezTo>
                    <a:pt x="593" y="284"/>
                    <a:pt x="593" y="284"/>
                    <a:pt x="592" y="284"/>
                  </a:cubicBezTo>
                  <a:cubicBezTo>
                    <a:pt x="592" y="284"/>
                    <a:pt x="592" y="284"/>
                    <a:pt x="592" y="284"/>
                  </a:cubicBezTo>
                  <a:cubicBezTo>
                    <a:pt x="590" y="284"/>
                    <a:pt x="589" y="284"/>
                    <a:pt x="588" y="284"/>
                  </a:cubicBezTo>
                  <a:cubicBezTo>
                    <a:pt x="585" y="283"/>
                    <a:pt x="581" y="280"/>
                    <a:pt x="579" y="277"/>
                  </a:cubicBezTo>
                  <a:cubicBezTo>
                    <a:pt x="576" y="275"/>
                    <a:pt x="574" y="273"/>
                    <a:pt x="572" y="270"/>
                  </a:cubicBezTo>
                  <a:cubicBezTo>
                    <a:pt x="571" y="267"/>
                    <a:pt x="570" y="264"/>
                    <a:pt x="570" y="261"/>
                  </a:cubicBezTo>
                  <a:cubicBezTo>
                    <a:pt x="570" y="260"/>
                    <a:pt x="569" y="260"/>
                    <a:pt x="569" y="260"/>
                  </a:cubicBezTo>
                  <a:cubicBezTo>
                    <a:pt x="568" y="255"/>
                    <a:pt x="568" y="251"/>
                    <a:pt x="568" y="248"/>
                  </a:cubicBezTo>
                  <a:cubicBezTo>
                    <a:pt x="567" y="247"/>
                    <a:pt x="566" y="245"/>
                    <a:pt x="565" y="244"/>
                  </a:cubicBezTo>
                  <a:cubicBezTo>
                    <a:pt x="562" y="242"/>
                    <a:pt x="561" y="240"/>
                    <a:pt x="559" y="240"/>
                  </a:cubicBezTo>
                  <a:cubicBezTo>
                    <a:pt x="558" y="240"/>
                    <a:pt x="556" y="241"/>
                    <a:pt x="554" y="242"/>
                  </a:cubicBezTo>
                  <a:cubicBezTo>
                    <a:pt x="549" y="243"/>
                    <a:pt x="546" y="244"/>
                    <a:pt x="541" y="245"/>
                  </a:cubicBezTo>
                  <a:cubicBezTo>
                    <a:pt x="540" y="246"/>
                    <a:pt x="538" y="246"/>
                    <a:pt x="537" y="246"/>
                  </a:cubicBezTo>
                  <a:cubicBezTo>
                    <a:pt x="535" y="246"/>
                    <a:pt x="533" y="246"/>
                    <a:pt x="531" y="245"/>
                  </a:cubicBezTo>
                  <a:cubicBezTo>
                    <a:pt x="527" y="247"/>
                    <a:pt x="522" y="248"/>
                    <a:pt x="518" y="249"/>
                  </a:cubicBezTo>
                  <a:cubicBezTo>
                    <a:pt x="514" y="250"/>
                    <a:pt x="511" y="251"/>
                    <a:pt x="509" y="251"/>
                  </a:cubicBezTo>
                  <a:cubicBezTo>
                    <a:pt x="507" y="251"/>
                    <a:pt x="505" y="250"/>
                    <a:pt x="504" y="248"/>
                  </a:cubicBezTo>
                  <a:cubicBezTo>
                    <a:pt x="503" y="247"/>
                    <a:pt x="502" y="245"/>
                    <a:pt x="500" y="243"/>
                  </a:cubicBezTo>
                  <a:cubicBezTo>
                    <a:pt x="497" y="241"/>
                    <a:pt x="496" y="232"/>
                    <a:pt x="496" y="229"/>
                  </a:cubicBezTo>
                  <a:cubicBezTo>
                    <a:pt x="494" y="222"/>
                    <a:pt x="492" y="222"/>
                    <a:pt x="486" y="222"/>
                  </a:cubicBezTo>
                  <a:cubicBezTo>
                    <a:pt x="485" y="222"/>
                    <a:pt x="484" y="222"/>
                    <a:pt x="483" y="223"/>
                  </a:cubicBezTo>
                  <a:cubicBezTo>
                    <a:pt x="482" y="223"/>
                    <a:pt x="481" y="223"/>
                    <a:pt x="480" y="223"/>
                  </a:cubicBezTo>
                  <a:cubicBezTo>
                    <a:pt x="473" y="225"/>
                    <a:pt x="467" y="228"/>
                    <a:pt x="460" y="228"/>
                  </a:cubicBezTo>
                  <a:cubicBezTo>
                    <a:pt x="457" y="228"/>
                    <a:pt x="454" y="227"/>
                    <a:pt x="452" y="226"/>
                  </a:cubicBezTo>
                  <a:cubicBezTo>
                    <a:pt x="445" y="226"/>
                    <a:pt x="441" y="220"/>
                    <a:pt x="438" y="215"/>
                  </a:cubicBezTo>
                  <a:cubicBezTo>
                    <a:pt x="435" y="209"/>
                    <a:pt x="429" y="209"/>
                    <a:pt x="426" y="203"/>
                  </a:cubicBezTo>
                  <a:cubicBezTo>
                    <a:pt x="426" y="202"/>
                    <a:pt x="423" y="200"/>
                    <a:pt x="421" y="198"/>
                  </a:cubicBezTo>
                  <a:cubicBezTo>
                    <a:pt x="414" y="194"/>
                    <a:pt x="407" y="191"/>
                    <a:pt x="398" y="187"/>
                  </a:cubicBezTo>
                  <a:cubicBezTo>
                    <a:pt x="397" y="186"/>
                    <a:pt x="395" y="186"/>
                    <a:pt x="393" y="186"/>
                  </a:cubicBezTo>
                  <a:cubicBezTo>
                    <a:pt x="389" y="186"/>
                    <a:pt x="383" y="187"/>
                    <a:pt x="376" y="188"/>
                  </a:cubicBezTo>
                  <a:cubicBezTo>
                    <a:pt x="374" y="189"/>
                    <a:pt x="372" y="189"/>
                    <a:pt x="369" y="190"/>
                  </a:cubicBezTo>
                  <a:cubicBezTo>
                    <a:pt x="365" y="190"/>
                    <a:pt x="362" y="191"/>
                    <a:pt x="360" y="191"/>
                  </a:cubicBezTo>
                  <a:cubicBezTo>
                    <a:pt x="358" y="191"/>
                    <a:pt x="356" y="190"/>
                    <a:pt x="354" y="189"/>
                  </a:cubicBezTo>
                  <a:cubicBezTo>
                    <a:pt x="354" y="188"/>
                    <a:pt x="353" y="188"/>
                    <a:pt x="352" y="188"/>
                  </a:cubicBezTo>
                  <a:cubicBezTo>
                    <a:pt x="350" y="187"/>
                    <a:pt x="348" y="182"/>
                    <a:pt x="346" y="178"/>
                  </a:cubicBezTo>
                  <a:cubicBezTo>
                    <a:pt x="346" y="178"/>
                    <a:pt x="346" y="177"/>
                    <a:pt x="345" y="177"/>
                  </a:cubicBezTo>
                  <a:cubicBezTo>
                    <a:pt x="345" y="177"/>
                    <a:pt x="345" y="177"/>
                    <a:pt x="345" y="177"/>
                  </a:cubicBezTo>
                  <a:cubicBezTo>
                    <a:pt x="345" y="177"/>
                    <a:pt x="345" y="177"/>
                    <a:pt x="344" y="176"/>
                  </a:cubicBezTo>
                  <a:cubicBezTo>
                    <a:pt x="343" y="174"/>
                    <a:pt x="343" y="174"/>
                    <a:pt x="343" y="174"/>
                  </a:cubicBezTo>
                  <a:cubicBezTo>
                    <a:pt x="343" y="174"/>
                    <a:pt x="344" y="174"/>
                    <a:pt x="344" y="174"/>
                  </a:cubicBezTo>
                  <a:cubicBezTo>
                    <a:pt x="343" y="173"/>
                    <a:pt x="343" y="171"/>
                    <a:pt x="345" y="169"/>
                  </a:cubicBezTo>
                  <a:cubicBezTo>
                    <a:pt x="345" y="167"/>
                    <a:pt x="345" y="166"/>
                    <a:pt x="342" y="164"/>
                  </a:cubicBezTo>
                  <a:cubicBezTo>
                    <a:pt x="339" y="163"/>
                    <a:pt x="337" y="161"/>
                    <a:pt x="336" y="160"/>
                  </a:cubicBezTo>
                  <a:cubicBezTo>
                    <a:pt x="334" y="159"/>
                    <a:pt x="333" y="159"/>
                    <a:pt x="333" y="158"/>
                  </a:cubicBezTo>
                  <a:cubicBezTo>
                    <a:pt x="333" y="158"/>
                    <a:pt x="332" y="157"/>
                    <a:pt x="332" y="155"/>
                  </a:cubicBezTo>
                  <a:cubicBezTo>
                    <a:pt x="332" y="155"/>
                    <a:pt x="332" y="155"/>
                    <a:pt x="332" y="155"/>
                  </a:cubicBezTo>
                  <a:cubicBezTo>
                    <a:pt x="328" y="150"/>
                    <a:pt x="330" y="147"/>
                    <a:pt x="322" y="145"/>
                  </a:cubicBezTo>
                  <a:cubicBezTo>
                    <a:pt x="316" y="143"/>
                    <a:pt x="317" y="142"/>
                    <a:pt x="314" y="137"/>
                  </a:cubicBezTo>
                  <a:cubicBezTo>
                    <a:pt x="311" y="131"/>
                    <a:pt x="309" y="129"/>
                    <a:pt x="304" y="126"/>
                  </a:cubicBezTo>
                  <a:cubicBezTo>
                    <a:pt x="304" y="126"/>
                    <a:pt x="304" y="126"/>
                    <a:pt x="303" y="125"/>
                  </a:cubicBezTo>
                  <a:cubicBezTo>
                    <a:pt x="303" y="125"/>
                    <a:pt x="303" y="125"/>
                    <a:pt x="303" y="125"/>
                  </a:cubicBezTo>
                  <a:cubicBezTo>
                    <a:pt x="302" y="125"/>
                    <a:pt x="302" y="125"/>
                    <a:pt x="302" y="125"/>
                  </a:cubicBezTo>
                  <a:cubicBezTo>
                    <a:pt x="299" y="126"/>
                    <a:pt x="297" y="129"/>
                    <a:pt x="296" y="132"/>
                  </a:cubicBezTo>
                  <a:cubicBezTo>
                    <a:pt x="296" y="132"/>
                    <a:pt x="295" y="133"/>
                    <a:pt x="295" y="134"/>
                  </a:cubicBezTo>
                  <a:cubicBezTo>
                    <a:pt x="295" y="136"/>
                    <a:pt x="290" y="141"/>
                    <a:pt x="287" y="141"/>
                  </a:cubicBezTo>
                  <a:cubicBezTo>
                    <a:pt x="287" y="141"/>
                    <a:pt x="287" y="141"/>
                    <a:pt x="287" y="141"/>
                  </a:cubicBezTo>
                  <a:cubicBezTo>
                    <a:pt x="286" y="142"/>
                    <a:pt x="282" y="142"/>
                    <a:pt x="278" y="142"/>
                  </a:cubicBezTo>
                  <a:cubicBezTo>
                    <a:pt x="276" y="142"/>
                    <a:pt x="273" y="142"/>
                    <a:pt x="272" y="142"/>
                  </a:cubicBezTo>
                  <a:cubicBezTo>
                    <a:pt x="272" y="142"/>
                    <a:pt x="272" y="142"/>
                    <a:pt x="271" y="142"/>
                  </a:cubicBezTo>
                  <a:cubicBezTo>
                    <a:pt x="270" y="142"/>
                    <a:pt x="269" y="142"/>
                    <a:pt x="267" y="142"/>
                  </a:cubicBezTo>
                  <a:cubicBezTo>
                    <a:pt x="266" y="143"/>
                    <a:pt x="264" y="144"/>
                    <a:pt x="262" y="144"/>
                  </a:cubicBezTo>
                  <a:cubicBezTo>
                    <a:pt x="262" y="145"/>
                    <a:pt x="259" y="147"/>
                    <a:pt x="257" y="148"/>
                  </a:cubicBezTo>
                  <a:cubicBezTo>
                    <a:pt x="256" y="149"/>
                    <a:pt x="256" y="149"/>
                    <a:pt x="255" y="149"/>
                  </a:cubicBezTo>
                  <a:cubicBezTo>
                    <a:pt x="254" y="149"/>
                    <a:pt x="253" y="149"/>
                    <a:pt x="251" y="147"/>
                  </a:cubicBezTo>
                  <a:cubicBezTo>
                    <a:pt x="249" y="144"/>
                    <a:pt x="248" y="141"/>
                    <a:pt x="247" y="138"/>
                  </a:cubicBezTo>
                  <a:cubicBezTo>
                    <a:pt x="244" y="135"/>
                    <a:pt x="243" y="132"/>
                    <a:pt x="241" y="128"/>
                  </a:cubicBezTo>
                  <a:cubicBezTo>
                    <a:pt x="238" y="127"/>
                    <a:pt x="235" y="125"/>
                    <a:pt x="234" y="124"/>
                  </a:cubicBezTo>
                  <a:cubicBezTo>
                    <a:pt x="228" y="118"/>
                    <a:pt x="228" y="117"/>
                    <a:pt x="227" y="110"/>
                  </a:cubicBezTo>
                  <a:cubicBezTo>
                    <a:pt x="226" y="106"/>
                    <a:pt x="223" y="100"/>
                    <a:pt x="221" y="97"/>
                  </a:cubicBezTo>
                  <a:cubicBezTo>
                    <a:pt x="219" y="93"/>
                    <a:pt x="218" y="90"/>
                    <a:pt x="214" y="88"/>
                  </a:cubicBezTo>
                  <a:cubicBezTo>
                    <a:pt x="211" y="86"/>
                    <a:pt x="208" y="85"/>
                    <a:pt x="206" y="83"/>
                  </a:cubicBezTo>
                  <a:cubicBezTo>
                    <a:pt x="203" y="82"/>
                    <a:pt x="201" y="80"/>
                    <a:pt x="201" y="77"/>
                  </a:cubicBezTo>
                  <a:cubicBezTo>
                    <a:pt x="202" y="74"/>
                    <a:pt x="202" y="71"/>
                    <a:pt x="203" y="67"/>
                  </a:cubicBezTo>
                  <a:cubicBezTo>
                    <a:pt x="204" y="63"/>
                    <a:pt x="204" y="59"/>
                    <a:pt x="203" y="54"/>
                  </a:cubicBezTo>
                  <a:cubicBezTo>
                    <a:pt x="202" y="51"/>
                    <a:pt x="203" y="47"/>
                    <a:pt x="203" y="43"/>
                  </a:cubicBezTo>
                  <a:cubicBezTo>
                    <a:pt x="203" y="43"/>
                    <a:pt x="202" y="42"/>
                    <a:pt x="202" y="41"/>
                  </a:cubicBezTo>
                  <a:cubicBezTo>
                    <a:pt x="202" y="40"/>
                    <a:pt x="201" y="39"/>
                    <a:pt x="201" y="38"/>
                  </a:cubicBezTo>
                  <a:cubicBezTo>
                    <a:pt x="201" y="35"/>
                    <a:pt x="200" y="33"/>
                    <a:pt x="200" y="31"/>
                  </a:cubicBezTo>
                  <a:cubicBezTo>
                    <a:pt x="199" y="27"/>
                    <a:pt x="196" y="25"/>
                    <a:pt x="195" y="21"/>
                  </a:cubicBezTo>
                  <a:cubicBezTo>
                    <a:pt x="194" y="16"/>
                    <a:pt x="190" y="16"/>
                    <a:pt x="188" y="13"/>
                  </a:cubicBezTo>
                  <a:cubicBezTo>
                    <a:pt x="187" y="10"/>
                    <a:pt x="184" y="6"/>
                    <a:pt x="180" y="5"/>
                  </a:cubicBezTo>
                  <a:cubicBezTo>
                    <a:pt x="177" y="3"/>
                    <a:pt x="173" y="1"/>
                    <a:pt x="169" y="1"/>
                  </a:cubicBezTo>
                  <a:cubicBezTo>
                    <a:pt x="168" y="1"/>
                    <a:pt x="167" y="1"/>
                    <a:pt x="166" y="1"/>
                  </a:cubicBezTo>
                  <a:cubicBezTo>
                    <a:pt x="164" y="1"/>
                    <a:pt x="163" y="1"/>
                    <a:pt x="163" y="0"/>
                  </a:cubicBezTo>
                </a:path>
              </a:pathLst>
            </a:custGeom>
            <a:solidFill>
              <a:srgbClr val="B4C7E7"/>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44" name="Freeform 362"/>
            <p:cNvSpPr>
              <a:spLocks/>
            </p:cNvSpPr>
            <p:nvPr/>
          </p:nvSpPr>
          <p:spPr bwMode="auto">
            <a:xfrm>
              <a:off x="5381240" y="2657735"/>
              <a:ext cx="1565" cy="4854"/>
            </a:xfrm>
            <a:custGeom>
              <a:avLst/>
              <a:gdLst>
                <a:gd name="T0" fmla="*/ 0 w 1"/>
                <a:gd name="T1" fmla="*/ 0 h 4"/>
                <a:gd name="T2" fmla="*/ 1 w 1"/>
                <a:gd name="T3" fmla="*/ 4 h 4"/>
                <a:gd name="T4" fmla="*/ 1 w 1"/>
                <a:gd name="T5" fmla="*/ 3 h 4"/>
                <a:gd name="T6" fmla="*/ 0 w 1"/>
                <a:gd name="T7" fmla="*/ 0 h 4"/>
              </a:gdLst>
              <a:ahLst/>
              <a:cxnLst>
                <a:cxn ang="0">
                  <a:pos x="T0" y="T1"/>
                </a:cxn>
                <a:cxn ang="0">
                  <a:pos x="T2" y="T3"/>
                </a:cxn>
                <a:cxn ang="0">
                  <a:pos x="T4" y="T5"/>
                </a:cxn>
                <a:cxn ang="0">
                  <a:pos x="T6" y="T7"/>
                </a:cxn>
              </a:cxnLst>
              <a:rect l="0" t="0" r="r" b="b"/>
              <a:pathLst>
                <a:path w="1" h="4">
                  <a:moveTo>
                    <a:pt x="0" y="0"/>
                  </a:moveTo>
                  <a:cubicBezTo>
                    <a:pt x="0" y="1"/>
                    <a:pt x="0" y="3"/>
                    <a:pt x="1" y="4"/>
                  </a:cubicBezTo>
                  <a:cubicBezTo>
                    <a:pt x="1" y="4"/>
                    <a:pt x="1" y="3"/>
                    <a:pt x="1" y="3"/>
                  </a:cubicBezTo>
                  <a:cubicBezTo>
                    <a:pt x="1" y="2"/>
                    <a:pt x="1" y="1"/>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45" name="Freeform 363"/>
            <p:cNvSpPr>
              <a:spLocks noEditPoints="1"/>
            </p:cNvSpPr>
            <p:nvPr/>
          </p:nvSpPr>
          <p:spPr bwMode="auto">
            <a:xfrm>
              <a:off x="5384368" y="2423111"/>
              <a:ext cx="197107" cy="210353"/>
            </a:xfrm>
            <a:custGeom>
              <a:avLst/>
              <a:gdLst>
                <a:gd name="T0" fmla="*/ 7 w 153"/>
                <a:gd name="T1" fmla="*/ 154 h 159"/>
                <a:gd name="T2" fmla="*/ 4 w 153"/>
                <a:gd name="T3" fmla="*/ 156 h 159"/>
                <a:gd name="T4" fmla="*/ 0 w 153"/>
                <a:gd name="T5" fmla="*/ 159 h 159"/>
                <a:gd name="T6" fmla="*/ 0 w 153"/>
                <a:gd name="T7" fmla="*/ 159 h 159"/>
                <a:gd name="T8" fmla="*/ 0 w 153"/>
                <a:gd name="T9" fmla="*/ 159 h 159"/>
                <a:gd name="T10" fmla="*/ 7 w 153"/>
                <a:gd name="T11" fmla="*/ 154 h 159"/>
                <a:gd name="T12" fmla="*/ 94 w 153"/>
                <a:gd name="T13" fmla="*/ 139 h 159"/>
                <a:gd name="T14" fmla="*/ 83 w 153"/>
                <a:gd name="T15" fmla="*/ 140 h 159"/>
                <a:gd name="T16" fmla="*/ 86 w 153"/>
                <a:gd name="T17" fmla="*/ 141 h 159"/>
                <a:gd name="T18" fmla="*/ 93 w 153"/>
                <a:gd name="T19" fmla="*/ 139 h 159"/>
                <a:gd name="T20" fmla="*/ 94 w 153"/>
                <a:gd name="T21" fmla="*/ 139 h 159"/>
                <a:gd name="T22" fmla="*/ 79 w 153"/>
                <a:gd name="T23" fmla="*/ 117 h 159"/>
                <a:gd name="T24" fmla="*/ 79 w 153"/>
                <a:gd name="T25" fmla="*/ 128 h 159"/>
                <a:gd name="T26" fmla="*/ 81 w 153"/>
                <a:gd name="T27" fmla="*/ 133 h 159"/>
                <a:gd name="T28" fmla="*/ 80 w 153"/>
                <a:gd name="T29" fmla="*/ 127 h 159"/>
                <a:gd name="T30" fmla="*/ 79 w 153"/>
                <a:gd name="T31" fmla="*/ 117 h 159"/>
                <a:gd name="T32" fmla="*/ 60 w 153"/>
                <a:gd name="T33" fmla="*/ 103 h 159"/>
                <a:gd name="T34" fmla="*/ 53 w 153"/>
                <a:gd name="T35" fmla="*/ 108 h 159"/>
                <a:gd name="T36" fmla="*/ 51 w 153"/>
                <a:gd name="T37" fmla="*/ 120 h 159"/>
                <a:gd name="T38" fmla="*/ 52 w 153"/>
                <a:gd name="T39" fmla="*/ 132 h 159"/>
                <a:gd name="T40" fmla="*/ 54 w 153"/>
                <a:gd name="T41" fmla="*/ 129 h 159"/>
                <a:gd name="T42" fmla="*/ 55 w 153"/>
                <a:gd name="T43" fmla="*/ 107 h 159"/>
                <a:gd name="T44" fmla="*/ 60 w 153"/>
                <a:gd name="T45" fmla="*/ 103 h 159"/>
                <a:gd name="T46" fmla="*/ 81 w 153"/>
                <a:gd name="T47" fmla="*/ 94 h 159"/>
                <a:gd name="T48" fmla="*/ 80 w 153"/>
                <a:gd name="T49" fmla="*/ 94 h 159"/>
                <a:gd name="T50" fmla="*/ 83 w 153"/>
                <a:gd name="T51" fmla="*/ 97 h 159"/>
                <a:gd name="T52" fmla="*/ 81 w 153"/>
                <a:gd name="T53" fmla="*/ 94 h 159"/>
                <a:gd name="T54" fmla="*/ 134 w 153"/>
                <a:gd name="T55" fmla="*/ 54 h 159"/>
                <a:gd name="T56" fmla="*/ 133 w 153"/>
                <a:gd name="T57" fmla="*/ 57 h 159"/>
                <a:gd name="T58" fmla="*/ 130 w 153"/>
                <a:gd name="T59" fmla="*/ 70 h 159"/>
                <a:gd name="T60" fmla="*/ 130 w 153"/>
                <a:gd name="T61" fmla="*/ 79 h 159"/>
                <a:gd name="T62" fmla="*/ 130 w 153"/>
                <a:gd name="T63" fmla="*/ 76 h 159"/>
                <a:gd name="T64" fmla="*/ 134 w 153"/>
                <a:gd name="T65" fmla="*/ 54 h 159"/>
                <a:gd name="T66" fmla="*/ 153 w 153"/>
                <a:gd name="T67" fmla="*/ 0 h 159"/>
                <a:gd name="T68" fmla="*/ 151 w 153"/>
                <a:gd name="T69" fmla="*/ 1 h 159"/>
                <a:gd name="T70" fmla="*/ 146 w 153"/>
                <a:gd name="T71" fmla="*/ 12 h 159"/>
                <a:gd name="T72" fmla="*/ 140 w 153"/>
                <a:gd name="T73" fmla="*/ 24 h 159"/>
                <a:gd name="T74" fmla="*/ 148 w 153"/>
                <a:gd name="T75" fmla="*/ 12 h 159"/>
                <a:gd name="T76" fmla="*/ 153 w 153"/>
                <a:gd name="T7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59">
                  <a:moveTo>
                    <a:pt x="7" y="154"/>
                  </a:moveTo>
                  <a:cubicBezTo>
                    <a:pt x="6" y="155"/>
                    <a:pt x="5" y="155"/>
                    <a:pt x="4" y="156"/>
                  </a:cubicBezTo>
                  <a:cubicBezTo>
                    <a:pt x="2" y="157"/>
                    <a:pt x="1" y="158"/>
                    <a:pt x="0" y="159"/>
                  </a:cubicBezTo>
                  <a:cubicBezTo>
                    <a:pt x="0" y="159"/>
                    <a:pt x="0" y="159"/>
                    <a:pt x="0" y="159"/>
                  </a:cubicBezTo>
                  <a:cubicBezTo>
                    <a:pt x="0" y="159"/>
                    <a:pt x="0" y="159"/>
                    <a:pt x="0" y="159"/>
                  </a:cubicBezTo>
                  <a:cubicBezTo>
                    <a:pt x="2" y="158"/>
                    <a:pt x="4" y="156"/>
                    <a:pt x="7" y="154"/>
                  </a:cubicBezTo>
                  <a:moveTo>
                    <a:pt x="94" y="139"/>
                  </a:moveTo>
                  <a:cubicBezTo>
                    <a:pt x="90" y="139"/>
                    <a:pt x="88" y="139"/>
                    <a:pt x="83" y="140"/>
                  </a:cubicBezTo>
                  <a:cubicBezTo>
                    <a:pt x="84" y="141"/>
                    <a:pt x="85" y="141"/>
                    <a:pt x="86" y="141"/>
                  </a:cubicBezTo>
                  <a:cubicBezTo>
                    <a:pt x="88" y="141"/>
                    <a:pt x="90" y="141"/>
                    <a:pt x="93" y="139"/>
                  </a:cubicBezTo>
                  <a:cubicBezTo>
                    <a:pt x="93" y="139"/>
                    <a:pt x="94" y="139"/>
                    <a:pt x="94" y="139"/>
                  </a:cubicBezTo>
                  <a:moveTo>
                    <a:pt x="79" y="117"/>
                  </a:moveTo>
                  <a:cubicBezTo>
                    <a:pt x="78" y="121"/>
                    <a:pt x="77" y="125"/>
                    <a:pt x="79" y="128"/>
                  </a:cubicBezTo>
                  <a:cubicBezTo>
                    <a:pt x="79" y="129"/>
                    <a:pt x="80" y="131"/>
                    <a:pt x="81" y="133"/>
                  </a:cubicBezTo>
                  <a:cubicBezTo>
                    <a:pt x="80" y="130"/>
                    <a:pt x="80" y="128"/>
                    <a:pt x="80" y="127"/>
                  </a:cubicBezTo>
                  <a:cubicBezTo>
                    <a:pt x="80" y="124"/>
                    <a:pt x="79" y="121"/>
                    <a:pt x="79" y="117"/>
                  </a:cubicBezTo>
                  <a:moveTo>
                    <a:pt x="60" y="103"/>
                  </a:moveTo>
                  <a:cubicBezTo>
                    <a:pt x="57" y="104"/>
                    <a:pt x="54" y="107"/>
                    <a:pt x="53" y="108"/>
                  </a:cubicBezTo>
                  <a:cubicBezTo>
                    <a:pt x="50" y="111"/>
                    <a:pt x="51" y="116"/>
                    <a:pt x="51" y="120"/>
                  </a:cubicBezTo>
                  <a:cubicBezTo>
                    <a:pt x="51" y="125"/>
                    <a:pt x="53" y="129"/>
                    <a:pt x="52" y="132"/>
                  </a:cubicBezTo>
                  <a:cubicBezTo>
                    <a:pt x="53" y="132"/>
                    <a:pt x="54" y="131"/>
                    <a:pt x="54" y="129"/>
                  </a:cubicBezTo>
                  <a:cubicBezTo>
                    <a:pt x="54" y="124"/>
                    <a:pt x="52" y="111"/>
                    <a:pt x="55" y="107"/>
                  </a:cubicBezTo>
                  <a:cubicBezTo>
                    <a:pt x="57" y="106"/>
                    <a:pt x="58" y="104"/>
                    <a:pt x="60" y="103"/>
                  </a:cubicBezTo>
                  <a:moveTo>
                    <a:pt x="81" y="94"/>
                  </a:moveTo>
                  <a:cubicBezTo>
                    <a:pt x="81" y="94"/>
                    <a:pt x="80" y="94"/>
                    <a:pt x="80" y="94"/>
                  </a:cubicBezTo>
                  <a:cubicBezTo>
                    <a:pt x="81" y="95"/>
                    <a:pt x="82" y="96"/>
                    <a:pt x="83" y="97"/>
                  </a:cubicBezTo>
                  <a:cubicBezTo>
                    <a:pt x="83" y="95"/>
                    <a:pt x="83" y="94"/>
                    <a:pt x="81" y="94"/>
                  </a:cubicBezTo>
                  <a:moveTo>
                    <a:pt x="134" y="54"/>
                  </a:moveTo>
                  <a:cubicBezTo>
                    <a:pt x="134" y="55"/>
                    <a:pt x="133" y="56"/>
                    <a:pt x="133" y="57"/>
                  </a:cubicBezTo>
                  <a:cubicBezTo>
                    <a:pt x="132" y="62"/>
                    <a:pt x="132" y="65"/>
                    <a:pt x="130" y="70"/>
                  </a:cubicBezTo>
                  <a:cubicBezTo>
                    <a:pt x="130" y="73"/>
                    <a:pt x="130" y="76"/>
                    <a:pt x="130" y="79"/>
                  </a:cubicBezTo>
                  <a:cubicBezTo>
                    <a:pt x="130" y="78"/>
                    <a:pt x="130" y="77"/>
                    <a:pt x="130" y="76"/>
                  </a:cubicBezTo>
                  <a:cubicBezTo>
                    <a:pt x="132" y="70"/>
                    <a:pt x="134" y="61"/>
                    <a:pt x="134" y="54"/>
                  </a:cubicBezTo>
                  <a:moveTo>
                    <a:pt x="153" y="0"/>
                  </a:moveTo>
                  <a:cubicBezTo>
                    <a:pt x="152" y="0"/>
                    <a:pt x="152" y="0"/>
                    <a:pt x="151" y="1"/>
                  </a:cubicBezTo>
                  <a:cubicBezTo>
                    <a:pt x="148" y="4"/>
                    <a:pt x="148" y="9"/>
                    <a:pt x="146" y="12"/>
                  </a:cubicBezTo>
                  <a:cubicBezTo>
                    <a:pt x="143" y="15"/>
                    <a:pt x="141" y="20"/>
                    <a:pt x="140" y="24"/>
                  </a:cubicBezTo>
                  <a:cubicBezTo>
                    <a:pt x="143" y="20"/>
                    <a:pt x="146" y="16"/>
                    <a:pt x="148" y="12"/>
                  </a:cubicBezTo>
                  <a:cubicBezTo>
                    <a:pt x="150" y="9"/>
                    <a:pt x="152" y="4"/>
                    <a:pt x="153"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46" name="Freeform 364"/>
            <p:cNvSpPr>
              <a:spLocks/>
            </p:cNvSpPr>
            <p:nvPr/>
          </p:nvSpPr>
          <p:spPr bwMode="auto">
            <a:xfrm>
              <a:off x="5817691" y="2651262"/>
              <a:ext cx="1565" cy="3236"/>
            </a:xfrm>
            <a:custGeom>
              <a:avLst/>
              <a:gdLst>
                <a:gd name="T0" fmla="*/ 0 w 1"/>
                <a:gd name="T1" fmla="*/ 0 h 3"/>
                <a:gd name="T2" fmla="*/ 0 w 1"/>
                <a:gd name="T3" fmla="*/ 2 h 3"/>
                <a:gd name="T4" fmla="*/ 1 w 1"/>
                <a:gd name="T5" fmla="*/ 3 h 3"/>
                <a:gd name="T6" fmla="*/ 1 w 1"/>
                <a:gd name="T7" fmla="*/ 3 h 3"/>
                <a:gd name="T8" fmla="*/ 1 w 1"/>
                <a:gd name="T9" fmla="*/ 3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cubicBezTo>
                    <a:pt x="0" y="1"/>
                    <a:pt x="0" y="2"/>
                    <a:pt x="0" y="2"/>
                  </a:cubicBezTo>
                  <a:cubicBezTo>
                    <a:pt x="1" y="3"/>
                    <a:pt x="1" y="3"/>
                    <a:pt x="1" y="3"/>
                  </a:cubicBezTo>
                  <a:cubicBezTo>
                    <a:pt x="1" y="3"/>
                    <a:pt x="1" y="3"/>
                    <a:pt x="1" y="3"/>
                  </a:cubicBezTo>
                  <a:cubicBezTo>
                    <a:pt x="1" y="3"/>
                    <a:pt x="1" y="3"/>
                    <a:pt x="1" y="3"/>
                  </a:cubicBezTo>
                  <a:cubicBezTo>
                    <a:pt x="1" y="2"/>
                    <a:pt x="0" y="1"/>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47" name="Freeform 365"/>
            <p:cNvSpPr>
              <a:spLocks noEditPoints="1"/>
            </p:cNvSpPr>
            <p:nvPr/>
          </p:nvSpPr>
          <p:spPr bwMode="auto">
            <a:xfrm>
              <a:off x="5714444" y="3279085"/>
              <a:ext cx="375442" cy="122976"/>
            </a:xfrm>
            <a:custGeom>
              <a:avLst/>
              <a:gdLst>
                <a:gd name="T0" fmla="*/ 268 w 293"/>
                <a:gd name="T1" fmla="*/ 83 h 93"/>
                <a:gd name="T2" fmla="*/ 250 w 293"/>
                <a:gd name="T3" fmla="*/ 89 h 93"/>
                <a:gd name="T4" fmla="*/ 267 w 293"/>
                <a:gd name="T5" fmla="*/ 89 h 93"/>
                <a:gd name="T6" fmla="*/ 266 w 293"/>
                <a:gd name="T7" fmla="*/ 54 h 93"/>
                <a:gd name="T8" fmla="*/ 267 w 293"/>
                <a:gd name="T9" fmla="*/ 77 h 93"/>
                <a:gd name="T10" fmla="*/ 266 w 293"/>
                <a:gd name="T11" fmla="*/ 54 h 93"/>
                <a:gd name="T12" fmla="*/ 227 w 293"/>
                <a:gd name="T13" fmla="*/ 48 h 93"/>
                <a:gd name="T14" fmla="*/ 235 w 293"/>
                <a:gd name="T15" fmla="*/ 73 h 93"/>
                <a:gd name="T16" fmla="*/ 219 w 293"/>
                <a:gd name="T17" fmla="*/ 39 h 93"/>
                <a:gd name="T18" fmla="*/ 198 w 293"/>
                <a:gd name="T19" fmla="*/ 38 h 93"/>
                <a:gd name="T20" fmla="*/ 175 w 293"/>
                <a:gd name="T21" fmla="*/ 40 h 93"/>
                <a:gd name="T22" fmla="*/ 162 w 293"/>
                <a:gd name="T23" fmla="*/ 38 h 93"/>
                <a:gd name="T24" fmla="*/ 192 w 293"/>
                <a:gd name="T25" fmla="*/ 40 h 93"/>
                <a:gd name="T26" fmla="*/ 206 w 293"/>
                <a:gd name="T27" fmla="*/ 38 h 93"/>
                <a:gd name="T28" fmla="*/ 216 w 293"/>
                <a:gd name="T29" fmla="*/ 36 h 93"/>
                <a:gd name="T30" fmla="*/ 276 w 293"/>
                <a:gd name="T31" fmla="*/ 33 h 93"/>
                <a:gd name="T32" fmla="*/ 280 w 293"/>
                <a:gd name="T33" fmla="*/ 38 h 93"/>
                <a:gd name="T34" fmla="*/ 291 w 293"/>
                <a:gd name="T35" fmla="*/ 45 h 93"/>
                <a:gd name="T36" fmla="*/ 74 w 293"/>
                <a:gd name="T37" fmla="*/ 29 h 93"/>
                <a:gd name="T38" fmla="*/ 65 w 293"/>
                <a:gd name="T39" fmla="*/ 32 h 93"/>
                <a:gd name="T40" fmla="*/ 119 w 293"/>
                <a:gd name="T41" fmla="*/ 29 h 93"/>
                <a:gd name="T42" fmla="*/ 136 w 293"/>
                <a:gd name="T43" fmla="*/ 34 h 93"/>
                <a:gd name="T44" fmla="*/ 130 w 293"/>
                <a:gd name="T45" fmla="*/ 33 h 93"/>
                <a:gd name="T46" fmla="*/ 149 w 293"/>
                <a:gd name="T47" fmla="*/ 27 h 93"/>
                <a:gd name="T48" fmla="*/ 158 w 293"/>
                <a:gd name="T49" fmla="*/ 35 h 93"/>
                <a:gd name="T50" fmla="*/ 98 w 293"/>
                <a:gd name="T51" fmla="*/ 22 h 93"/>
                <a:gd name="T52" fmla="*/ 100 w 293"/>
                <a:gd name="T53" fmla="*/ 23 h 93"/>
                <a:gd name="T54" fmla="*/ 108 w 293"/>
                <a:gd name="T55" fmla="*/ 25 h 93"/>
                <a:gd name="T56" fmla="*/ 98 w 293"/>
                <a:gd name="T57" fmla="*/ 22 h 93"/>
                <a:gd name="T58" fmla="*/ 23 w 293"/>
                <a:gd name="T59" fmla="*/ 28 h 93"/>
                <a:gd name="T60" fmla="*/ 41 w 293"/>
                <a:gd name="T61" fmla="*/ 36 h 93"/>
                <a:gd name="T62" fmla="*/ 38 w 293"/>
                <a:gd name="T63" fmla="*/ 36 h 93"/>
                <a:gd name="T64" fmla="*/ 16 w 293"/>
                <a:gd name="T65" fmla="*/ 19 h 93"/>
                <a:gd name="T66" fmla="*/ 2 w 293"/>
                <a:gd name="T67" fmla="*/ 3 h 93"/>
                <a:gd name="T68" fmla="*/ 0 w 293"/>
                <a:gd name="T6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3" h="93">
                  <a:moveTo>
                    <a:pt x="267" y="80"/>
                  </a:moveTo>
                  <a:cubicBezTo>
                    <a:pt x="267" y="82"/>
                    <a:pt x="268" y="83"/>
                    <a:pt x="268" y="83"/>
                  </a:cubicBezTo>
                  <a:cubicBezTo>
                    <a:pt x="262" y="91"/>
                    <a:pt x="262" y="91"/>
                    <a:pt x="262" y="91"/>
                  </a:cubicBezTo>
                  <a:cubicBezTo>
                    <a:pt x="258" y="91"/>
                    <a:pt x="254" y="91"/>
                    <a:pt x="250" y="89"/>
                  </a:cubicBezTo>
                  <a:cubicBezTo>
                    <a:pt x="253" y="91"/>
                    <a:pt x="255" y="93"/>
                    <a:pt x="255" y="93"/>
                  </a:cubicBezTo>
                  <a:cubicBezTo>
                    <a:pt x="259" y="93"/>
                    <a:pt x="266" y="93"/>
                    <a:pt x="267" y="89"/>
                  </a:cubicBezTo>
                  <a:cubicBezTo>
                    <a:pt x="268" y="85"/>
                    <a:pt x="268" y="83"/>
                    <a:pt x="267" y="80"/>
                  </a:cubicBezTo>
                  <a:moveTo>
                    <a:pt x="266" y="54"/>
                  </a:moveTo>
                  <a:cubicBezTo>
                    <a:pt x="266" y="63"/>
                    <a:pt x="267" y="73"/>
                    <a:pt x="267" y="79"/>
                  </a:cubicBezTo>
                  <a:cubicBezTo>
                    <a:pt x="267" y="78"/>
                    <a:pt x="267" y="77"/>
                    <a:pt x="267" y="77"/>
                  </a:cubicBezTo>
                  <a:cubicBezTo>
                    <a:pt x="267" y="72"/>
                    <a:pt x="267" y="67"/>
                    <a:pt x="267" y="62"/>
                  </a:cubicBezTo>
                  <a:cubicBezTo>
                    <a:pt x="267" y="60"/>
                    <a:pt x="266" y="57"/>
                    <a:pt x="266" y="54"/>
                  </a:cubicBezTo>
                  <a:moveTo>
                    <a:pt x="219" y="39"/>
                  </a:moveTo>
                  <a:cubicBezTo>
                    <a:pt x="222" y="41"/>
                    <a:pt x="224" y="43"/>
                    <a:pt x="227" y="48"/>
                  </a:cubicBezTo>
                  <a:cubicBezTo>
                    <a:pt x="229" y="52"/>
                    <a:pt x="228" y="58"/>
                    <a:pt x="230" y="63"/>
                  </a:cubicBezTo>
                  <a:cubicBezTo>
                    <a:pt x="231" y="67"/>
                    <a:pt x="233" y="70"/>
                    <a:pt x="235" y="73"/>
                  </a:cubicBezTo>
                  <a:cubicBezTo>
                    <a:pt x="233" y="67"/>
                    <a:pt x="233" y="61"/>
                    <a:pt x="231" y="54"/>
                  </a:cubicBezTo>
                  <a:cubicBezTo>
                    <a:pt x="229" y="44"/>
                    <a:pt x="226" y="44"/>
                    <a:pt x="219" y="39"/>
                  </a:cubicBezTo>
                  <a:moveTo>
                    <a:pt x="210" y="35"/>
                  </a:moveTo>
                  <a:cubicBezTo>
                    <a:pt x="207" y="35"/>
                    <a:pt x="203" y="37"/>
                    <a:pt x="198" y="38"/>
                  </a:cubicBezTo>
                  <a:cubicBezTo>
                    <a:pt x="194" y="39"/>
                    <a:pt x="188" y="40"/>
                    <a:pt x="182" y="40"/>
                  </a:cubicBezTo>
                  <a:cubicBezTo>
                    <a:pt x="179" y="40"/>
                    <a:pt x="177" y="40"/>
                    <a:pt x="175" y="40"/>
                  </a:cubicBezTo>
                  <a:cubicBezTo>
                    <a:pt x="172" y="39"/>
                    <a:pt x="165" y="39"/>
                    <a:pt x="161" y="38"/>
                  </a:cubicBezTo>
                  <a:cubicBezTo>
                    <a:pt x="162" y="38"/>
                    <a:pt x="162" y="38"/>
                    <a:pt x="162" y="38"/>
                  </a:cubicBezTo>
                  <a:cubicBezTo>
                    <a:pt x="167" y="40"/>
                    <a:pt x="172" y="41"/>
                    <a:pt x="176" y="41"/>
                  </a:cubicBezTo>
                  <a:cubicBezTo>
                    <a:pt x="181" y="41"/>
                    <a:pt x="186" y="40"/>
                    <a:pt x="192" y="40"/>
                  </a:cubicBezTo>
                  <a:cubicBezTo>
                    <a:pt x="193" y="40"/>
                    <a:pt x="195" y="40"/>
                    <a:pt x="197" y="40"/>
                  </a:cubicBezTo>
                  <a:cubicBezTo>
                    <a:pt x="200" y="40"/>
                    <a:pt x="205" y="40"/>
                    <a:pt x="206" y="38"/>
                  </a:cubicBezTo>
                  <a:cubicBezTo>
                    <a:pt x="208" y="37"/>
                    <a:pt x="210" y="36"/>
                    <a:pt x="212" y="36"/>
                  </a:cubicBezTo>
                  <a:cubicBezTo>
                    <a:pt x="214" y="36"/>
                    <a:pt x="215" y="36"/>
                    <a:pt x="216" y="36"/>
                  </a:cubicBezTo>
                  <a:cubicBezTo>
                    <a:pt x="214" y="35"/>
                    <a:pt x="212" y="35"/>
                    <a:pt x="210" y="35"/>
                  </a:cubicBezTo>
                  <a:moveTo>
                    <a:pt x="276" y="33"/>
                  </a:moveTo>
                  <a:cubicBezTo>
                    <a:pt x="276" y="33"/>
                    <a:pt x="276" y="33"/>
                    <a:pt x="275" y="34"/>
                  </a:cubicBezTo>
                  <a:cubicBezTo>
                    <a:pt x="277" y="34"/>
                    <a:pt x="279" y="36"/>
                    <a:pt x="280" y="38"/>
                  </a:cubicBezTo>
                  <a:cubicBezTo>
                    <a:pt x="280" y="38"/>
                    <a:pt x="288" y="44"/>
                    <a:pt x="293" y="46"/>
                  </a:cubicBezTo>
                  <a:cubicBezTo>
                    <a:pt x="292" y="45"/>
                    <a:pt x="291" y="45"/>
                    <a:pt x="291" y="45"/>
                  </a:cubicBezTo>
                  <a:cubicBezTo>
                    <a:pt x="281" y="40"/>
                    <a:pt x="280" y="33"/>
                    <a:pt x="276" y="33"/>
                  </a:cubicBezTo>
                  <a:moveTo>
                    <a:pt x="74" y="29"/>
                  </a:moveTo>
                  <a:cubicBezTo>
                    <a:pt x="71" y="30"/>
                    <a:pt x="68" y="30"/>
                    <a:pt x="65" y="32"/>
                  </a:cubicBezTo>
                  <a:cubicBezTo>
                    <a:pt x="65" y="32"/>
                    <a:pt x="65" y="32"/>
                    <a:pt x="65" y="32"/>
                  </a:cubicBezTo>
                  <a:cubicBezTo>
                    <a:pt x="69" y="32"/>
                    <a:pt x="71" y="30"/>
                    <a:pt x="74" y="29"/>
                  </a:cubicBezTo>
                  <a:moveTo>
                    <a:pt x="119" y="29"/>
                  </a:moveTo>
                  <a:cubicBezTo>
                    <a:pt x="122" y="31"/>
                    <a:pt x="125" y="35"/>
                    <a:pt x="130" y="35"/>
                  </a:cubicBezTo>
                  <a:cubicBezTo>
                    <a:pt x="134" y="35"/>
                    <a:pt x="135" y="34"/>
                    <a:pt x="136" y="34"/>
                  </a:cubicBezTo>
                  <a:cubicBezTo>
                    <a:pt x="135" y="34"/>
                    <a:pt x="134" y="34"/>
                    <a:pt x="134" y="34"/>
                  </a:cubicBezTo>
                  <a:cubicBezTo>
                    <a:pt x="133" y="34"/>
                    <a:pt x="131" y="34"/>
                    <a:pt x="130" y="33"/>
                  </a:cubicBezTo>
                  <a:cubicBezTo>
                    <a:pt x="127" y="32"/>
                    <a:pt x="123" y="30"/>
                    <a:pt x="119" y="29"/>
                  </a:cubicBezTo>
                  <a:moveTo>
                    <a:pt x="149" y="27"/>
                  </a:moveTo>
                  <a:cubicBezTo>
                    <a:pt x="150" y="27"/>
                    <a:pt x="150" y="28"/>
                    <a:pt x="151" y="28"/>
                  </a:cubicBezTo>
                  <a:cubicBezTo>
                    <a:pt x="153" y="29"/>
                    <a:pt x="155" y="32"/>
                    <a:pt x="158" y="35"/>
                  </a:cubicBezTo>
                  <a:cubicBezTo>
                    <a:pt x="156" y="31"/>
                    <a:pt x="153" y="27"/>
                    <a:pt x="149" y="27"/>
                  </a:cubicBezTo>
                  <a:moveTo>
                    <a:pt x="98" y="22"/>
                  </a:moveTo>
                  <a:cubicBezTo>
                    <a:pt x="96" y="22"/>
                    <a:pt x="95" y="23"/>
                    <a:pt x="93" y="24"/>
                  </a:cubicBezTo>
                  <a:cubicBezTo>
                    <a:pt x="96" y="24"/>
                    <a:pt x="98" y="23"/>
                    <a:pt x="100" y="23"/>
                  </a:cubicBezTo>
                  <a:cubicBezTo>
                    <a:pt x="102" y="23"/>
                    <a:pt x="103" y="23"/>
                    <a:pt x="105" y="24"/>
                  </a:cubicBezTo>
                  <a:cubicBezTo>
                    <a:pt x="106" y="24"/>
                    <a:pt x="107" y="24"/>
                    <a:pt x="108" y="25"/>
                  </a:cubicBezTo>
                  <a:cubicBezTo>
                    <a:pt x="107" y="24"/>
                    <a:pt x="107" y="24"/>
                    <a:pt x="106" y="24"/>
                  </a:cubicBezTo>
                  <a:cubicBezTo>
                    <a:pt x="103" y="23"/>
                    <a:pt x="100" y="22"/>
                    <a:pt x="98" y="22"/>
                  </a:cubicBezTo>
                  <a:moveTo>
                    <a:pt x="16" y="19"/>
                  </a:moveTo>
                  <a:cubicBezTo>
                    <a:pt x="17" y="23"/>
                    <a:pt x="20" y="26"/>
                    <a:pt x="23" y="28"/>
                  </a:cubicBezTo>
                  <a:cubicBezTo>
                    <a:pt x="27" y="32"/>
                    <a:pt x="30" y="34"/>
                    <a:pt x="35" y="36"/>
                  </a:cubicBezTo>
                  <a:cubicBezTo>
                    <a:pt x="37" y="36"/>
                    <a:pt x="39" y="36"/>
                    <a:pt x="41" y="36"/>
                  </a:cubicBezTo>
                  <a:cubicBezTo>
                    <a:pt x="43" y="36"/>
                    <a:pt x="45" y="36"/>
                    <a:pt x="47" y="35"/>
                  </a:cubicBezTo>
                  <a:cubicBezTo>
                    <a:pt x="44" y="36"/>
                    <a:pt x="41" y="36"/>
                    <a:pt x="38" y="36"/>
                  </a:cubicBezTo>
                  <a:cubicBezTo>
                    <a:pt x="29" y="36"/>
                    <a:pt x="27" y="31"/>
                    <a:pt x="21" y="25"/>
                  </a:cubicBezTo>
                  <a:cubicBezTo>
                    <a:pt x="19" y="23"/>
                    <a:pt x="17" y="21"/>
                    <a:pt x="16" y="19"/>
                  </a:cubicBezTo>
                  <a:moveTo>
                    <a:pt x="0" y="0"/>
                  </a:moveTo>
                  <a:cubicBezTo>
                    <a:pt x="1" y="1"/>
                    <a:pt x="1" y="2"/>
                    <a:pt x="2" y="3"/>
                  </a:cubicBezTo>
                  <a:cubicBezTo>
                    <a:pt x="2" y="4"/>
                    <a:pt x="3" y="4"/>
                    <a:pt x="4" y="5"/>
                  </a:cubicBezTo>
                  <a:cubicBezTo>
                    <a:pt x="3" y="4"/>
                    <a:pt x="2" y="2"/>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48" name="Freeform 366"/>
            <p:cNvSpPr>
              <a:spLocks noEditPoints="1"/>
            </p:cNvSpPr>
            <p:nvPr/>
          </p:nvSpPr>
          <p:spPr bwMode="auto">
            <a:xfrm>
              <a:off x="5379675" y="2706278"/>
              <a:ext cx="328512" cy="555008"/>
            </a:xfrm>
            <a:custGeom>
              <a:avLst/>
              <a:gdLst>
                <a:gd name="T0" fmla="*/ 256 w 256"/>
                <a:gd name="T1" fmla="*/ 418 h 418"/>
                <a:gd name="T2" fmla="*/ 251 w 256"/>
                <a:gd name="T3" fmla="*/ 406 h 418"/>
                <a:gd name="T4" fmla="*/ 251 w 256"/>
                <a:gd name="T5" fmla="*/ 406 h 418"/>
                <a:gd name="T6" fmla="*/ 241 w 256"/>
                <a:gd name="T7" fmla="*/ 393 h 418"/>
                <a:gd name="T8" fmla="*/ 228 w 256"/>
                <a:gd name="T9" fmla="*/ 361 h 418"/>
                <a:gd name="T10" fmla="*/ 228 w 256"/>
                <a:gd name="T11" fmla="*/ 361 h 418"/>
                <a:gd name="T12" fmla="*/ 245 w 256"/>
                <a:gd name="T13" fmla="*/ 339 h 418"/>
                <a:gd name="T14" fmla="*/ 238 w 256"/>
                <a:gd name="T15" fmla="*/ 354 h 418"/>
                <a:gd name="T16" fmla="*/ 245 w 256"/>
                <a:gd name="T17" fmla="*/ 337 h 418"/>
                <a:gd name="T18" fmla="*/ 227 w 256"/>
                <a:gd name="T19" fmla="*/ 321 h 418"/>
                <a:gd name="T20" fmla="*/ 182 w 256"/>
                <a:gd name="T21" fmla="*/ 288 h 418"/>
                <a:gd name="T22" fmla="*/ 184 w 256"/>
                <a:gd name="T23" fmla="*/ 291 h 418"/>
                <a:gd name="T24" fmla="*/ 170 w 256"/>
                <a:gd name="T25" fmla="*/ 261 h 418"/>
                <a:gd name="T26" fmla="*/ 171 w 256"/>
                <a:gd name="T27" fmla="*/ 273 h 418"/>
                <a:gd name="T28" fmla="*/ 174 w 256"/>
                <a:gd name="T29" fmla="*/ 276 h 418"/>
                <a:gd name="T30" fmla="*/ 164 w 256"/>
                <a:gd name="T31" fmla="*/ 239 h 418"/>
                <a:gd name="T32" fmla="*/ 170 w 256"/>
                <a:gd name="T33" fmla="*/ 260 h 418"/>
                <a:gd name="T34" fmla="*/ 169 w 256"/>
                <a:gd name="T35" fmla="*/ 247 h 418"/>
                <a:gd name="T36" fmla="*/ 164 w 256"/>
                <a:gd name="T37" fmla="*/ 222 h 418"/>
                <a:gd name="T38" fmla="*/ 164 w 256"/>
                <a:gd name="T39" fmla="*/ 222 h 418"/>
                <a:gd name="T40" fmla="*/ 116 w 256"/>
                <a:gd name="T41" fmla="*/ 225 h 418"/>
                <a:gd name="T42" fmla="*/ 124 w 256"/>
                <a:gd name="T43" fmla="*/ 227 h 418"/>
                <a:gd name="T44" fmla="*/ 114 w 256"/>
                <a:gd name="T45" fmla="*/ 222 h 418"/>
                <a:gd name="T46" fmla="*/ 83 w 256"/>
                <a:gd name="T47" fmla="*/ 206 h 418"/>
                <a:gd name="T48" fmla="*/ 92 w 256"/>
                <a:gd name="T49" fmla="*/ 207 h 418"/>
                <a:gd name="T50" fmla="*/ 97 w 256"/>
                <a:gd name="T51" fmla="*/ 207 h 418"/>
                <a:gd name="T52" fmla="*/ 85 w 256"/>
                <a:gd name="T53" fmla="*/ 202 h 418"/>
                <a:gd name="T54" fmla="*/ 76 w 256"/>
                <a:gd name="T55" fmla="*/ 202 h 418"/>
                <a:gd name="T56" fmla="*/ 72 w 256"/>
                <a:gd name="T57" fmla="*/ 197 h 418"/>
                <a:gd name="T58" fmla="*/ 70 w 256"/>
                <a:gd name="T59" fmla="*/ 188 h 418"/>
                <a:gd name="T60" fmla="*/ 64 w 256"/>
                <a:gd name="T61" fmla="*/ 160 h 418"/>
                <a:gd name="T62" fmla="*/ 66 w 256"/>
                <a:gd name="T63" fmla="*/ 171 h 418"/>
                <a:gd name="T64" fmla="*/ 64 w 256"/>
                <a:gd name="T65" fmla="*/ 160 h 418"/>
                <a:gd name="T66" fmla="*/ 17 w 256"/>
                <a:gd name="T67" fmla="*/ 74 h 418"/>
                <a:gd name="T68" fmla="*/ 27 w 256"/>
                <a:gd name="T69" fmla="*/ 91 h 418"/>
                <a:gd name="T70" fmla="*/ 47 w 256"/>
                <a:gd name="T71" fmla="*/ 110 h 418"/>
                <a:gd name="T72" fmla="*/ 66 w 256"/>
                <a:gd name="T73" fmla="*/ 128 h 418"/>
                <a:gd name="T74" fmla="*/ 37 w 256"/>
                <a:gd name="T75" fmla="*/ 98 h 418"/>
                <a:gd name="T76" fmla="*/ 22 w 256"/>
                <a:gd name="T77" fmla="*/ 71 h 418"/>
                <a:gd name="T78" fmla="*/ 21 w 256"/>
                <a:gd name="T79" fmla="*/ 24 h 418"/>
                <a:gd name="T80" fmla="*/ 23 w 256"/>
                <a:gd name="T81" fmla="*/ 50 h 418"/>
                <a:gd name="T82" fmla="*/ 25 w 256"/>
                <a:gd name="T83" fmla="*/ 68 h 418"/>
                <a:gd name="T84" fmla="*/ 28 w 256"/>
                <a:gd name="T85" fmla="*/ 68 h 418"/>
                <a:gd name="T86" fmla="*/ 23 w 256"/>
                <a:gd name="T87" fmla="*/ 30 h 418"/>
                <a:gd name="T88" fmla="*/ 0 w 256"/>
                <a:gd name="T89" fmla="*/ 0 h 418"/>
                <a:gd name="T90" fmla="*/ 16 w 256"/>
                <a:gd name="T91" fmla="*/ 15 h 418"/>
                <a:gd name="T92" fmla="*/ 12 w 256"/>
                <a:gd name="T93" fmla="*/ 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6" h="418">
                  <a:moveTo>
                    <a:pt x="256" y="418"/>
                  </a:moveTo>
                  <a:cubicBezTo>
                    <a:pt x="256" y="418"/>
                    <a:pt x="256" y="418"/>
                    <a:pt x="256" y="418"/>
                  </a:cubicBezTo>
                  <a:cubicBezTo>
                    <a:pt x="256" y="418"/>
                    <a:pt x="256" y="418"/>
                    <a:pt x="256" y="418"/>
                  </a:cubicBezTo>
                  <a:moveTo>
                    <a:pt x="251" y="406"/>
                  </a:moveTo>
                  <a:cubicBezTo>
                    <a:pt x="251" y="406"/>
                    <a:pt x="251" y="406"/>
                    <a:pt x="251" y="406"/>
                  </a:cubicBezTo>
                  <a:cubicBezTo>
                    <a:pt x="251" y="406"/>
                    <a:pt x="251" y="406"/>
                    <a:pt x="251" y="406"/>
                  </a:cubicBezTo>
                  <a:moveTo>
                    <a:pt x="231" y="383"/>
                  </a:moveTo>
                  <a:cubicBezTo>
                    <a:pt x="235" y="387"/>
                    <a:pt x="238" y="389"/>
                    <a:pt x="241" y="393"/>
                  </a:cubicBezTo>
                  <a:cubicBezTo>
                    <a:pt x="239" y="389"/>
                    <a:pt x="234" y="385"/>
                    <a:pt x="231" y="383"/>
                  </a:cubicBezTo>
                  <a:moveTo>
                    <a:pt x="228" y="361"/>
                  </a:moveTo>
                  <a:cubicBezTo>
                    <a:pt x="223" y="362"/>
                    <a:pt x="217" y="364"/>
                    <a:pt x="220" y="368"/>
                  </a:cubicBezTo>
                  <a:cubicBezTo>
                    <a:pt x="221" y="366"/>
                    <a:pt x="225" y="364"/>
                    <a:pt x="228" y="361"/>
                  </a:cubicBezTo>
                  <a:moveTo>
                    <a:pt x="245" y="337"/>
                  </a:moveTo>
                  <a:cubicBezTo>
                    <a:pt x="245" y="338"/>
                    <a:pt x="245" y="339"/>
                    <a:pt x="245" y="339"/>
                  </a:cubicBezTo>
                  <a:cubicBezTo>
                    <a:pt x="244" y="341"/>
                    <a:pt x="242" y="348"/>
                    <a:pt x="241" y="349"/>
                  </a:cubicBezTo>
                  <a:cubicBezTo>
                    <a:pt x="241" y="350"/>
                    <a:pt x="239" y="352"/>
                    <a:pt x="238" y="354"/>
                  </a:cubicBezTo>
                  <a:cubicBezTo>
                    <a:pt x="241" y="351"/>
                    <a:pt x="245" y="346"/>
                    <a:pt x="246" y="342"/>
                  </a:cubicBezTo>
                  <a:cubicBezTo>
                    <a:pt x="246" y="340"/>
                    <a:pt x="246" y="339"/>
                    <a:pt x="245" y="337"/>
                  </a:cubicBezTo>
                  <a:moveTo>
                    <a:pt x="225" y="317"/>
                  </a:moveTo>
                  <a:cubicBezTo>
                    <a:pt x="225" y="318"/>
                    <a:pt x="226" y="319"/>
                    <a:pt x="227" y="321"/>
                  </a:cubicBezTo>
                  <a:cubicBezTo>
                    <a:pt x="226" y="319"/>
                    <a:pt x="226" y="318"/>
                    <a:pt x="225" y="317"/>
                  </a:cubicBezTo>
                  <a:moveTo>
                    <a:pt x="182" y="288"/>
                  </a:moveTo>
                  <a:cubicBezTo>
                    <a:pt x="183" y="291"/>
                    <a:pt x="184" y="292"/>
                    <a:pt x="185" y="293"/>
                  </a:cubicBezTo>
                  <a:cubicBezTo>
                    <a:pt x="185" y="292"/>
                    <a:pt x="184" y="291"/>
                    <a:pt x="184" y="291"/>
                  </a:cubicBezTo>
                  <a:cubicBezTo>
                    <a:pt x="183" y="290"/>
                    <a:pt x="182" y="289"/>
                    <a:pt x="182" y="288"/>
                  </a:cubicBezTo>
                  <a:moveTo>
                    <a:pt x="170" y="261"/>
                  </a:moveTo>
                  <a:cubicBezTo>
                    <a:pt x="170" y="261"/>
                    <a:pt x="170" y="262"/>
                    <a:pt x="170" y="262"/>
                  </a:cubicBezTo>
                  <a:cubicBezTo>
                    <a:pt x="170" y="265"/>
                    <a:pt x="171" y="269"/>
                    <a:pt x="171" y="273"/>
                  </a:cubicBezTo>
                  <a:cubicBezTo>
                    <a:pt x="172" y="274"/>
                    <a:pt x="173" y="276"/>
                    <a:pt x="175" y="277"/>
                  </a:cubicBezTo>
                  <a:cubicBezTo>
                    <a:pt x="174" y="277"/>
                    <a:pt x="174" y="277"/>
                    <a:pt x="174" y="276"/>
                  </a:cubicBezTo>
                  <a:cubicBezTo>
                    <a:pt x="171" y="274"/>
                    <a:pt x="170" y="265"/>
                    <a:pt x="170" y="261"/>
                  </a:cubicBezTo>
                  <a:moveTo>
                    <a:pt x="164" y="239"/>
                  </a:moveTo>
                  <a:cubicBezTo>
                    <a:pt x="164" y="242"/>
                    <a:pt x="165" y="245"/>
                    <a:pt x="165" y="247"/>
                  </a:cubicBezTo>
                  <a:cubicBezTo>
                    <a:pt x="167" y="252"/>
                    <a:pt x="169" y="254"/>
                    <a:pt x="170" y="260"/>
                  </a:cubicBezTo>
                  <a:cubicBezTo>
                    <a:pt x="170" y="260"/>
                    <a:pt x="170" y="260"/>
                    <a:pt x="170" y="260"/>
                  </a:cubicBezTo>
                  <a:cubicBezTo>
                    <a:pt x="170" y="255"/>
                    <a:pt x="170" y="251"/>
                    <a:pt x="169" y="247"/>
                  </a:cubicBezTo>
                  <a:cubicBezTo>
                    <a:pt x="167" y="244"/>
                    <a:pt x="165" y="241"/>
                    <a:pt x="164" y="239"/>
                  </a:cubicBezTo>
                  <a:moveTo>
                    <a:pt x="164" y="222"/>
                  </a:moveTo>
                  <a:cubicBezTo>
                    <a:pt x="164" y="223"/>
                    <a:pt x="164" y="224"/>
                    <a:pt x="164" y="225"/>
                  </a:cubicBezTo>
                  <a:cubicBezTo>
                    <a:pt x="164" y="224"/>
                    <a:pt x="164" y="223"/>
                    <a:pt x="164" y="222"/>
                  </a:cubicBezTo>
                  <a:moveTo>
                    <a:pt x="114" y="222"/>
                  </a:moveTo>
                  <a:cubicBezTo>
                    <a:pt x="114" y="223"/>
                    <a:pt x="115" y="224"/>
                    <a:pt x="116" y="225"/>
                  </a:cubicBezTo>
                  <a:cubicBezTo>
                    <a:pt x="118" y="227"/>
                    <a:pt x="120" y="229"/>
                    <a:pt x="121" y="229"/>
                  </a:cubicBezTo>
                  <a:cubicBezTo>
                    <a:pt x="122" y="229"/>
                    <a:pt x="123" y="228"/>
                    <a:pt x="124" y="227"/>
                  </a:cubicBezTo>
                  <a:cubicBezTo>
                    <a:pt x="122" y="227"/>
                    <a:pt x="120" y="226"/>
                    <a:pt x="117" y="224"/>
                  </a:cubicBezTo>
                  <a:cubicBezTo>
                    <a:pt x="116" y="224"/>
                    <a:pt x="115" y="223"/>
                    <a:pt x="114" y="222"/>
                  </a:cubicBezTo>
                  <a:moveTo>
                    <a:pt x="76" y="202"/>
                  </a:moveTo>
                  <a:cubicBezTo>
                    <a:pt x="79" y="203"/>
                    <a:pt x="81" y="205"/>
                    <a:pt x="83" y="206"/>
                  </a:cubicBezTo>
                  <a:cubicBezTo>
                    <a:pt x="85" y="207"/>
                    <a:pt x="87" y="207"/>
                    <a:pt x="88" y="207"/>
                  </a:cubicBezTo>
                  <a:cubicBezTo>
                    <a:pt x="90" y="207"/>
                    <a:pt x="91" y="207"/>
                    <a:pt x="92" y="207"/>
                  </a:cubicBezTo>
                  <a:cubicBezTo>
                    <a:pt x="93" y="207"/>
                    <a:pt x="94" y="207"/>
                    <a:pt x="95" y="207"/>
                  </a:cubicBezTo>
                  <a:cubicBezTo>
                    <a:pt x="96" y="207"/>
                    <a:pt x="97" y="207"/>
                    <a:pt x="97" y="207"/>
                  </a:cubicBezTo>
                  <a:cubicBezTo>
                    <a:pt x="97" y="207"/>
                    <a:pt x="97" y="207"/>
                    <a:pt x="97" y="207"/>
                  </a:cubicBezTo>
                  <a:cubicBezTo>
                    <a:pt x="93" y="203"/>
                    <a:pt x="90" y="202"/>
                    <a:pt x="85" y="202"/>
                  </a:cubicBezTo>
                  <a:cubicBezTo>
                    <a:pt x="83" y="202"/>
                    <a:pt x="81" y="202"/>
                    <a:pt x="79" y="202"/>
                  </a:cubicBezTo>
                  <a:cubicBezTo>
                    <a:pt x="78" y="202"/>
                    <a:pt x="77" y="202"/>
                    <a:pt x="76" y="202"/>
                  </a:cubicBezTo>
                  <a:moveTo>
                    <a:pt x="70" y="188"/>
                  </a:moveTo>
                  <a:cubicBezTo>
                    <a:pt x="70" y="191"/>
                    <a:pt x="70" y="194"/>
                    <a:pt x="72" y="197"/>
                  </a:cubicBezTo>
                  <a:cubicBezTo>
                    <a:pt x="72" y="198"/>
                    <a:pt x="73" y="199"/>
                    <a:pt x="73" y="199"/>
                  </a:cubicBezTo>
                  <a:cubicBezTo>
                    <a:pt x="71" y="196"/>
                    <a:pt x="70" y="191"/>
                    <a:pt x="70" y="188"/>
                  </a:cubicBezTo>
                  <a:cubicBezTo>
                    <a:pt x="70" y="188"/>
                    <a:pt x="70" y="188"/>
                    <a:pt x="70" y="188"/>
                  </a:cubicBezTo>
                  <a:moveTo>
                    <a:pt x="64" y="160"/>
                  </a:moveTo>
                  <a:cubicBezTo>
                    <a:pt x="64" y="163"/>
                    <a:pt x="65" y="166"/>
                    <a:pt x="65" y="169"/>
                  </a:cubicBezTo>
                  <a:cubicBezTo>
                    <a:pt x="65" y="169"/>
                    <a:pt x="66" y="170"/>
                    <a:pt x="66" y="171"/>
                  </a:cubicBezTo>
                  <a:cubicBezTo>
                    <a:pt x="66" y="171"/>
                    <a:pt x="66" y="170"/>
                    <a:pt x="66" y="170"/>
                  </a:cubicBezTo>
                  <a:cubicBezTo>
                    <a:pt x="66" y="167"/>
                    <a:pt x="65" y="164"/>
                    <a:pt x="64" y="160"/>
                  </a:cubicBezTo>
                  <a:moveTo>
                    <a:pt x="22" y="71"/>
                  </a:moveTo>
                  <a:cubicBezTo>
                    <a:pt x="20" y="72"/>
                    <a:pt x="18" y="73"/>
                    <a:pt x="17" y="74"/>
                  </a:cubicBezTo>
                  <a:cubicBezTo>
                    <a:pt x="15" y="75"/>
                    <a:pt x="22" y="84"/>
                    <a:pt x="22" y="84"/>
                  </a:cubicBezTo>
                  <a:cubicBezTo>
                    <a:pt x="26" y="88"/>
                    <a:pt x="24" y="86"/>
                    <a:pt x="27" y="91"/>
                  </a:cubicBezTo>
                  <a:cubicBezTo>
                    <a:pt x="30" y="97"/>
                    <a:pt x="33" y="99"/>
                    <a:pt x="39" y="101"/>
                  </a:cubicBezTo>
                  <a:cubicBezTo>
                    <a:pt x="43" y="103"/>
                    <a:pt x="46" y="109"/>
                    <a:pt x="47" y="110"/>
                  </a:cubicBezTo>
                  <a:cubicBezTo>
                    <a:pt x="51" y="114"/>
                    <a:pt x="52" y="116"/>
                    <a:pt x="55" y="119"/>
                  </a:cubicBezTo>
                  <a:cubicBezTo>
                    <a:pt x="58" y="122"/>
                    <a:pt x="61" y="125"/>
                    <a:pt x="66" y="128"/>
                  </a:cubicBezTo>
                  <a:cubicBezTo>
                    <a:pt x="65" y="122"/>
                    <a:pt x="57" y="117"/>
                    <a:pt x="53" y="112"/>
                  </a:cubicBezTo>
                  <a:cubicBezTo>
                    <a:pt x="47" y="107"/>
                    <a:pt x="42" y="102"/>
                    <a:pt x="37" y="98"/>
                  </a:cubicBezTo>
                  <a:cubicBezTo>
                    <a:pt x="31" y="91"/>
                    <a:pt x="25" y="88"/>
                    <a:pt x="22" y="81"/>
                  </a:cubicBezTo>
                  <a:cubicBezTo>
                    <a:pt x="19" y="76"/>
                    <a:pt x="19" y="73"/>
                    <a:pt x="22" y="71"/>
                  </a:cubicBezTo>
                  <a:moveTo>
                    <a:pt x="19" y="17"/>
                  </a:moveTo>
                  <a:cubicBezTo>
                    <a:pt x="20" y="19"/>
                    <a:pt x="20" y="22"/>
                    <a:pt x="21" y="24"/>
                  </a:cubicBezTo>
                  <a:cubicBezTo>
                    <a:pt x="22" y="28"/>
                    <a:pt x="21" y="33"/>
                    <a:pt x="21" y="37"/>
                  </a:cubicBezTo>
                  <a:cubicBezTo>
                    <a:pt x="21" y="42"/>
                    <a:pt x="23" y="45"/>
                    <a:pt x="23" y="50"/>
                  </a:cubicBezTo>
                  <a:cubicBezTo>
                    <a:pt x="23" y="53"/>
                    <a:pt x="28" y="55"/>
                    <a:pt x="29" y="57"/>
                  </a:cubicBezTo>
                  <a:cubicBezTo>
                    <a:pt x="31" y="65"/>
                    <a:pt x="27" y="64"/>
                    <a:pt x="25" y="68"/>
                  </a:cubicBezTo>
                  <a:cubicBezTo>
                    <a:pt x="25" y="69"/>
                    <a:pt x="24" y="70"/>
                    <a:pt x="23" y="71"/>
                  </a:cubicBezTo>
                  <a:cubicBezTo>
                    <a:pt x="24" y="70"/>
                    <a:pt x="26" y="69"/>
                    <a:pt x="28" y="68"/>
                  </a:cubicBezTo>
                  <a:cubicBezTo>
                    <a:pt x="34" y="66"/>
                    <a:pt x="30" y="55"/>
                    <a:pt x="28" y="52"/>
                  </a:cubicBezTo>
                  <a:cubicBezTo>
                    <a:pt x="25" y="44"/>
                    <a:pt x="21" y="40"/>
                    <a:pt x="23" y="30"/>
                  </a:cubicBezTo>
                  <a:cubicBezTo>
                    <a:pt x="24" y="25"/>
                    <a:pt x="22" y="21"/>
                    <a:pt x="19" y="17"/>
                  </a:cubicBezTo>
                  <a:moveTo>
                    <a:pt x="0" y="0"/>
                  </a:moveTo>
                  <a:cubicBezTo>
                    <a:pt x="1" y="4"/>
                    <a:pt x="2" y="6"/>
                    <a:pt x="5" y="9"/>
                  </a:cubicBezTo>
                  <a:cubicBezTo>
                    <a:pt x="8" y="12"/>
                    <a:pt x="12" y="14"/>
                    <a:pt x="16" y="15"/>
                  </a:cubicBezTo>
                  <a:cubicBezTo>
                    <a:pt x="16" y="15"/>
                    <a:pt x="16" y="15"/>
                    <a:pt x="16" y="15"/>
                  </a:cubicBezTo>
                  <a:cubicBezTo>
                    <a:pt x="15" y="13"/>
                    <a:pt x="13" y="12"/>
                    <a:pt x="12" y="12"/>
                  </a:cubicBezTo>
                  <a:cubicBezTo>
                    <a:pt x="6" y="9"/>
                    <a:pt x="3" y="5"/>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49" name="Freeform 367"/>
            <p:cNvSpPr>
              <a:spLocks noEditPoints="1"/>
            </p:cNvSpPr>
            <p:nvPr/>
          </p:nvSpPr>
          <p:spPr bwMode="auto">
            <a:xfrm>
              <a:off x="6000720" y="2771002"/>
              <a:ext cx="225265" cy="569571"/>
            </a:xfrm>
            <a:custGeom>
              <a:avLst/>
              <a:gdLst>
                <a:gd name="T0" fmla="*/ 71 w 176"/>
                <a:gd name="T1" fmla="*/ 429 h 429"/>
                <a:gd name="T2" fmla="*/ 73 w 176"/>
                <a:gd name="T3" fmla="*/ 428 h 429"/>
                <a:gd name="T4" fmla="*/ 87 w 176"/>
                <a:gd name="T5" fmla="*/ 349 h 429"/>
                <a:gd name="T6" fmla="*/ 73 w 176"/>
                <a:gd name="T7" fmla="*/ 377 h 429"/>
                <a:gd name="T8" fmla="*/ 79 w 176"/>
                <a:gd name="T9" fmla="*/ 401 h 429"/>
                <a:gd name="T10" fmla="*/ 83 w 176"/>
                <a:gd name="T11" fmla="*/ 398 h 429"/>
                <a:gd name="T12" fmla="*/ 85 w 176"/>
                <a:gd name="T13" fmla="*/ 359 h 429"/>
                <a:gd name="T14" fmla="*/ 106 w 176"/>
                <a:gd name="T15" fmla="*/ 307 h 429"/>
                <a:gd name="T16" fmla="*/ 97 w 176"/>
                <a:gd name="T17" fmla="*/ 327 h 429"/>
                <a:gd name="T18" fmla="*/ 106 w 176"/>
                <a:gd name="T19" fmla="*/ 307 h 429"/>
                <a:gd name="T20" fmla="*/ 56 w 176"/>
                <a:gd name="T21" fmla="*/ 250 h 429"/>
                <a:gd name="T22" fmla="*/ 78 w 176"/>
                <a:gd name="T23" fmla="*/ 272 h 429"/>
                <a:gd name="T24" fmla="*/ 102 w 176"/>
                <a:gd name="T25" fmla="*/ 290 h 429"/>
                <a:gd name="T26" fmla="*/ 81 w 176"/>
                <a:gd name="T27" fmla="*/ 273 h 429"/>
                <a:gd name="T28" fmla="*/ 56 w 176"/>
                <a:gd name="T29" fmla="*/ 245 h 429"/>
                <a:gd name="T30" fmla="*/ 59 w 176"/>
                <a:gd name="T31" fmla="*/ 210 h 429"/>
                <a:gd name="T32" fmla="*/ 57 w 176"/>
                <a:gd name="T33" fmla="*/ 221 h 429"/>
                <a:gd name="T34" fmla="*/ 60 w 176"/>
                <a:gd name="T35" fmla="*/ 196 h 429"/>
                <a:gd name="T36" fmla="*/ 3 w 176"/>
                <a:gd name="T37" fmla="*/ 189 h 429"/>
                <a:gd name="T38" fmla="*/ 0 w 176"/>
                <a:gd name="T39" fmla="*/ 187 h 429"/>
                <a:gd name="T40" fmla="*/ 17 w 176"/>
                <a:gd name="T41" fmla="*/ 181 h 429"/>
                <a:gd name="T42" fmla="*/ 29 w 176"/>
                <a:gd name="T43" fmla="*/ 173 h 429"/>
                <a:gd name="T44" fmla="*/ 39 w 176"/>
                <a:gd name="T45" fmla="*/ 189 h 429"/>
                <a:gd name="T46" fmla="*/ 29 w 176"/>
                <a:gd name="T47" fmla="*/ 173 h 429"/>
                <a:gd name="T48" fmla="*/ 19 w 176"/>
                <a:gd name="T49" fmla="*/ 135 h 429"/>
                <a:gd name="T50" fmla="*/ 14 w 176"/>
                <a:gd name="T51" fmla="*/ 156 h 429"/>
                <a:gd name="T52" fmla="*/ 27 w 176"/>
                <a:gd name="T53" fmla="*/ 130 h 429"/>
                <a:gd name="T54" fmla="*/ 52 w 176"/>
                <a:gd name="T55" fmla="*/ 127 h 429"/>
                <a:gd name="T56" fmla="*/ 54 w 176"/>
                <a:gd name="T57" fmla="*/ 127 h 429"/>
                <a:gd name="T58" fmla="*/ 154 w 176"/>
                <a:gd name="T59" fmla="*/ 43 h 429"/>
                <a:gd name="T60" fmla="*/ 153 w 176"/>
                <a:gd name="T61" fmla="*/ 76 h 429"/>
                <a:gd name="T62" fmla="*/ 136 w 176"/>
                <a:gd name="T63" fmla="*/ 90 h 429"/>
                <a:gd name="T64" fmla="*/ 134 w 176"/>
                <a:gd name="T65" fmla="*/ 90 h 429"/>
                <a:gd name="T66" fmla="*/ 117 w 176"/>
                <a:gd name="T67" fmla="*/ 117 h 429"/>
                <a:gd name="T68" fmla="*/ 97 w 176"/>
                <a:gd name="T69" fmla="*/ 140 h 429"/>
                <a:gd name="T70" fmla="*/ 108 w 176"/>
                <a:gd name="T71" fmla="*/ 139 h 429"/>
                <a:gd name="T72" fmla="*/ 124 w 176"/>
                <a:gd name="T73" fmla="*/ 107 h 429"/>
                <a:gd name="T74" fmla="*/ 155 w 176"/>
                <a:gd name="T75" fmla="*/ 84 h 429"/>
                <a:gd name="T76" fmla="*/ 154 w 176"/>
                <a:gd name="T77" fmla="*/ 44 h 429"/>
                <a:gd name="T78" fmla="*/ 175 w 176"/>
                <a:gd name="T79" fmla="*/ 0 h 429"/>
                <a:gd name="T80" fmla="*/ 173 w 176"/>
                <a:gd name="T81" fmla="*/ 15 h 429"/>
                <a:gd name="T82" fmla="*/ 157 w 176"/>
                <a:gd name="T83" fmla="*/ 40 h 429"/>
                <a:gd name="T84" fmla="*/ 175 w 176"/>
                <a:gd name="T85"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429">
                  <a:moveTo>
                    <a:pt x="74" y="426"/>
                  </a:moveTo>
                  <a:cubicBezTo>
                    <a:pt x="73" y="427"/>
                    <a:pt x="72" y="428"/>
                    <a:pt x="71" y="429"/>
                  </a:cubicBezTo>
                  <a:cubicBezTo>
                    <a:pt x="71" y="429"/>
                    <a:pt x="71" y="429"/>
                    <a:pt x="71" y="429"/>
                  </a:cubicBezTo>
                  <a:cubicBezTo>
                    <a:pt x="72" y="429"/>
                    <a:pt x="73" y="429"/>
                    <a:pt x="73" y="428"/>
                  </a:cubicBezTo>
                  <a:cubicBezTo>
                    <a:pt x="73" y="427"/>
                    <a:pt x="73" y="427"/>
                    <a:pt x="74" y="426"/>
                  </a:cubicBezTo>
                  <a:moveTo>
                    <a:pt x="87" y="349"/>
                  </a:moveTo>
                  <a:cubicBezTo>
                    <a:pt x="85" y="354"/>
                    <a:pt x="85" y="355"/>
                    <a:pt x="79" y="361"/>
                  </a:cubicBezTo>
                  <a:cubicBezTo>
                    <a:pt x="75" y="365"/>
                    <a:pt x="74" y="371"/>
                    <a:pt x="73" y="377"/>
                  </a:cubicBezTo>
                  <a:cubicBezTo>
                    <a:pt x="72" y="382"/>
                    <a:pt x="76" y="382"/>
                    <a:pt x="77" y="387"/>
                  </a:cubicBezTo>
                  <a:cubicBezTo>
                    <a:pt x="78" y="391"/>
                    <a:pt x="77" y="396"/>
                    <a:pt x="79" y="401"/>
                  </a:cubicBezTo>
                  <a:cubicBezTo>
                    <a:pt x="81" y="405"/>
                    <a:pt x="81" y="410"/>
                    <a:pt x="80" y="414"/>
                  </a:cubicBezTo>
                  <a:cubicBezTo>
                    <a:pt x="83" y="411"/>
                    <a:pt x="86" y="404"/>
                    <a:pt x="83" y="398"/>
                  </a:cubicBezTo>
                  <a:cubicBezTo>
                    <a:pt x="81" y="394"/>
                    <a:pt x="77" y="384"/>
                    <a:pt x="77" y="379"/>
                  </a:cubicBezTo>
                  <a:cubicBezTo>
                    <a:pt x="77" y="368"/>
                    <a:pt x="81" y="366"/>
                    <a:pt x="85" y="359"/>
                  </a:cubicBezTo>
                  <a:cubicBezTo>
                    <a:pt x="86" y="356"/>
                    <a:pt x="86" y="353"/>
                    <a:pt x="87" y="349"/>
                  </a:cubicBezTo>
                  <a:moveTo>
                    <a:pt x="106" y="307"/>
                  </a:moveTo>
                  <a:cubicBezTo>
                    <a:pt x="106" y="308"/>
                    <a:pt x="105" y="310"/>
                    <a:pt x="104" y="312"/>
                  </a:cubicBezTo>
                  <a:cubicBezTo>
                    <a:pt x="101" y="317"/>
                    <a:pt x="99" y="322"/>
                    <a:pt x="97" y="327"/>
                  </a:cubicBezTo>
                  <a:cubicBezTo>
                    <a:pt x="98" y="325"/>
                    <a:pt x="99" y="323"/>
                    <a:pt x="100" y="322"/>
                  </a:cubicBezTo>
                  <a:cubicBezTo>
                    <a:pt x="104" y="316"/>
                    <a:pt x="106" y="313"/>
                    <a:pt x="106" y="307"/>
                  </a:cubicBezTo>
                  <a:moveTo>
                    <a:pt x="56" y="245"/>
                  </a:moveTo>
                  <a:cubicBezTo>
                    <a:pt x="56" y="247"/>
                    <a:pt x="56" y="248"/>
                    <a:pt x="56" y="250"/>
                  </a:cubicBezTo>
                  <a:cubicBezTo>
                    <a:pt x="56" y="255"/>
                    <a:pt x="62" y="262"/>
                    <a:pt x="65" y="265"/>
                  </a:cubicBezTo>
                  <a:cubicBezTo>
                    <a:pt x="70" y="270"/>
                    <a:pt x="72" y="266"/>
                    <a:pt x="78" y="272"/>
                  </a:cubicBezTo>
                  <a:cubicBezTo>
                    <a:pt x="81" y="275"/>
                    <a:pt x="88" y="282"/>
                    <a:pt x="94" y="285"/>
                  </a:cubicBezTo>
                  <a:cubicBezTo>
                    <a:pt x="97" y="287"/>
                    <a:pt x="100" y="288"/>
                    <a:pt x="102" y="290"/>
                  </a:cubicBezTo>
                  <a:cubicBezTo>
                    <a:pt x="101" y="289"/>
                    <a:pt x="100" y="288"/>
                    <a:pt x="99" y="287"/>
                  </a:cubicBezTo>
                  <a:cubicBezTo>
                    <a:pt x="93" y="283"/>
                    <a:pt x="87" y="279"/>
                    <a:pt x="81" y="273"/>
                  </a:cubicBezTo>
                  <a:cubicBezTo>
                    <a:pt x="76" y="268"/>
                    <a:pt x="67" y="266"/>
                    <a:pt x="63" y="258"/>
                  </a:cubicBezTo>
                  <a:cubicBezTo>
                    <a:pt x="61" y="254"/>
                    <a:pt x="58" y="250"/>
                    <a:pt x="56" y="245"/>
                  </a:cubicBezTo>
                  <a:moveTo>
                    <a:pt x="60" y="196"/>
                  </a:moveTo>
                  <a:cubicBezTo>
                    <a:pt x="61" y="200"/>
                    <a:pt x="60" y="206"/>
                    <a:pt x="59" y="210"/>
                  </a:cubicBezTo>
                  <a:cubicBezTo>
                    <a:pt x="58" y="214"/>
                    <a:pt x="58" y="218"/>
                    <a:pt x="57" y="223"/>
                  </a:cubicBezTo>
                  <a:cubicBezTo>
                    <a:pt x="57" y="222"/>
                    <a:pt x="57" y="222"/>
                    <a:pt x="57" y="221"/>
                  </a:cubicBezTo>
                  <a:cubicBezTo>
                    <a:pt x="59" y="216"/>
                    <a:pt x="61" y="211"/>
                    <a:pt x="61" y="203"/>
                  </a:cubicBezTo>
                  <a:cubicBezTo>
                    <a:pt x="61" y="199"/>
                    <a:pt x="61" y="197"/>
                    <a:pt x="60" y="196"/>
                  </a:cubicBezTo>
                  <a:moveTo>
                    <a:pt x="0" y="187"/>
                  </a:moveTo>
                  <a:cubicBezTo>
                    <a:pt x="1" y="189"/>
                    <a:pt x="2" y="189"/>
                    <a:pt x="3" y="189"/>
                  </a:cubicBezTo>
                  <a:cubicBezTo>
                    <a:pt x="4" y="189"/>
                    <a:pt x="4" y="189"/>
                    <a:pt x="5" y="189"/>
                  </a:cubicBezTo>
                  <a:cubicBezTo>
                    <a:pt x="3" y="189"/>
                    <a:pt x="1" y="188"/>
                    <a:pt x="0" y="187"/>
                  </a:cubicBezTo>
                  <a:moveTo>
                    <a:pt x="20" y="177"/>
                  </a:moveTo>
                  <a:cubicBezTo>
                    <a:pt x="19" y="178"/>
                    <a:pt x="18" y="180"/>
                    <a:pt x="17" y="181"/>
                  </a:cubicBezTo>
                  <a:cubicBezTo>
                    <a:pt x="18" y="180"/>
                    <a:pt x="19" y="179"/>
                    <a:pt x="20" y="177"/>
                  </a:cubicBezTo>
                  <a:moveTo>
                    <a:pt x="29" y="173"/>
                  </a:moveTo>
                  <a:cubicBezTo>
                    <a:pt x="31" y="178"/>
                    <a:pt x="33" y="184"/>
                    <a:pt x="36" y="187"/>
                  </a:cubicBezTo>
                  <a:cubicBezTo>
                    <a:pt x="36" y="188"/>
                    <a:pt x="38" y="188"/>
                    <a:pt x="39" y="189"/>
                  </a:cubicBezTo>
                  <a:cubicBezTo>
                    <a:pt x="38" y="187"/>
                    <a:pt x="37" y="186"/>
                    <a:pt x="36" y="184"/>
                  </a:cubicBezTo>
                  <a:cubicBezTo>
                    <a:pt x="34" y="182"/>
                    <a:pt x="32" y="175"/>
                    <a:pt x="29" y="173"/>
                  </a:cubicBezTo>
                  <a:moveTo>
                    <a:pt x="27" y="130"/>
                  </a:moveTo>
                  <a:cubicBezTo>
                    <a:pt x="24" y="131"/>
                    <a:pt x="20" y="132"/>
                    <a:pt x="19" y="135"/>
                  </a:cubicBezTo>
                  <a:cubicBezTo>
                    <a:pt x="16" y="141"/>
                    <a:pt x="14" y="153"/>
                    <a:pt x="11" y="161"/>
                  </a:cubicBezTo>
                  <a:cubicBezTo>
                    <a:pt x="12" y="159"/>
                    <a:pt x="13" y="158"/>
                    <a:pt x="14" y="156"/>
                  </a:cubicBezTo>
                  <a:cubicBezTo>
                    <a:pt x="15" y="149"/>
                    <a:pt x="15" y="142"/>
                    <a:pt x="20" y="136"/>
                  </a:cubicBezTo>
                  <a:cubicBezTo>
                    <a:pt x="22" y="134"/>
                    <a:pt x="25" y="132"/>
                    <a:pt x="27" y="130"/>
                  </a:cubicBezTo>
                  <a:moveTo>
                    <a:pt x="51" y="126"/>
                  </a:moveTo>
                  <a:cubicBezTo>
                    <a:pt x="52" y="126"/>
                    <a:pt x="52" y="127"/>
                    <a:pt x="52" y="127"/>
                  </a:cubicBezTo>
                  <a:cubicBezTo>
                    <a:pt x="54" y="131"/>
                    <a:pt x="59" y="139"/>
                    <a:pt x="65" y="140"/>
                  </a:cubicBezTo>
                  <a:cubicBezTo>
                    <a:pt x="60" y="137"/>
                    <a:pt x="57" y="131"/>
                    <a:pt x="54" y="127"/>
                  </a:cubicBezTo>
                  <a:cubicBezTo>
                    <a:pt x="53" y="127"/>
                    <a:pt x="52" y="126"/>
                    <a:pt x="51" y="126"/>
                  </a:cubicBezTo>
                  <a:moveTo>
                    <a:pt x="154" y="43"/>
                  </a:moveTo>
                  <a:cubicBezTo>
                    <a:pt x="153" y="46"/>
                    <a:pt x="152" y="50"/>
                    <a:pt x="152" y="54"/>
                  </a:cubicBezTo>
                  <a:cubicBezTo>
                    <a:pt x="152" y="61"/>
                    <a:pt x="153" y="69"/>
                    <a:pt x="153" y="76"/>
                  </a:cubicBezTo>
                  <a:cubicBezTo>
                    <a:pt x="153" y="85"/>
                    <a:pt x="152" y="87"/>
                    <a:pt x="144" y="89"/>
                  </a:cubicBezTo>
                  <a:cubicBezTo>
                    <a:pt x="140" y="90"/>
                    <a:pt x="138" y="90"/>
                    <a:pt x="136" y="90"/>
                  </a:cubicBezTo>
                  <a:cubicBezTo>
                    <a:pt x="135" y="90"/>
                    <a:pt x="135" y="90"/>
                    <a:pt x="135" y="90"/>
                  </a:cubicBezTo>
                  <a:cubicBezTo>
                    <a:pt x="135" y="90"/>
                    <a:pt x="134" y="90"/>
                    <a:pt x="134" y="90"/>
                  </a:cubicBezTo>
                  <a:cubicBezTo>
                    <a:pt x="131" y="90"/>
                    <a:pt x="129" y="90"/>
                    <a:pt x="126" y="96"/>
                  </a:cubicBezTo>
                  <a:cubicBezTo>
                    <a:pt x="122" y="105"/>
                    <a:pt x="119" y="110"/>
                    <a:pt x="117" y="117"/>
                  </a:cubicBezTo>
                  <a:cubicBezTo>
                    <a:pt x="115" y="124"/>
                    <a:pt x="111" y="127"/>
                    <a:pt x="106" y="131"/>
                  </a:cubicBezTo>
                  <a:cubicBezTo>
                    <a:pt x="103" y="135"/>
                    <a:pt x="102" y="138"/>
                    <a:pt x="97" y="140"/>
                  </a:cubicBezTo>
                  <a:cubicBezTo>
                    <a:pt x="99" y="140"/>
                    <a:pt x="100" y="140"/>
                    <a:pt x="102" y="140"/>
                  </a:cubicBezTo>
                  <a:cubicBezTo>
                    <a:pt x="105" y="140"/>
                    <a:pt x="107" y="140"/>
                    <a:pt x="108" y="139"/>
                  </a:cubicBezTo>
                  <a:cubicBezTo>
                    <a:pt x="112" y="134"/>
                    <a:pt x="114" y="128"/>
                    <a:pt x="118" y="120"/>
                  </a:cubicBezTo>
                  <a:cubicBezTo>
                    <a:pt x="120" y="116"/>
                    <a:pt x="122" y="112"/>
                    <a:pt x="124" y="107"/>
                  </a:cubicBezTo>
                  <a:cubicBezTo>
                    <a:pt x="128" y="99"/>
                    <a:pt x="128" y="92"/>
                    <a:pt x="136" y="90"/>
                  </a:cubicBezTo>
                  <a:cubicBezTo>
                    <a:pt x="141" y="89"/>
                    <a:pt x="154" y="91"/>
                    <a:pt x="155" y="84"/>
                  </a:cubicBezTo>
                  <a:cubicBezTo>
                    <a:pt x="157" y="78"/>
                    <a:pt x="157" y="69"/>
                    <a:pt x="157" y="62"/>
                  </a:cubicBezTo>
                  <a:cubicBezTo>
                    <a:pt x="157" y="57"/>
                    <a:pt x="153" y="46"/>
                    <a:pt x="154" y="44"/>
                  </a:cubicBezTo>
                  <a:cubicBezTo>
                    <a:pt x="154" y="43"/>
                    <a:pt x="154" y="43"/>
                    <a:pt x="154" y="43"/>
                  </a:cubicBezTo>
                  <a:moveTo>
                    <a:pt x="175" y="0"/>
                  </a:moveTo>
                  <a:cubicBezTo>
                    <a:pt x="174" y="0"/>
                    <a:pt x="174" y="1"/>
                    <a:pt x="173" y="2"/>
                  </a:cubicBezTo>
                  <a:cubicBezTo>
                    <a:pt x="173" y="6"/>
                    <a:pt x="173" y="12"/>
                    <a:pt x="173" y="15"/>
                  </a:cubicBezTo>
                  <a:cubicBezTo>
                    <a:pt x="173" y="22"/>
                    <a:pt x="169" y="27"/>
                    <a:pt x="164" y="32"/>
                  </a:cubicBezTo>
                  <a:cubicBezTo>
                    <a:pt x="162" y="35"/>
                    <a:pt x="159" y="37"/>
                    <a:pt x="157" y="40"/>
                  </a:cubicBezTo>
                  <a:cubicBezTo>
                    <a:pt x="161" y="35"/>
                    <a:pt x="170" y="34"/>
                    <a:pt x="171" y="29"/>
                  </a:cubicBezTo>
                  <a:cubicBezTo>
                    <a:pt x="173" y="20"/>
                    <a:pt x="176" y="11"/>
                    <a:pt x="175"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50" name="Freeform 368"/>
            <p:cNvSpPr>
              <a:spLocks noEditPoints="1"/>
            </p:cNvSpPr>
            <p:nvPr/>
          </p:nvSpPr>
          <p:spPr bwMode="auto">
            <a:xfrm>
              <a:off x="5586168" y="2419874"/>
              <a:ext cx="610094" cy="377017"/>
            </a:xfrm>
            <a:custGeom>
              <a:avLst/>
              <a:gdLst>
                <a:gd name="T0" fmla="*/ 436 w 476"/>
                <a:gd name="T1" fmla="*/ 283 h 284"/>
                <a:gd name="T2" fmla="*/ 449 w 476"/>
                <a:gd name="T3" fmla="*/ 280 h 284"/>
                <a:gd name="T4" fmla="*/ 416 w 476"/>
                <a:gd name="T5" fmla="*/ 277 h 284"/>
                <a:gd name="T6" fmla="*/ 429 w 476"/>
                <a:gd name="T7" fmla="*/ 284 h 284"/>
                <a:gd name="T8" fmla="*/ 420 w 476"/>
                <a:gd name="T9" fmla="*/ 280 h 284"/>
                <a:gd name="T10" fmla="*/ 476 w 476"/>
                <a:gd name="T11" fmla="*/ 276 h 284"/>
                <a:gd name="T12" fmla="*/ 476 w 476"/>
                <a:gd name="T13" fmla="*/ 276 h 284"/>
                <a:gd name="T14" fmla="*/ 406 w 476"/>
                <a:gd name="T15" fmla="*/ 260 h 284"/>
                <a:gd name="T16" fmla="*/ 406 w 476"/>
                <a:gd name="T17" fmla="*/ 255 h 284"/>
                <a:gd name="T18" fmla="*/ 364 w 476"/>
                <a:gd name="T19" fmla="*/ 245 h 284"/>
                <a:gd name="T20" fmla="*/ 346 w 476"/>
                <a:gd name="T21" fmla="*/ 250 h 284"/>
                <a:gd name="T22" fmla="*/ 346 w 476"/>
                <a:gd name="T23" fmla="*/ 251 h 284"/>
                <a:gd name="T24" fmla="*/ 368 w 476"/>
                <a:gd name="T25" fmla="*/ 245 h 284"/>
                <a:gd name="T26" fmla="*/ 320 w 476"/>
                <a:gd name="T27" fmla="*/ 223 h 284"/>
                <a:gd name="T28" fmla="*/ 302 w 476"/>
                <a:gd name="T29" fmla="*/ 226 h 284"/>
                <a:gd name="T30" fmla="*/ 297 w 476"/>
                <a:gd name="T31" fmla="*/ 226 h 284"/>
                <a:gd name="T32" fmla="*/ 289 w 476"/>
                <a:gd name="T33" fmla="*/ 226 h 284"/>
                <a:gd name="T34" fmla="*/ 297 w 476"/>
                <a:gd name="T35" fmla="*/ 228 h 284"/>
                <a:gd name="T36" fmla="*/ 320 w 476"/>
                <a:gd name="T37" fmla="*/ 223 h 284"/>
                <a:gd name="T38" fmla="*/ 197 w 476"/>
                <a:gd name="T39" fmla="*/ 191 h 284"/>
                <a:gd name="T40" fmla="*/ 203 w 476"/>
                <a:gd name="T41" fmla="*/ 190 h 284"/>
                <a:gd name="T42" fmla="*/ 191 w 476"/>
                <a:gd name="T43" fmla="*/ 189 h 284"/>
                <a:gd name="T44" fmla="*/ 219 w 476"/>
                <a:gd name="T45" fmla="*/ 187 h 284"/>
                <a:gd name="T46" fmla="*/ 230 w 476"/>
                <a:gd name="T47" fmla="*/ 186 h 284"/>
                <a:gd name="T48" fmla="*/ 258 w 476"/>
                <a:gd name="T49" fmla="*/ 198 h 284"/>
                <a:gd name="T50" fmla="*/ 233 w 476"/>
                <a:gd name="T51" fmla="*/ 185 h 284"/>
                <a:gd name="T52" fmla="*/ 182 w 476"/>
                <a:gd name="T53" fmla="*/ 177 h 284"/>
                <a:gd name="T54" fmla="*/ 182 w 476"/>
                <a:gd name="T55" fmla="*/ 177 h 284"/>
                <a:gd name="T56" fmla="*/ 182 w 476"/>
                <a:gd name="T57" fmla="*/ 177 h 284"/>
                <a:gd name="T58" fmla="*/ 182 w 476"/>
                <a:gd name="T59" fmla="*/ 177 h 284"/>
                <a:gd name="T60" fmla="*/ 182 w 476"/>
                <a:gd name="T61" fmla="*/ 176 h 284"/>
                <a:gd name="T62" fmla="*/ 182 w 476"/>
                <a:gd name="T63" fmla="*/ 177 h 284"/>
                <a:gd name="T64" fmla="*/ 180 w 476"/>
                <a:gd name="T65" fmla="*/ 174 h 284"/>
                <a:gd name="T66" fmla="*/ 181 w 476"/>
                <a:gd name="T67" fmla="*/ 174 h 284"/>
                <a:gd name="T68" fmla="*/ 182 w 476"/>
                <a:gd name="T69" fmla="*/ 169 h 284"/>
                <a:gd name="T70" fmla="*/ 182 w 476"/>
                <a:gd name="T71" fmla="*/ 177 h 284"/>
                <a:gd name="T72" fmla="*/ 182 w 476"/>
                <a:gd name="T73" fmla="*/ 176 h 284"/>
                <a:gd name="T74" fmla="*/ 169 w 476"/>
                <a:gd name="T75" fmla="*/ 155 h 284"/>
                <a:gd name="T76" fmla="*/ 173 w 476"/>
                <a:gd name="T77" fmla="*/ 160 h 284"/>
                <a:gd name="T78" fmla="*/ 104 w 476"/>
                <a:gd name="T79" fmla="*/ 142 h 284"/>
                <a:gd name="T80" fmla="*/ 94 w 476"/>
                <a:gd name="T81" fmla="*/ 148 h 284"/>
                <a:gd name="T82" fmla="*/ 104 w 476"/>
                <a:gd name="T83" fmla="*/ 142 h 284"/>
                <a:gd name="T84" fmla="*/ 132 w 476"/>
                <a:gd name="T85" fmla="*/ 133 h 284"/>
                <a:gd name="T86" fmla="*/ 125 w 476"/>
                <a:gd name="T87" fmla="*/ 136 h 284"/>
                <a:gd name="T88" fmla="*/ 124 w 476"/>
                <a:gd name="T89" fmla="*/ 141 h 284"/>
                <a:gd name="T90" fmla="*/ 132 w 476"/>
                <a:gd name="T91" fmla="*/ 134 h 284"/>
                <a:gd name="T92" fmla="*/ 78 w 476"/>
                <a:gd name="T93" fmla="*/ 128 h 284"/>
                <a:gd name="T94" fmla="*/ 82 w 476"/>
                <a:gd name="T95" fmla="*/ 133 h 284"/>
                <a:gd name="T96" fmla="*/ 140 w 476"/>
                <a:gd name="T97" fmla="*/ 125 h 284"/>
                <a:gd name="T98" fmla="*/ 140 w 476"/>
                <a:gd name="T99" fmla="*/ 125 h 284"/>
                <a:gd name="T100" fmla="*/ 140 w 476"/>
                <a:gd name="T101" fmla="*/ 125 h 284"/>
                <a:gd name="T102" fmla="*/ 40 w 476"/>
                <a:gd name="T103" fmla="*/ 43 h 284"/>
                <a:gd name="T104" fmla="*/ 40 w 476"/>
                <a:gd name="T105" fmla="*/ 67 h 284"/>
                <a:gd name="T106" fmla="*/ 43 w 476"/>
                <a:gd name="T107" fmla="*/ 83 h 284"/>
                <a:gd name="T108" fmla="*/ 42 w 476"/>
                <a:gd name="T109" fmla="*/ 62 h 284"/>
                <a:gd name="T110" fmla="*/ 39 w 476"/>
                <a:gd name="T111" fmla="*/ 41 h 284"/>
                <a:gd name="T112" fmla="*/ 0 w 476"/>
                <a:gd name="T113" fmla="*/ 0 h 284"/>
                <a:gd name="T114" fmla="*/ 6 w 476"/>
                <a:gd name="T115" fmla="*/ 1 h 284"/>
                <a:gd name="T116" fmla="*/ 25 w 476"/>
                <a:gd name="T117" fmla="*/ 13 h 284"/>
                <a:gd name="T118" fmla="*/ 37 w 476"/>
                <a:gd name="T119" fmla="*/ 31 h 284"/>
                <a:gd name="T120" fmla="*/ 29 w 476"/>
                <a:gd name="T121" fmla="*/ 14 h 284"/>
                <a:gd name="T122" fmla="*/ 6 w 476"/>
                <a:gd name="T1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6" h="284">
                  <a:moveTo>
                    <a:pt x="446" y="279"/>
                  </a:moveTo>
                  <a:cubicBezTo>
                    <a:pt x="442" y="279"/>
                    <a:pt x="440" y="281"/>
                    <a:pt x="436" y="283"/>
                  </a:cubicBezTo>
                  <a:cubicBezTo>
                    <a:pt x="437" y="283"/>
                    <a:pt x="439" y="282"/>
                    <a:pt x="440" y="282"/>
                  </a:cubicBezTo>
                  <a:cubicBezTo>
                    <a:pt x="443" y="281"/>
                    <a:pt x="447" y="280"/>
                    <a:pt x="449" y="280"/>
                  </a:cubicBezTo>
                  <a:cubicBezTo>
                    <a:pt x="448" y="280"/>
                    <a:pt x="447" y="279"/>
                    <a:pt x="446" y="279"/>
                  </a:cubicBezTo>
                  <a:moveTo>
                    <a:pt x="416" y="277"/>
                  </a:moveTo>
                  <a:cubicBezTo>
                    <a:pt x="418" y="280"/>
                    <a:pt x="422" y="283"/>
                    <a:pt x="425" y="284"/>
                  </a:cubicBezTo>
                  <a:cubicBezTo>
                    <a:pt x="426" y="284"/>
                    <a:pt x="427" y="284"/>
                    <a:pt x="429" y="284"/>
                  </a:cubicBezTo>
                  <a:cubicBezTo>
                    <a:pt x="429" y="284"/>
                    <a:pt x="429" y="284"/>
                    <a:pt x="429" y="284"/>
                  </a:cubicBezTo>
                  <a:cubicBezTo>
                    <a:pt x="425" y="283"/>
                    <a:pt x="422" y="281"/>
                    <a:pt x="420" y="280"/>
                  </a:cubicBezTo>
                  <a:cubicBezTo>
                    <a:pt x="418" y="279"/>
                    <a:pt x="417" y="278"/>
                    <a:pt x="416" y="277"/>
                  </a:cubicBezTo>
                  <a:moveTo>
                    <a:pt x="476" y="276"/>
                  </a:moveTo>
                  <a:cubicBezTo>
                    <a:pt x="474" y="277"/>
                    <a:pt x="473" y="278"/>
                    <a:pt x="471" y="279"/>
                  </a:cubicBezTo>
                  <a:cubicBezTo>
                    <a:pt x="473" y="278"/>
                    <a:pt x="474" y="277"/>
                    <a:pt x="476" y="276"/>
                  </a:cubicBezTo>
                  <a:moveTo>
                    <a:pt x="405" y="248"/>
                  </a:moveTo>
                  <a:cubicBezTo>
                    <a:pt x="405" y="251"/>
                    <a:pt x="405" y="255"/>
                    <a:pt x="406" y="260"/>
                  </a:cubicBezTo>
                  <a:cubicBezTo>
                    <a:pt x="406" y="260"/>
                    <a:pt x="407" y="260"/>
                    <a:pt x="407" y="261"/>
                  </a:cubicBezTo>
                  <a:cubicBezTo>
                    <a:pt x="406" y="259"/>
                    <a:pt x="406" y="257"/>
                    <a:pt x="406" y="255"/>
                  </a:cubicBezTo>
                  <a:cubicBezTo>
                    <a:pt x="406" y="252"/>
                    <a:pt x="406" y="250"/>
                    <a:pt x="405" y="248"/>
                  </a:cubicBezTo>
                  <a:moveTo>
                    <a:pt x="364" y="245"/>
                  </a:moveTo>
                  <a:cubicBezTo>
                    <a:pt x="358" y="245"/>
                    <a:pt x="355" y="248"/>
                    <a:pt x="350" y="249"/>
                  </a:cubicBezTo>
                  <a:cubicBezTo>
                    <a:pt x="348" y="249"/>
                    <a:pt x="347" y="250"/>
                    <a:pt x="346" y="250"/>
                  </a:cubicBezTo>
                  <a:cubicBezTo>
                    <a:pt x="344" y="250"/>
                    <a:pt x="342" y="249"/>
                    <a:pt x="341" y="248"/>
                  </a:cubicBezTo>
                  <a:cubicBezTo>
                    <a:pt x="342" y="250"/>
                    <a:pt x="344" y="251"/>
                    <a:pt x="346" y="251"/>
                  </a:cubicBezTo>
                  <a:cubicBezTo>
                    <a:pt x="348" y="251"/>
                    <a:pt x="351" y="250"/>
                    <a:pt x="355" y="249"/>
                  </a:cubicBezTo>
                  <a:cubicBezTo>
                    <a:pt x="359" y="248"/>
                    <a:pt x="364" y="247"/>
                    <a:pt x="368" y="245"/>
                  </a:cubicBezTo>
                  <a:cubicBezTo>
                    <a:pt x="367" y="245"/>
                    <a:pt x="366" y="245"/>
                    <a:pt x="364" y="245"/>
                  </a:cubicBezTo>
                  <a:moveTo>
                    <a:pt x="320" y="223"/>
                  </a:moveTo>
                  <a:cubicBezTo>
                    <a:pt x="316" y="223"/>
                    <a:pt x="312" y="224"/>
                    <a:pt x="308" y="225"/>
                  </a:cubicBezTo>
                  <a:cubicBezTo>
                    <a:pt x="306" y="226"/>
                    <a:pt x="304" y="226"/>
                    <a:pt x="302" y="226"/>
                  </a:cubicBezTo>
                  <a:cubicBezTo>
                    <a:pt x="301" y="226"/>
                    <a:pt x="301" y="226"/>
                    <a:pt x="300" y="226"/>
                  </a:cubicBezTo>
                  <a:cubicBezTo>
                    <a:pt x="299" y="226"/>
                    <a:pt x="298" y="226"/>
                    <a:pt x="297" y="226"/>
                  </a:cubicBezTo>
                  <a:cubicBezTo>
                    <a:pt x="295" y="226"/>
                    <a:pt x="293" y="226"/>
                    <a:pt x="291" y="226"/>
                  </a:cubicBezTo>
                  <a:cubicBezTo>
                    <a:pt x="290" y="226"/>
                    <a:pt x="289" y="226"/>
                    <a:pt x="289" y="226"/>
                  </a:cubicBezTo>
                  <a:cubicBezTo>
                    <a:pt x="289" y="226"/>
                    <a:pt x="289" y="226"/>
                    <a:pt x="289" y="226"/>
                  </a:cubicBezTo>
                  <a:cubicBezTo>
                    <a:pt x="291" y="227"/>
                    <a:pt x="294" y="228"/>
                    <a:pt x="297" y="228"/>
                  </a:cubicBezTo>
                  <a:cubicBezTo>
                    <a:pt x="304" y="228"/>
                    <a:pt x="310" y="225"/>
                    <a:pt x="317" y="223"/>
                  </a:cubicBezTo>
                  <a:cubicBezTo>
                    <a:pt x="318" y="223"/>
                    <a:pt x="319" y="223"/>
                    <a:pt x="320" y="223"/>
                  </a:cubicBezTo>
                  <a:moveTo>
                    <a:pt x="191" y="189"/>
                  </a:moveTo>
                  <a:cubicBezTo>
                    <a:pt x="193" y="190"/>
                    <a:pt x="195" y="191"/>
                    <a:pt x="197" y="191"/>
                  </a:cubicBezTo>
                  <a:cubicBezTo>
                    <a:pt x="199" y="191"/>
                    <a:pt x="202" y="190"/>
                    <a:pt x="206" y="190"/>
                  </a:cubicBezTo>
                  <a:cubicBezTo>
                    <a:pt x="205" y="190"/>
                    <a:pt x="204" y="190"/>
                    <a:pt x="203" y="190"/>
                  </a:cubicBezTo>
                  <a:cubicBezTo>
                    <a:pt x="202" y="190"/>
                    <a:pt x="201" y="190"/>
                    <a:pt x="200" y="190"/>
                  </a:cubicBezTo>
                  <a:cubicBezTo>
                    <a:pt x="198" y="190"/>
                    <a:pt x="194" y="190"/>
                    <a:pt x="191" y="189"/>
                  </a:cubicBezTo>
                  <a:moveTo>
                    <a:pt x="230" y="185"/>
                  </a:moveTo>
                  <a:cubicBezTo>
                    <a:pt x="226" y="185"/>
                    <a:pt x="222" y="186"/>
                    <a:pt x="219" y="187"/>
                  </a:cubicBezTo>
                  <a:cubicBezTo>
                    <a:pt x="217" y="187"/>
                    <a:pt x="215" y="188"/>
                    <a:pt x="213" y="188"/>
                  </a:cubicBezTo>
                  <a:cubicBezTo>
                    <a:pt x="220" y="187"/>
                    <a:pt x="226" y="186"/>
                    <a:pt x="230" y="186"/>
                  </a:cubicBezTo>
                  <a:cubicBezTo>
                    <a:pt x="232" y="186"/>
                    <a:pt x="234" y="186"/>
                    <a:pt x="235" y="187"/>
                  </a:cubicBezTo>
                  <a:cubicBezTo>
                    <a:pt x="244" y="191"/>
                    <a:pt x="251" y="194"/>
                    <a:pt x="258" y="198"/>
                  </a:cubicBezTo>
                  <a:cubicBezTo>
                    <a:pt x="255" y="196"/>
                    <a:pt x="252" y="194"/>
                    <a:pt x="251" y="193"/>
                  </a:cubicBezTo>
                  <a:cubicBezTo>
                    <a:pt x="244" y="190"/>
                    <a:pt x="241" y="186"/>
                    <a:pt x="233" y="185"/>
                  </a:cubicBezTo>
                  <a:cubicBezTo>
                    <a:pt x="232" y="185"/>
                    <a:pt x="231" y="185"/>
                    <a:pt x="230" y="185"/>
                  </a:cubicBezTo>
                  <a:moveTo>
                    <a:pt x="182" y="177"/>
                  </a:moveTo>
                  <a:cubicBezTo>
                    <a:pt x="182" y="177"/>
                    <a:pt x="182" y="177"/>
                    <a:pt x="182" y="177"/>
                  </a:cubicBezTo>
                  <a:cubicBezTo>
                    <a:pt x="182" y="177"/>
                    <a:pt x="182" y="177"/>
                    <a:pt x="182" y="177"/>
                  </a:cubicBezTo>
                  <a:cubicBezTo>
                    <a:pt x="182" y="177"/>
                    <a:pt x="182" y="177"/>
                    <a:pt x="182" y="177"/>
                  </a:cubicBezTo>
                  <a:cubicBezTo>
                    <a:pt x="182" y="177"/>
                    <a:pt x="182" y="177"/>
                    <a:pt x="182" y="177"/>
                  </a:cubicBezTo>
                  <a:moveTo>
                    <a:pt x="182" y="176"/>
                  </a:moveTo>
                  <a:cubicBezTo>
                    <a:pt x="182" y="177"/>
                    <a:pt x="182" y="177"/>
                    <a:pt x="182" y="177"/>
                  </a:cubicBezTo>
                  <a:cubicBezTo>
                    <a:pt x="183" y="177"/>
                    <a:pt x="183" y="178"/>
                    <a:pt x="183" y="178"/>
                  </a:cubicBezTo>
                  <a:cubicBezTo>
                    <a:pt x="183" y="178"/>
                    <a:pt x="183" y="177"/>
                    <a:pt x="182" y="176"/>
                  </a:cubicBezTo>
                  <a:moveTo>
                    <a:pt x="181" y="176"/>
                  </a:moveTo>
                  <a:cubicBezTo>
                    <a:pt x="182" y="177"/>
                    <a:pt x="182" y="177"/>
                    <a:pt x="182" y="177"/>
                  </a:cubicBezTo>
                  <a:cubicBezTo>
                    <a:pt x="181" y="176"/>
                    <a:pt x="181" y="176"/>
                    <a:pt x="181" y="176"/>
                  </a:cubicBezTo>
                  <a:moveTo>
                    <a:pt x="180" y="174"/>
                  </a:moveTo>
                  <a:cubicBezTo>
                    <a:pt x="181" y="176"/>
                    <a:pt x="181" y="176"/>
                    <a:pt x="181" y="176"/>
                  </a:cubicBezTo>
                  <a:cubicBezTo>
                    <a:pt x="181" y="176"/>
                    <a:pt x="181" y="175"/>
                    <a:pt x="181" y="174"/>
                  </a:cubicBezTo>
                  <a:cubicBezTo>
                    <a:pt x="181" y="174"/>
                    <a:pt x="180" y="174"/>
                    <a:pt x="180" y="174"/>
                  </a:cubicBezTo>
                  <a:moveTo>
                    <a:pt x="182" y="169"/>
                  </a:moveTo>
                  <a:cubicBezTo>
                    <a:pt x="180" y="171"/>
                    <a:pt x="180" y="173"/>
                    <a:pt x="181" y="174"/>
                  </a:cubicBezTo>
                  <a:cubicBezTo>
                    <a:pt x="181" y="175"/>
                    <a:pt x="182" y="176"/>
                    <a:pt x="182" y="177"/>
                  </a:cubicBezTo>
                  <a:cubicBezTo>
                    <a:pt x="182" y="176"/>
                    <a:pt x="182" y="176"/>
                    <a:pt x="182" y="176"/>
                  </a:cubicBezTo>
                  <a:cubicBezTo>
                    <a:pt x="182" y="176"/>
                    <a:pt x="182" y="176"/>
                    <a:pt x="182" y="176"/>
                  </a:cubicBezTo>
                  <a:cubicBezTo>
                    <a:pt x="181" y="173"/>
                    <a:pt x="181" y="171"/>
                    <a:pt x="182" y="169"/>
                  </a:cubicBezTo>
                  <a:moveTo>
                    <a:pt x="169" y="155"/>
                  </a:moveTo>
                  <a:cubicBezTo>
                    <a:pt x="169" y="157"/>
                    <a:pt x="170" y="158"/>
                    <a:pt x="170" y="158"/>
                  </a:cubicBezTo>
                  <a:cubicBezTo>
                    <a:pt x="170" y="159"/>
                    <a:pt x="171" y="159"/>
                    <a:pt x="173" y="160"/>
                  </a:cubicBezTo>
                  <a:cubicBezTo>
                    <a:pt x="171" y="159"/>
                    <a:pt x="170" y="157"/>
                    <a:pt x="169" y="155"/>
                  </a:cubicBezTo>
                  <a:moveTo>
                    <a:pt x="104" y="142"/>
                  </a:moveTo>
                  <a:cubicBezTo>
                    <a:pt x="101" y="142"/>
                    <a:pt x="99" y="143"/>
                    <a:pt x="97" y="145"/>
                  </a:cubicBezTo>
                  <a:cubicBezTo>
                    <a:pt x="95" y="146"/>
                    <a:pt x="95" y="147"/>
                    <a:pt x="94" y="148"/>
                  </a:cubicBezTo>
                  <a:cubicBezTo>
                    <a:pt x="96" y="147"/>
                    <a:pt x="99" y="145"/>
                    <a:pt x="99" y="144"/>
                  </a:cubicBezTo>
                  <a:cubicBezTo>
                    <a:pt x="101" y="144"/>
                    <a:pt x="103" y="143"/>
                    <a:pt x="104" y="142"/>
                  </a:cubicBezTo>
                  <a:moveTo>
                    <a:pt x="133" y="132"/>
                  </a:moveTo>
                  <a:cubicBezTo>
                    <a:pt x="132" y="132"/>
                    <a:pt x="132" y="133"/>
                    <a:pt x="132" y="133"/>
                  </a:cubicBezTo>
                  <a:cubicBezTo>
                    <a:pt x="131" y="136"/>
                    <a:pt x="130" y="136"/>
                    <a:pt x="128" y="136"/>
                  </a:cubicBezTo>
                  <a:cubicBezTo>
                    <a:pt x="126" y="136"/>
                    <a:pt x="125" y="136"/>
                    <a:pt x="125" y="136"/>
                  </a:cubicBezTo>
                  <a:cubicBezTo>
                    <a:pt x="124" y="137"/>
                    <a:pt x="124" y="139"/>
                    <a:pt x="124" y="140"/>
                  </a:cubicBezTo>
                  <a:cubicBezTo>
                    <a:pt x="124" y="140"/>
                    <a:pt x="124" y="141"/>
                    <a:pt x="124" y="141"/>
                  </a:cubicBezTo>
                  <a:cubicBezTo>
                    <a:pt x="124" y="141"/>
                    <a:pt x="124" y="141"/>
                    <a:pt x="124" y="141"/>
                  </a:cubicBezTo>
                  <a:cubicBezTo>
                    <a:pt x="127" y="141"/>
                    <a:pt x="132" y="136"/>
                    <a:pt x="132" y="134"/>
                  </a:cubicBezTo>
                  <a:cubicBezTo>
                    <a:pt x="132" y="133"/>
                    <a:pt x="133" y="132"/>
                    <a:pt x="133" y="132"/>
                  </a:cubicBezTo>
                  <a:moveTo>
                    <a:pt x="78" y="128"/>
                  </a:moveTo>
                  <a:cubicBezTo>
                    <a:pt x="80" y="132"/>
                    <a:pt x="81" y="135"/>
                    <a:pt x="84" y="138"/>
                  </a:cubicBezTo>
                  <a:cubicBezTo>
                    <a:pt x="83" y="136"/>
                    <a:pt x="83" y="134"/>
                    <a:pt x="82" y="133"/>
                  </a:cubicBezTo>
                  <a:cubicBezTo>
                    <a:pt x="81" y="131"/>
                    <a:pt x="79" y="130"/>
                    <a:pt x="78" y="128"/>
                  </a:cubicBezTo>
                  <a:moveTo>
                    <a:pt x="140" y="125"/>
                  </a:moveTo>
                  <a:cubicBezTo>
                    <a:pt x="139" y="125"/>
                    <a:pt x="139" y="125"/>
                    <a:pt x="139" y="125"/>
                  </a:cubicBezTo>
                  <a:cubicBezTo>
                    <a:pt x="139" y="125"/>
                    <a:pt x="139" y="125"/>
                    <a:pt x="140" y="125"/>
                  </a:cubicBezTo>
                  <a:cubicBezTo>
                    <a:pt x="140" y="125"/>
                    <a:pt x="140" y="125"/>
                    <a:pt x="140" y="125"/>
                  </a:cubicBezTo>
                  <a:cubicBezTo>
                    <a:pt x="140" y="125"/>
                    <a:pt x="140" y="125"/>
                    <a:pt x="140" y="125"/>
                  </a:cubicBezTo>
                  <a:moveTo>
                    <a:pt x="39" y="41"/>
                  </a:moveTo>
                  <a:cubicBezTo>
                    <a:pt x="39" y="42"/>
                    <a:pt x="40" y="43"/>
                    <a:pt x="40" y="43"/>
                  </a:cubicBezTo>
                  <a:cubicBezTo>
                    <a:pt x="40" y="47"/>
                    <a:pt x="39" y="51"/>
                    <a:pt x="40" y="54"/>
                  </a:cubicBezTo>
                  <a:cubicBezTo>
                    <a:pt x="41" y="59"/>
                    <a:pt x="41" y="63"/>
                    <a:pt x="40" y="67"/>
                  </a:cubicBezTo>
                  <a:cubicBezTo>
                    <a:pt x="39" y="71"/>
                    <a:pt x="39" y="74"/>
                    <a:pt x="38" y="77"/>
                  </a:cubicBezTo>
                  <a:cubicBezTo>
                    <a:pt x="38" y="80"/>
                    <a:pt x="40" y="82"/>
                    <a:pt x="43" y="83"/>
                  </a:cubicBezTo>
                  <a:cubicBezTo>
                    <a:pt x="41" y="82"/>
                    <a:pt x="40" y="80"/>
                    <a:pt x="40" y="76"/>
                  </a:cubicBezTo>
                  <a:cubicBezTo>
                    <a:pt x="40" y="70"/>
                    <a:pt x="42" y="68"/>
                    <a:pt x="42" y="62"/>
                  </a:cubicBezTo>
                  <a:cubicBezTo>
                    <a:pt x="42" y="57"/>
                    <a:pt x="42" y="53"/>
                    <a:pt x="42" y="48"/>
                  </a:cubicBezTo>
                  <a:cubicBezTo>
                    <a:pt x="42" y="47"/>
                    <a:pt x="40" y="44"/>
                    <a:pt x="39" y="41"/>
                  </a:cubicBezTo>
                  <a:moveTo>
                    <a:pt x="3" y="0"/>
                  </a:moveTo>
                  <a:cubicBezTo>
                    <a:pt x="2" y="0"/>
                    <a:pt x="1" y="0"/>
                    <a:pt x="0" y="0"/>
                  </a:cubicBezTo>
                  <a:cubicBezTo>
                    <a:pt x="0" y="1"/>
                    <a:pt x="1" y="1"/>
                    <a:pt x="3" y="1"/>
                  </a:cubicBezTo>
                  <a:cubicBezTo>
                    <a:pt x="4" y="1"/>
                    <a:pt x="5" y="1"/>
                    <a:pt x="6" y="1"/>
                  </a:cubicBezTo>
                  <a:cubicBezTo>
                    <a:pt x="10" y="1"/>
                    <a:pt x="14" y="3"/>
                    <a:pt x="17" y="5"/>
                  </a:cubicBezTo>
                  <a:cubicBezTo>
                    <a:pt x="21" y="6"/>
                    <a:pt x="24" y="10"/>
                    <a:pt x="25" y="13"/>
                  </a:cubicBezTo>
                  <a:cubicBezTo>
                    <a:pt x="27" y="16"/>
                    <a:pt x="31" y="16"/>
                    <a:pt x="32" y="21"/>
                  </a:cubicBezTo>
                  <a:cubicBezTo>
                    <a:pt x="33" y="25"/>
                    <a:pt x="36" y="27"/>
                    <a:pt x="37" y="31"/>
                  </a:cubicBezTo>
                  <a:cubicBezTo>
                    <a:pt x="36" y="28"/>
                    <a:pt x="36" y="26"/>
                    <a:pt x="35" y="24"/>
                  </a:cubicBezTo>
                  <a:cubicBezTo>
                    <a:pt x="34" y="20"/>
                    <a:pt x="32" y="16"/>
                    <a:pt x="29" y="14"/>
                  </a:cubicBezTo>
                  <a:cubicBezTo>
                    <a:pt x="25" y="10"/>
                    <a:pt x="22" y="8"/>
                    <a:pt x="18" y="5"/>
                  </a:cubicBezTo>
                  <a:cubicBezTo>
                    <a:pt x="14" y="1"/>
                    <a:pt x="11" y="1"/>
                    <a:pt x="6" y="0"/>
                  </a:cubicBezTo>
                  <a:cubicBezTo>
                    <a:pt x="5" y="0"/>
                    <a:pt x="4" y="0"/>
                    <a:pt x="3"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51" name="Freeform 369"/>
            <p:cNvSpPr>
              <a:spLocks/>
            </p:cNvSpPr>
            <p:nvPr/>
          </p:nvSpPr>
          <p:spPr bwMode="auto">
            <a:xfrm>
              <a:off x="3807510" y="2625373"/>
              <a:ext cx="606965" cy="970860"/>
            </a:xfrm>
            <a:custGeom>
              <a:avLst/>
              <a:gdLst>
                <a:gd name="T0" fmla="*/ 446 w 473"/>
                <a:gd name="T1" fmla="*/ 3 h 731"/>
                <a:gd name="T2" fmla="*/ 433 w 473"/>
                <a:gd name="T3" fmla="*/ 3 h 731"/>
                <a:gd name="T4" fmla="*/ 400 w 473"/>
                <a:gd name="T5" fmla="*/ 7 h 731"/>
                <a:gd name="T6" fmla="*/ 381 w 473"/>
                <a:gd name="T7" fmla="*/ 10 h 731"/>
                <a:gd name="T8" fmla="*/ 366 w 473"/>
                <a:gd name="T9" fmla="*/ 16 h 731"/>
                <a:gd name="T10" fmla="*/ 354 w 473"/>
                <a:gd name="T11" fmla="*/ 16 h 731"/>
                <a:gd name="T12" fmla="*/ 344 w 473"/>
                <a:gd name="T13" fmla="*/ 21 h 731"/>
                <a:gd name="T14" fmla="*/ 306 w 473"/>
                <a:gd name="T15" fmla="*/ 44 h 731"/>
                <a:gd name="T16" fmla="*/ 241 w 473"/>
                <a:gd name="T17" fmla="*/ 46 h 731"/>
                <a:gd name="T18" fmla="*/ 152 w 473"/>
                <a:gd name="T19" fmla="*/ 37 h 731"/>
                <a:gd name="T20" fmla="*/ 103 w 473"/>
                <a:gd name="T21" fmla="*/ 33 h 731"/>
                <a:gd name="T22" fmla="*/ 80 w 473"/>
                <a:gd name="T23" fmla="*/ 43 h 731"/>
                <a:gd name="T24" fmla="*/ 65 w 473"/>
                <a:gd name="T25" fmla="*/ 52 h 731"/>
                <a:gd name="T26" fmla="*/ 55 w 473"/>
                <a:gd name="T27" fmla="*/ 47 h 731"/>
                <a:gd name="T28" fmla="*/ 28 w 473"/>
                <a:gd name="T29" fmla="*/ 73 h 731"/>
                <a:gd name="T30" fmla="*/ 12 w 473"/>
                <a:gd name="T31" fmla="*/ 87 h 731"/>
                <a:gd name="T32" fmla="*/ 7 w 473"/>
                <a:gd name="T33" fmla="*/ 141 h 731"/>
                <a:gd name="T34" fmla="*/ 1 w 473"/>
                <a:gd name="T35" fmla="*/ 150 h 731"/>
                <a:gd name="T36" fmla="*/ 40 w 473"/>
                <a:gd name="T37" fmla="*/ 167 h 731"/>
                <a:gd name="T38" fmla="*/ 94 w 473"/>
                <a:gd name="T39" fmla="*/ 166 h 731"/>
                <a:gd name="T40" fmla="*/ 109 w 473"/>
                <a:gd name="T41" fmla="*/ 163 h 731"/>
                <a:gd name="T42" fmla="*/ 119 w 473"/>
                <a:gd name="T43" fmla="*/ 160 h 731"/>
                <a:gd name="T44" fmla="*/ 125 w 473"/>
                <a:gd name="T45" fmla="*/ 177 h 731"/>
                <a:gd name="T46" fmla="*/ 116 w 473"/>
                <a:gd name="T47" fmla="*/ 243 h 731"/>
                <a:gd name="T48" fmla="*/ 140 w 473"/>
                <a:gd name="T49" fmla="*/ 271 h 731"/>
                <a:gd name="T50" fmla="*/ 109 w 473"/>
                <a:gd name="T51" fmla="*/ 313 h 731"/>
                <a:gd name="T52" fmla="*/ 107 w 473"/>
                <a:gd name="T53" fmla="*/ 358 h 731"/>
                <a:gd name="T54" fmla="*/ 73 w 473"/>
                <a:gd name="T55" fmla="*/ 409 h 731"/>
                <a:gd name="T56" fmla="*/ 98 w 473"/>
                <a:gd name="T57" fmla="*/ 500 h 731"/>
                <a:gd name="T58" fmla="*/ 94 w 473"/>
                <a:gd name="T59" fmla="*/ 566 h 731"/>
                <a:gd name="T60" fmla="*/ 89 w 473"/>
                <a:gd name="T61" fmla="*/ 592 h 731"/>
                <a:gd name="T62" fmla="*/ 106 w 473"/>
                <a:gd name="T63" fmla="*/ 631 h 731"/>
                <a:gd name="T64" fmla="*/ 134 w 473"/>
                <a:gd name="T65" fmla="*/ 646 h 731"/>
                <a:gd name="T66" fmla="*/ 148 w 473"/>
                <a:gd name="T67" fmla="*/ 666 h 731"/>
                <a:gd name="T68" fmla="*/ 169 w 473"/>
                <a:gd name="T69" fmla="*/ 695 h 731"/>
                <a:gd name="T70" fmla="*/ 238 w 473"/>
                <a:gd name="T71" fmla="*/ 731 h 731"/>
                <a:gd name="T72" fmla="*/ 257 w 473"/>
                <a:gd name="T73" fmla="*/ 710 h 731"/>
                <a:gd name="T74" fmla="*/ 288 w 473"/>
                <a:gd name="T75" fmla="*/ 701 h 731"/>
                <a:gd name="T76" fmla="*/ 341 w 473"/>
                <a:gd name="T77" fmla="*/ 677 h 731"/>
                <a:gd name="T78" fmla="*/ 366 w 473"/>
                <a:gd name="T79" fmla="*/ 648 h 731"/>
                <a:gd name="T80" fmla="*/ 351 w 473"/>
                <a:gd name="T81" fmla="*/ 547 h 731"/>
                <a:gd name="T82" fmla="*/ 366 w 473"/>
                <a:gd name="T83" fmla="*/ 519 h 731"/>
                <a:gd name="T84" fmla="*/ 393 w 473"/>
                <a:gd name="T85" fmla="*/ 475 h 731"/>
                <a:gd name="T86" fmla="*/ 399 w 473"/>
                <a:gd name="T87" fmla="*/ 468 h 731"/>
                <a:gd name="T88" fmla="*/ 410 w 473"/>
                <a:gd name="T89" fmla="*/ 482 h 731"/>
                <a:gd name="T90" fmla="*/ 428 w 473"/>
                <a:gd name="T91" fmla="*/ 482 h 731"/>
                <a:gd name="T92" fmla="*/ 439 w 473"/>
                <a:gd name="T93" fmla="*/ 468 h 731"/>
                <a:gd name="T94" fmla="*/ 449 w 473"/>
                <a:gd name="T95" fmla="*/ 420 h 731"/>
                <a:gd name="T96" fmla="*/ 463 w 473"/>
                <a:gd name="T97" fmla="*/ 381 h 731"/>
                <a:gd name="T98" fmla="*/ 464 w 473"/>
                <a:gd name="T99" fmla="*/ 304 h 731"/>
                <a:gd name="T100" fmla="*/ 450 w 473"/>
                <a:gd name="T101" fmla="*/ 251 h 731"/>
                <a:gd name="T102" fmla="*/ 451 w 473"/>
                <a:gd name="T103" fmla="*/ 229 h 731"/>
                <a:gd name="T104" fmla="*/ 446 w 473"/>
                <a:gd name="T105" fmla="*/ 176 h 731"/>
                <a:gd name="T106" fmla="*/ 441 w 473"/>
                <a:gd name="T107" fmla="*/ 151 h 731"/>
                <a:gd name="T108" fmla="*/ 449 w 473"/>
                <a:gd name="T109" fmla="*/ 112 h 731"/>
                <a:gd name="T110" fmla="*/ 451 w 473"/>
                <a:gd name="T111" fmla="*/ 97 h 731"/>
                <a:gd name="T112" fmla="*/ 465 w 473"/>
                <a:gd name="T113" fmla="*/ 73 h 731"/>
                <a:gd name="T114" fmla="*/ 473 w 473"/>
                <a:gd name="T115" fmla="*/ 50 h 731"/>
                <a:gd name="T116" fmla="*/ 469 w 473"/>
                <a:gd name="T117" fmla="*/ 10 h 731"/>
                <a:gd name="T118" fmla="*/ 466 w 473"/>
                <a:gd name="T119"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3" h="731">
                  <a:moveTo>
                    <a:pt x="466" y="0"/>
                  </a:moveTo>
                  <a:cubicBezTo>
                    <a:pt x="465" y="0"/>
                    <a:pt x="465" y="0"/>
                    <a:pt x="464" y="0"/>
                  </a:cubicBezTo>
                  <a:cubicBezTo>
                    <a:pt x="459" y="1"/>
                    <a:pt x="454" y="3"/>
                    <a:pt x="450" y="3"/>
                  </a:cubicBezTo>
                  <a:cubicBezTo>
                    <a:pt x="449" y="3"/>
                    <a:pt x="448" y="3"/>
                    <a:pt x="446" y="3"/>
                  </a:cubicBezTo>
                  <a:cubicBezTo>
                    <a:pt x="445" y="3"/>
                    <a:pt x="445" y="3"/>
                    <a:pt x="444" y="3"/>
                  </a:cubicBezTo>
                  <a:cubicBezTo>
                    <a:pt x="443" y="3"/>
                    <a:pt x="441" y="3"/>
                    <a:pt x="440" y="3"/>
                  </a:cubicBezTo>
                  <a:cubicBezTo>
                    <a:pt x="439" y="3"/>
                    <a:pt x="437" y="3"/>
                    <a:pt x="436" y="3"/>
                  </a:cubicBezTo>
                  <a:cubicBezTo>
                    <a:pt x="435" y="3"/>
                    <a:pt x="434" y="3"/>
                    <a:pt x="433" y="3"/>
                  </a:cubicBezTo>
                  <a:cubicBezTo>
                    <a:pt x="432" y="3"/>
                    <a:pt x="431" y="3"/>
                    <a:pt x="429" y="4"/>
                  </a:cubicBezTo>
                  <a:cubicBezTo>
                    <a:pt x="428" y="4"/>
                    <a:pt x="426" y="5"/>
                    <a:pt x="424" y="5"/>
                  </a:cubicBezTo>
                  <a:cubicBezTo>
                    <a:pt x="423" y="5"/>
                    <a:pt x="422" y="5"/>
                    <a:pt x="421" y="5"/>
                  </a:cubicBezTo>
                  <a:cubicBezTo>
                    <a:pt x="414" y="6"/>
                    <a:pt x="406" y="7"/>
                    <a:pt x="400" y="7"/>
                  </a:cubicBezTo>
                  <a:cubicBezTo>
                    <a:pt x="398" y="7"/>
                    <a:pt x="397" y="7"/>
                    <a:pt x="396" y="7"/>
                  </a:cubicBezTo>
                  <a:cubicBezTo>
                    <a:pt x="395" y="7"/>
                    <a:pt x="395" y="7"/>
                    <a:pt x="395" y="7"/>
                  </a:cubicBezTo>
                  <a:cubicBezTo>
                    <a:pt x="392" y="8"/>
                    <a:pt x="390" y="8"/>
                    <a:pt x="388" y="8"/>
                  </a:cubicBezTo>
                  <a:cubicBezTo>
                    <a:pt x="385" y="9"/>
                    <a:pt x="383" y="10"/>
                    <a:pt x="381" y="10"/>
                  </a:cubicBezTo>
                  <a:cubicBezTo>
                    <a:pt x="381" y="10"/>
                    <a:pt x="381" y="10"/>
                    <a:pt x="381" y="10"/>
                  </a:cubicBezTo>
                  <a:cubicBezTo>
                    <a:pt x="379" y="11"/>
                    <a:pt x="377" y="12"/>
                    <a:pt x="374" y="12"/>
                  </a:cubicBezTo>
                  <a:cubicBezTo>
                    <a:pt x="372" y="14"/>
                    <a:pt x="369" y="15"/>
                    <a:pt x="366" y="16"/>
                  </a:cubicBezTo>
                  <a:cubicBezTo>
                    <a:pt x="366" y="16"/>
                    <a:pt x="366" y="16"/>
                    <a:pt x="366" y="16"/>
                  </a:cubicBezTo>
                  <a:cubicBezTo>
                    <a:pt x="365" y="17"/>
                    <a:pt x="362" y="18"/>
                    <a:pt x="360" y="18"/>
                  </a:cubicBezTo>
                  <a:cubicBezTo>
                    <a:pt x="359" y="18"/>
                    <a:pt x="358" y="18"/>
                    <a:pt x="358" y="17"/>
                  </a:cubicBezTo>
                  <a:cubicBezTo>
                    <a:pt x="358" y="17"/>
                    <a:pt x="358" y="17"/>
                    <a:pt x="357" y="17"/>
                  </a:cubicBezTo>
                  <a:cubicBezTo>
                    <a:pt x="356" y="16"/>
                    <a:pt x="355" y="16"/>
                    <a:pt x="354" y="16"/>
                  </a:cubicBezTo>
                  <a:cubicBezTo>
                    <a:pt x="354" y="15"/>
                    <a:pt x="353" y="15"/>
                    <a:pt x="352" y="15"/>
                  </a:cubicBezTo>
                  <a:cubicBezTo>
                    <a:pt x="351" y="15"/>
                    <a:pt x="351" y="15"/>
                    <a:pt x="350" y="15"/>
                  </a:cubicBezTo>
                  <a:cubicBezTo>
                    <a:pt x="349" y="16"/>
                    <a:pt x="349" y="16"/>
                    <a:pt x="349" y="16"/>
                  </a:cubicBezTo>
                  <a:cubicBezTo>
                    <a:pt x="347" y="17"/>
                    <a:pt x="345" y="20"/>
                    <a:pt x="344" y="21"/>
                  </a:cubicBezTo>
                  <a:cubicBezTo>
                    <a:pt x="343" y="25"/>
                    <a:pt x="343" y="26"/>
                    <a:pt x="337" y="27"/>
                  </a:cubicBezTo>
                  <a:cubicBezTo>
                    <a:pt x="331" y="31"/>
                    <a:pt x="322" y="31"/>
                    <a:pt x="316" y="34"/>
                  </a:cubicBezTo>
                  <a:cubicBezTo>
                    <a:pt x="316" y="34"/>
                    <a:pt x="316" y="34"/>
                    <a:pt x="316" y="34"/>
                  </a:cubicBezTo>
                  <a:cubicBezTo>
                    <a:pt x="316" y="39"/>
                    <a:pt x="314" y="43"/>
                    <a:pt x="306" y="44"/>
                  </a:cubicBezTo>
                  <a:cubicBezTo>
                    <a:pt x="301" y="45"/>
                    <a:pt x="289" y="48"/>
                    <a:pt x="283" y="48"/>
                  </a:cubicBezTo>
                  <a:cubicBezTo>
                    <a:pt x="282" y="48"/>
                    <a:pt x="282" y="48"/>
                    <a:pt x="281" y="48"/>
                  </a:cubicBezTo>
                  <a:cubicBezTo>
                    <a:pt x="273" y="46"/>
                    <a:pt x="262" y="46"/>
                    <a:pt x="253" y="46"/>
                  </a:cubicBezTo>
                  <a:cubicBezTo>
                    <a:pt x="249" y="46"/>
                    <a:pt x="245" y="46"/>
                    <a:pt x="241" y="46"/>
                  </a:cubicBezTo>
                  <a:cubicBezTo>
                    <a:pt x="234" y="46"/>
                    <a:pt x="228" y="45"/>
                    <a:pt x="223" y="44"/>
                  </a:cubicBezTo>
                  <a:cubicBezTo>
                    <a:pt x="215" y="42"/>
                    <a:pt x="206" y="42"/>
                    <a:pt x="197" y="42"/>
                  </a:cubicBezTo>
                  <a:cubicBezTo>
                    <a:pt x="191" y="42"/>
                    <a:pt x="183" y="40"/>
                    <a:pt x="177" y="40"/>
                  </a:cubicBezTo>
                  <a:cubicBezTo>
                    <a:pt x="167" y="40"/>
                    <a:pt x="160" y="39"/>
                    <a:pt x="152" y="37"/>
                  </a:cubicBezTo>
                  <a:cubicBezTo>
                    <a:pt x="145" y="35"/>
                    <a:pt x="138" y="35"/>
                    <a:pt x="130" y="34"/>
                  </a:cubicBezTo>
                  <a:cubicBezTo>
                    <a:pt x="125" y="33"/>
                    <a:pt x="117" y="32"/>
                    <a:pt x="111" y="32"/>
                  </a:cubicBezTo>
                  <a:cubicBezTo>
                    <a:pt x="108" y="32"/>
                    <a:pt x="105" y="32"/>
                    <a:pt x="103" y="33"/>
                  </a:cubicBezTo>
                  <a:cubicBezTo>
                    <a:pt x="103" y="33"/>
                    <a:pt x="103" y="33"/>
                    <a:pt x="103" y="33"/>
                  </a:cubicBezTo>
                  <a:cubicBezTo>
                    <a:pt x="102" y="33"/>
                    <a:pt x="101" y="33"/>
                    <a:pt x="100" y="34"/>
                  </a:cubicBezTo>
                  <a:cubicBezTo>
                    <a:pt x="98" y="34"/>
                    <a:pt x="96" y="36"/>
                    <a:pt x="94" y="37"/>
                  </a:cubicBezTo>
                  <a:cubicBezTo>
                    <a:pt x="93" y="37"/>
                    <a:pt x="92" y="38"/>
                    <a:pt x="91" y="38"/>
                  </a:cubicBezTo>
                  <a:cubicBezTo>
                    <a:pt x="88" y="40"/>
                    <a:pt x="84" y="42"/>
                    <a:pt x="80" y="43"/>
                  </a:cubicBezTo>
                  <a:cubicBezTo>
                    <a:pt x="76" y="45"/>
                    <a:pt x="74" y="51"/>
                    <a:pt x="71" y="51"/>
                  </a:cubicBezTo>
                  <a:cubicBezTo>
                    <a:pt x="71" y="51"/>
                    <a:pt x="71" y="51"/>
                    <a:pt x="70" y="51"/>
                  </a:cubicBezTo>
                  <a:cubicBezTo>
                    <a:pt x="69" y="52"/>
                    <a:pt x="68" y="52"/>
                    <a:pt x="67" y="52"/>
                  </a:cubicBezTo>
                  <a:cubicBezTo>
                    <a:pt x="66" y="52"/>
                    <a:pt x="65" y="52"/>
                    <a:pt x="65" y="52"/>
                  </a:cubicBezTo>
                  <a:cubicBezTo>
                    <a:pt x="63" y="52"/>
                    <a:pt x="61" y="53"/>
                    <a:pt x="60" y="53"/>
                  </a:cubicBezTo>
                  <a:cubicBezTo>
                    <a:pt x="59" y="55"/>
                    <a:pt x="57" y="54"/>
                    <a:pt x="56" y="55"/>
                  </a:cubicBezTo>
                  <a:cubicBezTo>
                    <a:pt x="55" y="47"/>
                    <a:pt x="55" y="47"/>
                    <a:pt x="55" y="47"/>
                  </a:cubicBezTo>
                  <a:cubicBezTo>
                    <a:pt x="55" y="47"/>
                    <a:pt x="55" y="47"/>
                    <a:pt x="55" y="47"/>
                  </a:cubicBezTo>
                  <a:cubicBezTo>
                    <a:pt x="54" y="52"/>
                    <a:pt x="56" y="54"/>
                    <a:pt x="52" y="59"/>
                  </a:cubicBezTo>
                  <a:cubicBezTo>
                    <a:pt x="49" y="64"/>
                    <a:pt x="45" y="67"/>
                    <a:pt x="42" y="69"/>
                  </a:cubicBezTo>
                  <a:cubicBezTo>
                    <a:pt x="38" y="71"/>
                    <a:pt x="34" y="73"/>
                    <a:pt x="30" y="73"/>
                  </a:cubicBezTo>
                  <a:cubicBezTo>
                    <a:pt x="30" y="73"/>
                    <a:pt x="29" y="73"/>
                    <a:pt x="28" y="73"/>
                  </a:cubicBezTo>
                  <a:cubicBezTo>
                    <a:pt x="25" y="73"/>
                    <a:pt x="23" y="75"/>
                    <a:pt x="20" y="77"/>
                  </a:cubicBezTo>
                  <a:cubicBezTo>
                    <a:pt x="17" y="81"/>
                    <a:pt x="18" y="80"/>
                    <a:pt x="13" y="86"/>
                  </a:cubicBezTo>
                  <a:cubicBezTo>
                    <a:pt x="13" y="86"/>
                    <a:pt x="12" y="86"/>
                    <a:pt x="12" y="87"/>
                  </a:cubicBezTo>
                  <a:cubicBezTo>
                    <a:pt x="12" y="87"/>
                    <a:pt x="12" y="87"/>
                    <a:pt x="12" y="87"/>
                  </a:cubicBezTo>
                  <a:cubicBezTo>
                    <a:pt x="12" y="92"/>
                    <a:pt x="11" y="97"/>
                    <a:pt x="11" y="101"/>
                  </a:cubicBezTo>
                  <a:cubicBezTo>
                    <a:pt x="11" y="104"/>
                    <a:pt x="11" y="107"/>
                    <a:pt x="11" y="109"/>
                  </a:cubicBezTo>
                  <a:cubicBezTo>
                    <a:pt x="11" y="116"/>
                    <a:pt x="12" y="123"/>
                    <a:pt x="13" y="132"/>
                  </a:cubicBezTo>
                  <a:cubicBezTo>
                    <a:pt x="11" y="135"/>
                    <a:pt x="9" y="138"/>
                    <a:pt x="7" y="141"/>
                  </a:cubicBezTo>
                  <a:cubicBezTo>
                    <a:pt x="7" y="141"/>
                    <a:pt x="7" y="142"/>
                    <a:pt x="7" y="142"/>
                  </a:cubicBezTo>
                  <a:cubicBezTo>
                    <a:pt x="8" y="144"/>
                    <a:pt x="4" y="148"/>
                    <a:pt x="2" y="149"/>
                  </a:cubicBezTo>
                  <a:cubicBezTo>
                    <a:pt x="2" y="149"/>
                    <a:pt x="2" y="149"/>
                    <a:pt x="2" y="149"/>
                  </a:cubicBezTo>
                  <a:cubicBezTo>
                    <a:pt x="1" y="150"/>
                    <a:pt x="1" y="150"/>
                    <a:pt x="1" y="150"/>
                  </a:cubicBezTo>
                  <a:cubicBezTo>
                    <a:pt x="0" y="151"/>
                    <a:pt x="0" y="153"/>
                    <a:pt x="0" y="154"/>
                  </a:cubicBezTo>
                  <a:cubicBezTo>
                    <a:pt x="0" y="158"/>
                    <a:pt x="2" y="162"/>
                    <a:pt x="9" y="163"/>
                  </a:cubicBezTo>
                  <a:cubicBezTo>
                    <a:pt x="9" y="163"/>
                    <a:pt x="9" y="163"/>
                    <a:pt x="9" y="163"/>
                  </a:cubicBezTo>
                  <a:cubicBezTo>
                    <a:pt x="16" y="165"/>
                    <a:pt x="27" y="167"/>
                    <a:pt x="40" y="167"/>
                  </a:cubicBezTo>
                  <a:cubicBezTo>
                    <a:pt x="40" y="167"/>
                    <a:pt x="40" y="167"/>
                    <a:pt x="40" y="167"/>
                  </a:cubicBezTo>
                  <a:cubicBezTo>
                    <a:pt x="52" y="167"/>
                    <a:pt x="64" y="165"/>
                    <a:pt x="74" y="165"/>
                  </a:cubicBezTo>
                  <a:cubicBezTo>
                    <a:pt x="77" y="165"/>
                    <a:pt x="80" y="165"/>
                    <a:pt x="83" y="165"/>
                  </a:cubicBezTo>
                  <a:cubicBezTo>
                    <a:pt x="87" y="166"/>
                    <a:pt x="90" y="166"/>
                    <a:pt x="94" y="166"/>
                  </a:cubicBezTo>
                  <a:cubicBezTo>
                    <a:pt x="94" y="166"/>
                    <a:pt x="94" y="166"/>
                    <a:pt x="94" y="166"/>
                  </a:cubicBezTo>
                  <a:cubicBezTo>
                    <a:pt x="94" y="166"/>
                    <a:pt x="94" y="166"/>
                    <a:pt x="94" y="166"/>
                  </a:cubicBezTo>
                  <a:cubicBezTo>
                    <a:pt x="99" y="166"/>
                    <a:pt x="105" y="165"/>
                    <a:pt x="109" y="163"/>
                  </a:cubicBezTo>
                  <a:cubicBezTo>
                    <a:pt x="109" y="163"/>
                    <a:pt x="109" y="163"/>
                    <a:pt x="109" y="163"/>
                  </a:cubicBezTo>
                  <a:cubicBezTo>
                    <a:pt x="109" y="163"/>
                    <a:pt x="109" y="163"/>
                    <a:pt x="109" y="163"/>
                  </a:cubicBezTo>
                  <a:cubicBezTo>
                    <a:pt x="113" y="161"/>
                    <a:pt x="117" y="160"/>
                    <a:pt x="119" y="160"/>
                  </a:cubicBezTo>
                  <a:cubicBezTo>
                    <a:pt x="119" y="160"/>
                    <a:pt x="119" y="160"/>
                    <a:pt x="119" y="160"/>
                  </a:cubicBezTo>
                  <a:cubicBezTo>
                    <a:pt x="119" y="160"/>
                    <a:pt x="119" y="160"/>
                    <a:pt x="119" y="160"/>
                  </a:cubicBezTo>
                  <a:cubicBezTo>
                    <a:pt x="119" y="160"/>
                    <a:pt x="119" y="160"/>
                    <a:pt x="119" y="160"/>
                  </a:cubicBezTo>
                  <a:cubicBezTo>
                    <a:pt x="119" y="160"/>
                    <a:pt x="119" y="160"/>
                    <a:pt x="119" y="160"/>
                  </a:cubicBezTo>
                  <a:cubicBezTo>
                    <a:pt x="126" y="160"/>
                    <a:pt x="128" y="166"/>
                    <a:pt x="126" y="177"/>
                  </a:cubicBezTo>
                  <a:cubicBezTo>
                    <a:pt x="126" y="177"/>
                    <a:pt x="126" y="177"/>
                    <a:pt x="125" y="177"/>
                  </a:cubicBezTo>
                  <a:cubicBezTo>
                    <a:pt x="125" y="177"/>
                    <a:pt x="125" y="178"/>
                    <a:pt x="125" y="178"/>
                  </a:cubicBezTo>
                  <a:cubicBezTo>
                    <a:pt x="122" y="192"/>
                    <a:pt x="118" y="201"/>
                    <a:pt x="111" y="214"/>
                  </a:cubicBezTo>
                  <a:cubicBezTo>
                    <a:pt x="109" y="218"/>
                    <a:pt x="108" y="221"/>
                    <a:pt x="108" y="225"/>
                  </a:cubicBezTo>
                  <a:cubicBezTo>
                    <a:pt x="108" y="231"/>
                    <a:pt x="111" y="238"/>
                    <a:pt x="116" y="243"/>
                  </a:cubicBezTo>
                  <a:cubicBezTo>
                    <a:pt x="122" y="249"/>
                    <a:pt x="140" y="261"/>
                    <a:pt x="140" y="271"/>
                  </a:cubicBezTo>
                  <a:cubicBezTo>
                    <a:pt x="140" y="271"/>
                    <a:pt x="140" y="271"/>
                    <a:pt x="140" y="271"/>
                  </a:cubicBezTo>
                  <a:cubicBezTo>
                    <a:pt x="140" y="271"/>
                    <a:pt x="140" y="271"/>
                    <a:pt x="140" y="271"/>
                  </a:cubicBezTo>
                  <a:cubicBezTo>
                    <a:pt x="140" y="271"/>
                    <a:pt x="140" y="271"/>
                    <a:pt x="140" y="271"/>
                  </a:cubicBezTo>
                  <a:cubicBezTo>
                    <a:pt x="140" y="288"/>
                    <a:pt x="133" y="282"/>
                    <a:pt x="119" y="285"/>
                  </a:cubicBezTo>
                  <a:cubicBezTo>
                    <a:pt x="119" y="285"/>
                    <a:pt x="118" y="285"/>
                    <a:pt x="118" y="285"/>
                  </a:cubicBezTo>
                  <a:cubicBezTo>
                    <a:pt x="110" y="287"/>
                    <a:pt x="108" y="294"/>
                    <a:pt x="108" y="302"/>
                  </a:cubicBezTo>
                  <a:cubicBezTo>
                    <a:pt x="108" y="305"/>
                    <a:pt x="108" y="309"/>
                    <a:pt x="109" y="313"/>
                  </a:cubicBezTo>
                  <a:cubicBezTo>
                    <a:pt x="111" y="323"/>
                    <a:pt x="122" y="329"/>
                    <a:pt x="122" y="338"/>
                  </a:cubicBezTo>
                  <a:cubicBezTo>
                    <a:pt x="122" y="338"/>
                    <a:pt x="122" y="338"/>
                    <a:pt x="122" y="338"/>
                  </a:cubicBezTo>
                  <a:cubicBezTo>
                    <a:pt x="122" y="338"/>
                    <a:pt x="122" y="338"/>
                    <a:pt x="122" y="338"/>
                  </a:cubicBezTo>
                  <a:cubicBezTo>
                    <a:pt x="122" y="349"/>
                    <a:pt x="115" y="355"/>
                    <a:pt x="107" y="358"/>
                  </a:cubicBezTo>
                  <a:cubicBezTo>
                    <a:pt x="98" y="362"/>
                    <a:pt x="87" y="370"/>
                    <a:pt x="82" y="382"/>
                  </a:cubicBezTo>
                  <a:cubicBezTo>
                    <a:pt x="80" y="386"/>
                    <a:pt x="69" y="402"/>
                    <a:pt x="72" y="409"/>
                  </a:cubicBezTo>
                  <a:cubicBezTo>
                    <a:pt x="72" y="409"/>
                    <a:pt x="73" y="409"/>
                    <a:pt x="73" y="409"/>
                  </a:cubicBezTo>
                  <a:cubicBezTo>
                    <a:pt x="73" y="409"/>
                    <a:pt x="73" y="409"/>
                    <a:pt x="73" y="409"/>
                  </a:cubicBezTo>
                  <a:cubicBezTo>
                    <a:pt x="76" y="416"/>
                    <a:pt x="78" y="425"/>
                    <a:pt x="80" y="434"/>
                  </a:cubicBezTo>
                  <a:cubicBezTo>
                    <a:pt x="80" y="434"/>
                    <a:pt x="80" y="435"/>
                    <a:pt x="80" y="435"/>
                  </a:cubicBezTo>
                  <a:cubicBezTo>
                    <a:pt x="82" y="444"/>
                    <a:pt x="89" y="458"/>
                    <a:pt x="91" y="466"/>
                  </a:cubicBezTo>
                  <a:cubicBezTo>
                    <a:pt x="93" y="476"/>
                    <a:pt x="98" y="489"/>
                    <a:pt x="98" y="500"/>
                  </a:cubicBezTo>
                  <a:cubicBezTo>
                    <a:pt x="98" y="513"/>
                    <a:pt x="102" y="519"/>
                    <a:pt x="102" y="533"/>
                  </a:cubicBezTo>
                  <a:cubicBezTo>
                    <a:pt x="102" y="533"/>
                    <a:pt x="102" y="533"/>
                    <a:pt x="102" y="533"/>
                  </a:cubicBezTo>
                  <a:cubicBezTo>
                    <a:pt x="102" y="533"/>
                    <a:pt x="102" y="533"/>
                    <a:pt x="102" y="533"/>
                  </a:cubicBezTo>
                  <a:cubicBezTo>
                    <a:pt x="102" y="549"/>
                    <a:pt x="97" y="554"/>
                    <a:pt x="94" y="566"/>
                  </a:cubicBezTo>
                  <a:cubicBezTo>
                    <a:pt x="95" y="568"/>
                    <a:pt x="95" y="569"/>
                    <a:pt x="95" y="571"/>
                  </a:cubicBezTo>
                  <a:cubicBezTo>
                    <a:pt x="96" y="574"/>
                    <a:pt x="92" y="580"/>
                    <a:pt x="91" y="583"/>
                  </a:cubicBezTo>
                  <a:cubicBezTo>
                    <a:pt x="90" y="585"/>
                    <a:pt x="90" y="587"/>
                    <a:pt x="90" y="588"/>
                  </a:cubicBezTo>
                  <a:cubicBezTo>
                    <a:pt x="90" y="590"/>
                    <a:pt x="89" y="591"/>
                    <a:pt x="89" y="592"/>
                  </a:cubicBezTo>
                  <a:cubicBezTo>
                    <a:pt x="89" y="594"/>
                    <a:pt x="89" y="596"/>
                    <a:pt x="90" y="598"/>
                  </a:cubicBezTo>
                  <a:cubicBezTo>
                    <a:pt x="91" y="602"/>
                    <a:pt x="92" y="607"/>
                    <a:pt x="93" y="611"/>
                  </a:cubicBezTo>
                  <a:cubicBezTo>
                    <a:pt x="94" y="616"/>
                    <a:pt x="95" y="618"/>
                    <a:pt x="97" y="621"/>
                  </a:cubicBezTo>
                  <a:cubicBezTo>
                    <a:pt x="99" y="626"/>
                    <a:pt x="102" y="629"/>
                    <a:pt x="106" y="631"/>
                  </a:cubicBezTo>
                  <a:cubicBezTo>
                    <a:pt x="109" y="632"/>
                    <a:pt x="114" y="633"/>
                    <a:pt x="117" y="633"/>
                  </a:cubicBezTo>
                  <a:cubicBezTo>
                    <a:pt x="122" y="635"/>
                    <a:pt x="124" y="637"/>
                    <a:pt x="128" y="640"/>
                  </a:cubicBezTo>
                  <a:cubicBezTo>
                    <a:pt x="130" y="641"/>
                    <a:pt x="132" y="643"/>
                    <a:pt x="133" y="645"/>
                  </a:cubicBezTo>
                  <a:cubicBezTo>
                    <a:pt x="134" y="645"/>
                    <a:pt x="134" y="646"/>
                    <a:pt x="134" y="646"/>
                  </a:cubicBezTo>
                  <a:cubicBezTo>
                    <a:pt x="135" y="646"/>
                    <a:pt x="135" y="647"/>
                    <a:pt x="135" y="647"/>
                  </a:cubicBezTo>
                  <a:cubicBezTo>
                    <a:pt x="139" y="650"/>
                    <a:pt x="141" y="654"/>
                    <a:pt x="142" y="658"/>
                  </a:cubicBezTo>
                  <a:cubicBezTo>
                    <a:pt x="144" y="660"/>
                    <a:pt x="146" y="662"/>
                    <a:pt x="147" y="664"/>
                  </a:cubicBezTo>
                  <a:cubicBezTo>
                    <a:pt x="148" y="665"/>
                    <a:pt x="148" y="665"/>
                    <a:pt x="148" y="666"/>
                  </a:cubicBezTo>
                  <a:cubicBezTo>
                    <a:pt x="149" y="667"/>
                    <a:pt x="150" y="668"/>
                    <a:pt x="151" y="669"/>
                  </a:cubicBezTo>
                  <a:cubicBezTo>
                    <a:pt x="153" y="674"/>
                    <a:pt x="154" y="676"/>
                    <a:pt x="157" y="679"/>
                  </a:cubicBezTo>
                  <a:cubicBezTo>
                    <a:pt x="160" y="682"/>
                    <a:pt x="162" y="685"/>
                    <a:pt x="165" y="688"/>
                  </a:cubicBezTo>
                  <a:cubicBezTo>
                    <a:pt x="167" y="691"/>
                    <a:pt x="168" y="693"/>
                    <a:pt x="169" y="695"/>
                  </a:cubicBezTo>
                  <a:cubicBezTo>
                    <a:pt x="174" y="699"/>
                    <a:pt x="179" y="703"/>
                    <a:pt x="182" y="706"/>
                  </a:cubicBezTo>
                  <a:cubicBezTo>
                    <a:pt x="182" y="706"/>
                    <a:pt x="182" y="706"/>
                    <a:pt x="182" y="706"/>
                  </a:cubicBezTo>
                  <a:cubicBezTo>
                    <a:pt x="193" y="717"/>
                    <a:pt x="199" y="716"/>
                    <a:pt x="213" y="719"/>
                  </a:cubicBezTo>
                  <a:cubicBezTo>
                    <a:pt x="216" y="720"/>
                    <a:pt x="232" y="731"/>
                    <a:pt x="238" y="731"/>
                  </a:cubicBezTo>
                  <a:cubicBezTo>
                    <a:pt x="239" y="731"/>
                    <a:pt x="240" y="731"/>
                    <a:pt x="240" y="730"/>
                  </a:cubicBezTo>
                  <a:cubicBezTo>
                    <a:pt x="240" y="730"/>
                    <a:pt x="240" y="730"/>
                    <a:pt x="240" y="730"/>
                  </a:cubicBezTo>
                  <a:cubicBezTo>
                    <a:pt x="246" y="724"/>
                    <a:pt x="251" y="716"/>
                    <a:pt x="257" y="710"/>
                  </a:cubicBezTo>
                  <a:cubicBezTo>
                    <a:pt x="257" y="710"/>
                    <a:pt x="257" y="710"/>
                    <a:pt x="257" y="710"/>
                  </a:cubicBezTo>
                  <a:cubicBezTo>
                    <a:pt x="263" y="704"/>
                    <a:pt x="267" y="704"/>
                    <a:pt x="272" y="704"/>
                  </a:cubicBezTo>
                  <a:cubicBezTo>
                    <a:pt x="273" y="704"/>
                    <a:pt x="273" y="704"/>
                    <a:pt x="274" y="704"/>
                  </a:cubicBezTo>
                  <a:cubicBezTo>
                    <a:pt x="274" y="704"/>
                    <a:pt x="275" y="704"/>
                    <a:pt x="275" y="704"/>
                  </a:cubicBezTo>
                  <a:cubicBezTo>
                    <a:pt x="279" y="704"/>
                    <a:pt x="283" y="703"/>
                    <a:pt x="288" y="701"/>
                  </a:cubicBezTo>
                  <a:cubicBezTo>
                    <a:pt x="295" y="697"/>
                    <a:pt x="299" y="688"/>
                    <a:pt x="310" y="688"/>
                  </a:cubicBezTo>
                  <a:cubicBezTo>
                    <a:pt x="325" y="688"/>
                    <a:pt x="317" y="669"/>
                    <a:pt x="322" y="668"/>
                  </a:cubicBezTo>
                  <a:cubicBezTo>
                    <a:pt x="325" y="667"/>
                    <a:pt x="327" y="667"/>
                    <a:pt x="328" y="667"/>
                  </a:cubicBezTo>
                  <a:cubicBezTo>
                    <a:pt x="332" y="667"/>
                    <a:pt x="331" y="670"/>
                    <a:pt x="341" y="677"/>
                  </a:cubicBezTo>
                  <a:cubicBezTo>
                    <a:pt x="346" y="681"/>
                    <a:pt x="351" y="686"/>
                    <a:pt x="355" y="686"/>
                  </a:cubicBezTo>
                  <a:cubicBezTo>
                    <a:pt x="358" y="686"/>
                    <a:pt x="361" y="683"/>
                    <a:pt x="362" y="677"/>
                  </a:cubicBezTo>
                  <a:cubicBezTo>
                    <a:pt x="362" y="677"/>
                    <a:pt x="362" y="677"/>
                    <a:pt x="362" y="677"/>
                  </a:cubicBezTo>
                  <a:cubicBezTo>
                    <a:pt x="364" y="669"/>
                    <a:pt x="368" y="657"/>
                    <a:pt x="366" y="648"/>
                  </a:cubicBezTo>
                  <a:cubicBezTo>
                    <a:pt x="364" y="641"/>
                    <a:pt x="357" y="635"/>
                    <a:pt x="357" y="624"/>
                  </a:cubicBezTo>
                  <a:cubicBezTo>
                    <a:pt x="357" y="612"/>
                    <a:pt x="351" y="606"/>
                    <a:pt x="351" y="595"/>
                  </a:cubicBezTo>
                  <a:cubicBezTo>
                    <a:pt x="351" y="585"/>
                    <a:pt x="351" y="575"/>
                    <a:pt x="351" y="564"/>
                  </a:cubicBezTo>
                  <a:cubicBezTo>
                    <a:pt x="351" y="557"/>
                    <a:pt x="351" y="552"/>
                    <a:pt x="351" y="547"/>
                  </a:cubicBezTo>
                  <a:cubicBezTo>
                    <a:pt x="351" y="544"/>
                    <a:pt x="351" y="541"/>
                    <a:pt x="351" y="539"/>
                  </a:cubicBezTo>
                  <a:cubicBezTo>
                    <a:pt x="351" y="539"/>
                    <a:pt x="351" y="539"/>
                    <a:pt x="351" y="539"/>
                  </a:cubicBezTo>
                  <a:cubicBezTo>
                    <a:pt x="355" y="526"/>
                    <a:pt x="360" y="529"/>
                    <a:pt x="366" y="519"/>
                  </a:cubicBezTo>
                  <a:cubicBezTo>
                    <a:pt x="366" y="519"/>
                    <a:pt x="366" y="519"/>
                    <a:pt x="366" y="519"/>
                  </a:cubicBezTo>
                  <a:cubicBezTo>
                    <a:pt x="368" y="514"/>
                    <a:pt x="371" y="499"/>
                    <a:pt x="377" y="497"/>
                  </a:cubicBezTo>
                  <a:cubicBezTo>
                    <a:pt x="377" y="497"/>
                    <a:pt x="377" y="497"/>
                    <a:pt x="377" y="497"/>
                  </a:cubicBezTo>
                  <a:cubicBezTo>
                    <a:pt x="387" y="493"/>
                    <a:pt x="388" y="486"/>
                    <a:pt x="393" y="475"/>
                  </a:cubicBezTo>
                  <a:cubicBezTo>
                    <a:pt x="393" y="475"/>
                    <a:pt x="393" y="475"/>
                    <a:pt x="393" y="475"/>
                  </a:cubicBezTo>
                  <a:cubicBezTo>
                    <a:pt x="393" y="475"/>
                    <a:pt x="393" y="475"/>
                    <a:pt x="393" y="475"/>
                  </a:cubicBezTo>
                  <a:cubicBezTo>
                    <a:pt x="396" y="470"/>
                    <a:pt x="397" y="468"/>
                    <a:pt x="399" y="468"/>
                  </a:cubicBezTo>
                  <a:cubicBezTo>
                    <a:pt x="399" y="468"/>
                    <a:pt x="399" y="468"/>
                    <a:pt x="399" y="468"/>
                  </a:cubicBezTo>
                  <a:cubicBezTo>
                    <a:pt x="399" y="468"/>
                    <a:pt x="399" y="468"/>
                    <a:pt x="399" y="468"/>
                  </a:cubicBezTo>
                  <a:cubicBezTo>
                    <a:pt x="402" y="468"/>
                    <a:pt x="402" y="480"/>
                    <a:pt x="406" y="484"/>
                  </a:cubicBezTo>
                  <a:cubicBezTo>
                    <a:pt x="406" y="484"/>
                    <a:pt x="406" y="484"/>
                    <a:pt x="406" y="484"/>
                  </a:cubicBezTo>
                  <a:cubicBezTo>
                    <a:pt x="407" y="484"/>
                    <a:pt x="408" y="483"/>
                    <a:pt x="409" y="483"/>
                  </a:cubicBezTo>
                  <a:cubicBezTo>
                    <a:pt x="409" y="482"/>
                    <a:pt x="409" y="482"/>
                    <a:pt x="410" y="482"/>
                  </a:cubicBezTo>
                  <a:cubicBezTo>
                    <a:pt x="412" y="482"/>
                    <a:pt x="414" y="487"/>
                    <a:pt x="415" y="488"/>
                  </a:cubicBezTo>
                  <a:cubicBezTo>
                    <a:pt x="416" y="489"/>
                    <a:pt x="417" y="489"/>
                    <a:pt x="418" y="489"/>
                  </a:cubicBezTo>
                  <a:cubicBezTo>
                    <a:pt x="419" y="489"/>
                    <a:pt x="421" y="488"/>
                    <a:pt x="422" y="488"/>
                  </a:cubicBezTo>
                  <a:cubicBezTo>
                    <a:pt x="423" y="486"/>
                    <a:pt x="425" y="484"/>
                    <a:pt x="428" y="482"/>
                  </a:cubicBezTo>
                  <a:cubicBezTo>
                    <a:pt x="429" y="481"/>
                    <a:pt x="430" y="481"/>
                    <a:pt x="431" y="480"/>
                  </a:cubicBezTo>
                  <a:cubicBezTo>
                    <a:pt x="431" y="479"/>
                    <a:pt x="432" y="478"/>
                    <a:pt x="432" y="477"/>
                  </a:cubicBezTo>
                  <a:cubicBezTo>
                    <a:pt x="434" y="473"/>
                    <a:pt x="436" y="471"/>
                    <a:pt x="438" y="468"/>
                  </a:cubicBezTo>
                  <a:cubicBezTo>
                    <a:pt x="439" y="468"/>
                    <a:pt x="439" y="468"/>
                    <a:pt x="439" y="468"/>
                  </a:cubicBezTo>
                  <a:cubicBezTo>
                    <a:pt x="439" y="467"/>
                    <a:pt x="440" y="465"/>
                    <a:pt x="441" y="464"/>
                  </a:cubicBezTo>
                  <a:cubicBezTo>
                    <a:pt x="443" y="459"/>
                    <a:pt x="446" y="452"/>
                    <a:pt x="447" y="444"/>
                  </a:cubicBezTo>
                  <a:cubicBezTo>
                    <a:pt x="448" y="440"/>
                    <a:pt x="448" y="435"/>
                    <a:pt x="448" y="431"/>
                  </a:cubicBezTo>
                  <a:cubicBezTo>
                    <a:pt x="448" y="427"/>
                    <a:pt x="448" y="423"/>
                    <a:pt x="449" y="420"/>
                  </a:cubicBezTo>
                  <a:cubicBezTo>
                    <a:pt x="452" y="415"/>
                    <a:pt x="453" y="410"/>
                    <a:pt x="456" y="405"/>
                  </a:cubicBezTo>
                  <a:cubicBezTo>
                    <a:pt x="456" y="404"/>
                    <a:pt x="457" y="403"/>
                    <a:pt x="458" y="402"/>
                  </a:cubicBezTo>
                  <a:cubicBezTo>
                    <a:pt x="461" y="396"/>
                    <a:pt x="463" y="392"/>
                    <a:pt x="463" y="382"/>
                  </a:cubicBezTo>
                  <a:cubicBezTo>
                    <a:pt x="463" y="382"/>
                    <a:pt x="463" y="381"/>
                    <a:pt x="463" y="381"/>
                  </a:cubicBezTo>
                  <a:cubicBezTo>
                    <a:pt x="462" y="334"/>
                    <a:pt x="462" y="334"/>
                    <a:pt x="462" y="334"/>
                  </a:cubicBezTo>
                  <a:cubicBezTo>
                    <a:pt x="463" y="320"/>
                    <a:pt x="463" y="320"/>
                    <a:pt x="463" y="320"/>
                  </a:cubicBezTo>
                  <a:cubicBezTo>
                    <a:pt x="463" y="320"/>
                    <a:pt x="463" y="320"/>
                    <a:pt x="463" y="320"/>
                  </a:cubicBezTo>
                  <a:cubicBezTo>
                    <a:pt x="463" y="313"/>
                    <a:pt x="463" y="309"/>
                    <a:pt x="464" y="304"/>
                  </a:cubicBezTo>
                  <a:cubicBezTo>
                    <a:pt x="464" y="298"/>
                    <a:pt x="464" y="298"/>
                    <a:pt x="464" y="298"/>
                  </a:cubicBezTo>
                  <a:cubicBezTo>
                    <a:pt x="462" y="276"/>
                    <a:pt x="462" y="276"/>
                    <a:pt x="462" y="276"/>
                  </a:cubicBezTo>
                  <a:cubicBezTo>
                    <a:pt x="459" y="265"/>
                    <a:pt x="459" y="265"/>
                    <a:pt x="459" y="265"/>
                  </a:cubicBezTo>
                  <a:cubicBezTo>
                    <a:pt x="455" y="257"/>
                    <a:pt x="457" y="258"/>
                    <a:pt x="450" y="251"/>
                  </a:cubicBezTo>
                  <a:cubicBezTo>
                    <a:pt x="448" y="249"/>
                    <a:pt x="447" y="247"/>
                    <a:pt x="446" y="245"/>
                  </a:cubicBezTo>
                  <a:cubicBezTo>
                    <a:pt x="446" y="244"/>
                    <a:pt x="446" y="244"/>
                    <a:pt x="446" y="244"/>
                  </a:cubicBezTo>
                  <a:cubicBezTo>
                    <a:pt x="446" y="243"/>
                    <a:pt x="446" y="243"/>
                    <a:pt x="446" y="243"/>
                  </a:cubicBezTo>
                  <a:cubicBezTo>
                    <a:pt x="445" y="238"/>
                    <a:pt x="449" y="234"/>
                    <a:pt x="451" y="229"/>
                  </a:cubicBezTo>
                  <a:cubicBezTo>
                    <a:pt x="451" y="229"/>
                    <a:pt x="451" y="229"/>
                    <a:pt x="451" y="229"/>
                  </a:cubicBezTo>
                  <a:cubicBezTo>
                    <a:pt x="452" y="222"/>
                    <a:pt x="452" y="222"/>
                    <a:pt x="452" y="222"/>
                  </a:cubicBezTo>
                  <a:cubicBezTo>
                    <a:pt x="452" y="214"/>
                    <a:pt x="457" y="198"/>
                    <a:pt x="454" y="192"/>
                  </a:cubicBezTo>
                  <a:cubicBezTo>
                    <a:pt x="450" y="187"/>
                    <a:pt x="448" y="181"/>
                    <a:pt x="446" y="176"/>
                  </a:cubicBezTo>
                  <a:cubicBezTo>
                    <a:pt x="444" y="171"/>
                    <a:pt x="444" y="171"/>
                    <a:pt x="444" y="171"/>
                  </a:cubicBezTo>
                  <a:cubicBezTo>
                    <a:pt x="443" y="163"/>
                    <a:pt x="443" y="163"/>
                    <a:pt x="443" y="163"/>
                  </a:cubicBezTo>
                  <a:cubicBezTo>
                    <a:pt x="443" y="163"/>
                    <a:pt x="443" y="163"/>
                    <a:pt x="443" y="163"/>
                  </a:cubicBezTo>
                  <a:cubicBezTo>
                    <a:pt x="442" y="159"/>
                    <a:pt x="441" y="155"/>
                    <a:pt x="441" y="151"/>
                  </a:cubicBezTo>
                  <a:cubicBezTo>
                    <a:pt x="440" y="142"/>
                    <a:pt x="440" y="142"/>
                    <a:pt x="440" y="142"/>
                  </a:cubicBezTo>
                  <a:cubicBezTo>
                    <a:pt x="441" y="138"/>
                    <a:pt x="441" y="138"/>
                    <a:pt x="441" y="138"/>
                  </a:cubicBezTo>
                  <a:cubicBezTo>
                    <a:pt x="441" y="137"/>
                    <a:pt x="441" y="137"/>
                    <a:pt x="441" y="136"/>
                  </a:cubicBezTo>
                  <a:cubicBezTo>
                    <a:pt x="441" y="125"/>
                    <a:pt x="447" y="120"/>
                    <a:pt x="449" y="112"/>
                  </a:cubicBezTo>
                  <a:cubicBezTo>
                    <a:pt x="450" y="102"/>
                    <a:pt x="450" y="102"/>
                    <a:pt x="450" y="102"/>
                  </a:cubicBezTo>
                  <a:cubicBezTo>
                    <a:pt x="450" y="101"/>
                    <a:pt x="450" y="99"/>
                    <a:pt x="450" y="98"/>
                  </a:cubicBezTo>
                  <a:cubicBezTo>
                    <a:pt x="450" y="98"/>
                    <a:pt x="451" y="98"/>
                    <a:pt x="451" y="98"/>
                  </a:cubicBezTo>
                  <a:cubicBezTo>
                    <a:pt x="451" y="97"/>
                    <a:pt x="451" y="97"/>
                    <a:pt x="451" y="97"/>
                  </a:cubicBezTo>
                  <a:cubicBezTo>
                    <a:pt x="454" y="91"/>
                    <a:pt x="454" y="91"/>
                    <a:pt x="454" y="91"/>
                  </a:cubicBezTo>
                  <a:cubicBezTo>
                    <a:pt x="455" y="87"/>
                    <a:pt x="458" y="83"/>
                    <a:pt x="460" y="80"/>
                  </a:cubicBezTo>
                  <a:cubicBezTo>
                    <a:pt x="462" y="77"/>
                    <a:pt x="462" y="77"/>
                    <a:pt x="462" y="77"/>
                  </a:cubicBezTo>
                  <a:cubicBezTo>
                    <a:pt x="465" y="73"/>
                    <a:pt x="465" y="73"/>
                    <a:pt x="465" y="73"/>
                  </a:cubicBezTo>
                  <a:cubicBezTo>
                    <a:pt x="468" y="70"/>
                    <a:pt x="470" y="66"/>
                    <a:pt x="471" y="62"/>
                  </a:cubicBezTo>
                  <a:cubicBezTo>
                    <a:pt x="472" y="61"/>
                    <a:pt x="472" y="59"/>
                    <a:pt x="473" y="56"/>
                  </a:cubicBezTo>
                  <a:cubicBezTo>
                    <a:pt x="473" y="51"/>
                    <a:pt x="473" y="51"/>
                    <a:pt x="473" y="51"/>
                  </a:cubicBezTo>
                  <a:cubicBezTo>
                    <a:pt x="473" y="51"/>
                    <a:pt x="473" y="51"/>
                    <a:pt x="473" y="50"/>
                  </a:cubicBezTo>
                  <a:cubicBezTo>
                    <a:pt x="472" y="45"/>
                    <a:pt x="472" y="41"/>
                    <a:pt x="471" y="36"/>
                  </a:cubicBezTo>
                  <a:cubicBezTo>
                    <a:pt x="470" y="32"/>
                    <a:pt x="466" y="26"/>
                    <a:pt x="467" y="22"/>
                  </a:cubicBezTo>
                  <a:cubicBezTo>
                    <a:pt x="467" y="21"/>
                    <a:pt x="468" y="21"/>
                    <a:pt x="468" y="20"/>
                  </a:cubicBezTo>
                  <a:cubicBezTo>
                    <a:pt x="468" y="17"/>
                    <a:pt x="469" y="13"/>
                    <a:pt x="469" y="10"/>
                  </a:cubicBezTo>
                  <a:cubicBezTo>
                    <a:pt x="470" y="10"/>
                    <a:pt x="470" y="8"/>
                    <a:pt x="470" y="7"/>
                  </a:cubicBezTo>
                  <a:cubicBezTo>
                    <a:pt x="471" y="3"/>
                    <a:pt x="471" y="3"/>
                    <a:pt x="471" y="3"/>
                  </a:cubicBezTo>
                  <a:cubicBezTo>
                    <a:pt x="471" y="2"/>
                    <a:pt x="471" y="1"/>
                    <a:pt x="470" y="0"/>
                  </a:cubicBezTo>
                  <a:cubicBezTo>
                    <a:pt x="469" y="0"/>
                    <a:pt x="467" y="0"/>
                    <a:pt x="466" y="0"/>
                  </a:cubicBezTo>
                </a:path>
              </a:pathLst>
            </a:custGeom>
            <a:solidFill>
              <a:srgbClr val="B4C7E7"/>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52" name="Freeform 370"/>
            <p:cNvSpPr>
              <a:spLocks noEditPoints="1"/>
            </p:cNvSpPr>
            <p:nvPr/>
          </p:nvSpPr>
          <p:spPr bwMode="auto">
            <a:xfrm>
              <a:off x="3877905" y="2625373"/>
              <a:ext cx="524056" cy="69578"/>
            </a:xfrm>
            <a:custGeom>
              <a:avLst/>
              <a:gdLst>
                <a:gd name="T0" fmla="*/ 10 w 409"/>
                <a:gd name="T1" fmla="*/ 52 h 52"/>
                <a:gd name="T2" fmla="*/ 15 w 409"/>
                <a:gd name="T3" fmla="*/ 51 h 52"/>
                <a:gd name="T4" fmla="*/ 0 w 409"/>
                <a:gd name="T5" fmla="*/ 47 h 52"/>
                <a:gd name="T6" fmla="*/ 0 w 409"/>
                <a:gd name="T7" fmla="*/ 46 h 52"/>
                <a:gd name="T8" fmla="*/ 44 w 409"/>
                <a:gd name="T9" fmla="*/ 34 h 52"/>
                <a:gd name="T10" fmla="*/ 45 w 409"/>
                <a:gd name="T11" fmla="*/ 34 h 52"/>
                <a:gd name="T12" fmla="*/ 48 w 409"/>
                <a:gd name="T13" fmla="*/ 33 h 52"/>
                <a:gd name="T14" fmla="*/ 48 w 409"/>
                <a:gd name="T15" fmla="*/ 33 h 52"/>
                <a:gd name="T16" fmla="*/ 75 w 409"/>
                <a:gd name="T17" fmla="*/ 34 h 52"/>
                <a:gd name="T18" fmla="*/ 122 w 409"/>
                <a:gd name="T19" fmla="*/ 40 h 52"/>
                <a:gd name="T20" fmla="*/ 168 w 409"/>
                <a:gd name="T21" fmla="*/ 44 h 52"/>
                <a:gd name="T22" fmla="*/ 198 w 409"/>
                <a:gd name="T23" fmla="*/ 46 h 52"/>
                <a:gd name="T24" fmla="*/ 228 w 409"/>
                <a:gd name="T25" fmla="*/ 48 h 52"/>
                <a:gd name="T26" fmla="*/ 261 w 409"/>
                <a:gd name="T27" fmla="*/ 34 h 52"/>
                <a:gd name="T28" fmla="*/ 261 w 409"/>
                <a:gd name="T29" fmla="*/ 34 h 52"/>
                <a:gd name="T30" fmla="*/ 228 w 409"/>
                <a:gd name="T31" fmla="*/ 48 h 52"/>
                <a:gd name="T32" fmla="*/ 198 w 409"/>
                <a:gd name="T33" fmla="*/ 46 h 52"/>
                <a:gd name="T34" fmla="*/ 168 w 409"/>
                <a:gd name="T35" fmla="*/ 44 h 52"/>
                <a:gd name="T36" fmla="*/ 122 w 409"/>
                <a:gd name="T37" fmla="*/ 40 h 52"/>
                <a:gd name="T38" fmla="*/ 75 w 409"/>
                <a:gd name="T39" fmla="*/ 34 h 52"/>
                <a:gd name="T40" fmla="*/ 294 w 409"/>
                <a:gd name="T41" fmla="*/ 16 h 52"/>
                <a:gd name="T42" fmla="*/ 290 w 409"/>
                <a:gd name="T43" fmla="*/ 20 h 52"/>
                <a:gd name="T44" fmla="*/ 289 w 409"/>
                <a:gd name="T45" fmla="*/ 21 h 52"/>
                <a:gd name="T46" fmla="*/ 299 w 409"/>
                <a:gd name="T47" fmla="*/ 16 h 52"/>
                <a:gd name="T48" fmla="*/ 299 w 409"/>
                <a:gd name="T49" fmla="*/ 16 h 52"/>
                <a:gd name="T50" fmla="*/ 318 w 409"/>
                <a:gd name="T51" fmla="*/ 13 h 52"/>
                <a:gd name="T52" fmla="*/ 319 w 409"/>
                <a:gd name="T53" fmla="*/ 12 h 52"/>
                <a:gd name="T54" fmla="*/ 332 w 409"/>
                <a:gd name="T55" fmla="*/ 8 h 52"/>
                <a:gd name="T56" fmla="*/ 333 w 409"/>
                <a:gd name="T57" fmla="*/ 8 h 52"/>
                <a:gd name="T58" fmla="*/ 361 w 409"/>
                <a:gd name="T59" fmla="*/ 5 h 52"/>
                <a:gd name="T60" fmla="*/ 348 w 409"/>
                <a:gd name="T61" fmla="*/ 7 h 52"/>
                <a:gd name="T62" fmla="*/ 345 w 409"/>
                <a:gd name="T63" fmla="*/ 7 h 52"/>
                <a:gd name="T64" fmla="*/ 363 w 409"/>
                <a:gd name="T65" fmla="*/ 5 h 52"/>
                <a:gd name="T66" fmla="*/ 376 w 409"/>
                <a:gd name="T67" fmla="*/ 3 h 52"/>
                <a:gd name="T68" fmla="*/ 378 w 409"/>
                <a:gd name="T69" fmla="*/ 3 h 52"/>
                <a:gd name="T70" fmla="*/ 383 w 409"/>
                <a:gd name="T71" fmla="*/ 3 h 52"/>
                <a:gd name="T72" fmla="*/ 385 w 409"/>
                <a:gd name="T73" fmla="*/ 3 h 52"/>
                <a:gd name="T74" fmla="*/ 385 w 409"/>
                <a:gd name="T75" fmla="*/ 3 h 52"/>
                <a:gd name="T76" fmla="*/ 407 w 409"/>
                <a:gd name="T77" fmla="*/ 0 h 52"/>
                <a:gd name="T78" fmla="*/ 395 w 409"/>
                <a:gd name="T79"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9" h="52">
                  <a:moveTo>
                    <a:pt x="15" y="51"/>
                  </a:moveTo>
                  <a:cubicBezTo>
                    <a:pt x="14" y="52"/>
                    <a:pt x="12" y="52"/>
                    <a:pt x="10" y="52"/>
                  </a:cubicBezTo>
                  <a:cubicBezTo>
                    <a:pt x="10" y="52"/>
                    <a:pt x="11" y="52"/>
                    <a:pt x="12" y="52"/>
                  </a:cubicBezTo>
                  <a:cubicBezTo>
                    <a:pt x="13" y="52"/>
                    <a:pt x="14" y="52"/>
                    <a:pt x="15" y="51"/>
                  </a:cubicBezTo>
                  <a:moveTo>
                    <a:pt x="0" y="46"/>
                  </a:moveTo>
                  <a:cubicBezTo>
                    <a:pt x="0" y="46"/>
                    <a:pt x="0" y="47"/>
                    <a:pt x="0" y="47"/>
                  </a:cubicBezTo>
                  <a:cubicBezTo>
                    <a:pt x="0" y="47"/>
                    <a:pt x="0" y="47"/>
                    <a:pt x="0" y="47"/>
                  </a:cubicBezTo>
                  <a:cubicBezTo>
                    <a:pt x="0" y="46"/>
                    <a:pt x="0" y="46"/>
                    <a:pt x="0" y="46"/>
                  </a:cubicBezTo>
                  <a:moveTo>
                    <a:pt x="45" y="34"/>
                  </a:moveTo>
                  <a:cubicBezTo>
                    <a:pt x="45" y="34"/>
                    <a:pt x="45" y="34"/>
                    <a:pt x="44" y="34"/>
                  </a:cubicBezTo>
                  <a:cubicBezTo>
                    <a:pt x="42" y="35"/>
                    <a:pt x="41" y="36"/>
                    <a:pt x="39" y="37"/>
                  </a:cubicBezTo>
                  <a:cubicBezTo>
                    <a:pt x="41" y="36"/>
                    <a:pt x="43" y="34"/>
                    <a:pt x="45" y="34"/>
                  </a:cubicBezTo>
                  <a:moveTo>
                    <a:pt x="56" y="32"/>
                  </a:moveTo>
                  <a:cubicBezTo>
                    <a:pt x="53" y="32"/>
                    <a:pt x="50" y="32"/>
                    <a:pt x="48" y="33"/>
                  </a:cubicBezTo>
                  <a:cubicBezTo>
                    <a:pt x="48" y="33"/>
                    <a:pt x="48" y="33"/>
                    <a:pt x="48" y="33"/>
                  </a:cubicBezTo>
                  <a:cubicBezTo>
                    <a:pt x="48" y="33"/>
                    <a:pt x="48" y="33"/>
                    <a:pt x="48" y="33"/>
                  </a:cubicBezTo>
                  <a:cubicBezTo>
                    <a:pt x="50" y="32"/>
                    <a:pt x="53" y="32"/>
                    <a:pt x="56" y="32"/>
                  </a:cubicBezTo>
                  <a:cubicBezTo>
                    <a:pt x="62" y="32"/>
                    <a:pt x="70" y="33"/>
                    <a:pt x="75" y="34"/>
                  </a:cubicBezTo>
                  <a:cubicBezTo>
                    <a:pt x="83" y="35"/>
                    <a:pt x="90" y="35"/>
                    <a:pt x="97" y="37"/>
                  </a:cubicBezTo>
                  <a:cubicBezTo>
                    <a:pt x="105" y="39"/>
                    <a:pt x="112" y="40"/>
                    <a:pt x="122" y="40"/>
                  </a:cubicBezTo>
                  <a:cubicBezTo>
                    <a:pt x="128" y="40"/>
                    <a:pt x="136" y="42"/>
                    <a:pt x="142" y="42"/>
                  </a:cubicBezTo>
                  <a:cubicBezTo>
                    <a:pt x="151" y="42"/>
                    <a:pt x="160" y="42"/>
                    <a:pt x="168" y="44"/>
                  </a:cubicBezTo>
                  <a:cubicBezTo>
                    <a:pt x="173" y="45"/>
                    <a:pt x="179" y="46"/>
                    <a:pt x="186" y="46"/>
                  </a:cubicBezTo>
                  <a:cubicBezTo>
                    <a:pt x="190" y="46"/>
                    <a:pt x="194" y="46"/>
                    <a:pt x="198" y="46"/>
                  </a:cubicBezTo>
                  <a:cubicBezTo>
                    <a:pt x="207" y="46"/>
                    <a:pt x="218" y="46"/>
                    <a:pt x="226" y="48"/>
                  </a:cubicBezTo>
                  <a:cubicBezTo>
                    <a:pt x="227" y="48"/>
                    <a:pt x="227" y="48"/>
                    <a:pt x="228" y="48"/>
                  </a:cubicBezTo>
                  <a:cubicBezTo>
                    <a:pt x="234" y="48"/>
                    <a:pt x="246" y="45"/>
                    <a:pt x="251" y="44"/>
                  </a:cubicBezTo>
                  <a:cubicBezTo>
                    <a:pt x="259" y="43"/>
                    <a:pt x="261" y="39"/>
                    <a:pt x="261" y="34"/>
                  </a:cubicBezTo>
                  <a:cubicBezTo>
                    <a:pt x="261" y="34"/>
                    <a:pt x="261" y="34"/>
                    <a:pt x="261" y="34"/>
                  </a:cubicBezTo>
                  <a:cubicBezTo>
                    <a:pt x="261" y="34"/>
                    <a:pt x="261" y="34"/>
                    <a:pt x="261" y="34"/>
                  </a:cubicBezTo>
                  <a:cubicBezTo>
                    <a:pt x="261" y="39"/>
                    <a:pt x="259" y="43"/>
                    <a:pt x="251" y="44"/>
                  </a:cubicBezTo>
                  <a:cubicBezTo>
                    <a:pt x="246" y="45"/>
                    <a:pt x="234" y="48"/>
                    <a:pt x="228" y="48"/>
                  </a:cubicBezTo>
                  <a:cubicBezTo>
                    <a:pt x="227" y="48"/>
                    <a:pt x="227" y="48"/>
                    <a:pt x="226" y="48"/>
                  </a:cubicBezTo>
                  <a:cubicBezTo>
                    <a:pt x="218" y="46"/>
                    <a:pt x="207" y="46"/>
                    <a:pt x="198" y="46"/>
                  </a:cubicBezTo>
                  <a:cubicBezTo>
                    <a:pt x="194" y="46"/>
                    <a:pt x="190" y="46"/>
                    <a:pt x="186" y="46"/>
                  </a:cubicBezTo>
                  <a:cubicBezTo>
                    <a:pt x="179" y="46"/>
                    <a:pt x="173" y="45"/>
                    <a:pt x="168" y="44"/>
                  </a:cubicBezTo>
                  <a:cubicBezTo>
                    <a:pt x="160" y="42"/>
                    <a:pt x="151" y="42"/>
                    <a:pt x="142" y="42"/>
                  </a:cubicBezTo>
                  <a:cubicBezTo>
                    <a:pt x="136" y="42"/>
                    <a:pt x="128" y="40"/>
                    <a:pt x="122" y="40"/>
                  </a:cubicBezTo>
                  <a:cubicBezTo>
                    <a:pt x="112" y="40"/>
                    <a:pt x="105" y="39"/>
                    <a:pt x="97" y="37"/>
                  </a:cubicBezTo>
                  <a:cubicBezTo>
                    <a:pt x="90" y="35"/>
                    <a:pt x="83" y="35"/>
                    <a:pt x="75" y="34"/>
                  </a:cubicBezTo>
                  <a:cubicBezTo>
                    <a:pt x="70" y="33"/>
                    <a:pt x="62" y="32"/>
                    <a:pt x="56" y="32"/>
                  </a:cubicBezTo>
                  <a:moveTo>
                    <a:pt x="294" y="16"/>
                  </a:moveTo>
                  <a:cubicBezTo>
                    <a:pt x="292" y="16"/>
                    <a:pt x="292" y="16"/>
                    <a:pt x="291" y="18"/>
                  </a:cubicBezTo>
                  <a:cubicBezTo>
                    <a:pt x="291" y="19"/>
                    <a:pt x="290" y="20"/>
                    <a:pt x="290" y="20"/>
                  </a:cubicBezTo>
                  <a:cubicBezTo>
                    <a:pt x="288" y="24"/>
                    <a:pt x="285" y="26"/>
                    <a:pt x="282" y="27"/>
                  </a:cubicBezTo>
                  <a:cubicBezTo>
                    <a:pt x="288" y="26"/>
                    <a:pt x="288" y="25"/>
                    <a:pt x="289" y="21"/>
                  </a:cubicBezTo>
                  <a:cubicBezTo>
                    <a:pt x="290" y="20"/>
                    <a:pt x="292" y="17"/>
                    <a:pt x="294" y="16"/>
                  </a:cubicBezTo>
                  <a:moveTo>
                    <a:pt x="299" y="16"/>
                  </a:moveTo>
                  <a:cubicBezTo>
                    <a:pt x="300" y="16"/>
                    <a:pt x="301" y="16"/>
                    <a:pt x="302" y="17"/>
                  </a:cubicBezTo>
                  <a:cubicBezTo>
                    <a:pt x="302" y="16"/>
                    <a:pt x="301" y="16"/>
                    <a:pt x="299" y="16"/>
                  </a:cubicBezTo>
                  <a:moveTo>
                    <a:pt x="319" y="12"/>
                  </a:moveTo>
                  <a:cubicBezTo>
                    <a:pt x="319" y="13"/>
                    <a:pt x="318" y="13"/>
                    <a:pt x="318" y="13"/>
                  </a:cubicBezTo>
                  <a:cubicBezTo>
                    <a:pt x="315" y="13"/>
                    <a:pt x="314" y="15"/>
                    <a:pt x="311" y="16"/>
                  </a:cubicBezTo>
                  <a:cubicBezTo>
                    <a:pt x="314" y="15"/>
                    <a:pt x="317" y="14"/>
                    <a:pt x="319" y="12"/>
                  </a:cubicBezTo>
                  <a:moveTo>
                    <a:pt x="333" y="8"/>
                  </a:moveTo>
                  <a:cubicBezTo>
                    <a:pt x="333" y="8"/>
                    <a:pt x="332" y="8"/>
                    <a:pt x="332" y="8"/>
                  </a:cubicBezTo>
                  <a:cubicBezTo>
                    <a:pt x="330" y="8"/>
                    <a:pt x="328" y="9"/>
                    <a:pt x="326" y="10"/>
                  </a:cubicBezTo>
                  <a:cubicBezTo>
                    <a:pt x="328" y="10"/>
                    <a:pt x="330" y="9"/>
                    <a:pt x="333" y="8"/>
                  </a:cubicBezTo>
                  <a:moveTo>
                    <a:pt x="363" y="5"/>
                  </a:moveTo>
                  <a:cubicBezTo>
                    <a:pt x="363" y="5"/>
                    <a:pt x="362" y="5"/>
                    <a:pt x="361" y="5"/>
                  </a:cubicBezTo>
                  <a:cubicBezTo>
                    <a:pt x="359" y="6"/>
                    <a:pt x="357" y="6"/>
                    <a:pt x="354" y="6"/>
                  </a:cubicBezTo>
                  <a:cubicBezTo>
                    <a:pt x="352" y="6"/>
                    <a:pt x="350" y="7"/>
                    <a:pt x="348" y="7"/>
                  </a:cubicBezTo>
                  <a:cubicBezTo>
                    <a:pt x="346" y="7"/>
                    <a:pt x="343" y="7"/>
                    <a:pt x="341" y="7"/>
                  </a:cubicBezTo>
                  <a:cubicBezTo>
                    <a:pt x="342" y="7"/>
                    <a:pt x="343" y="7"/>
                    <a:pt x="345" y="7"/>
                  </a:cubicBezTo>
                  <a:cubicBezTo>
                    <a:pt x="351" y="7"/>
                    <a:pt x="359" y="6"/>
                    <a:pt x="366" y="5"/>
                  </a:cubicBezTo>
                  <a:cubicBezTo>
                    <a:pt x="365" y="5"/>
                    <a:pt x="364" y="5"/>
                    <a:pt x="363" y="5"/>
                  </a:cubicBezTo>
                  <a:moveTo>
                    <a:pt x="378" y="3"/>
                  </a:moveTo>
                  <a:cubicBezTo>
                    <a:pt x="378" y="3"/>
                    <a:pt x="377" y="3"/>
                    <a:pt x="376" y="3"/>
                  </a:cubicBezTo>
                  <a:cubicBezTo>
                    <a:pt x="376" y="3"/>
                    <a:pt x="375" y="3"/>
                    <a:pt x="374" y="4"/>
                  </a:cubicBezTo>
                  <a:cubicBezTo>
                    <a:pt x="376" y="3"/>
                    <a:pt x="377" y="3"/>
                    <a:pt x="378" y="3"/>
                  </a:cubicBezTo>
                  <a:moveTo>
                    <a:pt x="385" y="3"/>
                  </a:moveTo>
                  <a:cubicBezTo>
                    <a:pt x="384" y="3"/>
                    <a:pt x="384" y="3"/>
                    <a:pt x="383" y="3"/>
                  </a:cubicBezTo>
                  <a:cubicBezTo>
                    <a:pt x="382" y="3"/>
                    <a:pt x="382" y="3"/>
                    <a:pt x="381" y="3"/>
                  </a:cubicBezTo>
                  <a:cubicBezTo>
                    <a:pt x="382" y="3"/>
                    <a:pt x="384" y="3"/>
                    <a:pt x="385" y="3"/>
                  </a:cubicBezTo>
                  <a:cubicBezTo>
                    <a:pt x="386" y="3"/>
                    <a:pt x="388" y="3"/>
                    <a:pt x="389" y="3"/>
                  </a:cubicBezTo>
                  <a:cubicBezTo>
                    <a:pt x="387" y="3"/>
                    <a:pt x="386" y="3"/>
                    <a:pt x="385" y="3"/>
                  </a:cubicBezTo>
                  <a:moveTo>
                    <a:pt x="409" y="0"/>
                  </a:moveTo>
                  <a:cubicBezTo>
                    <a:pt x="408" y="0"/>
                    <a:pt x="408" y="0"/>
                    <a:pt x="407" y="0"/>
                  </a:cubicBezTo>
                  <a:cubicBezTo>
                    <a:pt x="404" y="1"/>
                    <a:pt x="402" y="2"/>
                    <a:pt x="399" y="2"/>
                  </a:cubicBezTo>
                  <a:cubicBezTo>
                    <a:pt x="398" y="3"/>
                    <a:pt x="396" y="3"/>
                    <a:pt x="395" y="3"/>
                  </a:cubicBezTo>
                  <a:cubicBezTo>
                    <a:pt x="399" y="3"/>
                    <a:pt x="404" y="1"/>
                    <a:pt x="409"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53" name="Freeform 371"/>
            <p:cNvSpPr>
              <a:spLocks/>
            </p:cNvSpPr>
            <p:nvPr/>
          </p:nvSpPr>
          <p:spPr bwMode="auto">
            <a:xfrm>
              <a:off x="3843489" y="2717605"/>
              <a:ext cx="17208" cy="4854"/>
            </a:xfrm>
            <a:custGeom>
              <a:avLst/>
              <a:gdLst>
                <a:gd name="T0" fmla="*/ 14 w 14"/>
                <a:gd name="T1" fmla="*/ 0 h 4"/>
                <a:gd name="T2" fmla="*/ 3 w 14"/>
                <a:gd name="T3" fmla="*/ 3 h 4"/>
                <a:gd name="T4" fmla="*/ 3 w 14"/>
                <a:gd name="T5" fmla="*/ 3 h 4"/>
                <a:gd name="T6" fmla="*/ 2 w 14"/>
                <a:gd name="T7" fmla="*/ 3 h 4"/>
                <a:gd name="T8" fmla="*/ 0 w 14"/>
                <a:gd name="T9" fmla="*/ 4 h 4"/>
                <a:gd name="T10" fmla="*/ 2 w 14"/>
                <a:gd name="T11" fmla="*/ 4 h 4"/>
                <a:gd name="T12" fmla="*/ 14 w 1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4" h="4">
                  <a:moveTo>
                    <a:pt x="14" y="0"/>
                  </a:moveTo>
                  <a:cubicBezTo>
                    <a:pt x="9" y="2"/>
                    <a:pt x="5" y="3"/>
                    <a:pt x="3" y="3"/>
                  </a:cubicBezTo>
                  <a:cubicBezTo>
                    <a:pt x="3" y="3"/>
                    <a:pt x="3" y="3"/>
                    <a:pt x="3" y="3"/>
                  </a:cubicBezTo>
                  <a:cubicBezTo>
                    <a:pt x="3" y="3"/>
                    <a:pt x="3" y="3"/>
                    <a:pt x="2" y="3"/>
                  </a:cubicBezTo>
                  <a:cubicBezTo>
                    <a:pt x="2" y="3"/>
                    <a:pt x="1" y="3"/>
                    <a:pt x="0" y="4"/>
                  </a:cubicBezTo>
                  <a:cubicBezTo>
                    <a:pt x="1" y="4"/>
                    <a:pt x="2" y="4"/>
                    <a:pt x="2" y="4"/>
                  </a:cubicBezTo>
                  <a:cubicBezTo>
                    <a:pt x="6" y="4"/>
                    <a:pt x="10" y="2"/>
                    <a:pt x="14"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54" name="Freeform 372"/>
            <p:cNvSpPr>
              <a:spLocks noEditPoints="1"/>
            </p:cNvSpPr>
            <p:nvPr/>
          </p:nvSpPr>
          <p:spPr bwMode="auto">
            <a:xfrm>
              <a:off x="3815331" y="2727313"/>
              <a:ext cx="17208" cy="85759"/>
            </a:xfrm>
            <a:custGeom>
              <a:avLst/>
              <a:gdLst>
                <a:gd name="T0" fmla="*/ 4 w 13"/>
                <a:gd name="T1" fmla="*/ 32 h 64"/>
                <a:gd name="T2" fmla="*/ 4 w 13"/>
                <a:gd name="T3" fmla="*/ 37 h 64"/>
                <a:gd name="T4" fmla="*/ 0 w 13"/>
                <a:gd name="T5" fmla="*/ 62 h 64"/>
                <a:gd name="T6" fmla="*/ 0 w 13"/>
                <a:gd name="T7" fmla="*/ 64 h 64"/>
                <a:gd name="T8" fmla="*/ 6 w 13"/>
                <a:gd name="T9" fmla="*/ 55 h 64"/>
                <a:gd name="T10" fmla="*/ 4 w 13"/>
                <a:gd name="T11" fmla="*/ 32 h 64"/>
                <a:gd name="T12" fmla="*/ 5 w 13"/>
                <a:gd name="T13" fmla="*/ 10 h 64"/>
                <a:gd name="T14" fmla="*/ 4 w 13"/>
                <a:gd name="T15" fmla="*/ 24 h 64"/>
                <a:gd name="T16" fmla="*/ 5 w 13"/>
                <a:gd name="T17" fmla="*/ 10 h 64"/>
                <a:gd name="T18" fmla="*/ 13 w 13"/>
                <a:gd name="T19" fmla="*/ 0 h 64"/>
                <a:gd name="T20" fmla="*/ 6 w 13"/>
                <a:gd name="T21" fmla="*/ 9 h 64"/>
                <a:gd name="T22" fmla="*/ 13 w 13"/>
                <a:gd name="T2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64">
                  <a:moveTo>
                    <a:pt x="4" y="32"/>
                  </a:moveTo>
                  <a:cubicBezTo>
                    <a:pt x="4" y="34"/>
                    <a:pt x="4" y="35"/>
                    <a:pt x="4" y="37"/>
                  </a:cubicBezTo>
                  <a:cubicBezTo>
                    <a:pt x="4" y="51"/>
                    <a:pt x="6" y="54"/>
                    <a:pt x="0" y="62"/>
                  </a:cubicBezTo>
                  <a:cubicBezTo>
                    <a:pt x="0" y="63"/>
                    <a:pt x="0" y="63"/>
                    <a:pt x="0" y="64"/>
                  </a:cubicBezTo>
                  <a:cubicBezTo>
                    <a:pt x="2" y="61"/>
                    <a:pt x="4" y="58"/>
                    <a:pt x="6" y="55"/>
                  </a:cubicBezTo>
                  <a:cubicBezTo>
                    <a:pt x="5" y="46"/>
                    <a:pt x="4" y="39"/>
                    <a:pt x="4" y="32"/>
                  </a:cubicBezTo>
                  <a:moveTo>
                    <a:pt x="5" y="10"/>
                  </a:moveTo>
                  <a:cubicBezTo>
                    <a:pt x="4" y="14"/>
                    <a:pt x="4" y="19"/>
                    <a:pt x="4" y="24"/>
                  </a:cubicBezTo>
                  <a:cubicBezTo>
                    <a:pt x="4" y="20"/>
                    <a:pt x="5" y="15"/>
                    <a:pt x="5" y="10"/>
                  </a:cubicBezTo>
                  <a:moveTo>
                    <a:pt x="13" y="0"/>
                  </a:moveTo>
                  <a:cubicBezTo>
                    <a:pt x="10" y="3"/>
                    <a:pt x="7" y="6"/>
                    <a:pt x="6" y="9"/>
                  </a:cubicBezTo>
                  <a:cubicBezTo>
                    <a:pt x="11" y="3"/>
                    <a:pt x="10" y="4"/>
                    <a:pt x="13"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55" name="Freeform 373"/>
            <p:cNvSpPr>
              <a:spLocks noEditPoints="1"/>
            </p:cNvSpPr>
            <p:nvPr/>
          </p:nvSpPr>
          <p:spPr bwMode="auto">
            <a:xfrm>
              <a:off x="4328436" y="2630227"/>
              <a:ext cx="86039" cy="647240"/>
            </a:xfrm>
            <a:custGeom>
              <a:avLst/>
              <a:gdLst>
                <a:gd name="T0" fmla="*/ 3 w 67"/>
                <a:gd name="T1" fmla="*/ 480 h 488"/>
                <a:gd name="T2" fmla="*/ 0 w 67"/>
                <a:gd name="T3" fmla="*/ 481 h 488"/>
                <a:gd name="T4" fmla="*/ 16 w 67"/>
                <a:gd name="T5" fmla="*/ 485 h 488"/>
                <a:gd name="T6" fmla="*/ 9 w 67"/>
                <a:gd name="T7" fmla="*/ 485 h 488"/>
                <a:gd name="T8" fmla="*/ 33 w 67"/>
                <a:gd name="T9" fmla="*/ 465 h 488"/>
                <a:gd name="T10" fmla="*/ 26 w 67"/>
                <a:gd name="T11" fmla="*/ 474 h 488"/>
                <a:gd name="T12" fmla="*/ 33 w 67"/>
                <a:gd name="T13" fmla="*/ 465 h 488"/>
                <a:gd name="T14" fmla="*/ 50 w 67"/>
                <a:gd name="T15" fmla="*/ 402 h 488"/>
                <a:gd name="T16" fmla="*/ 42 w 67"/>
                <a:gd name="T17" fmla="*/ 428 h 488"/>
                <a:gd name="T18" fmla="*/ 42 w 67"/>
                <a:gd name="T19" fmla="*/ 432 h 488"/>
                <a:gd name="T20" fmla="*/ 52 w 67"/>
                <a:gd name="T21" fmla="*/ 399 h 488"/>
                <a:gd name="T22" fmla="*/ 56 w 67"/>
                <a:gd name="T23" fmla="*/ 331 h 488"/>
                <a:gd name="T24" fmla="*/ 57 w 67"/>
                <a:gd name="T25" fmla="*/ 346 h 488"/>
                <a:gd name="T26" fmla="*/ 53 w 67"/>
                <a:gd name="T27" fmla="*/ 262 h 488"/>
                <a:gd name="T28" fmla="*/ 58 w 67"/>
                <a:gd name="T29" fmla="*/ 295 h 488"/>
                <a:gd name="T30" fmla="*/ 58 w 67"/>
                <a:gd name="T31" fmla="*/ 290 h 488"/>
                <a:gd name="T32" fmla="*/ 53 w 67"/>
                <a:gd name="T33" fmla="*/ 262 h 488"/>
                <a:gd name="T34" fmla="*/ 40 w 67"/>
                <a:gd name="T35" fmla="*/ 241 h 488"/>
                <a:gd name="T36" fmla="*/ 40 w 67"/>
                <a:gd name="T37" fmla="*/ 240 h 488"/>
                <a:gd name="T38" fmla="*/ 45 w 67"/>
                <a:gd name="T39" fmla="*/ 226 h 488"/>
                <a:gd name="T40" fmla="*/ 46 w 67"/>
                <a:gd name="T41" fmla="*/ 220 h 488"/>
                <a:gd name="T42" fmla="*/ 37 w 67"/>
                <a:gd name="T43" fmla="*/ 160 h 488"/>
                <a:gd name="T44" fmla="*/ 40 w 67"/>
                <a:gd name="T45" fmla="*/ 173 h 488"/>
                <a:gd name="T46" fmla="*/ 35 w 67"/>
                <a:gd name="T47" fmla="*/ 135 h 488"/>
                <a:gd name="T48" fmla="*/ 35 w 67"/>
                <a:gd name="T49" fmla="*/ 148 h 488"/>
                <a:gd name="T50" fmla="*/ 44 w 67"/>
                <a:gd name="T51" fmla="*/ 99 h 488"/>
                <a:gd name="T52" fmla="*/ 44 w 67"/>
                <a:gd name="T53" fmla="*/ 104 h 488"/>
                <a:gd name="T54" fmla="*/ 48 w 67"/>
                <a:gd name="T55" fmla="*/ 88 h 488"/>
                <a:gd name="T56" fmla="*/ 45 w 67"/>
                <a:gd name="T57" fmla="*/ 95 h 488"/>
                <a:gd name="T58" fmla="*/ 48 w 67"/>
                <a:gd name="T59" fmla="*/ 88 h 488"/>
                <a:gd name="T60" fmla="*/ 56 w 67"/>
                <a:gd name="T61" fmla="*/ 74 h 488"/>
                <a:gd name="T62" fmla="*/ 58 w 67"/>
                <a:gd name="T63" fmla="*/ 72 h 488"/>
                <a:gd name="T64" fmla="*/ 67 w 67"/>
                <a:gd name="T65" fmla="*/ 48 h 488"/>
                <a:gd name="T66" fmla="*/ 67 w 67"/>
                <a:gd name="T67" fmla="*/ 48 h 488"/>
                <a:gd name="T68" fmla="*/ 64 w 67"/>
                <a:gd name="T69" fmla="*/ 4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 h="488">
                  <a:moveTo>
                    <a:pt x="4" y="479"/>
                  </a:moveTo>
                  <a:cubicBezTo>
                    <a:pt x="3" y="479"/>
                    <a:pt x="3" y="479"/>
                    <a:pt x="3" y="480"/>
                  </a:cubicBezTo>
                  <a:cubicBezTo>
                    <a:pt x="2" y="480"/>
                    <a:pt x="1" y="481"/>
                    <a:pt x="0" y="481"/>
                  </a:cubicBezTo>
                  <a:cubicBezTo>
                    <a:pt x="0" y="481"/>
                    <a:pt x="0" y="481"/>
                    <a:pt x="0" y="481"/>
                  </a:cubicBezTo>
                  <a:cubicBezTo>
                    <a:pt x="5" y="486"/>
                    <a:pt x="8" y="488"/>
                    <a:pt x="11" y="488"/>
                  </a:cubicBezTo>
                  <a:cubicBezTo>
                    <a:pt x="12" y="488"/>
                    <a:pt x="14" y="487"/>
                    <a:pt x="16" y="485"/>
                  </a:cubicBezTo>
                  <a:cubicBezTo>
                    <a:pt x="15" y="485"/>
                    <a:pt x="13" y="486"/>
                    <a:pt x="12" y="486"/>
                  </a:cubicBezTo>
                  <a:cubicBezTo>
                    <a:pt x="11" y="486"/>
                    <a:pt x="10" y="486"/>
                    <a:pt x="9" y="485"/>
                  </a:cubicBezTo>
                  <a:cubicBezTo>
                    <a:pt x="8" y="484"/>
                    <a:pt x="6" y="479"/>
                    <a:pt x="4" y="479"/>
                  </a:cubicBezTo>
                  <a:moveTo>
                    <a:pt x="33" y="465"/>
                  </a:moveTo>
                  <a:cubicBezTo>
                    <a:pt x="33" y="465"/>
                    <a:pt x="33" y="465"/>
                    <a:pt x="32" y="465"/>
                  </a:cubicBezTo>
                  <a:cubicBezTo>
                    <a:pt x="30" y="468"/>
                    <a:pt x="28" y="470"/>
                    <a:pt x="26" y="474"/>
                  </a:cubicBezTo>
                  <a:cubicBezTo>
                    <a:pt x="26" y="475"/>
                    <a:pt x="25" y="476"/>
                    <a:pt x="25" y="477"/>
                  </a:cubicBezTo>
                  <a:cubicBezTo>
                    <a:pt x="28" y="474"/>
                    <a:pt x="30" y="470"/>
                    <a:pt x="33" y="465"/>
                  </a:cubicBezTo>
                  <a:moveTo>
                    <a:pt x="52" y="399"/>
                  </a:moveTo>
                  <a:cubicBezTo>
                    <a:pt x="51" y="400"/>
                    <a:pt x="50" y="401"/>
                    <a:pt x="50" y="402"/>
                  </a:cubicBezTo>
                  <a:cubicBezTo>
                    <a:pt x="47" y="407"/>
                    <a:pt x="46" y="412"/>
                    <a:pt x="43" y="417"/>
                  </a:cubicBezTo>
                  <a:cubicBezTo>
                    <a:pt x="42" y="420"/>
                    <a:pt x="42" y="424"/>
                    <a:pt x="42" y="428"/>
                  </a:cubicBezTo>
                  <a:cubicBezTo>
                    <a:pt x="42" y="432"/>
                    <a:pt x="42" y="437"/>
                    <a:pt x="41" y="441"/>
                  </a:cubicBezTo>
                  <a:cubicBezTo>
                    <a:pt x="42" y="438"/>
                    <a:pt x="42" y="435"/>
                    <a:pt x="42" y="432"/>
                  </a:cubicBezTo>
                  <a:cubicBezTo>
                    <a:pt x="42" y="419"/>
                    <a:pt x="45" y="413"/>
                    <a:pt x="49" y="404"/>
                  </a:cubicBezTo>
                  <a:cubicBezTo>
                    <a:pt x="50" y="402"/>
                    <a:pt x="51" y="401"/>
                    <a:pt x="52" y="399"/>
                  </a:cubicBezTo>
                  <a:moveTo>
                    <a:pt x="57" y="317"/>
                  </a:moveTo>
                  <a:cubicBezTo>
                    <a:pt x="56" y="331"/>
                    <a:pt x="56" y="331"/>
                    <a:pt x="56" y="331"/>
                  </a:cubicBezTo>
                  <a:cubicBezTo>
                    <a:pt x="57" y="378"/>
                    <a:pt x="57" y="378"/>
                    <a:pt x="57" y="378"/>
                  </a:cubicBezTo>
                  <a:cubicBezTo>
                    <a:pt x="57" y="367"/>
                    <a:pt x="57" y="357"/>
                    <a:pt x="57" y="346"/>
                  </a:cubicBezTo>
                  <a:cubicBezTo>
                    <a:pt x="57" y="336"/>
                    <a:pt x="57" y="327"/>
                    <a:pt x="57" y="317"/>
                  </a:cubicBezTo>
                  <a:moveTo>
                    <a:pt x="53" y="262"/>
                  </a:moveTo>
                  <a:cubicBezTo>
                    <a:pt x="56" y="273"/>
                    <a:pt x="56" y="273"/>
                    <a:pt x="56" y="273"/>
                  </a:cubicBezTo>
                  <a:cubicBezTo>
                    <a:pt x="58" y="295"/>
                    <a:pt x="58" y="295"/>
                    <a:pt x="58" y="295"/>
                  </a:cubicBezTo>
                  <a:cubicBezTo>
                    <a:pt x="58" y="301"/>
                    <a:pt x="58" y="301"/>
                    <a:pt x="58" y="301"/>
                  </a:cubicBezTo>
                  <a:cubicBezTo>
                    <a:pt x="58" y="298"/>
                    <a:pt x="58" y="294"/>
                    <a:pt x="58" y="290"/>
                  </a:cubicBezTo>
                  <a:cubicBezTo>
                    <a:pt x="58" y="281"/>
                    <a:pt x="57" y="270"/>
                    <a:pt x="53" y="262"/>
                  </a:cubicBezTo>
                  <a:cubicBezTo>
                    <a:pt x="53" y="262"/>
                    <a:pt x="53" y="262"/>
                    <a:pt x="53" y="262"/>
                  </a:cubicBezTo>
                  <a:moveTo>
                    <a:pt x="40" y="240"/>
                  </a:moveTo>
                  <a:cubicBezTo>
                    <a:pt x="40" y="241"/>
                    <a:pt x="40" y="241"/>
                    <a:pt x="40" y="241"/>
                  </a:cubicBezTo>
                  <a:cubicBezTo>
                    <a:pt x="40" y="242"/>
                    <a:pt x="40" y="242"/>
                    <a:pt x="40" y="242"/>
                  </a:cubicBezTo>
                  <a:cubicBezTo>
                    <a:pt x="40" y="241"/>
                    <a:pt x="40" y="241"/>
                    <a:pt x="40" y="240"/>
                  </a:cubicBezTo>
                  <a:moveTo>
                    <a:pt x="46" y="219"/>
                  </a:moveTo>
                  <a:cubicBezTo>
                    <a:pt x="45" y="226"/>
                    <a:pt x="45" y="226"/>
                    <a:pt x="45" y="226"/>
                  </a:cubicBezTo>
                  <a:cubicBezTo>
                    <a:pt x="45" y="226"/>
                    <a:pt x="45" y="226"/>
                    <a:pt x="45" y="226"/>
                  </a:cubicBezTo>
                  <a:cubicBezTo>
                    <a:pt x="45" y="224"/>
                    <a:pt x="46" y="222"/>
                    <a:pt x="46" y="220"/>
                  </a:cubicBezTo>
                  <a:cubicBezTo>
                    <a:pt x="46" y="220"/>
                    <a:pt x="46" y="220"/>
                    <a:pt x="46" y="219"/>
                  </a:cubicBezTo>
                  <a:moveTo>
                    <a:pt x="37" y="160"/>
                  </a:moveTo>
                  <a:cubicBezTo>
                    <a:pt x="38" y="168"/>
                    <a:pt x="38" y="168"/>
                    <a:pt x="38" y="168"/>
                  </a:cubicBezTo>
                  <a:cubicBezTo>
                    <a:pt x="40" y="173"/>
                    <a:pt x="40" y="173"/>
                    <a:pt x="40" y="173"/>
                  </a:cubicBezTo>
                  <a:cubicBezTo>
                    <a:pt x="39" y="169"/>
                    <a:pt x="38" y="164"/>
                    <a:pt x="37" y="160"/>
                  </a:cubicBezTo>
                  <a:moveTo>
                    <a:pt x="35" y="135"/>
                  </a:moveTo>
                  <a:cubicBezTo>
                    <a:pt x="34" y="139"/>
                    <a:pt x="34" y="139"/>
                    <a:pt x="34" y="139"/>
                  </a:cubicBezTo>
                  <a:cubicBezTo>
                    <a:pt x="35" y="148"/>
                    <a:pt x="35" y="148"/>
                    <a:pt x="35" y="148"/>
                  </a:cubicBezTo>
                  <a:cubicBezTo>
                    <a:pt x="35" y="144"/>
                    <a:pt x="35" y="139"/>
                    <a:pt x="35" y="135"/>
                  </a:cubicBezTo>
                  <a:moveTo>
                    <a:pt x="44" y="99"/>
                  </a:moveTo>
                  <a:cubicBezTo>
                    <a:pt x="43" y="109"/>
                    <a:pt x="43" y="109"/>
                    <a:pt x="43" y="109"/>
                  </a:cubicBezTo>
                  <a:cubicBezTo>
                    <a:pt x="43" y="107"/>
                    <a:pt x="44" y="105"/>
                    <a:pt x="44" y="104"/>
                  </a:cubicBezTo>
                  <a:cubicBezTo>
                    <a:pt x="44" y="102"/>
                    <a:pt x="44" y="101"/>
                    <a:pt x="44" y="99"/>
                  </a:cubicBezTo>
                  <a:moveTo>
                    <a:pt x="48" y="88"/>
                  </a:moveTo>
                  <a:cubicBezTo>
                    <a:pt x="45" y="94"/>
                    <a:pt x="45" y="94"/>
                    <a:pt x="45" y="94"/>
                  </a:cubicBezTo>
                  <a:cubicBezTo>
                    <a:pt x="45" y="95"/>
                    <a:pt x="45" y="95"/>
                    <a:pt x="45" y="95"/>
                  </a:cubicBezTo>
                  <a:cubicBezTo>
                    <a:pt x="46" y="94"/>
                    <a:pt x="47" y="93"/>
                    <a:pt x="47" y="91"/>
                  </a:cubicBezTo>
                  <a:cubicBezTo>
                    <a:pt x="47" y="90"/>
                    <a:pt x="48" y="89"/>
                    <a:pt x="48" y="88"/>
                  </a:cubicBezTo>
                  <a:moveTo>
                    <a:pt x="59" y="70"/>
                  </a:moveTo>
                  <a:cubicBezTo>
                    <a:pt x="56" y="74"/>
                    <a:pt x="56" y="74"/>
                    <a:pt x="56" y="74"/>
                  </a:cubicBezTo>
                  <a:cubicBezTo>
                    <a:pt x="54" y="77"/>
                    <a:pt x="54" y="77"/>
                    <a:pt x="54" y="77"/>
                  </a:cubicBezTo>
                  <a:cubicBezTo>
                    <a:pt x="55" y="75"/>
                    <a:pt x="57" y="74"/>
                    <a:pt x="58" y="72"/>
                  </a:cubicBezTo>
                  <a:cubicBezTo>
                    <a:pt x="58" y="71"/>
                    <a:pt x="59" y="71"/>
                    <a:pt x="59" y="70"/>
                  </a:cubicBezTo>
                  <a:moveTo>
                    <a:pt x="67" y="48"/>
                  </a:moveTo>
                  <a:cubicBezTo>
                    <a:pt x="67" y="53"/>
                    <a:pt x="67" y="53"/>
                    <a:pt x="67" y="53"/>
                  </a:cubicBezTo>
                  <a:cubicBezTo>
                    <a:pt x="67" y="51"/>
                    <a:pt x="67" y="50"/>
                    <a:pt x="67" y="48"/>
                  </a:cubicBezTo>
                  <a:moveTo>
                    <a:pt x="65" y="0"/>
                  </a:moveTo>
                  <a:cubicBezTo>
                    <a:pt x="64" y="4"/>
                    <a:pt x="64" y="4"/>
                    <a:pt x="64" y="4"/>
                  </a:cubicBezTo>
                  <a:cubicBezTo>
                    <a:pt x="64" y="3"/>
                    <a:pt x="65" y="2"/>
                    <a:pt x="65"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56" name="Freeform 374"/>
            <p:cNvSpPr>
              <a:spLocks/>
            </p:cNvSpPr>
            <p:nvPr/>
          </p:nvSpPr>
          <p:spPr bwMode="auto">
            <a:xfrm>
              <a:off x="3809074" y="2824399"/>
              <a:ext cx="0" cy="0"/>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1" y="0"/>
                    <a:pt x="1" y="0"/>
                    <a:pt x="1" y="0"/>
                  </a:cubicBezTo>
                  <a:cubicBezTo>
                    <a:pt x="1" y="0"/>
                    <a:pt x="1"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57" name="Freeform 375"/>
            <p:cNvSpPr>
              <a:spLocks/>
            </p:cNvSpPr>
            <p:nvPr/>
          </p:nvSpPr>
          <p:spPr bwMode="auto">
            <a:xfrm>
              <a:off x="3167693" y="2813072"/>
              <a:ext cx="819716" cy="702255"/>
            </a:xfrm>
            <a:custGeom>
              <a:avLst/>
              <a:gdLst>
                <a:gd name="T0" fmla="*/ 483 w 639"/>
                <a:gd name="T1" fmla="*/ 5 h 529"/>
                <a:gd name="T2" fmla="*/ 483 w 639"/>
                <a:gd name="T3" fmla="*/ 5 h 529"/>
                <a:gd name="T4" fmla="*/ 482 w 639"/>
                <a:gd name="T5" fmla="*/ 5 h 529"/>
                <a:gd name="T6" fmla="*/ 464 w 639"/>
                <a:gd name="T7" fmla="*/ 7 h 529"/>
                <a:gd name="T8" fmla="*/ 457 w 639"/>
                <a:gd name="T9" fmla="*/ 8 h 529"/>
                <a:gd name="T10" fmla="*/ 426 w 639"/>
                <a:gd name="T11" fmla="*/ 22 h 529"/>
                <a:gd name="T12" fmla="*/ 378 w 639"/>
                <a:gd name="T13" fmla="*/ 12 h 529"/>
                <a:gd name="T14" fmla="*/ 329 w 639"/>
                <a:gd name="T15" fmla="*/ 35 h 529"/>
                <a:gd name="T16" fmla="*/ 289 w 639"/>
                <a:gd name="T17" fmla="*/ 42 h 529"/>
                <a:gd name="T18" fmla="*/ 242 w 639"/>
                <a:gd name="T19" fmla="*/ 53 h 529"/>
                <a:gd name="T20" fmla="*/ 212 w 639"/>
                <a:gd name="T21" fmla="*/ 53 h 529"/>
                <a:gd name="T22" fmla="*/ 164 w 639"/>
                <a:gd name="T23" fmla="*/ 54 h 529"/>
                <a:gd name="T24" fmla="*/ 115 w 639"/>
                <a:gd name="T25" fmla="*/ 54 h 529"/>
                <a:gd name="T26" fmla="*/ 69 w 639"/>
                <a:gd name="T27" fmla="*/ 52 h 529"/>
                <a:gd name="T28" fmla="*/ 52 w 639"/>
                <a:gd name="T29" fmla="*/ 54 h 529"/>
                <a:gd name="T30" fmla="*/ 52 w 639"/>
                <a:gd name="T31" fmla="*/ 54 h 529"/>
                <a:gd name="T32" fmla="*/ 45 w 639"/>
                <a:gd name="T33" fmla="*/ 60 h 529"/>
                <a:gd name="T34" fmla="*/ 20 w 639"/>
                <a:gd name="T35" fmla="*/ 89 h 529"/>
                <a:gd name="T36" fmla="*/ 1 w 639"/>
                <a:gd name="T37" fmla="*/ 115 h 529"/>
                <a:gd name="T38" fmla="*/ 24 w 639"/>
                <a:gd name="T39" fmla="*/ 132 h 529"/>
                <a:gd name="T40" fmla="*/ 41 w 639"/>
                <a:gd name="T41" fmla="*/ 159 h 529"/>
                <a:gd name="T42" fmla="*/ 41 w 639"/>
                <a:gd name="T43" fmla="*/ 174 h 529"/>
                <a:gd name="T44" fmla="*/ 42 w 639"/>
                <a:gd name="T45" fmla="*/ 176 h 529"/>
                <a:gd name="T46" fmla="*/ 46 w 639"/>
                <a:gd name="T47" fmla="*/ 176 h 529"/>
                <a:gd name="T48" fmla="*/ 67 w 639"/>
                <a:gd name="T49" fmla="*/ 177 h 529"/>
                <a:gd name="T50" fmla="*/ 110 w 639"/>
                <a:gd name="T51" fmla="*/ 203 h 529"/>
                <a:gd name="T52" fmla="*/ 165 w 639"/>
                <a:gd name="T53" fmla="*/ 268 h 529"/>
                <a:gd name="T54" fmla="*/ 154 w 639"/>
                <a:gd name="T55" fmla="*/ 327 h 529"/>
                <a:gd name="T56" fmla="*/ 198 w 639"/>
                <a:gd name="T57" fmla="*/ 390 h 529"/>
                <a:gd name="T58" fmla="*/ 265 w 639"/>
                <a:gd name="T59" fmla="*/ 445 h 529"/>
                <a:gd name="T60" fmla="*/ 353 w 639"/>
                <a:gd name="T61" fmla="*/ 469 h 529"/>
                <a:gd name="T62" fmla="*/ 415 w 639"/>
                <a:gd name="T63" fmla="*/ 525 h 529"/>
                <a:gd name="T64" fmla="*/ 415 w 639"/>
                <a:gd name="T65" fmla="*/ 525 h 529"/>
                <a:gd name="T66" fmla="*/ 415 w 639"/>
                <a:gd name="T67" fmla="*/ 525 h 529"/>
                <a:gd name="T68" fmla="*/ 429 w 639"/>
                <a:gd name="T69" fmla="*/ 529 h 529"/>
                <a:gd name="T70" fmla="*/ 444 w 639"/>
                <a:gd name="T71" fmla="*/ 520 h 529"/>
                <a:gd name="T72" fmla="*/ 444 w 639"/>
                <a:gd name="T73" fmla="*/ 520 h 529"/>
                <a:gd name="T74" fmla="*/ 466 w 639"/>
                <a:gd name="T75" fmla="*/ 502 h 529"/>
                <a:gd name="T76" fmla="*/ 521 w 639"/>
                <a:gd name="T77" fmla="*/ 516 h 529"/>
                <a:gd name="T78" fmla="*/ 531 w 639"/>
                <a:gd name="T79" fmla="*/ 517 h 529"/>
                <a:gd name="T80" fmla="*/ 546 w 639"/>
                <a:gd name="T81" fmla="*/ 514 h 529"/>
                <a:gd name="T82" fmla="*/ 561 w 639"/>
                <a:gd name="T83" fmla="*/ 504 h 529"/>
                <a:gd name="T84" fmla="*/ 559 w 639"/>
                <a:gd name="T85" fmla="*/ 476 h 529"/>
                <a:gd name="T86" fmla="*/ 555 w 639"/>
                <a:gd name="T87" fmla="*/ 441 h 529"/>
                <a:gd name="T88" fmla="*/ 593 w 639"/>
                <a:gd name="T89" fmla="*/ 425 h 529"/>
                <a:gd name="T90" fmla="*/ 597 w 639"/>
                <a:gd name="T91" fmla="*/ 359 h 529"/>
                <a:gd name="T92" fmla="*/ 579 w 639"/>
                <a:gd name="T93" fmla="*/ 293 h 529"/>
                <a:gd name="T94" fmla="*/ 571 w 639"/>
                <a:gd name="T95" fmla="*/ 268 h 529"/>
                <a:gd name="T96" fmla="*/ 621 w 639"/>
                <a:gd name="T97" fmla="*/ 197 h 529"/>
                <a:gd name="T98" fmla="*/ 617 w 639"/>
                <a:gd name="T99" fmla="*/ 144 h 529"/>
                <a:gd name="T100" fmla="*/ 639 w 639"/>
                <a:gd name="T101" fmla="*/ 130 h 529"/>
                <a:gd name="T102" fmla="*/ 610 w 639"/>
                <a:gd name="T103" fmla="*/ 73 h 529"/>
                <a:gd name="T104" fmla="*/ 625 w 639"/>
                <a:gd name="T105" fmla="*/ 36 h 529"/>
                <a:gd name="T106" fmla="*/ 618 w 639"/>
                <a:gd name="T107" fmla="*/ 19 h 529"/>
                <a:gd name="T108" fmla="*/ 608 w 639"/>
                <a:gd name="T109" fmla="*/ 22 h 529"/>
                <a:gd name="T110" fmla="*/ 593 w 639"/>
                <a:gd name="T111" fmla="*/ 25 h 529"/>
                <a:gd name="T112" fmla="*/ 582 w 639"/>
                <a:gd name="T113" fmla="*/ 24 h 529"/>
                <a:gd name="T114" fmla="*/ 539 w 639"/>
                <a:gd name="T115" fmla="*/ 26 h 529"/>
                <a:gd name="T116" fmla="*/ 499 w 639"/>
                <a:gd name="T117" fmla="*/ 13 h 529"/>
                <a:gd name="T118" fmla="*/ 500 w 639"/>
                <a:gd name="T119" fmla="*/ 9 h 529"/>
                <a:gd name="T120" fmla="*/ 496 w 639"/>
                <a:gd name="T121" fmla="*/ 7 h 529"/>
                <a:gd name="T122" fmla="*/ 489 w 639"/>
                <a:gd name="T123"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9" h="529">
                  <a:moveTo>
                    <a:pt x="488" y="0"/>
                  </a:moveTo>
                  <a:cubicBezTo>
                    <a:pt x="486" y="0"/>
                    <a:pt x="486" y="3"/>
                    <a:pt x="484" y="4"/>
                  </a:cubicBezTo>
                  <a:cubicBezTo>
                    <a:pt x="483" y="5"/>
                    <a:pt x="483" y="5"/>
                    <a:pt x="483" y="5"/>
                  </a:cubicBezTo>
                  <a:cubicBezTo>
                    <a:pt x="483" y="5"/>
                    <a:pt x="483" y="5"/>
                    <a:pt x="483" y="5"/>
                  </a:cubicBezTo>
                  <a:cubicBezTo>
                    <a:pt x="483" y="5"/>
                    <a:pt x="483" y="5"/>
                    <a:pt x="483" y="5"/>
                  </a:cubicBezTo>
                  <a:cubicBezTo>
                    <a:pt x="483" y="5"/>
                    <a:pt x="483" y="5"/>
                    <a:pt x="483" y="5"/>
                  </a:cubicBezTo>
                  <a:cubicBezTo>
                    <a:pt x="483" y="6"/>
                    <a:pt x="483" y="6"/>
                    <a:pt x="483" y="6"/>
                  </a:cubicBezTo>
                  <a:cubicBezTo>
                    <a:pt x="483" y="6"/>
                    <a:pt x="483" y="6"/>
                    <a:pt x="483" y="5"/>
                  </a:cubicBezTo>
                  <a:cubicBezTo>
                    <a:pt x="483" y="5"/>
                    <a:pt x="483" y="5"/>
                    <a:pt x="482" y="5"/>
                  </a:cubicBezTo>
                  <a:cubicBezTo>
                    <a:pt x="480" y="6"/>
                    <a:pt x="476" y="8"/>
                    <a:pt x="473" y="8"/>
                  </a:cubicBezTo>
                  <a:cubicBezTo>
                    <a:pt x="473" y="8"/>
                    <a:pt x="472" y="8"/>
                    <a:pt x="472" y="8"/>
                  </a:cubicBezTo>
                  <a:cubicBezTo>
                    <a:pt x="470" y="7"/>
                    <a:pt x="467" y="7"/>
                    <a:pt x="464" y="7"/>
                  </a:cubicBezTo>
                  <a:cubicBezTo>
                    <a:pt x="463" y="7"/>
                    <a:pt x="461" y="7"/>
                    <a:pt x="460" y="7"/>
                  </a:cubicBezTo>
                  <a:cubicBezTo>
                    <a:pt x="459" y="7"/>
                    <a:pt x="458" y="7"/>
                    <a:pt x="457" y="8"/>
                  </a:cubicBezTo>
                  <a:cubicBezTo>
                    <a:pt x="457" y="8"/>
                    <a:pt x="457" y="8"/>
                    <a:pt x="457" y="8"/>
                  </a:cubicBezTo>
                  <a:cubicBezTo>
                    <a:pt x="452" y="12"/>
                    <a:pt x="448" y="19"/>
                    <a:pt x="444" y="22"/>
                  </a:cubicBezTo>
                  <a:cubicBezTo>
                    <a:pt x="441" y="24"/>
                    <a:pt x="439" y="25"/>
                    <a:pt x="437" y="25"/>
                  </a:cubicBezTo>
                  <a:cubicBezTo>
                    <a:pt x="434" y="25"/>
                    <a:pt x="431" y="23"/>
                    <a:pt x="426" y="22"/>
                  </a:cubicBezTo>
                  <a:cubicBezTo>
                    <a:pt x="422" y="21"/>
                    <a:pt x="412" y="21"/>
                    <a:pt x="408" y="19"/>
                  </a:cubicBezTo>
                  <a:cubicBezTo>
                    <a:pt x="403" y="17"/>
                    <a:pt x="394" y="13"/>
                    <a:pt x="388" y="13"/>
                  </a:cubicBezTo>
                  <a:cubicBezTo>
                    <a:pt x="386" y="13"/>
                    <a:pt x="382" y="12"/>
                    <a:pt x="378" y="12"/>
                  </a:cubicBezTo>
                  <a:cubicBezTo>
                    <a:pt x="374" y="12"/>
                    <a:pt x="370" y="13"/>
                    <a:pt x="368" y="15"/>
                  </a:cubicBezTo>
                  <a:cubicBezTo>
                    <a:pt x="366" y="17"/>
                    <a:pt x="353" y="30"/>
                    <a:pt x="352" y="30"/>
                  </a:cubicBezTo>
                  <a:cubicBezTo>
                    <a:pt x="343" y="30"/>
                    <a:pt x="337" y="31"/>
                    <a:pt x="329" y="35"/>
                  </a:cubicBezTo>
                  <a:cubicBezTo>
                    <a:pt x="326" y="36"/>
                    <a:pt x="313" y="42"/>
                    <a:pt x="311" y="42"/>
                  </a:cubicBezTo>
                  <a:cubicBezTo>
                    <a:pt x="306" y="42"/>
                    <a:pt x="301" y="43"/>
                    <a:pt x="296" y="43"/>
                  </a:cubicBezTo>
                  <a:cubicBezTo>
                    <a:pt x="294" y="43"/>
                    <a:pt x="291" y="43"/>
                    <a:pt x="289" y="42"/>
                  </a:cubicBezTo>
                  <a:cubicBezTo>
                    <a:pt x="288" y="42"/>
                    <a:pt x="287" y="42"/>
                    <a:pt x="286" y="42"/>
                  </a:cubicBezTo>
                  <a:cubicBezTo>
                    <a:pt x="278" y="42"/>
                    <a:pt x="273" y="48"/>
                    <a:pt x="267" y="48"/>
                  </a:cubicBezTo>
                  <a:cubicBezTo>
                    <a:pt x="257" y="48"/>
                    <a:pt x="251" y="53"/>
                    <a:pt x="242" y="53"/>
                  </a:cubicBezTo>
                  <a:cubicBezTo>
                    <a:pt x="241" y="53"/>
                    <a:pt x="239" y="53"/>
                    <a:pt x="238" y="53"/>
                  </a:cubicBezTo>
                  <a:cubicBezTo>
                    <a:pt x="235" y="52"/>
                    <a:pt x="230" y="52"/>
                    <a:pt x="224" y="52"/>
                  </a:cubicBezTo>
                  <a:cubicBezTo>
                    <a:pt x="219" y="52"/>
                    <a:pt x="214" y="52"/>
                    <a:pt x="212" y="53"/>
                  </a:cubicBezTo>
                  <a:cubicBezTo>
                    <a:pt x="206" y="54"/>
                    <a:pt x="198" y="56"/>
                    <a:pt x="191" y="56"/>
                  </a:cubicBezTo>
                  <a:cubicBezTo>
                    <a:pt x="189" y="56"/>
                    <a:pt x="187" y="56"/>
                    <a:pt x="185" y="55"/>
                  </a:cubicBezTo>
                  <a:cubicBezTo>
                    <a:pt x="181" y="54"/>
                    <a:pt x="172" y="54"/>
                    <a:pt x="164" y="54"/>
                  </a:cubicBezTo>
                  <a:cubicBezTo>
                    <a:pt x="155" y="54"/>
                    <a:pt x="146" y="54"/>
                    <a:pt x="137" y="54"/>
                  </a:cubicBezTo>
                  <a:cubicBezTo>
                    <a:pt x="135" y="54"/>
                    <a:pt x="127" y="55"/>
                    <a:pt x="121" y="55"/>
                  </a:cubicBezTo>
                  <a:cubicBezTo>
                    <a:pt x="118" y="55"/>
                    <a:pt x="115" y="54"/>
                    <a:pt x="115" y="54"/>
                  </a:cubicBezTo>
                  <a:cubicBezTo>
                    <a:pt x="112" y="52"/>
                    <a:pt x="101" y="48"/>
                    <a:pt x="96" y="48"/>
                  </a:cubicBezTo>
                  <a:cubicBezTo>
                    <a:pt x="94" y="48"/>
                    <a:pt x="91" y="48"/>
                    <a:pt x="88" y="48"/>
                  </a:cubicBezTo>
                  <a:cubicBezTo>
                    <a:pt x="81" y="48"/>
                    <a:pt x="72" y="48"/>
                    <a:pt x="69" y="52"/>
                  </a:cubicBezTo>
                  <a:cubicBezTo>
                    <a:pt x="66" y="54"/>
                    <a:pt x="60" y="59"/>
                    <a:pt x="55" y="59"/>
                  </a:cubicBezTo>
                  <a:cubicBezTo>
                    <a:pt x="53" y="59"/>
                    <a:pt x="52" y="58"/>
                    <a:pt x="52" y="54"/>
                  </a:cubicBezTo>
                  <a:cubicBezTo>
                    <a:pt x="52" y="54"/>
                    <a:pt x="52" y="54"/>
                    <a:pt x="52" y="54"/>
                  </a:cubicBezTo>
                  <a:cubicBezTo>
                    <a:pt x="52" y="54"/>
                    <a:pt x="52" y="54"/>
                    <a:pt x="52" y="54"/>
                  </a:cubicBezTo>
                  <a:cubicBezTo>
                    <a:pt x="52" y="54"/>
                    <a:pt x="52" y="54"/>
                    <a:pt x="52" y="54"/>
                  </a:cubicBezTo>
                  <a:cubicBezTo>
                    <a:pt x="52" y="54"/>
                    <a:pt x="52" y="54"/>
                    <a:pt x="52" y="54"/>
                  </a:cubicBezTo>
                  <a:cubicBezTo>
                    <a:pt x="51" y="55"/>
                    <a:pt x="51" y="55"/>
                    <a:pt x="51" y="55"/>
                  </a:cubicBezTo>
                  <a:cubicBezTo>
                    <a:pt x="52" y="57"/>
                    <a:pt x="52" y="57"/>
                    <a:pt x="52" y="57"/>
                  </a:cubicBezTo>
                  <a:cubicBezTo>
                    <a:pt x="49" y="57"/>
                    <a:pt x="47" y="58"/>
                    <a:pt x="45" y="60"/>
                  </a:cubicBezTo>
                  <a:cubicBezTo>
                    <a:pt x="40" y="64"/>
                    <a:pt x="40" y="64"/>
                    <a:pt x="40" y="64"/>
                  </a:cubicBezTo>
                  <a:cubicBezTo>
                    <a:pt x="39" y="64"/>
                    <a:pt x="39" y="65"/>
                    <a:pt x="39" y="65"/>
                  </a:cubicBezTo>
                  <a:cubicBezTo>
                    <a:pt x="20" y="89"/>
                    <a:pt x="20" y="89"/>
                    <a:pt x="20" y="89"/>
                  </a:cubicBezTo>
                  <a:cubicBezTo>
                    <a:pt x="4" y="103"/>
                    <a:pt x="4" y="103"/>
                    <a:pt x="4" y="103"/>
                  </a:cubicBezTo>
                  <a:cubicBezTo>
                    <a:pt x="0" y="110"/>
                    <a:pt x="0" y="110"/>
                    <a:pt x="0" y="110"/>
                  </a:cubicBezTo>
                  <a:cubicBezTo>
                    <a:pt x="1" y="115"/>
                    <a:pt x="1" y="115"/>
                    <a:pt x="1" y="115"/>
                  </a:cubicBezTo>
                  <a:cubicBezTo>
                    <a:pt x="4" y="118"/>
                    <a:pt x="4" y="118"/>
                    <a:pt x="4" y="118"/>
                  </a:cubicBezTo>
                  <a:cubicBezTo>
                    <a:pt x="10" y="121"/>
                    <a:pt x="16" y="125"/>
                    <a:pt x="22" y="131"/>
                  </a:cubicBezTo>
                  <a:cubicBezTo>
                    <a:pt x="24" y="132"/>
                    <a:pt x="24" y="132"/>
                    <a:pt x="24" y="132"/>
                  </a:cubicBezTo>
                  <a:cubicBezTo>
                    <a:pt x="27" y="136"/>
                    <a:pt x="27" y="136"/>
                    <a:pt x="27" y="136"/>
                  </a:cubicBezTo>
                  <a:cubicBezTo>
                    <a:pt x="28" y="136"/>
                    <a:pt x="28" y="137"/>
                    <a:pt x="28" y="137"/>
                  </a:cubicBezTo>
                  <a:cubicBezTo>
                    <a:pt x="35" y="144"/>
                    <a:pt x="41" y="147"/>
                    <a:pt x="41" y="159"/>
                  </a:cubicBezTo>
                  <a:cubicBezTo>
                    <a:pt x="41" y="164"/>
                    <a:pt x="40" y="168"/>
                    <a:pt x="38" y="172"/>
                  </a:cubicBezTo>
                  <a:cubicBezTo>
                    <a:pt x="38" y="172"/>
                    <a:pt x="39" y="172"/>
                    <a:pt x="39" y="173"/>
                  </a:cubicBezTo>
                  <a:cubicBezTo>
                    <a:pt x="40" y="173"/>
                    <a:pt x="40" y="174"/>
                    <a:pt x="41" y="174"/>
                  </a:cubicBezTo>
                  <a:cubicBezTo>
                    <a:pt x="41" y="175"/>
                    <a:pt x="41" y="175"/>
                    <a:pt x="41" y="175"/>
                  </a:cubicBezTo>
                  <a:cubicBezTo>
                    <a:pt x="41" y="175"/>
                    <a:pt x="41" y="175"/>
                    <a:pt x="41" y="175"/>
                  </a:cubicBezTo>
                  <a:cubicBezTo>
                    <a:pt x="41" y="175"/>
                    <a:pt x="42" y="176"/>
                    <a:pt x="42" y="176"/>
                  </a:cubicBezTo>
                  <a:cubicBezTo>
                    <a:pt x="43" y="176"/>
                    <a:pt x="44" y="176"/>
                    <a:pt x="45" y="176"/>
                  </a:cubicBezTo>
                  <a:cubicBezTo>
                    <a:pt x="45" y="177"/>
                    <a:pt x="45" y="177"/>
                    <a:pt x="45" y="177"/>
                  </a:cubicBezTo>
                  <a:cubicBezTo>
                    <a:pt x="46" y="176"/>
                    <a:pt x="46" y="176"/>
                    <a:pt x="46" y="176"/>
                  </a:cubicBezTo>
                  <a:cubicBezTo>
                    <a:pt x="51" y="177"/>
                    <a:pt x="56" y="177"/>
                    <a:pt x="61" y="177"/>
                  </a:cubicBezTo>
                  <a:cubicBezTo>
                    <a:pt x="63" y="177"/>
                    <a:pt x="65" y="177"/>
                    <a:pt x="67" y="177"/>
                  </a:cubicBezTo>
                  <a:cubicBezTo>
                    <a:pt x="67" y="177"/>
                    <a:pt x="67" y="177"/>
                    <a:pt x="67" y="177"/>
                  </a:cubicBezTo>
                  <a:cubicBezTo>
                    <a:pt x="68" y="177"/>
                    <a:pt x="71" y="177"/>
                    <a:pt x="73" y="177"/>
                  </a:cubicBezTo>
                  <a:cubicBezTo>
                    <a:pt x="80" y="177"/>
                    <a:pt x="88" y="177"/>
                    <a:pt x="90" y="181"/>
                  </a:cubicBezTo>
                  <a:cubicBezTo>
                    <a:pt x="97" y="189"/>
                    <a:pt x="102" y="195"/>
                    <a:pt x="110" y="203"/>
                  </a:cubicBezTo>
                  <a:cubicBezTo>
                    <a:pt x="117" y="210"/>
                    <a:pt x="127" y="216"/>
                    <a:pt x="136" y="224"/>
                  </a:cubicBezTo>
                  <a:cubicBezTo>
                    <a:pt x="142" y="231"/>
                    <a:pt x="148" y="238"/>
                    <a:pt x="154" y="245"/>
                  </a:cubicBezTo>
                  <a:cubicBezTo>
                    <a:pt x="159" y="249"/>
                    <a:pt x="168" y="258"/>
                    <a:pt x="165" y="268"/>
                  </a:cubicBezTo>
                  <a:cubicBezTo>
                    <a:pt x="165" y="268"/>
                    <a:pt x="165" y="268"/>
                    <a:pt x="165" y="268"/>
                  </a:cubicBezTo>
                  <a:cubicBezTo>
                    <a:pt x="163" y="274"/>
                    <a:pt x="160" y="288"/>
                    <a:pt x="160" y="294"/>
                  </a:cubicBezTo>
                  <a:cubicBezTo>
                    <a:pt x="160" y="306"/>
                    <a:pt x="154" y="315"/>
                    <a:pt x="154" y="327"/>
                  </a:cubicBezTo>
                  <a:cubicBezTo>
                    <a:pt x="154" y="338"/>
                    <a:pt x="157" y="344"/>
                    <a:pt x="163" y="350"/>
                  </a:cubicBezTo>
                  <a:cubicBezTo>
                    <a:pt x="168" y="355"/>
                    <a:pt x="175" y="364"/>
                    <a:pt x="181" y="370"/>
                  </a:cubicBezTo>
                  <a:cubicBezTo>
                    <a:pt x="187" y="376"/>
                    <a:pt x="191" y="385"/>
                    <a:pt x="198" y="390"/>
                  </a:cubicBezTo>
                  <a:cubicBezTo>
                    <a:pt x="206" y="397"/>
                    <a:pt x="219" y="402"/>
                    <a:pt x="227" y="412"/>
                  </a:cubicBezTo>
                  <a:cubicBezTo>
                    <a:pt x="230" y="417"/>
                    <a:pt x="237" y="427"/>
                    <a:pt x="242" y="429"/>
                  </a:cubicBezTo>
                  <a:cubicBezTo>
                    <a:pt x="253" y="432"/>
                    <a:pt x="256" y="440"/>
                    <a:pt x="265" y="445"/>
                  </a:cubicBezTo>
                  <a:cubicBezTo>
                    <a:pt x="274" y="449"/>
                    <a:pt x="283" y="452"/>
                    <a:pt x="296" y="452"/>
                  </a:cubicBezTo>
                  <a:cubicBezTo>
                    <a:pt x="308" y="452"/>
                    <a:pt x="315" y="454"/>
                    <a:pt x="325" y="458"/>
                  </a:cubicBezTo>
                  <a:cubicBezTo>
                    <a:pt x="334" y="461"/>
                    <a:pt x="343" y="464"/>
                    <a:pt x="353" y="469"/>
                  </a:cubicBezTo>
                  <a:cubicBezTo>
                    <a:pt x="360" y="472"/>
                    <a:pt x="375" y="474"/>
                    <a:pt x="382" y="482"/>
                  </a:cubicBezTo>
                  <a:cubicBezTo>
                    <a:pt x="389" y="489"/>
                    <a:pt x="387" y="495"/>
                    <a:pt x="393" y="503"/>
                  </a:cubicBezTo>
                  <a:cubicBezTo>
                    <a:pt x="398" y="510"/>
                    <a:pt x="405" y="520"/>
                    <a:pt x="415" y="525"/>
                  </a:cubicBezTo>
                  <a:cubicBezTo>
                    <a:pt x="415" y="525"/>
                    <a:pt x="415" y="525"/>
                    <a:pt x="415" y="525"/>
                  </a:cubicBezTo>
                  <a:cubicBezTo>
                    <a:pt x="415" y="525"/>
                    <a:pt x="415" y="525"/>
                    <a:pt x="415" y="525"/>
                  </a:cubicBezTo>
                  <a:cubicBezTo>
                    <a:pt x="415" y="525"/>
                    <a:pt x="415" y="525"/>
                    <a:pt x="415" y="525"/>
                  </a:cubicBezTo>
                  <a:cubicBezTo>
                    <a:pt x="415" y="525"/>
                    <a:pt x="415" y="525"/>
                    <a:pt x="415" y="525"/>
                  </a:cubicBezTo>
                  <a:cubicBezTo>
                    <a:pt x="415" y="525"/>
                    <a:pt x="415" y="525"/>
                    <a:pt x="415" y="525"/>
                  </a:cubicBezTo>
                  <a:cubicBezTo>
                    <a:pt x="415" y="525"/>
                    <a:pt x="415" y="525"/>
                    <a:pt x="415" y="525"/>
                  </a:cubicBezTo>
                  <a:cubicBezTo>
                    <a:pt x="419" y="527"/>
                    <a:pt x="424" y="529"/>
                    <a:pt x="429" y="529"/>
                  </a:cubicBezTo>
                  <a:cubicBezTo>
                    <a:pt x="429" y="529"/>
                    <a:pt x="429" y="529"/>
                    <a:pt x="429" y="529"/>
                  </a:cubicBezTo>
                  <a:cubicBezTo>
                    <a:pt x="429" y="529"/>
                    <a:pt x="429" y="529"/>
                    <a:pt x="429" y="529"/>
                  </a:cubicBezTo>
                  <a:cubicBezTo>
                    <a:pt x="435" y="529"/>
                    <a:pt x="440" y="527"/>
                    <a:pt x="444" y="520"/>
                  </a:cubicBezTo>
                  <a:cubicBezTo>
                    <a:pt x="444" y="520"/>
                    <a:pt x="444" y="520"/>
                    <a:pt x="444" y="520"/>
                  </a:cubicBezTo>
                  <a:cubicBezTo>
                    <a:pt x="444" y="520"/>
                    <a:pt x="444" y="520"/>
                    <a:pt x="444" y="520"/>
                  </a:cubicBezTo>
                  <a:cubicBezTo>
                    <a:pt x="444" y="520"/>
                    <a:pt x="444" y="520"/>
                    <a:pt x="444" y="520"/>
                  </a:cubicBezTo>
                  <a:cubicBezTo>
                    <a:pt x="444" y="520"/>
                    <a:pt x="444" y="520"/>
                    <a:pt x="444" y="520"/>
                  </a:cubicBezTo>
                  <a:cubicBezTo>
                    <a:pt x="444" y="520"/>
                    <a:pt x="444" y="520"/>
                    <a:pt x="444" y="520"/>
                  </a:cubicBezTo>
                  <a:cubicBezTo>
                    <a:pt x="444" y="520"/>
                    <a:pt x="444" y="520"/>
                    <a:pt x="444" y="520"/>
                  </a:cubicBezTo>
                  <a:cubicBezTo>
                    <a:pt x="446" y="515"/>
                    <a:pt x="455" y="501"/>
                    <a:pt x="464" y="501"/>
                  </a:cubicBezTo>
                  <a:cubicBezTo>
                    <a:pt x="464" y="501"/>
                    <a:pt x="465" y="501"/>
                    <a:pt x="466" y="502"/>
                  </a:cubicBezTo>
                  <a:cubicBezTo>
                    <a:pt x="473" y="503"/>
                    <a:pt x="479" y="509"/>
                    <a:pt x="486" y="511"/>
                  </a:cubicBezTo>
                  <a:cubicBezTo>
                    <a:pt x="494" y="513"/>
                    <a:pt x="503" y="516"/>
                    <a:pt x="511" y="516"/>
                  </a:cubicBezTo>
                  <a:cubicBezTo>
                    <a:pt x="514" y="516"/>
                    <a:pt x="517" y="516"/>
                    <a:pt x="521" y="516"/>
                  </a:cubicBezTo>
                  <a:cubicBezTo>
                    <a:pt x="524" y="517"/>
                    <a:pt x="527" y="517"/>
                    <a:pt x="531" y="517"/>
                  </a:cubicBezTo>
                  <a:cubicBezTo>
                    <a:pt x="531" y="517"/>
                    <a:pt x="531" y="517"/>
                    <a:pt x="531" y="517"/>
                  </a:cubicBezTo>
                  <a:cubicBezTo>
                    <a:pt x="531" y="517"/>
                    <a:pt x="531" y="517"/>
                    <a:pt x="531" y="517"/>
                  </a:cubicBezTo>
                  <a:cubicBezTo>
                    <a:pt x="536" y="517"/>
                    <a:pt x="542" y="516"/>
                    <a:pt x="546" y="514"/>
                  </a:cubicBezTo>
                  <a:cubicBezTo>
                    <a:pt x="546" y="514"/>
                    <a:pt x="546" y="514"/>
                    <a:pt x="546" y="514"/>
                  </a:cubicBezTo>
                  <a:cubicBezTo>
                    <a:pt x="546" y="514"/>
                    <a:pt x="546" y="514"/>
                    <a:pt x="546" y="514"/>
                  </a:cubicBezTo>
                  <a:cubicBezTo>
                    <a:pt x="546" y="514"/>
                    <a:pt x="546" y="514"/>
                    <a:pt x="546" y="514"/>
                  </a:cubicBezTo>
                  <a:cubicBezTo>
                    <a:pt x="546" y="514"/>
                    <a:pt x="546" y="514"/>
                    <a:pt x="546" y="514"/>
                  </a:cubicBezTo>
                  <a:cubicBezTo>
                    <a:pt x="555" y="510"/>
                    <a:pt x="561" y="509"/>
                    <a:pt x="561" y="504"/>
                  </a:cubicBezTo>
                  <a:cubicBezTo>
                    <a:pt x="561" y="502"/>
                    <a:pt x="560" y="500"/>
                    <a:pt x="559" y="498"/>
                  </a:cubicBezTo>
                  <a:cubicBezTo>
                    <a:pt x="556" y="493"/>
                    <a:pt x="554" y="488"/>
                    <a:pt x="554" y="484"/>
                  </a:cubicBezTo>
                  <a:cubicBezTo>
                    <a:pt x="554" y="481"/>
                    <a:pt x="555" y="478"/>
                    <a:pt x="559" y="476"/>
                  </a:cubicBezTo>
                  <a:cubicBezTo>
                    <a:pt x="563" y="474"/>
                    <a:pt x="573" y="472"/>
                    <a:pt x="573" y="468"/>
                  </a:cubicBezTo>
                  <a:cubicBezTo>
                    <a:pt x="573" y="466"/>
                    <a:pt x="572" y="465"/>
                    <a:pt x="570" y="463"/>
                  </a:cubicBezTo>
                  <a:cubicBezTo>
                    <a:pt x="569" y="463"/>
                    <a:pt x="555" y="448"/>
                    <a:pt x="555" y="441"/>
                  </a:cubicBezTo>
                  <a:cubicBezTo>
                    <a:pt x="555" y="440"/>
                    <a:pt x="556" y="438"/>
                    <a:pt x="557" y="438"/>
                  </a:cubicBezTo>
                  <a:cubicBezTo>
                    <a:pt x="562" y="435"/>
                    <a:pt x="585" y="436"/>
                    <a:pt x="588" y="432"/>
                  </a:cubicBezTo>
                  <a:cubicBezTo>
                    <a:pt x="590" y="430"/>
                    <a:pt x="592" y="427"/>
                    <a:pt x="593" y="425"/>
                  </a:cubicBezTo>
                  <a:cubicBezTo>
                    <a:pt x="593" y="425"/>
                    <a:pt x="593" y="425"/>
                    <a:pt x="593" y="425"/>
                  </a:cubicBezTo>
                  <a:cubicBezTo>
                    <a:pt x="596" y="413"/>
                    <a:pt x="601" y="408"/>
                    <a:pt x="601" y="392"/>
                  </a:cubicBezTo>
                  <a:cubicBezTo>
                    <a:pt x="601" y="378"/>
                    <a:pt x="597" y="372"/>
                    <a:pt x="597" y="359"/>
                  </a:cubicBezTo>
                  <a:cubicBezTo>
                    <a:pt x="597" y="348"/>
                    <a:pt x="592" y="335"/>
                    <a:pt x="590" y="325"/>
                  </a:cubicBezTo>
                  <a:cubicBezTo>
                    <a:pt x="588" y="317"/>
                    <a:pt x="581" y="303"/>
                    <a:pt x="579" y="294"/>
                  </a:cubicBezTo>
                  <a:cubicBezTo>
                    <a:pt x="579" y="294"/>
                    <a:pt x="579" y="293"/>
                    <a:pt x="579" y="293"/>
                  </a:cubicBezTo>
                  <a:cubicBezTo>
                    <a:pt x="577" y="284"/>
                    <a:pt x="575" y="275"/>
                    <a:pt x="572" y="268"/>
                  </a:cubicBezTo>
                  <a:cubicBezTo>
                    <a:pt x="572" y="268"/>
                    <a:pt x="572" y="268"/>
                    <a:pt x="572" y="268"/>
                  </a:cubicBezTo>
                  <a:cubicBezTo>
                    <a:pt x="572" y="268"/>
                    <a:pt x="571" y="268"/>
                    <a:pt x="571" y="268"/>
                  </a:cubicBezTo>
                  <a:cubicBezTo>
                    <a:pt x="568" y="261"/>
                    <a:pt x="579" y="245"/>
                    <a:pt x="581" y="241"/>
                  </a:cubicBezTo>
                  <a:cubicBezTo>
                    <a:pt x="586" y="229"/>
                    <a:pt x="597" y="221"/>
                    <a:pt x="606" y="217"/>
                  </a:cubicBezTo>
                  <a:cubicBezTo>
                    <a:pt x="614" y="214"/>
                    <a:pt x="621" y="208"/>
                    <a:pt x="621" y="197"/>
                  </a:cubicBezTo>
                  <a:cubicBezTo>
                    <a:pt x="621" y="188"/>
                    <a:pt x="610" y="182"/>
                    <a:pt x="608" y="172"/>
                  </a:cubicBezTo>
                  <a:cubicBezTo>
                    <a:pt x="607" y="168"/>
                    <a:pt x="607" y="164"/>
                    <a:pt x="607" y="161"/>
                  </a:cubicBezTo>
                  <a:cubicBezTo>
                    <a:pt x="607" y="153"/>
                    <a:pt x="609" y="146"/>
                    <a:pt x="617" y="144"/>
                  </a:cubicBezTo>
                  <a:cubicBezTo>
                    <a:pt x="617" y="144"/>
                    <a:pt x="618" y="144"/>
                    <a:pt x="618" y="144"/>
                  </a:cubicBezTo>
                  <a:cubicBezTo>
                    <a:pt x="632" y="141"/>
                    <a:pt x="639" y="147"/>
                    <a:pt x="639" y="130"/>
                  </a:cubicBezTo>
                  <a:cubicBezTo>
                    <a:pt x="639" y="130"/>
                    <a:pt x="639" y="130"/>
                    <a:pt x="639" y="130"/>
                  </a:cubicBezTo>
                  <a:cubicBezTo>
                    <a:pt x="639" y="120"/>
                    <a:pt x="621" y="108"/>
                    <a:pt x="615" y="102"/>
                  </a:cubicBezTo>
                  <a:cubicBezTo>
                    <a:pt x="610" y="97"/>
                    <a:pt x="607" y="90"/>
                    <a:pt x="607" y="84"/>
                  </a:cubicBezTo>
                  <a:cubicBezTo>
                    <a:pt x="607" y="80"/>
                    <a:pt x="608" y="77"/>
                    <a:pt x="610" y="73"/>
                  </a:cubicBezTo>
                  <a:cubicBezTo>
                    <a:pt x="617" y="60"/>
                    <a:pt x="621" y="51"/>
                    <a:pt x="624" y="37"/>
                  </a:cubicBezTo>
                  <a:cubicBezTo>
                    <a:pt x="624" y="37"/>
                    <a:pt x="624" y="36"/>
                    <a:pt x="624" y="36"/>
                  </a:cubicBezTo>
                  <a:cubicBezTo>
                    <a:pt x="625" y="36"/>
                    <a:pt x="625" y="36"/>
                    <a:pt x="625" y="36"/>
                  </a:cubicBezTo>
                  <a:cubicBezTo>
                    <a:pt x="627" y="25"/>
                    <a:pt x="625" y="19"/>
                    <a:pt x="618" y="19"/>
                  </a:cubicBezTo>
                  <a:cubicBezTo>
                    <a:pt x="618" y="19"/>
                    <a:pt x="618" y="19"/>
                    <a:pt x="618" y="19"/>
                  </a:cubicBezTo>
                  <a:cubicBezTo>
                    <a:pt x="618" y="19"/>
                    <a:pt x="618" y="19"/>
                    <a:pt x="618" y="19"/>
                  </a:cubicBezTo>
                  <a:cubicBezTo>
                    <a:pt x="616" y="19"/>
                    <a:pt x="612" y="20"/>
                    <a:pt x="608" y="22"/>
                  </a:cubicBezTo>
                  <a:cubicBezTo>
                    <a:pt x="608" y="22"/>
                    <a:pt x="608" y="22"/>
                    <a:pt x="608" y="22"/>
                  </a:cubicBezTo>
                  <a:cubicBezTo>
                    <a:pt x="608" y="22"/>
                    <a:pt x="608" y="22"/>
                    <a:pt x="608" y="22"/>
                  </a:cubicBezTo>
                  <a:cubicBezTo>
                    <a:pt x="604" y="24"/>
                    <a:pt x="598" y="25"/>
                    <a:pt x="593" y="25"/>
                  </a:cubicBezTo>
                  <a:cubicBezTo>
                    <a:pt x="593" y="25"/>
                    <a:pt x="593" y="25"/>
                    <a:pt x="593" y="25"/>
                  </a:cubicBezTo>
                  <a:cubicBezTo>
                    <a:pt x="593" y="25"/>
                    <a:pt x="593" y="25"/>
                    <a:pt x="593" y="25"/>
                  </a:cubicBezTo>
                  <a:cubicBezTo>
                    <a:pt x="593" y="25"/>
                    <a:pt x="593" y="25"/>
                    <a:pt x="593" y="25"/>
                  </a:cubicBezTo>
                  <a:cubicBezTo>
                    <a:pt x="593" y="25"/>
                    <a:pt x="593" y="25"/>
                    <a:pt x="593" y="25"/>
                  </a:cubicBezTo>
                  <a:cubicBezTo>
                    <a:pt x="589" y="25"/>
                    <a:pt x="586" y="25"/>
                    <a:pt x="582" y="24"/>
                  </a:cubicBezTo>
                  <a:cubicBezTo>
                    <a:pt x="579" y="24"/>
                    <a:pt x="576" y="24"/>
                    <a:pt x="573" y="24"/>
                  </a:cubicBezTo>
                  <a:cubicBezTo>
                    <a:pt x="563" y="24"/>
                    <a:pt x="551" y="26"/>
                    <a:pt x="539" y="26"/>
                  </a:cubicBezTo>
                  <a:cubicBezTo>
                    <a:pt x="539" y="26"/>
                    <a:pt x="539" y="26"/>
                    <a:pt x="539" y="26"/>
                  </a:cubicBezTo>
                  <a:cubicBezTo>
                    <a:pt x="526" y="26"/>
                    <a:pt x="515" y="24"/>
                    <a:pt x="508" y="22"/>
                  </a:cubicBezTo>
                  <a:cubicBezTo>
                    <a:pt x="508" y="22"/>
                    <a:pt x="508" y="22"/>
                    <a:pt x="508" y="22"/>
                  </a:cubicBezTo>
                  <a:cubicBezTo>
                    <a:pt x="501" y="21"/>
                    <a:pt x="499" y="17"/>
                    <a:pt x="499" y="13"/>
                  </a:cubicBezTo>
                  <a:cubicBezTo>
                    <a:pt x="499" y="12"/>
                    <a:pt x="499" y="10"/>
                    <a:pt x="500" y="9"/>
                  </a:cubicBezTo>
                  <a:cubicBezTo>
                    <a:pt x="500" y="9"/>
                    <a:pt x="500" y="9"/>
                    <a:pt x="500" y="9"/>
                  </a:cubicBezTo>
                  <a:cubicBezTo>
                    <a:pt x="500" y="9"/>
                    <a:pt x="500" y="9"/>
                    <a:pt x="500" y="9"/>
                  </a:cubicBezTo>
                  <a:cubicBezTo>
                    <a:pt x="500" y="9"/>
                    <a:pt x="500" y="9"/>
                    <a:pt x="500" y="9"/>
                  </a:cubicBezTo>
                  <a:cubicBezTo>
                    <a:pt x="500" y="9"/>
                    <a:pt x="500" y="8"/>
                    <a:pt x="500" y="8"/>
                  </a:cubicBezTo>
                  <a:cubicBezTo>
                    <a:pt x="499" y="8"/>
                    <a:pt x="497" y="8"/>
                    <a:pt x="496" y="7"/>
                  </a:cubicBezTo>
                  <a:cubicBezTo>
                    <a:pt x="495" y="7"/>
                    <a:pt x="495" y="6"/>
                    <a:pt x="494" y="5"/>
                  </a:cubicBezTo>
                  <a:cubicBezTo>
                    <a:pt x="492" y="5"/>
                    <a:pt x="491" y="3"/>
                    <a:pt x="490" y="2"/>
                  </a:cubicBezTo>
                  <a:cubicBezTo>
                    <a:pt x="490" y="1"/>
                    <a:pt x="489" y="1"/>
                    <a:pt x="489" y="0"/>
                  </a:cubicBezTo>
                  <a:cubicBezTo>
                    <a:pt x="489" y="0"/>
                    <a:pt x="489" y="0"/>
                    <a:pt x="488" y="0"/>
                  </a:cubicBezTo>
                </a:path>
              </a:pathLst>
            </a:custGeom>
            <a:solidFill>
              <a:srgbClr val="B4C7E7"/>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58" name="Freeform 376"/>
            <p:cNvSpPr>
              <a:spLocks noEditPoints="1"/>
            </p:cNvSpPr>
            <p:nvPr/>
          </p:nvSpPr>
          <p:spPr bwMode="auto">
            <a:xfrm>
              <a:off x="3233395" y="2813072"/>
              <a:ext cx="567857" cy="77669"/>
            </a:xfrm>
            <a:custGeom>
              <a:avLst/>
              <a:gdLst>
                <a:gd name="T0" fmla="*/ 405 w 442"/>
                <a:gd name="T1" fmla="*/ 8 h 59"/>
                <a:gd name="T2" fmla="*/ 385 w 442"/>
                <a:gd name="T3" fmla="*/ 25 h 59"/>
                <a:gd name="T4" fmla="*/ 356 w 442"/>
                <a:gd name="T5" fmla="*/ 19 h 59"/>
                <a:gd name="T6" fmla="*/ 326 w 442"/>
                <a:gd name="T7" fmla="*/ 12 h 59"/>
                <a:gd name="T8" fmla="*/ 300 w 442"/>
                <a:gd name="T9" fmla="*/ 30 h 59"/>
                <a:gd name="T10" fmla="*/ 259 w 442"/>
                <a:gd name="T11" fmla="*/ 42 h 59"/>
                <a:gd name="T12" fmla="*/ 237 w 442"/>
                <a:gd name="T13" fmla="*/ 42 h 59"/>
                <a:gd name="T14" fmla="*/ 215 w 442"/>
                <a:gd name="T15" fmla="*/ 48 h 59"/>
                <a:gd name="T16" fmla="*/ 186 w 442"/>
                <a:gd name="T17" fmla="*/ 53 h 59"/>
                <a:gd name="T18" fmla="*/ 160 w 442"/>
                <a:gd name="T19" fmla="*/ 53 h 59"/>
                <a:gd name="T20" fmla="*/ 133 w 442"/>
                <a:gd name="T21" fmla="*/ 55 h 59"/>
                <a:gd name="T22" fmla="*/ 85 w 442"/>
                <a:gd name="T23" fmla="*/ 54 h 59"/>
                <a:gd name="T24" fmla="*/ 63 w 442"/>
                <a:gd name="T25" fmla="*/ 54 h 59"/>
                <a:gd name="T26" fmla="*/ 36 w 442"/>
                <a:gd name="T27" fmla="*/ 48 h 59"/>
                <a:gd name="T28" fmla="*/ 3 w 442"/>
                <a:gd name="T29" fmla="*/ 59 h 59"/>
                <a:gd name="T30" fmla="*/ 0 w 442"/>
                <a:gd name="T31" fmla="*/ 54 h 59"/>
                <a:gd name="T32" fmla="*/ 17 w 442"/>
                <a:gd name="T33" fmla="*/ 52 h 59"/>
                <a:gd name="T34" fmla="*/ 44 w 442"/>
                <a:gd name="T35" fmla="*/ 48 h 59"/>
                <a:gd name="T36" fmla="*/ 69 w 442"/>
                <a:gd name="T37" fmla="*/ 55 h 59"/>
                <a:gd name="T38" fmla="*/ 112 w 442"/>
                <a:gd name="T39" fmla="*/ 54 h 59"/>
                <a:gd name="T40" fmla="*/ 139 w 442"/>
                <a:gd name="T41" fmla="*/ 56 h 59"/>
                <a:gd name="T42" fmla="*/ 172 w 442"/>
                <a:gd name="T43" fmla="*/ 52 h 59"/>
                <a:gd name="T44" fmla="*/ 190 w 442"/>
                <a:gd name="T45" fmla="*/ 53 h 59"/>
                <a:gd name="T46" fmla="*/ 234 w 442"/>
                <a:gd name="T47" fmla="*/ 42 h 59"/>
                <a:gd name="T48" fmla="*/ 244 w 442"/>
                <a:gd name="T49" fmla="*/ 43 h 59"/>
                <a:gd name="T50" fmla="*/ 277 w 442"/>
                <a:gd name="T51" fmla="*/ 35 h 59"/>
                <a:gd name="T52" fmla="*/ 316 w 442"/>
                <a:gd name="T53" fmla="*/ 15 h 59"/>
                <a:gd name="T54" fmla="*/ 336 w 442"/>
                <a:gd name="T55" fmla="*/ 13 h 59"/>
                <a:gd name="T56" fmla="*/ 374 w 442"/>
                <a:gd name="T57" fmla="*/ 22 h 59"/>
                <a:gd name="T58" fmla="*/ 392 w 442"/>
                <a:gd name="T59" fmla="*/ 22 h 59"/>
                <a:gd name="T60" fmla="*/ 405 w 442"/>
                <a:gd name="T61" fmla="*/ 8 h 59"/>
                <a:gd name="T62" fmla="*/ 431 w 442"/>
                <a:gd name="T63" fmla="*/ 5 h 59"/>
                <a:gd name="T64" fmla="*/ 431 w 442"/>
                <a:gd name="T65" fmla="*/ 5 h 59"/>
                <a:gd name="T66" fmla="*/ 430 w 442"/>
                <a:gd name="T67" fmla="*/ 5 h 59"/>
                <a:gd name="T68" fmla="*/ 431 w 442"/>
                <a:gd name="T69" fmla="*/ 5 h 59"/>
                <a:gd name="T70" fmla="*/ 437 w 442"/>
                <a:gd name="T71" fmla="*/ 0 h 59"/>
                <a:gd name="T72" fmla="*/ 442 w 442"/>
                <a:gd name="T73" fmla="*/ 5 h 59"/>
                <a:gd name="T74" fmla="*/ 437 w 442"/>
                <a:gd name="T7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2" h="59">
                  <a:moveTo>
                    <a:pt x="405" y="8"/>
                  </a:moveTo>
                  <a:cubicBezTo>
                    <a:pt x="405" y="8"/>
                    <a:pt x="405" y="8"/>
                    <a:pt x="405" y="8"/>
                  </a:cubicBezTo>
                  <a:cubicBezTo>
                    <a:pt x="400" y="12"/>
                    <a:pt x="396" y="19"/>
                    <a:pt x="392" y="22"/>
                  </a:cubicBezTo>
                  <a:cubicBezTo>
                    <a:pt x="389" y="24"/>
                    <a:pt x="387" y="25"/>
                    <a:pt x="385" y="25"/>
                  </a:cubicBezTo>
                  <a:cubicBezTo>
                    <a:pt x="382" y="25"/>
                    <a:pt x="379" y="23"/>
                    <a:pt x="374" y="22"/>
                  </a:cubicBezTo>
                  <a:cubicBezTo>
                    <a:pt x="370" y="21"/>
                    <a:pt x="360" y="21"/>
                    <a:pt x="356" y="19"/>
                  </a:cubicBezTo>
                  <a:cubicBezTo>
                    <a:pt x="351" y="17"/>
                    <a:pt x="342" y="13"/>
                    <a:pt x="336" y="13"/>
                  </a:cubicBezTo>
                  <a:cubicBezTo>
                    <a:pt x="334" y="13"/>
                    <a:pt x="330" y="12"/>
                    <a:pt x="326" y="12"/>
                  </a:cubicBezTo>
                  <a:cubicBezTo>
                    <a:pt x="322" y="12"/>
                    <a:pt x="318" y="13"/>
                    <a:pt x="316" y="15"/>
                  </a:cubicBezTo>
                  <a:cubicBezTo>
                    <a:pt x="314" y="17"/>
                    <a:pt x="301" y="30"/>
                    <a:pt x="300" y="30"/>
                  </a:cubicBezTo>
                  <a:cubicBezTo>
                    <a:pt x="291" y="30"/>
                    <a:pt x="285" y="31"/>
                    <a:pt x="277" y="35"/>
                  </a:cubicBezTo>
                  <a:cubicBezTo>
                    <a:pt x="274" y="36"/>
                    <a:pt x="261" y="42"/>
                    <a:pt x="259" y="42"/>
                  </a:cubicBezTo>
                  <a:cubicBezTo>
                    <a:pt x="254" y="42"/>
                    <a:pt x="249" y="43"/>
                    <a:pt x="244" y="43"/>
                  </a:cubicBezTo>
                  <a:cubicBezTo>
                    <a:pt x="242" y="43"/>
                    <a:pt x="239" y="43"/>
                    <a:pt x="237" y="42"/>
                  </a:cubicBezTo>
                  <a:cubicBezTo>
                    <a:pt x="236" y="42"/>
                    <a:pt x="235" y="42"/>
                    <a:pt x="234" y="42"/>
                  </a:cubicBezTo>
                  <a:cubicBezTo>
                    <a:pt x="226" y="42"/>
                    <a:pt x="221" y="48"/>
                    <a:pt x="215" y="48"/>
                  </a:cubicBezTo>
                  <a:cubicBezTo>
                    <a:pt x="205" y="48"/>
                    <a:pt x="199" y="53"/>
                    <a:pt x="190" y="53"/>
                  </a:cubicBezTo>
                  <a:cubicBezTo>
                    <a:pt x="189" y="53"/>
                    <a:pt x="187" y="53"/>
                    <a:pt x="186" y="53"/>
                  </a:cubicBezTo>
                  <a:cubicBezTo>
                    <a:pt x="183" y="52"/>
                    <a:pt x="178" y="52"/>
                    <a:pt x="172" y="52"/>
                  </a:cubicBezTo>
                  <a:cubicBezTo>
                    <a:pt x="167" y="52"/>
                    <a:pt x="162" y="52"/>
                    <a:pt x="160" y="53"/>
                  </a:cubicBezTo>
                  <a:cubicBezTo>
                    <a:pt x="154" y="54"/>
                    <a:pt x="146" y="56"/>
                    <a:pt x="139" y="56"/>
                  </a:cubicBezTo>
                  <a:cubicBezTo>
                    <a:pt x="137" y="56"/>
                    <a:pt x="135" y="56"/>
                    <a:pt x="133" y="55"/>
                  </a:cubicBezTo>
                  <a:cubicBezTo>
                    <a:pt x="129" y="54"/>
                    <a:pt x="120" y="54"/>
                    <a:pt x="112" y="54"/>
                  </a:cubicBezTo>
                  <a:cubicBezTo>
                    <a:pt x="103" y="54"/>
                    <a:pt x="94" y="54"/>
                    <a:pt x="85" y="54"/>
                  </a:cubicBezTo>
                  <a:cubicBezTo>
                    <a:pt x="83" y="54"/>
                    <a:pt x="75" y="55"/>
                    <a:pt x="69" y="55"/>
                  </a:cubicBezTo>
                  <a:cubicBezTo>
                    <a:pt x="66" y="55"/>
                    <a:pt x="63" y="54"/>
                    <a:pt x="63" y="54"/>
                  </a:cubicBezTo>
                  <a:cubicBezTo>
                    <a:pt x="60" y="52"/>
                    <a:pt x="49" y="48"/>
                    <a:pt x="44" y="48"/>
                  </a:cubicBezTo>
                  <a:cubicBezTo>
                    <a:pt x="42" y="48"/>
                    <a:pt x="39" y="48"/>
                    <a:pt x="36" y="48"/>
                  </a:cubicBezTo>
                  <a:cubicBezTo>
                    <a:pt x="29" y="48"/>
                    <a:pt x="20" y="48"/>
                    <a:pt x="17" y="52"/>
                  </a:cubicBezTo>
                  <a:cubicBezTo>
                    <a:pt x="14" y="54"/>
                    <a:pt x="8" y="59"/>
                    <a:pt x="3" y="59"/>
                  </a:cubicBezTo>
                  <a:cubicBezTo>
                    <a:pt x="1" y="59"/>
                    <a:pt x="0" y="58"/>
                    <a:pt x="0" y="54"/>
                  </a:cubicBezTo>
                  <a:cubicBezTo>
                    <a:pt x="0" y="54"/>
                    <a:pt x="0" y="54"/>
                    <a:pt x="0" y="54"/>
                  </a:cubicBezTo>
                  <a:cubicBezTo>
                    <a:pt x="0" y="58"/>
                    <a:pt x="1" y="59"/>
                    <a:pt x="3" y="59"/>
                  </a:cubicBezTo>
                  <a:cubicBezTo>
                    <a:pt x="8" y="59"/>
                    <a:pt x="14" y="54"/>
                    <a:pt x="17" y="52"/>
                  </a:cubicBezTo>
                  <a:cubicBezTo>
                    <a:pt x="20" y="48"/>
                    <a:pt x="29" y="48"/>
                    <a:pt x="36" y="48"/>
                  </a:cubicBezTo>
                  <a:cubicBezTo>
                    <a:pt x="39" y="48"/>
                    <a:pt x="42" y="48"/>
                    <a:pt x="44" y="48"/>
                  </a:cubicBezTo>
                  <a:cubicBezTo>
                    <a:pt x="49" y="48"/>
                    <a:pt x="60" y="52"/>
                    <a:pt x="63" y="54"/>
                  </a:cubicBezTo>
                  <a:cubicBezTo>
                    <a:pt x="63" y="54"/>
                    <a:pt x="66" y="55"/>
                    <a:pt x="69" y="55"/>
                  </a:cubicBezTo>
                  <a:cubicBezTo>
                    <a:pt x="75" y="55"/>
                    <a:pt x="83" y="54"/>
                    <a:pt x="85" y="54"/>
                  </a:cubicBezTo>
                  <a:cubicBezTo>
                    <a:pt x="94" y="54"/>
                    <a:pt x="103" y="54"/>
                    <a:pt x="112" y="54"/>
                  </a:cubicBezTo>
                  <a:cubicBezTo>
                    <a:pt x="120" y="54"/>
                    <a:pt x="129" y="54"/>
                    <a:pt x="133" y="55"/>
                  </a:cubicBezTo>
                  <a:cubicBezTo>
                    <a:pt x="135" y="56"/>
                    <a:pt x="137" y="56"/>
                    <a:pt x="139" y="56"/>
                  </a:cubicBezTo>
                  <a:cubicBezTo>
                    <a:pt x="146" y="56"/>
                    <a:pt x="154" y="54"/>
                    <a:pt x="160" y="53"/>
                  </a:cubicBezTo>
                  <a:cubicBezTo>
                    <a:pt x="162" y="52"/>
                    <a:pt x="167" y="52"/>
                    <a:pt x="172" y="52"/>
                  </a:cubicBezTo>
                  <a:cubicBezTo>
                    <a:pt x="178" y="52"/>
                    <a:pt x="183" y="52"/>
                    <a:pt x="186" y="53"/>
                  </a:cubicBezTo>
                  <a:cubicBezTo>
                    <a:pt x="187" y="53"/>
                    <a:pt x="189" y="53"/>
                    <a:pt x="190" y="53"/>
                  </a:cubicBezTo>
                  <a:cubicBezTo>
                    <a:pt x="199" y="53"/>
                    <a:pt x="205" y="48"/>
                    <a:pt x="215" y="48"/>
                  </a:cubicBezTo>
                  <a:cubicBezTo>
                    <a:pt x="221" y="48"/>
                    <a:pt x="226" y="42"/>
                    <a:pt x="234" y="42"/>
                  </a:cubicBezTo>
                  <a:cubicBezTo>
                    <a:pt x="235" y="42"/>
                    <a:pt x="236" y="42"/>
                    <a:pt x="237" y="42"/>
                  </a:cubicBezTo>
                  <a:cubicBezTo>
                    <a:pt x="239" y="43"/>
                    <a:pt x="242" y="43"/>
                    <a:pt x="244" y="43"/>
                  </a:cubicBezTo>
                  <a:cubicBezTo>
                    <a:pt x="249" y="43"/>
                    <a:pt x="254" y="42"/>
                    <a:pt x="259" y="42"/>
                  </a:cubicBezTo>
                  <a:cubicBezTo>
                    <a:pt x="261" y="42"/>
                    <a:pt x="274" y="36"/>
                    <a:pt x="277" y="35"/>
                  </a:cubicBezTo>
                  <a:cubicBezTo>
                    <a:pt x="285" y="31"/>
                    <a:pt x="291" y="30"/>
                    <a:pt x="300" y="30"/>
                  </a:cubicBezTo>
                  <a:cubicBezTo>
                    <a:pt x="301" y="30"/>
                    <a:pt x="314" y="17"/>
                    <a:pt x="316" y="15"/>
                  </a:cubicBezTo>
                  <a:cubicBezTo>
                    <a:pt x="318" y="13"/>
                    <a:pt x="322" y="12"/>
                    <a:pt x="326" y="12"/>
                  </a:cubicBezTo>
                  <a:cubicBezTo>
                    <a:pt x="330" y="12"/>
                    <a:pt x="334" y="13"/>
                    <a:pt x="336" y="13"/>
                  </a:cubicBezTo>
                  <a:cubicBezTo>
                    <a:pt x="342" y="13"/>
                    <a:pt x="351" y="17"/>
                    <a:pt x="356" y="19"/>
                  </a:cubicBezTo>
                  <a:cubicBezTo>
                    <a:pt x="360" y="21"/>
                    <a:pt x="370" y="21"/>
                    <a:pt x="374" y="22"/>
                  </a:cubicBezTo>
                  <a:cubicBezTo>
                    <a:pt x="379" y="23"/>
                    <a:pt x="382" y="25"/>
                    <a:pt x="385" y="25"/>
                  </a:cubicBezTo>
                  <a:cubicBezTo>
                    <a:pt x="387" y="25"/>
                    <a:pt x="389" y="24"/>
                    <a:pt x="392" y="22"/>
                  </a:cubicBezTo>
                  <a:cubicBezTo>
                    <a:pt x="396" y="19"/>
                    <a:pt x="400" y="12"/>
                    <a:pt x="405" y="8"/>
                  </a:cubicBezTo>
                  <a:cubicBezTo>
                    <a:pt x="405" y="8"/>
                    <a:pt x="405" y="8"/>
                    <a:pt x="405" y="8"/>
                  </a:cubicBezTo>
                  <a:moveTo>
                    <a:pt x="431" y="5"/>
                  </a:moveTo>
                  <a:cubicBezTo>
                    <a:pt x="431" y="5"/>
                    <a:pt x="431" y="5"/>
                    <a:pt x="431" y="5"/>
                  </a:cubicBezTo>
                  <a:cubicBezTo>
                    <a:pt x="431" y="6"/>
                    <a:pt x="431" y="6"/>
                    <a:pt x="431" y="6"/>
                  </a:cubicBezTo>
                  <a:cubicBezTo>
                    <a:pt x="431" y="5"/>
                    <a:pt x="431" y="5"/>
                    <a:pt x="431" y="5"/>
                  </a:cubicBezTo>
                  <a:moveTo>
                    <a:pt x="432" y="4"/>
                  </a:moveTo>
                  <a:cubicBezTo>
                    <a:pt x="431" y="5"/>
                    <a:pt x="431" y="5"/>
                    <a:pt x="430" y="5"/>
                  </a:cubicBezTo>
                  <a:cubicBezTo>
                    <a:pt x="430" y="5"/>
                    <a:pt x="430" y="5"/>
                    <a:pt x="430" y="5"/>
                  </a:cubicBezTo>
                  <a:cubicBezTo>
                    <a:pt x="431" y="5"/>
                    <a:pt x="431" y="5"/>
                    <a:pt x="431" y="5"/>
                  </a:cubicBezTo>
                  <a:cubicBezTo>
                    <a:pt x="431" y="5"/>
                    <a:pt x="431" y="5"/>
                    <a:pt x="432" y="4"/>
                  </a:cubicBezTo>
                  <a:moveTo>
                    <a:pt x="437" y="0"/>
                  </a:moveTo>
                  <a:cubicBezTo>
                    <a:pt x="437" y="1"/>
                    <a:pt x="438" y="1"/>
                    <a:pt x="438" y="2"/>
                  </a:cubicBezTo>
                  <a:cubicBezTo>
                    <a:pt x="439" y="3"/>
                    <a:pt x="440" y="5"/>
                    <a:pt x="442" y="5"/>
                  </a:cubicBezTo>
                  <a:cubicBezTo>
                    <a:pt x="441" y="4"/>
                    <a:pt x="440" y="1"/>
                    <a:pt x="438" y="1"/>
                  </a:cubicBezTo>
                  <a:cubicBezTo>
                    <a:pt x="437" y="1"/>
                    <a:pt x="437" y="0"/>
                    <a:pt x="437"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59" name="Freeform 377"/>
            <p:cNvSpPr>
              <a:spLocks noEditPoints="1"/>
            </p:cNvSpPr>
            <p:nvPr/>
          </p:nvSpPr>
          <p:spPr bwMode="auto">
            <a:xfrm>
              <a:off x="3172386" y="2884269"/>
              <a:ext cx="61010" cy="156955"/>
            </a:xfrm>
            <a:custGeom>
              <a:avLst/>
              <a:gdLst>
                <a:gd name="T0" fmla="*/ 23 w 48"/>
                <a:gd name="T1" fmla="*/ 82 h 118"/>
                <a:gd name="T2" fmla="*/ 34 w 48"/>
                <a:gd name="T3" fmla="*/ 93 h 118"/>
                <a:gd name="T4" fmla="*/ 37 w 48"/>
                <a:gd name="T5" fmla="*/ 103 h 118"/>
                <a:gd name="T6" fmla="*/ 33 w 48"/>
                <a:gd name="T7" fmla="*/ 118 h 118"/>
                <a:gd name="T8" fmla="*/ 34 w 48"/>
                <a:gd name="T9" fmla="*/ 118 h 118"/>
                <a:gd name="T10" fmla="*/ 34 w 48"/>
                <a:gd name="T11" fmla="*/ 118 h 118"/>
                <a:gd name="T12" fmla="*/ 37 w 48"/>
                <a:gd name="T13" fmla="*/ 105 h 118"/>
                <a:gd name="T14" fmla="*/ 24 w 48"/>
                <a:gd name="T15" fmla="*/ 83 h 118"/>
                <a:gd name="T16" fmla="*/ 23 w 48"/>
                <a:gd name="T17" fmla="*/ 82 h 118"/>
                <a:gd name="T18" fmla="*/ 0 w 48"/>
                <a:gd name="T19" fmla="*/ 64 h 118"/>
                <a:gd name="T20" fmla="*/ 18 w 48"/>
                <a:gd name="T21" fmla="*/ 77 h 118"/>
                <a:gd name="T22" fmla="*/ 0 w 48"/>
                <a:gd name="T23" fmla="*/ 64 h 118"/>
                <a:gd name="T24" fmla="*/ 36 w 48"/>
                <a:gd name="T25" fmla="*/ 10 h 118"/>
                <a:gd name="T26" fmla="*/ 35 w 48"/>
                <a:gd name="T27" fmla="*/ 10 h 118"/>
                <a:gd name="T28" fmla="*/ 35 w 48"/>
                <a:gd name="T29" fmla="*/ 11 h 118"/>
                <a:gd name="T30" fmla="*/ 36 w 48"/>
                <a:gd name="T31" fmla="*/ 10 h 118"/>
                <a:gd name="T32" fmla="*/ 47 w 48"/>
                <a:gd name="T33" fmla="*/ 1 h 118"/>
                <a:gd name="T34" fmla="*/ 41 w 48"/>
                <a:gd name="T35" fmla="*/ 6 h 118"/>
                <a:gd name="T36" fmla="*/ 48 w 48"/>
                <a:gd name="T37" fmla="*/ 3 h 118"/>
                <a:gd name="T38" fmla="*/ 47 w 48"/>
                <a:gd name="T39" fmla="*/ 1 h 118"/>
                <a:gd name="T40" fmla="*/ 48 w 48"/>
                <a:gd name="T41" fmla="*/ 0 h 118"/>
                <a:gd name="T42" fmla="*/ 48 w 48"/>
                <a:gd name="T43" fmla="*/ 0 h 118"/>
                <a:gd name="T44" fmla="*/ 48 w 48"/>
                <a:gd name="T45" fmla="*/ 0 h 118"/>
                <a:gd name="T46" fmla="*/ 48 w 48"/>
                <a:gd name="T47" fmla="*/ 0 h 118"/>
                <a:gd name="T48" fmla="*/ 48 w 48"/>
                <a:gd name="T4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118">
                  <a:moveTo>
                    <a:pt x="23" y="82"/>
                  </a:moveTo>
                  <a:cubicBezTo>
                    <a:pt x="34" y="93"/>
                    <a:pt x="34" y="93"/>
                    <a:pt x="34" y="93"/>
                  </a:cubicBezTo>
                  <a:cubicBezTo>
                    <a:pt x="37" y="103"/>
                    <a:pt x="37" y="103"/>
                    <a:pt x="37" y="103"/>
                  </a:cubicBezTo>
                  <a:cubicBezTo>
                    <a:pt x="33" y="118"/>
                    <a:pt x="33" y="118"/>
                    <a:pt x="33" y="118"/>
                  </a:cubicBezTo>
                  <a:cubicBezTo>
                    <a:pt x="33" y="118"/>
                    <a:pt x="34" y="118"/>
                    <a:pt x="34" y="118"/>
                  </a:cubicBezTo>
                  <a:cubicBezTo>
                    <a:pt x="34" y="118"/>
                    <a:pt x="34" y="118"/>
                    <a:pt x="34" y="118"/>
                  </a:cubicBezTo>
                  <a:cubicBezTo>
                    <a:pt x="36" y="114"/>
                    <a:pt x="37" y="110"/>
                    <a:pt x="37" y="105"/>
                  </a:cubicBezTo>
                  <a:cubicBezTo>
                    <a:pt x="37" y="93"/>
                    <a:pt x="31" y="90"/>
                    <a:pt x="24" y="83"/>
                  </a:cubicBezTo>
                  <a:cubicBezTo>
                    <a:pt x="24" y="83"/>
                    <a:pt x="24" y="82"/>
                    <a:pt x="23" y="82"/>
                  </a:cubicBezTo>
                  <a:moveTo>
                    <a:pt x="0" y="64"/>
                  </a:moveTo>
                  <a:cubicBezTo>
                    <a:pt x="18" y="77"/>
                    <a:pt x="18" y="77"/>
                    <a:pt x="18" y="77"/>
                  </a:cubicBezTo>
                  <a:cubicBezTo>
                    <a:pt x="12" y="71"/>
                    <a:pt x="6" y="67"/>
                    <a:pt x="0" y="64"/>
                  </a:cubicBezTo>
                  <a:moveTo>
                    <a:pt x="36" y="10"/>
                  </a:moveTo>
                  <a:cubicBezTo>
                    <a:pt x="35" y="10"/>
                    <a:pt x="35" y="10"/>
                    <a:pt x="35" y="10"/>
                  </a:cubicBezTo>
                  <a:cubicBezTo>
                    <a:pt x="35" y="11"/>
                    <a:pt x="35" y="11"/>
                    <a:pt x="35" y="11"/>
                  </a:cubicBezTo>
                  <a:cubicBezTo>
                    <a:pt x="35" y="11"/>
                    <a:pt x="35" y="10"/>
                    <a:pt x="36" y="10"/>
                  </a:cubicBezTo>
                  <a:moveTo>
                    <a:pt x="47" y="1"/>
                  </a:moveTo>
                  <a:cubicBezTo>
                    <a:pt x="41" y="6"/>
                    <a:pt x="41" y="6"/>
                    <a:pt x="41" y="6"/>
                  </a:cubicBezTo>
                  <a:cubicBezTo>
                    <a:pt x="43" y="4"/>
                    <a:pt x="45" y="3"/>
                    <a:pt x="48" y="3"/>
                  </a:cubicBezTo>
                  <a:cubicBezTo>
                    <a:pt x="47" y="1"/>
                    <a:pt x="47" y="1"/>
                    <a:pt x="47" y="1"/>
                  </a:cubicBezTo>
                  <a:moveTo>
                    <a:pt x="48" y="0"/>
                  </a:moveTo>
                  <a:cubicBezTo>
                    <a:pt x="48" y="0"/>
                    <a:pt x="48" y="0"/>
                    <a:pt x="48" y="0"/>
                  </a:cubicBezTo>
                  <a:cubicBezTo>
                    <a:pt x="48" y="0"/>
                    <a:pt x="48" y="0"/>
                    <a:pt x="48" y="0"/>
                  </a:cubicBezTo>
                  <a:cubicBezTo>
                    <a:pt x="48" y="0"/>
                    <a:pt x="48" y="0"/>
                    <a:pt x="48" y="0"/>
                  </a:cubicBezTo>
                  <a:cubicBezTo>
                    <a:pt x="48" y="0"/>
                    <a:pt x="48" y="0"/>
                    <a:pt x="48"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60" name="Freeform 378"/>
            <p:cNvSpPr>
              <a:spLocks/>
            </p:cNvSpPr>
            <p:nvPr/>
          </p:nvSpPr>
          <p:spPr bwMode="auto">
            <a:xfrm>
              <a:off x="3809074" y="2813072"/>
              <a:ext cx="7822" cy="11326"/>
            </a:xfrm>
            <a:custGeom>
              <a:avLst/>
              <a:gdLst>
                <a:gd name="T0" fmla="*/ 6 w 7"/>
                <a:gd name="T1" fmla="*/ 0 h 8"/>
                <a:gd name="T2" fmla="*/ 2 w 7"/>
                <a:gd name="T3" fmla="*/ 4 h 8"/>
                <a:gd name="T4" fmla="*/ 0 w 7"/>
                <a:gd name="T5" fmla="*/ 8 h 8"/>
                <a:gd name="T6" fmla="*/ 1 w 7"/>
                <a:gd name="T7" fmla="*/ 8 h 8"/>
                <a:gd name="T8" fmla="*/ 1 w 7"/>
                <a:gd name="T9" fmla="*/ 8 h 8"/>
                <a:gd name="T10" fmla="*/ 6 w 7"/>
                <a:gd name="T11" fmla="*/ 1 h 8"/>
                <a:gd name="T12" fmla="*/ 6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0"/>
                  </a:moveTo>
                  <a:cubicBezTo>
                    <a:pt x="5" y="1"/>
                    <a:pt x="4" y="3"/>
                    <a:pt x="2" y="4"/>
                  </a:cubicBezTo>
                  <a:cubicBezTo>
                    <a:pt x="2" y="5"/>
                    <a:pt x="1" y="7"/>
                    <a:pt x="0" y="8"/>
                  </a:cubicBezTo>
                  <a:cubicBezTo>
                    <a:pt x="1" y="8"/>
                    <a:pt x="1" y="8"/>
                    <a:pt x="1" y="8"/>
                  </a:cubicBezTo>
                  <a:cubicBezTo>
                    <a:pt x="1" y="8"/>
                    <a:pt x="1" y="8"/>
                    <a:pt x="1" y="8"/>
                  </a:cubicBezTo>
                  <a:cubicBezTo>
                    <a:pt x="3" y="7"/>
                    <a:pt x="7" y="3"/>
                    <a:pt x="6" y="1"/>
                  </a:cubicBezTo>
                  <a:cubicBezTo>
                    <a:pt x="6" y="1"/>
                    <a:pt x="6" y="0"/>
                    <a:pt x="6"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61" name="Freeform 379"/>
            <p:cNvSpPr>
              <a:spLocks/>
            </p:cNvSpPr>
            <p:nvPr/>
          </p:nvSpPr>
          <p:spPr bwMode="auto">
            <a:xfrm>
              <a:off x="3810639" y="2809836"/>
              <a:ext cx="4694" cy="8090"/>
            </a:xfrm>
            <a:custGeom>
              <a:avLst/>
              <a:gdLst>
                <a:gd name="T0" fmla="*/ 4 w 4"/>
                <a:gd name="T1" fmla="*/ 0 h 6"/>
                <a:gd name="T2" fmla="*/ 4 w 4"/>
                <a:gd name="T3" fmla="*/ 0 h 6"/>
                <a:gd name="T4" fmla="*/ 0 w 4"/>
                <a:gd name="T5" fmla="*/ 6 h 6"/>
                <a:gd name="T6" fmla="*/ 4 w 4"/>
                <a:gd name="T7" fmla="*/ 2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cubicBezTo>
                    <a:pt x="4" y="0"/>
                    <a:pt x="4" y="0"/>
                    <a:pt x="4" y="0"/>
                  </a:cubicBezTo>
                  <a:cubicBezTo>
                    <a:pt x="3" y="2"/>
                    <a:pt x="2" y="3"/>
                    <a:pt x="0" y="6"/>
                  </a:cubicBezTo>
                  <a:cubicBezTo>
                    <a:pt x="2" y="5"/>
                    <a:pt x="3" y="3"/>
                    <a:pt x="4" y="2"/>
                  </a:cubicBezTo>
                  <a:cubicBezTo>
                    <a:pt x="4" y="1"/>
                    <a:pt x="4" y="1"/>
                    <a:pt x="4"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62" name="Freeform 380"/>
            <p:cNvSpPr>
              <a:spLocks noEditPoints="1"/>
            </p:cNvSpPr>
            <p:nvPr/>
          </p:nvSpPr>
          <p:spPr bwMode="auto">
            <a:xfrm>
              <a:off x="3807510" y="2824399"/>
              <a:ext cx="179900" cy="508083"/>
            </a:xfrm>
            <a:custGeom>
              <a:avLst/>
              <a:gdLst>
                <a:gd name="T0" fmla="*/ 80 w 140"/>
                <a:gd name="T1" fmla="*/ 286 h 384"/>
                <a:gd name="T2" fmla="*/ 98 w 140"/>
                <a:gd name="T3" fmla="*/ 351 h 384"/>
                <a:gd name="T4" fmla="*/ 102 w 140"/>
                <a:gd name="T5" fmla="*/ 384 h 384"/>
                <a:gd name="T6" fmla="*/ 91 w 140"/>
                <a:gd name="T7" fmla="*/ 317 h 384"/>
                <a:gd name="T8" fmla="*/ 80 w 140"/>
                <a:gd name="T9" fmla="*/ 285 h 384"/>
                <a:gd name="T10" fmla="*/ 73 w 140"/>
                <a:gd name="T11" fmla="*/ 260 h 384"/>
                <a:gd name="T12" fmla="*/ 73 w 140"/>
                <a:gd name="T13" fmla="*/ 260 h 384"/>
                <a:gd name="T14" fmla="*/ 108 w 140"/>
                <a:gd name="T15" fmla="*/ 153 h 384"/>
                <a:gd name="T16" fmla="*/ 122 w 140"/>
                <a:gd name="T17" fmla="*/ 189 h 384"/>
                <a:gd name="T18" fmla="*/ 109 w 140"/>
                <a:gd name="T19" fmla="*/ 164 h 384"/>
                <a:gd name="T20" fmla="*/ 140 w 140"/>
                <a:gd name="T21" fmla="*/ 122 h 384"/>
                <a:gd name="T22" fmla="*/ 140 w 140"/>
                <a:gd name="T23" fmla="*/ 122 h 384"/>
                <a:gd name="T24" fmla="*/ 116 w 140"/>
                <a:gd name="T25" fmla="*/ 94 h 384"/>
                <a:gd name="T26" fmla="*/ 140 w 140"/>
                <a:gd name="T27" fmla="*/ 122 h 384"/>
                <a:gd name="T28" fmla="*/ 108 w 140"/>
                <a:gd name="T29" fmla="*/ 76 h 384"/>
                <a:gd name="T30" fmla="*/ 125 w 140"/>
                <a:gd name="T31" fmla="*/ 28 h 384"/>
                <a:gd name="T32" fmla="*/ 94 w 140"/>
                <a:gd name="T33" fmla="*/ 17 h 384"/>
                <a:gd name="T34" fmla="*/ 94 w 140"/>
                <a:gd name="T35" fmla="*/ 17 h 384"/>
                <a:gd name="T36" fmla="*/ 74 w 140"/>
                <a:gd name="T37" fmla="*/ 16 h 384"/>
                <a:gd name="T38" fmla="*/ 40 w 140"/>
                <a:gd name="T39" fmla="*/ 18 h 384"/>
                <a:gd name="T40" fmla="*/ 74 w 140"/>
                <a:gd name="T41" fmla="*/ 16 h 384"/>
                <a:gd name="T42" fmla="*/ 74 w 140"/>
                <a:gd name="T43" fmla="*/ 16 h 384"/>
                <a:gd name="T44" fmla="*/ 109 w 140"/>
                <a:gd name="T45" fmla="*/ 14 h 384"/>
                <a:gd name="T46" fmla="*/ 109 w 140"/>
                <a:gd name="T47" fmla="*/ 14 h 384"/>
                <a:gd name="T48" fmla="*/ 119 w 140"/>
                <a:gd name="T49" fmla="*/ 11 h 384"/>
                <a:gd name="T50" fmla="*/ 119 w 140"/>
                <a:gd name="T51" fmla="*/ 11 h 384"/>
                <a:gd name="T52" fmla="*/ 119 w 140"/>
                <a:gd name="T53" fmla="*/ 11 h 384"/>
                <a:gd name="T54" fmla="*/ 119 w 140"/>
                <a:gd name="T55" fmla="*/ 11 h 384"/>
                <a:gd name="T56" fmla="*/ 9 w 140"/>
                <a:gd name="T57" fmla="*/ 14 h 384"/>
                <a:gd name="T58" fmla="*/ 9 w 140"/>
                <a:gd name="T59" fmla="*/ 14 h 384"/>
                <a:gd name="T60" fmla="*/ 2 w 140"/>
                <a:gd name="T61" fmla="*/ 0 h 384"/>
                <a:gd name="T62" fmla="*/ 1 w 140"/>
                <a:gd name="T63" fmla="*/ 1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384">
                  <a:moveTo>
                    <a:pt x="80" y="285"/>
                  </a:moveTo>
                  <a:cubicBezTo>
                    <a:pt x="80" y="285"/>
                    <a:pt x="80" y="286"/>
                    <a:pt x="80" y="286"/>
                  </a:cubicBezTo>
                  <a:cubicBezTo>
                    <a:pt x="82" y="295"/>
                    <a:pt x="89" y="309"/>
                    <a:pt x="91" y="317"/>
                  </a:cubicBezTo>
                  <a:cubicBezTo>
                    <a:pt x="93" y="327"/>
                    <a:pt x="98" y="340"/>
                    <a:pt x="98" y="351"/>
                  </a:cubicBezTo>
                  <a:cubicBezTo>
                    <a:pt x="98" y="364"/>
                    <a:pt x="102" y="370"/>
                    <a:pt x="102" y="384"/>
                  </a:cubicBezTo>
                  <a:cubicBezTo>
                    <a:pt x="102" y="384"/>
                    <a:pt x="102" y="384"/>
                    <a:pt x="102" y="384"/>
                  </a:cubicBezTo>
                  <a:cubicBezTo>
                    <a:pt x="102" y="370"/>
                    <a:pt x="98" y="364"/>
                    <a:pt x="98" y="351"/>
                  </a:cubicBezTo>
                  <a:cubicBezTo>
                    <a:pt x="98" y="340"/>
                    <a:pt x="93" y="327"/>
                    <a:pt x="91" y="317"/>
                  </a:cubicBezTo>
                  <a:cubicBezTo>
                    <a:pt x="89" y="309"/>
                    <a:pt x="82" y="295"/>
                    <a:pt x="80" y="286"/>
                  </a:cubicBezTo>
                  <a:cubicBezTo>
                    <a:pt x="80" y="286"/>
                    <a:pt x="80" y="285"/>
                    <a:pt x="80" y="285"/>
                  </a:cubicBezTo>
                  <a:moveTo>
                    <a:pt x="72" y="260"/>
                  </a:moveTo>
                  <a:cubicBezTo>
                    <a:pt x="72" y="260"/>
                    <a:pt x="73" y="260"/>
                    <a:pt x="73" y="260"/>
                  </a:cubicBezTo>
                  <a:cubicBezTo>
                    <a:pt x="73" y="260"/>
                    <a:pt x="73" y="260"/>
                    <a:pt x="73" y="260"/>
                  </a:cubicBezTo>
                  <a:cubicBezTo>
                    <a:pt x="73" y="260"/>
                    <a:pt x="73" y="260"/>
                    <a:pt x="73" y="260"/>
                  </a:cubicBezTo>
                  <a:cubicBezTo>
                    <a:pt x="73" y="260"/>
                    <a:pt x="72" y="260"/>
                    <a:pt x="72" y="260"/>
                  </a:cubicBezTo>
                  <a:moveTo>
                    <a:pt x="108" y="153"/>
                  </a:moveTo>
                  <a:cubicBezTo>
                    <a:pt x="108" y="156"/>
                    <a:pt x="108" y="160"/>
                    <a:pt x="109" y="164"/>
                  </a:cubicBezTo>
                  <a:cubicBezTo>
                    <a:pt x="111" y="174"/>
                    <a:pt x="122" y="180"/>
                    <a:pt x="122" y="189"/>
                  </a:cubicBezTo>
                  <a:cubicBezTo>
                    <a:pt x="122" y="189"/>
                    <a:pt x="122" y="189"/>
                    <a:pt x="122" y="189"/>
                  </a:cubicBezTo>
                  <a:cubicBezTo>
                    <a:pt x="122" y="180"/>
                    <a:pt x="111" y="174"/>
                    <a:pt x="109" y="164"/>
                  </a:cubicBezTo>
                  <a:cubicBezTo>
                    <a:pt x="108" y="160"/>
                    <a:pt x="108" y="156"/>
                    <a:pt x="108" y="153"/>
                  </a:cubicBezTo>
                  <a:moveTo>
                    <a:pt x="140" y="122"/>
                  </a:moveTo>
                  <a:cubicBezTo>
                    <a:pt x="140" y="139"/>
                    <a:pt x="133" y="133"/>
                    <a:pt x="119" y="136"/>
                  </a:cubicBezTo>
                  <a:cubicBezTo>
                    <a:pt x="133" y="133"/>
                    <a:pt x="140" y="139"/>
                    <a:pt x="140" y="122"/>
                  </a:cubicBezTo>
                  <a:moveTo>
                    <a:pt x="108" y="76"/>
                  </a:moveTo>
                  <a:cubicBezTo>
                    <a:pt x="108" y="82"/>
                    <a:pt x="111" y="89"/>
                    <a:pt x="116" y="94"/>
                  </a:cubicBezTo>
                  <a:cubicBezTo>
                    <a:pt x="122" y="100"/>
                    <a:pt x="140" y="112"/>
                    <a:pt x="140" y="122"/>
                  </a:cubicBezTo>
                  <a:cubicBezTo>
                    <a:pt x="140" y="122"/>
                    <a:pt x="140" y="122"/>
                    <a:pt x="140" y="122"/>
                  </a:cubicBezTo>
                  <a:cubicBezTo>
                    <a:pt x="140" y="112"/>
                    <a:pt x="122" y="100"/>
                    <a:pt x="116" y="94"/>
                  </a:cubicBezTo>
                  <a:cubicBezTo>
                    <a:pt x="111" y="89"/>
                    <a:pt x="108" y="82"/>
                    <a:pt x="108" y="76"/>
                  </a:cubicBezTo>
                  <a:moveTo>
                    <a:pt x="126" y="28"/>
                  </a:moveTo>
                  <a:cubicBezTo>
                    <a:pt x="126" y="28"/>
                    <a:pt x="126" y="28"/>
                    <a:pt x="125" y="28"/>
                  </a:cubicBezTo>
                  <a:cubicBezTo>
                    <a:pt x="126" y="28"/>
                    <a:pt x="126" y="28"/>
                    <a:pt x="126" y="28"/>
                  </a:cubicBezTo>
                  <a:moveTo>
                    <a:pt x="94" y="17"/>
                  </a:moveTo>
                  <a:cubicBezTo>
                    <a:pt x="94" y="17"/>
                    <a:pt x="94" y="17"/>
                    <a:pt x="94" y="17"/>
                  </a:cubicBezTo>
                  <a:cubicBezTo>
                    <a:pt x="94" y="17"/>
                    <a:pt x="94" y="17"/>
                    <a:pt x="94" y="17"/>
                  </a:cubicBezTo>
                  <a:cubicBezTo>
                    <a:pt x="94" y="17"/>
                    <a:pt x="94" y="17"/>
                    <a:pt x="94" y="17"/>
                  </a:cubicBezTo>
                  <a:moveTo>
                    <a:pt x="74" y="16"/>
                  </a:moveTo>
                  <a:cubicBezTo>
                    <a:pt x="64" y="16"/>
                    <a:pt x="52" y="18"/>
                    <a:pt x="40" y="18"/>
                  </a:cubicBezTo>
                  <a:cubicBezTo>
                    <a:pt x="40" y="18"/>
                    <a:pt x="40" y="18"/>
                    <a:pt x="40" y="18"/>
                  </a:cubicBezTo>
                  <a:cubicBezTo>
                    <a:pt x="40" y="18"/>
                    <a:pt x="40" y="18"/>
                    <a:pt x="40" y="18"/>
                  </a:cubicBezTo>
                  <a:cubicBezTo>
                    <a:pt x="52" y="18"/>
                    <a:pt x="64" y="16"/>
                    <a:pt x="74" y="16"/>
                  </a:cubicBezTo>
                  <a:cubicBezTo>
                    <a:pt x="77" y="16"/>
                    <a:pt x="80" y="16"/>
                    <a:pt x="83" y="16"/>
                  </a:cubicBezTo>
                  <a:cubicBezTo>
                    <a:pt x="80" y="16"/>
                    <a:pt x="77" y="16"/>
                    <a:pt x="74" y="16"/>
                  </a:cubicBezTo>
                  <a:moveTo>
                    <a:pt x="109" y="14"/>
                  </a:moveTo>
                  <a:cubicBezTo>
                    <a:pt x="109" y="14"/>
                    <a:pt x="109" y="14"/>
                    <a:pt x="109" y="14"/>
                  </a:cubicBezTo>
                  <a:cubicBezTo>
                    <a:pt x="105" y="16"/>
                    <a:pt x="99" y="17"/>
                    <a:pt x="94" y="17"/>
                  </a:cubicBezTo>
                  <a:cubicBezTo>
                    <a:pt x="99" y="17"/>
                    <a:pt x="105" y="16"/>
                    <a:pt x="109" y="14"/>
                  </a:cubicBezTo>
                  <a:cubicBezTo>
                    <a:pt x="109" y="14"/>
                    <a:pt x="109" y="14"/>
                    <a:pt x="109" y="14"/>
                  </a:cubicBezTo>
                  <a:moveTo>
                    <a:pt x="119" y="11"/>
                  </a:moveTo>
                  <a:cubicBezTo>
                    <a:pt x="117" y="11"/>
                    <a:pt x="113" y="12"/>
                    <a:pt x="109" y="14"/>
                  </a:cubicBezTo>
                  <a:cubicBezTo>
                    <a:pt x="113" y="12"/>
                    <a:pt x="117" y="11"/>
                    <a:pt x="119" y="11"/>
                  </a:cubicBezTo>
                  <a:moveTo>
                    <a:pt x="119" y="11"/>
                  </a:moveTo>
                  <a:cubicBezTo>
                    <a:pt x="119" y="11"/>
                    <a:pt x="119" y="11"/>
                    <a:pt x="119" y="11"/>
                  </a:cubicBezTo>
                  <a:cubicBezTo>
                    <a:pt x="119" y="11"/>
                    <a:pt x="119" y="11"/>
                    <a:pt x="119" y="11"/>
                  </a:cubicBezTo>
                  <a:cubicBezTo>
                    <a:pt x="119" y="11"/>
                    <a:pt x="119" y="11"/>
                    <a:pt x="119" y="11"/>
                  </a:cubicBezTo>
                  <a:moveTo>
                    <a:pt x="0" y="5"/>
                  </a:moveTo>
                  <a:cubicBezTo>
                    <a:pt x="0" y="9"/>
                    <a:pt x="2" y="13"/>
                    <a:pt x="9" y="14"/>
                  </a:cubicBezTo>
                  <a:cubicBezTo>
                    <a:pt x="9" y="14"/>
                    <a:pt x="9" y="14"/>
                    <a:pt x="9" y="14"/>
                  </a:cubicBezTo>
                  <a:cubicBezTo>
                    <a:pt x="9" y="14"/>
                    <a:pt x="9" y="14"/>
                    <a:pt x="9" y="14"/>
                  </a:cubicBezTo>
                  <a:cubicBezTo>
                    <a:pt x="2" y="13"/>
                    <a:pt x="0" y="9"/>
                    <a:pt x="0" y="5"/>
                  </a:cubicBezTo>
                  <a:moveTo>
                    <a:pt x="2" y="0"/>
                  </a:moveTo>
                  <a:cubicBezTo>
                    <a:pt x="1" y="1"/>
                    <a:pt x="1" y="1"/>
                    <a:pt x="1" y="1"/>
                  </a:cubicBezTo>
                  <a:cubicBezTo>
                    <a:pt x="1" y="1"/>
                    <a:pt x="1" y="1"/>
                    <a:pt x="1" y="1"/>
                  </a:cubicBezTo>
                  <a:cubicBezTo>
                    <a:pt x="2" y="0"/>
                    <a:pt x="2" y="0"/>
                    <a:pt x="2"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63" name="Freeform 381"/>
            <p:cNvSpPr>
              <a:spLocks/>
            </p:cNvSpPr>
            <p:nvPr/>
          </p:nvSpPr>
          <p:spPr bwMode="auto">
            <a:xfrm>
              <a:off x="2826666" y="3042842"/>
              <a:ext cx="882290" cy="896427"/>
            </a:xfrm>
            <a:custGeom>
              <a:avLst/>
              <a:gdLst>
                <a:gd name="T0" fmla="*/ 298 w 688"/>
                <a:gd name="T1" fmla="*/ 23 h 676"/>
                <a:gd name="T2" fmla="*/ 273 w 688"/>
                <a:gd name="T3" fmla="*/ 57 h 676"/>
                <a:gd name="T4" fmla="*/ 264 w 688"/>
                <a:gd name="T5" fmla="*/ 70 h 676"/>
                <a:gd name="T6" fmla="*/ 251 w 688"/>
                <a:gd name="T7" fmla="*/ 91 h 676"/>
                <a:gd name="T8" fmla="*/ 251 w 688"/>
                <a:gd name="T9" fmla="*/ 93 h 676"/>
                <a:gd name="T10" fmla="*/ 250 w 688"/>
                <a:gd name="T11" fmla="*/ 94 h 676"/>
                <a:gd name="T12" fmla="*/ 235 w 688"/>
                <a:gd name="T13" fmla="*/ 115 h 676"/>
                <a:gd name="T14" fmla="*/ 226 w 688"/>
                <a:gd name="T15" fmla="*/ 141 h 676"/>
                <a:gd name="T16" fmla="*/ 175 w 688"/>
                <a:gd name="T17" fmla="*/ 196 h 676"/>
                <a:gd name="T18" fmla="*/ 151 w 688"/>
                <a:gd name="T19" fmla="*/ 198 h 676"/>
                <a:gd name="T20" fmla="*/ 127 w 688"/>
                <a:gd name="T21" fmla="*/ 185 h 676"/>
                <a:gd name="T22" fmla="*/ 87 w 688"/>
                <a:gd name="T23" fmla="*/ 205 h 676"/>
                <a:gd name="T24" fmla="*/ 58 w 688"/>
                <a:gd name="T25" fmla="*/ 256 h 676"/>
                <a:gd name="T26" fmla="*/ 64 w 688"/>
                <a:gd name="T27" fmla="*/ 303 h 676"/>
                <a:gd name="T28" fmla="*/ 30 w 688"/>
                <a:gd name="T29" fmla="*/ 322 h 676"/>
                <a:gd name="T30" fmla="*/ 17 w 688"/>
                <a:gd name="T31" fmla="*/ 337 h 676"/>
                <a:gd name="T32" fmla="*/ 2 w 688"/>
                <a:gd name="T33" fmla="*/ 345 h 676"/>
                <a:gd name="T34" fmla="*/ 46 w 688"/>
                <a:gd name="T35" fmla="*/ 415 h 676"/>
                <a:gd name="T36" fmla="*/ 84 w 688"/>
                <a:gd name="T37" fmla="*/ 346 h 676"/>
                <a:gd name="T38" fmla="*/ 139 w 688"/>
                <a:gd name="T39" fmla="*/ 281 h 676"/>
                <a:gd name="T40" fmla="*/ 174 w 688"/>
                <a:gd name="T41" fmla="*/ 273 h 676"/>
                <a:gd name="T42" fmla="*/ 219 w 688"/>
                <a:gd name="T43" fmla="*/ 237 h 676"/>
                <a:gd name="T44" fmla="*/ 276 w 688"/>
                <a:gd name="T45" fmla="*/ 297 h 676"/>
                <a:gd name="T46" fmla="*/ 341 w 688"/>
                <a:gd name="T47" fmla="*/ 343 h 676"/>
                <a:gd name="T48" fmla="*/ 300 w 688"/>
                <a:gd name="T49" fmla="*/ 390 h 676"/>
                <a:gd name="T50" fmla="*/ 263 w 688"/>
                <a:gd name="T51" fmla="*/ 385 h 676"/>
                <a:gd name="T52" fmla="*/ 201 w 688"/>
                <a:gd name="T53" fmla="*/ 410 h 676"/>
                <a:gd name="T54" fmla="*/ 232 w 688"/>
                <a:gd name="T55" fmla="*/ 509 h 676"/>
                <a:gd name="T56" fmla="*/ 286 w 688"/>
                <a:gd name="T57" fmla="*/ 553 h 676"/>
                <a:gd name="T58" fmla="*/ 326 w 688"/>
                <a:gd name="T59" fmla="*/ 607 h 676"/>
                <a:gd name="T60" fmla="*/ 392 w 688"/>
                <a:gd name="T61" fmla="*/ 658 h 676"/>
                <a:gd name="T62" fmla="*/ 456 w 688"/>
                <a:gd name="T63" fmla="*/ 671 h 676"/>
                <a:gd name="T64" fmla="*/ 466 w 688"/>
                <a:gd name="T65" fmla="*/ 657 h 676"/>
                <a:gd name="T66" fmla="*/ 519 w 688"/>
                <a:gd name="T67" fmla="*/ 664 h 676"/>
                <a:gd name="T68" fmla="*/ 531 w 688"/>
                <a:gd name="T69" fmla="*/ 613 h 676"/>
                <a:gd name="T70" fmla="*/ 532 w 688"/>
                <a:gd name="T71" fmla="*/ 572 h 676"/>
                <a:gd name="T72" fmla="*/ 539 w 688"/>
                <a:gd name="T73" fmla="*/ 528 h 676"/>
                <a:gd name="T74" fmla="*/ 583 w 688"/>
                <a:gd name="T75" fmla="*/ 483 h 676"/>
                <a:gd name="T76" fmla="*/ 562 w 688"/>
                <a:gd name="T77" fmla="*/ 443 h 676"/>
                <a:gd name="T78" fmla="*/ 594 w 688"/>
                <a:gd name="T79" fmla="*/ 410 h 676"/>
                <a:gd name="T80" fmla="*/ 624 w 688"/>
                <a:gd name="T81" fmla="*/ 380 h 676"/>
                <a:gd name="T82" fmla="*/ 646 w 688"/>
                <a:gd name="T83" fmla="*/ 385 h 676"/>
                <a:gd name="T84" fmla="*/ 663 w 688"/>
                <a:gd name="T85" fmla="*/ 391 h 676"/>
                <a:gd name="T86" fmla="*/ 684 w 688"/>
                <a:gd name="T87" fmla="*/ 378 h 676"/>
                <a:gd name="T88" fmla="*/ 682 w 688"/>
                <a:gd name="T89" fmla="*/ 354 h 676"/>
                <a:gd name="T90" fmla="*/ 658 w 688"/>
                <a:gd name="T91" fmla="*/ 330 h 676"/>
                <a:gd name="T92" fmla="*/ 561 w 688"/>
                <a:gd name="T93" fmla="*/ 279 h 676"/>
                <a:gd name="T94" fmla="*/ 463 w 688"/>
                <a:gd name="T95" fmla="*/ 217 h 676"/>
                <a:gd name="T96" fmla="*/ 419 w 688"/>
                <a:gd name="T97" fmla="*/ 154 h 676"/>
                <a:gd name="T98" fmla="*/ 430 w 688"/>
                <a:gd name="T99" fmla="*/ 95 h 676"/>
                <a:gd name="T100" fmla="*/ 355 w 688"/>
                <a:gd name="T101" fmla="*/ 8 h 676"/>
                <a:gd name="T102" fmla="*/ 328 w 688"/>
                <a:gd name="T103" fmla="*/ 5 h 676"/>
                <a:gd name="T104" fmla="*/ 304 w 688"/>
                <a:gd name="T105" fmla="*/ 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8" h="676">
                  <a:moveTo>
                    <a:pt x="303" y="0"/>
                  </a:moveTo>
                  <a:cubicBezTo>
                    <a:pt x="302" y="1"/>
                    <a:pt x="301" y="3"/>
                    <a:pt x="301" y="4"/>
                  </a:cubicBezTo>
                  <a:cubicBezTo>
                    <a:pt x="301" y="6"/>
                    <a:pt x="301" y="9"/>
                    <a:pt x="301" y="10"/>
                  </a:cubicBezTo>
                  <a:cubicBezTo>
                    <a:pt x="302" y="15"/>
                    <a:pt x="299" y="20"/>
                    <a:pt x="298" y="23"/>
                  </a:cubicBezTo>
                  <a:cubicBezTo>
                    <a:pt x="297" y="25"/>
                    <a:pt x="296" y="26"/>
                    <a:pt x="296" y="27"/>
                  </a:cubicBezTo>
                  <a:cubicBezTo>
                    <a:pt x="294" y="30"/>
                    <a:pt x="293" y="33"/>
                    <a:pt x="291" y="35"/>
                  </a:cubicBezTo>
                  <a:cubicBezTo>
                    <a:pt x="287" y="41"/>
                    <a:pt x="278" y="47"/>
                    <a:pt x="275" y="53"/>
                  </a:cubicBezTo>
                  <a:cubicBezTo>
                    <a:pt x="274" y="55"/>
                    <a:pt x="274" y="56"/>
                    <a:pt x="273" y="57"/>
                  </a:cubicBezTo>
                  <a:cubicBezTo>
                    <a:pt x="273" y="58"/>
                    <a:pt x="272" y="58"/>
                    <a:pt x="272" y="59"/>
                  </a:cubicBezTo>
                  <a:cubicBezTo>
                    <a:pt x="270" y="62"/>
                    <a:pt x="267" y="66"/>
                    <a:pt x="264" y="70"/>
                  </a:cubicBezTo>
                  <a:cubicBezTo>
                    <a:pt x="264" y="70"/>
                    <a:pt x="264" y="70"/>
                    <a:pt x="264" y="70"/>
                  </a:cubicBezTo>
                  <a:cubicBezTo>
                    <a:pt x="264" y="70"/>
                    <a:pt x="264" y="70"/>
                    <a:pt x="264" y="70"/>
                  </a:cubicBezTo>
                  <a:cubicBezTo>
                    <a:pt x="260" y="75"/>
                    <a:pt x="256" y="82"/>
                    <a:pt x="253" y="89"/>
                  </a:cubicBezTo>
                  <a:cubicBezTo>
                    <a:pt x="253" y="89"/>
                    <a:pt x="253" y="89"/>
                    <a:pt x="253" y="89"/>
                  </a:cubicBezTo>
                  <a:cubicBezTo>
                    <a:pt x="252" y="89"/>
                    <a:pt x="252" y="90"/>
                    <a:pt x="252" y="90"/>
                  </a:cubicBezTo>
                  <a:cubicBezTo>
                    <a:pt x="252" y="90"/>
                    <a:pt x="252" y="91"/>
                    <a:pt x="251" y="91"/>
                  </a:cubicBezTo>
                  <a:cubicBezTo>
                    <a:pt x="251" y="92"/>
                    <a:pt x="251" y="92"/>
                    <a:pt x="251" y="92"/>
                  </a:cubicBezTo>
                  <a:cubicBezTo>
                    <a:pt x="251" y="92"/>
                    <a:pt x="251" y="92"/>
                    <a:pt x="251" y="92"/>
                  </a:cubicBezTo>
                  <a:cubicBezTo>
                    <a:pt x="251" y="92"/>
                    <a:pt x="251" y="92"/>
                    <a:pt x="251" y="92"/>
                  </a:cubicBezTo>
                  <a:cubicBezTo>
                    <a:pt x="251" y="93"/>
                    <a:pt x="251" y="93"/>
                    <a:pt x="251" y="93"/>
                  </a:cubicBezTo>
                  <a:cubicBezTo>
                    <a:pt x="251" y="93"/>
                    <a:pt x="250" y="93"/>
                    <a:pt x="250" y="93"/>
                  </a:cubicBezTo>
                  <a:cubicBezTo>
                    <a:pt x="250" y="94"/>
                    <a:pt x="250" y="94"/>
                    <a:pt x="250" y="94"/>
                  </a:cubicBezTo>
                  <a:cubicBezTo>
                    <a:pt x="250" y="94"/>
                    <a:pt x="250" y="94"/>
                    <a:pt x="250" y="94"/>
                  </a:cubicBezTo>
                  <a:cubicBezTo>
                    <a:pt x="250" y="94"/>
                    <a:pt x="250" y="94"/>
                    <a:pt x="250" y="94"/>
                  </a:cubicBezTo>
                  <a:cubicBezTo>
                    <a:pt x="250" y="95"/>
                    <a:pt x="250" y="95"/>
                    <a:pt x="250" y="95"/>
                  </a:cubicBezTo>
                  <a:cubicBezTo>
                    <a:pt x="250" y="95"/>
                    <a:pt x="249" y="95"/>
                    <a:pt x="249" y="95"/>
                  </a:cubicBezTo>
                  <a:cubicBezTo>
                    <a:pt x="247" y="100"/>
                    <a:pt x="236" y="111"/>
                    <a:pt x="235" y="115"/>
                  </a:cubicBezTo>
                  <a:cubicBezTo>
                    <a:pt x="235" y="115"/>
                    <a:pt x="235" y="115"/>
                    <a:pt x="235" y="115"/>
                  </a:cubicBezTo>
                  <a:cubicBezTo>
                    <a:pt x="235" y="115"/>
                    <a:pt x="235" y="115"/>
                    <a:pt x="235" y="115"/>
                  </a:cubicBezTo>
                  <a:cubicBezTo>
                    <a:pt x="233" y="124"/>
                    <a:pt x="232" y="135"/>
                    <a:pt x="226" y="141"/>
                  </a:cubicBezTo>
                  <a:cubicBezTo>
                    <a:pt x="226" y="141"/>
                    <a:pt x="226" y="141"/>
                    <a:pt x="226" y="141"/>
                  </a:cubicBezTo>
                  <a:cubicBezTo>
                    <a:pt x="226" y="141"/>
                    <a:pt x="226" y="141"/>
                    <a:pt x="226" y="141"/>
                  </a:cubicBezTo>
                  <a:cubicBezTo>
                    <a:pt x="223" y="144"/>
                    <a:pt x="211" y="153"/>
                    <a:pt x="209" y="159"/>
                  </a:cubicBezTo>
                  <a:cubicBezTo>
                    <a:pt x="209" y="159"/>
                    <a:pt x="209" y="159"/>
                    <a:pt x="209" y="159"/>
                  </a:cubicBezTo>
                  <a:cubicBezTo>
                    <a:pt x="208" y="163"/>
                    <a:pt x="205" y="180"/>
                    <a:pt x="200" y="185"/>
                  </a:cubicBezTo>
                  <a:cubicBezTo>
                    <a:pt x="191" y="194"/>
                    <a:pt x="188" y="195"/>
                    <a:pt x="175" y="196"/>
                  </a:cubicBezTo>
                  <a:cubicBezTo>
                    <a:pt x="175" y="196"/>
                    <a:pt x="175" y="196"/>
                    <a:pt x="175" y="196"/>
                  </a:cubicBezTo>
                  <a:cubicBezTo>
                    <a:pt x="175" y="196"/>
                    <a:pt x="175" y="196"/>
                    <a:pt x="175" y="196"/>
                  </a:cubicBezTo>
                  <a:cubicBezTo>
                    <a:pt x="175" y="196"/>
                    <a:pt x="175" y="196"/>
                    <a:pt x="175" y="196"/>
                  </a:cubicBezTo>
                  <a:cubicBezTo>
                    <a:pt x="169" y="196"/>
                    <a:pt x="158" y="198"/>
                    <a:pt x="151" y="198"/>
                  </a:cubicBezTo>
                  <a:cubicBezTo>
                    <a:pt x="151" y="198"/>
                    <a:pt x="151" y="198"/>
                    <a:pt x="151" y="198"/>
                  </a:cubicBezTo>
                  <a:cubicBezTo>
                    <a:pt x="151" y="198"/>
                    <a:pt x="151" y="198"/>
                    <a:pt x="151" y="198"/>
                  </a:cubicBezTo>
                  <a:cubicBezTo>
                    <a:pt x="150" y="198"/>
                    <a:pt x="148" y="198"/>
                    <a:pt x="147" y="197"/>
                  </a:cubicBezTo>
                  <a:cubicBezTo>
                    <a:pt x="141" y="196"/>
                    <a:pt x="134" y="191"/>
                    <a:pt x="127" y="185"/>
                  </a:cubicBezTo>
                  <a:cubicBezTo>
                    <a:pt x="121" y="178"/>
                    <a:pt x="115" y="170"/>
                    <a:pt x="106" y="170"/>
                  </a:cubicBezTo>
                  <a:cubicBezTo>
                    <a:pt x="101" y="170"/>
                    <a:pt x="82" y="175"/>
                    <a:pt x="82" y="183"/>
                  </a:cubicBezTo>
                  <a:cubicBezTo>
                    <a:pt x="82" y="184"/>
                    <a:pt x="82" y="184"/>
                    <a:pt x="82" y="185"/>
                  </a:cubicBezTo>
                  <a:cubicBezTo>
                    <a:pt x="83" y="187"/>
                    <a:pt x="87" y="199"/>
                    <a:pt x="87" y="205"/>
                  </a:cubicBezTo>
                  <a:cubicBezTo>
                    <a:pt x="87" y="205"/>
                    <a:pt x="87" y="206"/>
                    <a:pt x="87" y="206"/>
                  </a:cubicBezTo>
                  <a:cubicBezTo>
                    <a:pt x="85" y="217"/>
                    <a:pt x="84" y="223"/>
                    <a:pt x="76" y="230"/>
                  </a:cubicBezTo>
                  <a:cubicBezTo>
                    <a:pt x="76" y="230"/>
                    <a:pt x="76" y="230"/>
                    <a:pt x="76" y="230"/>
                  </a:cubicBezTo>
                  <a:cubicBezTo>
                    <a:pt x="71" y="236"/>
                    <a:pt x="61" y="245"/>
                    <a:pt x="58" y="256"/>
                  </a:cubicBezTo>
                  <a:cubicBezTo>
                    <a:pt x="58" y="256"/>
                    <a:pt x="58" y="256"/>
                    <a:pt x="58" y="256"/>
                  </a:cubicBezTo>
                  <a:cubicBezTo>
                    <a:pt x="58" y="257"/>
                    <a:pt x="57" y="259"/>
                    <a:pt x="57" y="260"/>
                  </a:cubicBezTo>
                  <a:cubicBezTo>
                    <a:pt x="56" y="268"/>
                    <a:pt x="58" y="275"/>
                    <a:pt x="60" y="283"/>
                  </a:cubicBezTo>
                  <a:cubicBezTo>
                    <a:pt x="61" y="289"/>
                    <a:pt x="64" y="296"/>
                    <a:pt x="64" y="303"/>
                  </a:cubicBezTo>
                  <a:cubicBezTo>
                    <a:pt x="64" y="308"/>
                    <a:pt x="63" y="312"/>
                    <a:pt x="60" y="316"/>
                  </a:cubicBezTo>
                  <a:cubicBezTo>
                    <a:pt x="56" y="321"/>
                    <a:pt x="52" y="327"/>
                    <a:pt x="46" y="327"/>
                  </a:cubicBezTo>
                  <a:cubicBezTo>
                    <a:pt x="43" y="327"/>
                    <a:pt x="41" y="326"/>
                    <a:pt x="38" y="325"/>
                  </a:cubicBezTo>
                  <a:cubicBezTo>
                    <a:pt x="34" y="323"/>
                    <a:pt x="32" y="322"/>
                    <a:pt x="30" y="322"/>
                  </a:cubicBezTo>
                  <a:cubicBezTo>
                    <a:pt x="26" y="322"/>
                    <a:pt x="24" y="326"/>
                    <a:pt x="18" y="332"/>
                  </a:cubicBezTo>
                  <a:cubicBezTo>
                    <a:pt x="18" y="332"/>
                    <a:pt x="18" y="332"/>
                    <a:pt x="18" y="332"/>
                  </a:cubicBezTo>
                  <a:cubicBezTo>
                    <a:pt x="18" y="332"/>
                    <a:pt x="18" y="332"/>
                    <a:pt x="18" y="332"/>
                  </a:cubicBezTo>
                  <a:cubicBezTo>
                    <a:pt x="18" y="334"/>
                    <a:pt x="17" y="336"/>
                    <a:pt x="17" y="337"/>
                  </a:cubicBezTo>
                  <a:cubicBezTo>
                    <a:pt x="16" y="340"/>
                    <a:pt x="14" y="341"/>
                    <a:pt x="12" y="341"/>
                  </a:cubicBezTo>
                  <a:cubicBezTo>
                    <a:pt x="11" y="341"/>
                    <a:pt x="11" y="341"/>
                    <a:pt x="10" y="341"/>
                  </a:cubicBezTo>
                  <a:cubicBezTo>
                    <a:pt x="10" y="341"/>
                    <a:pt x="9" y="341"/>
                    <a:pt x="8" y="341"/>
                  </a:cubicBezTo>
                  <a:cubicBezTo>
                    <a:pt x="6" y="341"/>
                    <a:pt x="3" y="341"/>
                    <a:pt x="2" y="345"/>
                  </a:cubicBezTo>
                  <a:cubicBezTo>
                    <a:pt x="0" y="354"/>
                    <a:pt x="18" y="367"/>
                    <a:pt x="20" y="375"/>
                  </a:cubicBezTo>
                  <a:cubicBezTo>
                    <a:pt x="22" y="382"/>
                    <a:pt x="29" y="390"/>
                    <a:pt x="31" y="394"/>
                  </a:cubicBezTo>
                  <a:cubicBezTo>
                    <a:pt x="35" y="403"/>
                    <a:pt x="36" y="411"/>
                    <a:pt x="44" y="415"/>
                  </a:cubicBezTo>
                  <a:cubicBezTo>
                    <a:pt x="44" y="415"/>
                    <a:pt x="45" y="415"/>
                    <a:pt x="46" y="415"/>
                  </a:cubicBezTo>
                  <a:cubicBezTo>
                    <a:pt x="52" y="415"/>
                    <a:pt x="59" y="405"/>
                    <a:pt x="62" y="402"/>
                  </a:cubicBezTo>
                  <a:cubicBezTo>
                    <a:pt x="67" y="397"/>
                    <a:pt x="72" y="391"/>
                    <a:pt x="76" y="388"/>
                  </a:cubicBezTo>
                  <a:cubicBezTo>
                    <a:pt x="80" y="384"/>
                    <a:pt x="81" y="371"/>
                    <a:pt x="81" y="366"/>
                  </a:cubicBezTo>
                  <a:cubicBezTo>
                    <a:pt x="81" y="357"/>
                    <a:pt x="82" y="354"/>
                    <a:pt x="84" y="346"/>
                  </a:cubicBezTo>
                  <a:cubicBezTo>
                    <a:pt x="85" y="340"/>
                    <a:pt x="90" y="338"/>
                    <a:pt x="93" y="332"/>
                  </a:cubicBezTo>
                  <a:cubicBezTo>
                    <a:pt x="95" y="327"/>
                    <a:pt x="108" y="319"/>
                    <a:pt x="113" y="315"/>
                  </a:cubicBezTo>
                  <a:cubicBezTo>
                    <a:pt x="119" y="311"/>
                    <a:pt x="122" y="303"/>
                    <a:pt x="127" y="297"/>
                  </a:cubicBezTo>
                  <a:cubicBezTo>
                    <a:pt x="133" y="292"/>
                    <a:pt x="135" y="285"/>
                    <a:pt x="139" y="281"/>
                  </a:cubicBezTo>
                  <a:cubicBezTo>
                    <a:pt x="142" y="277"/>
                    <a:pt x="146" y="277"/>
                    <a:pt x="151" y="277"/>
                  </a:cubicBezTo>
                  <a:cubicBezTo>
                    <a:pt x="153" y="277"/>
                    <a:pt x="155" y="277"/>
                    <a:pt x="157" y="277"/>
                  </a:cubicBezTo>
                  <a:cubicBezTo>
                    <a:pt x="162" y="277"/>
                    <a:pt x="164" y="278"/>
                    <a:pt x="167" y="278"/>
                  </a:cubicBezTo>
                  <a:cubicBezTo>
                    <a:pt x="169" y="278"/>
                    <a:pt x="171" y="277"/>
                    <a:pt x="174" y="273"/>
                  </a:cubicBezTo>
                  <a:cubicBezTo>
                    <a:pt x="178" y="268"/>
                    <a:pt x="180" y="265"/>
                    <a:pt x="184" y="259"/>
                  </a:cubicBezTo>
                  <a:cubicBezTo>
                    <a:pt x="190" y="251"/>
                    <a:pt x="196" y="244"/>
                    <a:pt x="202" y="238"/>
                  </a:cubicBezTo>
                  <a:cubicBezTo>
                    <a:pt x="205" y="235"/>
                    <a:pt x="209" y="234"/>
                    <a:pt x="212" y="234"/>
                  </a:cubicBezTo>
                  <a:cubicBezTo>
                    <a:pt x="214" y="234"/>
                    <a:pt x="217" y="235"/>
                    <a:pt x="219" y="237"/>
                  </a:cubicBezTo>
                  <a:cubicBezTo>
                    <a:pt x="223" y="241"/>
                    <a:pt x="224" y="251"/>
                    <a:pt x="225" y="256"/>
                  </a:cubicBezTo>
                  <a:cubicBezTo>
                    <a:pt x="228" y="265"/>
                    <a:pt x="231" y="266"/>
                    <a:pt x="238" y="272"/>
                  </a:cubicBezTo>
                  <a:cubicBezTo>
                    <a:pt x="244" y="276"/>
                    <a:pt x="249" y="280"/>
                    <a:pt x="255" y="286"/>
                  </a:cubicBezTo>
                  <a:cubicBezTo>
                    <a:pt x="261" y="291"/>
                    <a:pt x="268" y="294"/>
                    <a:pt x="276" y="297"/>
                  </a:cubicBezTo>
                  <a:cubicBezTo>
                    <a:pt x="285" y="302"/>
                    <a:pt x="289" y="303"/>
                    <a:pt x="299" y="305"/>
                  </a:cubicBezTo>
                  <a:cubicBezTo>
                    <a:pt x="308" y="307"/>
                    <a:pt x="311" y="311"/>
                    <a:pt x="317" y="315"/>
                  </a:cubicBezTo>
                  <a:cubicBezTo>
                    <a:pt x="323" y="320"/>
                    <a:pt x="326" y="325"/>
                    <a:pt x="331" y="330"/>
                  </a:cubicBezTo>
                  <a:cubicBezTo>
                    <a:pt x="336" y="334"/>
                    <a:pt x="339" y="339"/>
                    <a:pt x="341" y="343"/>
                  </a:cubicBezTo>
                  <a:cubicBezTo>
                    <a:pt x="345" y="347"/>
                    <a:pt x="344" y="355"/>
                    <a:pt x="345" y="361"/>
                  </a:cubicBezTo>
                  <a:cubicBezTo>
                    <a:pt x="347" y="369"/>
                    <a:pt x="343" y="372"/>
                    <a:pt x="338" y="377"/>
                  </a:cubicBezTo>
                  <a:cubicBezTo>
                    <a:pt x="333" y="382"/>
                    <a:pt x="324" y="383"/>
                    <a:pt x="318" y="384"/>
                  </a:cubicBezTo>
                  <a:cubicBezTo>
                    <a:pt x="312" y="385"/>
                    <a:pt x="310" y="390"/>
                    <a:pt x="300" y="390"/>
                  </a:cubicBezTo>
                  <a:cubicBezTo>
                    <a:pt x="294" y="390"/>
                    <a:pt x="286" y="376"/>
                    <a:pt x="285" y="374"/>
                  </a:cubicBezTo>
                  <a:cubicBezTo>
                    <a:pt x="282" y="368"/>
                    <a:pt x="279" y="363"/>
                    <a:pt x="276" y="363"/>
                  </a:cubicBezTo>
                  <a:cubicBezTo>
                    <a:pt x="274" y="363"/>
                    <a:pt x="272" y="365"/>
                    <a:pt x="271" y="368"/>
                  </a:cubicBezTo>
                  <a:cubicBezTo>
                    <a:pt x="267" y="375"/>
                    <a:pt x="263" y="377"/>
                    <a:pt x="263" y="385"/>
                  </a:cubicBezTo>
                  <a:cubicBezTo>
                    <a:pt x="263" y="394"/>
                    <a:pt x="260" y="400"/>
                    <a:pt x="254" y="403"/>
                  </a:cubicBezTo>
                  <a:cubicBezTo>
                    <a:pt x="247" y="407"/>
                    <a:pt x="242" y="407"/>
                    <a:pt x="233" y="407"/>
                  </a:cubicBezTo>
                  <a:cubicBezTo>
                    <a:pt x="226" y="407"/>
                    <a:pt x="221" y="397"/>
                    <a:pt x="211" y="397"/>
                  </a:cubicBezTo>
                  <a:cubicBezTo>
                    <a:pt x="203" y="397"/>
                    <a:pt x="201" y="402"/>
                    <a:pt x="201" y="410"/>
                  </a:cubicBezTo>
                  <a:cubicBezTo>
                    <a:pt x="201" y="420"/>
                    <a:pt x="206" y="427"/>
                    <a:pt x="206" y="438"/>
                  </a:cubicBezTo>
                  <a:cubicBezTo>
                    <a:pt x="206" y="448"/>
                    <a:pt x="211" y="459"/>
                    <a:pt x="213" y="466"/>
                  </a:cubicBezTo>
                  <a:cubicBezTo>
                    <a:pt x="214" y="473"/>
                    <a:pt x="222" y="479"/>
                    <a:pt x="224" y="487"/>
                  </a:cubicBezTo>
                  <a:cubicBezTo>
                    <a:pt x="226" y="494"/>
                    <a:pt x="230" y="501"/>
                    <a:pt x="232" y="509"/>
                  </a:cubicBezTo>
                  <a:cubicBezTo>
                    <a:pt x="233" y="515"/>
                    <a:pt x="235" y="523"/>
                    <a:pt x="237" y="528"/>
                  </a:cubicBezTo>
                  <a:cubicBezTo>
                    <a:pt x="241" y="536"/>
                    <a:pt x="248" y="538"/>
                    <a:pt x="255" y="545"/>
                  </a:cubicBezTo>
                  <a:cubicBezTo>
                    <a:pt x="261" y="551"/>
                    <a:pt x="275" y="551"/>
                    <a:pt x="282" y="553"/>
                  </a:cubicBezTo>
                  <a:cubicBezTo>
                    <a:pt x="283" y="553"/>
                    <a:pt x="285" y="553"/>
                    <a:pt x="286" y="553"/>
                  </a:cubicBezTo>
                  <a:cubicBezTo>
                    <a:pt x="294" y="553"/>
                    <a:pt x="301" y="550"/>
                    <a:pt x="309" y="550"/>
                  </a:cubicBezTo>
                  <a:cubicBezTo>
                    <a:pt x="321" y="550"/>
                    <a:pt x="321" y="553"/>
                    <a:pt x="321" y="564"/>
                  </a:cubicBezTo>
                  <a:cubicBezTo>
                    <a:pt x="321" y="572"/>
                    <a:pt x="318" y="579"/>
                    <a:pt x="318" y="587"/>
                  </a:cubicBezTo>
                  <a:cubicBezTo>
                    <a:pt x="318" y="595"/>
                    <a:pt x="324" y="599"/>
                    <a:pt x="326" y="607"/>
                  </a:cubicBezTo>
                  <a:cubicBezTo>
                    <a:pt x="327" y="610"/>
                    <a:pt x="338" y="620"/>
                    <a:pt x="341" y="622"/>
                  </a:cubicBezTo>
                  <a:cubicBezTo>
                    <a:pt x="348" y="627"/>
                    <a:pt x="355" y="632"/>
                    <a:pt x="359" y="636"/>
                  </a:cubicBezTo>
                  <a:cubicBezTo>
                    <a:pt x="361" y="638"/>
                    <a:pt x="362" y="640"/>
                    <a:pt x="363" y="642"/>
                  </a:cubicBezTo>
                  <a:cubicBezTo>
                    <a:pt x="372" y="650"/>
                    <a:pt x="380" y="654"/>
                    <a:pt x="392" y="658"/>
                  </a:cubicBezTo>
                  <a:cubicBezTo>
                    <a:pt x="399" y="661"/>
                    <a:pt x="412" y="663"/>
                    <a:pt x="420" y="665"/>
                  </a:cubicBezTo>
                  <a:cubicBezTo>
                    <a:pt x="428" y="667"/>
                    <a:pt x="431" y="670"/>
                    <a:pt x="437" y="675"/>
                  </a:cubicBezTo>
                  <a:cubicBezTo>
                    <a:pt x="438" y="676"/>
                    <a:pt x="439" y="676"/>
                    <a:pt x="441" y="676"/>
                  </a:cubicBezTo>
                  <a:cubicBezTo>
                    <a:pt x="446" y="676"/>
                    <a:pt x="455" y="672"/>
                    <a:pt x="456" y="671"/>
                  </a:cubicBezTo>
                  <a:cubicBezTo>
                    <a:pt x="456" y="671"/>
                    <a:pt x="456" y="671"/>
                    <a:pt x="456" y="671"/>
                  </a:cubicBezTo>
                  <a:cubicBezTo>
                    <a:pt x="456" y="671"/>
                    <a:pt x="456" y="671"/>
                    <a:pt x="456" y="671"/>
                  </a:cubicBezTo>
                  <a:cubicBezTo>
                    <a:pt x="462" y="667"/>
                    <a:pt x="466" y="671"/>
                    <a:pt x="466" y="661"/>
                  </a:cubicBezTo>
                  <a:cubicBezTo>
                    <a:pt x="466" y="660"/>
                    <a:pt x="466" y="658"/>
                    <a:pt x="466" y="657"/>
                  </a:cubicBezTo>
                  <a:cubicBezTo>
                    <a:pt x="466" y="650"/>
                    <a:pt x="467" y="648"/>
                    <a:pt x="472" y="643"/>
                  </a:cubicBezTo>
                  <a:cubicBezTo>
                    <a:pt x="472" y="643"/>
                    <a:pt x="472" y="642"/>
                    <a:pt x="473" y="642"/>
                  </a:cubicBezTo>
                  <a:cubicBezTo>
                    <a:pt x="478" y="642"/>
                    <a:pt x="494" y="655"/>
                    <a:pt x="496" y="657"/>
                  </a:cubicBezTo>
                  <a:cubicBezTo>
                    <a:pt x="502" y="663"/>
                    <a:pt x="511" y="664"/>
                    <a:pt x="519" y="664"/>
                  </a:cubicBezTo>
                  <a:cubicBezTo>
                    <a:pt x="528" y="664"/>
                    <a:pt x="533" y="660"/>
                    <a:pt x="536" y="655"/>
                  </a:cubicBezTo>
                  <a:cubicBezTo>
                    <a:pt x="537" y="653"/>
                    <a:pt x="537" y="652"/>
                    <a:pt x="537" y="650"/>
                  </a:cubicBezTo>
                  <a:cubicBezTo>
                    <a:pt x="537" y="644"/>
                    <a:pt x="534" y="637"/>
                    <a:pt x="533" y="634"/>
                  </a:cubicBezTo>
                  <a:cubicBezTo>
                    <a:pt x="532" y="627"/>
                    <a:pt x="531" y="620"/>
                    <a:pt x="531" y="613"/>
                  </a:cubicBezTo>
                  <a:cubicBezTo>
                    <a:pt x="531" y="611"/>
                    <a:pt x="531" y="608"/>
                    <a:pt x="531" y="606"/>
                  </a:cubicBezTo>
                  <a:cubicBezTo>
                    <a:pt x="531" y="601"/>
                    <a:pt x="531" y="596"/>
                    <a:pt x="532" y="591"/>
                  </a:cubicBezTo>
                  <a:cubicBezTo>
                    <a:pt x="533" y="589"/>
                    <a:pt x="533" y="587"/>
                    <a:pt x="533" y="585"/>
                  </a:cubicBezTo>
                  <a:cubicBezTo>
                    <a:pt x="533" y="581"/>
                    <a:pt x="532" y="576"/>
                    <a:pt x="532" y="572"/>
                  </a:cubicBezTo>
                  <a:cubicBezTo>
                    <a:pt x="532" y="563"/>
                    <a:pt x="528" y="560"/>
                    <a:pt x="523" y="555"/>
                  </a:cubicBezTo>
                  <a:cubicBezTo>
                    <a:pt x="521" y="553"/>
                    <a:pt x="520" y="551"/>
                    <a:pt x="520" y="549"/>
                  </a:cubicBezTo>
                  <a:cubicBezTo>
                    <a:pt x="520" y="545"/>
                    <a:pt x="522" y="542"/>
                    <a:pt x="523" y="540"/>
                  </a:cubicBezTo>
                  <a:cubicBezTo>
                    <a:pt x="526" y="535"/>
                    <a:pt x="535" y="532"/>
                    <a:pt x="539" y="528"/>
                  </a:cubicBezTo>
                  <a:cubicBezTo>
                    <a:pt x="545" y="522"/>
                    <a:pt x="553" y="518"/>
                    <a:pt x="561" y="514"/>
                  </a:cubicBezTo>
                  <a:cubicBezTo>
                    <a:pt x="567" y="511"/>
                    <a:pt x="571" y="506"/>
                    <a:pt x="576" y="501"/>
                  </a:cubicBezTo>
                  <a:cubicBezTo>
                    <a:pt x="581" y="496"/>
                    <a:pt x="581" y="492"/>
                    <a:pt x="582" y="486"/>
                  </a:cubicBezTo>
                  <a:cubicBezTo>
                    <a:pt x="583" y="485"/>
                    <a:pt x="583" y="484"/>
                    <a:pt x="583" y="483"/>
                  </a:cubicBezTo>
                  <a:cubicBezTo>
                    <a:pt x="583" y="477"/>
                    <a:pt x="576" y="470"/>
                    <a:pt x="572" y="466"/>
                  </a:cubicBezTo>
                  <a:cubicBezTo>
                    <a:pt x="567" y="461"/>
                    <a:pt x="563" y="458"/>
                    <a:pt x="559" y="456"/>
                  </a:cubicBezTo>
                  <a:cubicBezTo>
                    <a:pt x="555" y="454"/>
                    <a:pt x="553" y="452"/>
                    <a:pt x="553" y="451"/>
                  </a:cubicBezTo>
                  <a:cubicBezTo>
                    <a:pt x="553" y="449"/>
                    <a:pt x="556" y="447"/>
                    <a:pt x="562" y="443"/>
                  </a:cubicBezTo>
                  <a:cubicBezTo>
                    <a:pt x="569" y="437"/>
                    <a:pt x="572" y="434"/>
                    <a:pt x="579" y="428"/>
                  </a:cubicBezTo>
                  <a:cubicBezTo>
                    <a:pt x="584" y="423"/>
                    <a:pt x="580" y="417"/>
                    <a:pt x="586" y="412"/>
                  </a:cubicBezTo>
                  <a:cubicBezTo>
                    <a:pt x="588" y="411"/>
                    <a:pt x="591" y="410"/>
                    <a:pt x="593" y="410"/>
                  </a:cubicBezTo>
                  <a:cubicBezTo>
                    <a:pt x="593" y="410"/>
                    <a:pt x="594" y="410"/>
                    <a:pt x="594" y="410"/>
                  </a:cubicBezTo>
                  <a:cubicBezTo>
                    <a:pt x="595" y="410"/>
                    <a:pt x="595" y="410"/>
                    <a:pt x="596" y="410"/>
                  </a:cubicBezTo>
                  <a:cubicBezTo>
                    <a:pt x="598" y="410"/>
                    <a:pt x="600" y="410"/>
                    <a:pt x="602" y="408"/>
                  </a:cubicBezTo>
                  <a:cubicBezTo>
                    <a:pt x="604" y="407"/>
                    <a:pt x="605" y="392"/>
                    <a:pt x="607" y="389"/>
                  </a:cubicBezTo>
                  <a:cubicBezTo>
                    <a:pt x="609" y="386"/>
                    <a:pt x="620" y="381"/>
                    <a:pt x="624" y="380"/>
                  </a:cubicBezTo>
                  <a:cubicBezTo>
                    <a:pt x="625" y="380"/>
                    <a:pt x="625" y="380"/>
                    <a:pt x="626" y="380"/>
                  </a:cubicBezTo>
                  <a:cubicBezTo>
                    <a:pt x="632" y="380"/>
                    <a:pt x="639" y="384"/>
                    <a:pt x="642" y="386"/>
                  </a:cubicBezTo>
                  <a:cubicBezTo>
                    <a:pt x="642" y="386"/>
                    <a:pt x="642" y="386"/>
                    <a:pt x="642" y="386"/>
                  </a:cubicBezTo>
                  <a:cubicBezTo>
                    <a:pt x="643" y="386"/>
                    <a:pt x="645" y="385"/>
                    <a:pt x="646" y="385"/>
                  </a:cubicBezTo>
                  <a:cubicBezTo>
                    <a:pt x="648" y="385"/>
                    <a:pt x="650" y="386"/>
                    <a:pt x="653" y="388"/>
                  </a:cubicBezTo>
                  <a:cubicBezTo>
                    <a:pt x="654" y="388"/>
                    <a:pt x="655" y="390"/>
                    <a:pt x="657" y="391"/>
                  </a:cubicBezTo>
                  <a:cubicBezTo>
                    <a:pt x="659" y="391"/>
                    <a:pt x="660" y="392"/>
                    <a:pt x="662" y="392"/>
                  </a:cubicBezTo>
                  <a:cubicBezTo>
                    <a:pt x="662" y="392"/>
                    <a:pt x="663" y="392"/>
                    <a:pt x="663" y="391"/>
                  </a:cubicBezTo>
                  <a:cubicBezTo>
                    <a:pt x="666" y="390"/>
                    <a:pt x="667" y="389"/>
                    <a:pt x="669" y="389"/>
                  </a:cubicBezTo>
                  <a:cubicBezTo>
                    <a:pt x="670" y="388"/>
                    <a:pt x="671" y="387"/>
                    <a:pt x="673" y="386"/>
                  </a:cubicBezTo>
                  <a:cubicBezTo>
                    <a:pt x="675" y="386"/>
                    <a:pt x="677" y="386"/>
                    <a:pt x="679" y="385"/>
                  </a:cubicBezTo>
                  <a:cubicBezTo>
                    <a:pt x="682" y="384"/>
                    <a:pt x="683" y="383"/>
                    <a:pt x="684" y="378"/>
                  </a:cubicBezTo>
                  <a:cubicBezTo>
                    <a:pt x="685" y="374"/>
                    <a:pt x="687" y="372"/>
                    <a:pt x="688" y="369"/>
                  </a:cubicBezTo>
                  <a:cubicBezTo>
                    <a:pt x="688" y="367"/>
                    <a:pt x="688" y="365"/>
                    <a:pt x="688" y="364"/>
                  </a:cubicBezTo>
                  <a:cubicBezTo>
                    <a:pt x="687" y="362"/>
                    <a:pt x="688" y="358"/>
                    <a:pt x="685" y="356"/>
                  </a:cubicBezTo>
                  <a:cubicBezTo>
                    <a:pt x="684" y="355"/>
                    <a:pt x="683" y="355"/>
                    <a:pt x="682" y="354"/>
                  </a:cubicBezTo>
                  <a:cubicBezTo>
                    <a:pt x="681" y="354"/>
                    <a:pt x="681" y="353"/>
                    <a:pt x="680" y="352"/>
                  </a:cubicBezTo>
                  <a:cubicBezTo>
                    <a:pt x="680" y="352"/>
                    <a:pt x="680" y="352"/>
                    <a:pt x="680" y="352"/>
                  </a:cubicBezTo>
                  <a:cubicBezTo>
                    <a:pt x="680" y="352"/>
                    <a:pt x="680" y="352"/>
                    <a:pt x="680" y="352"/>
                  </a:cubicBezTo>
                  <a:cubicBezTo>
                    <a:pt x="670" y="347"/>
                    <a:pt x="663" y="337"/>
                    <a:pt x="658" y="330"/>
                  </a:cubicBezTo>
                  <a:cubicBezTo>
                    <a:pt x="652" y="322"/>
                    <a:pt x="654" y="316"/>
                    <a:pt x="647" y="309"/>
                  </a:cubicBezTo>
                  <a:cubicBezTo>
                    <a:pt x="640" y="301"/>
                    <a:pt x="625" y="299"/>
                    <a:pt x="618" y="296"/>
                  </a:cubicBezTo>
                  <a:cubicBezTo>
                    <a:pt x="608" y="291"/>
                    <a:pt x="599" y="288"/>
                    <a:pt x="590" y="285"/>
                  </a:cubicBezTo>
                  <a:cubicBezTo>
                    <a:pt x="580" y="281"/>
                    <a:pt x="573" y="279"/>
                    <a:pt x="561" y="279"/>
                  </a:cubicBezTo>
                  <a:cubicBezTo>
                    <a:pt x="548" y="279"/>
                    <a:pt x="539" y="276"/>
                    <a:pt x="530" y="272"/>
                  </a:cubicBezTo>
                  <a:cubicBezTo>
                    <a:pt x="521" y="267"/>
                    <a:pt x="518" y="259"/>
                    <a:pt x="507" y="256"/>
                  </a:cubicBezTo>
                  <a:cubicBezTo>
                    <a:pt x="502" y="254"/>
                    <a:pt x="495" y="244"/>
                    <a:pt x="492" y="239"/>
                  </a:cubicBezTo>
                  <a:cubicBezTo>
                    <a:pt x="484" y="229"/>
                    <a:pt x="471" y="224"/>
                    <a:pt x="463" y="217"/>
                  </a:cubicBezTo>
                  <a:cubicBezTo>
                    <a:pt x="456" y="212"/>
                    <a:pt x="452" y="203"/>
                    <a:pt x="446" y="197"/>
                  </a:cubicBezTo>
                  <a:cubicBezTo>
                    <a:pt x="440" y="191"/>
                    <a:pt x="433" y="182"/>
                    <a:pt x="428" y="177"/>
                  </a:cubicBezTo>
                  <a:cubicBezTo>
                    <a:pt x="422" y="171"/>
                    <a:pt x="419" y="165"/>
                    <a:pt x="419" y="154"/>
                  </a:cubicBezTo>
                  <a:cubicBezTo>
                    <a:pt x="419" y="154"/>
                    <a:pt x="419" y="154"/>
                    <a:pt x="419" y="154"/>
                  </a:cubicBezTo>
                  <a:cubicBezTo>
                    <a:pt x="419" y="154"/>
                    <a:pt x="419" y="154"/>
                    <a:pt x="419" y="154"/>
                  </a:cubicBezTo>
                  <a:cubicBezTo>
                    <a:pt x="419" y="142"/>
                    <a:pt x="425" y="133"/>
                    <a:pt x="425" y="121"/>
                  </a:cubicBezTo>
                  <a:cubicBezTo>
                    <a:pt x="425" y="115"/>
                    <a:pt x="428" y="101"/>
                    <a:pt x="430" y="95"/>
                  </a:cubicBezTo>
                  <a:cubicBezTo>
                    <a:pt x="430" y="95"/>
                    <a:pt x="430" y="95"/>
                    <a:pt x="430" y="95"/>
                  </a:cubicBezTo>
                  <a:cubicBezTo>
                    <a:pt x="433" y="85"/>
                    <a:pt x="424" y="76"/>
                    <a:pt x="419" y="72"/>
                  </a:cubicBezTo>
                  <a:cubicBezTo>
                    <a:pt x="413" y="65"/>
                    <a:pt x="407" y="58"/>
                    <a:pt x="401" y="51"/>
                  </a:cubicBezTo>
                  <a:cubicBezTo>
                    <a:pt x="392" y="43"/>
                    <a:pt x="382" y="37"/>
                    <a:pt x="375" y="30"/>
                  </a:cubicBezTo>
                  <a:cubicBezTo>
                    <a:pt x="367" y="22"/>
                    <a:pt x="362" y="16"/>
                    <a:pt x="355" y="8"/>
                  </a:cubicBezTo>
                  <a:cubicBezTo>
                    <a:pt x="353" y="4"/>
                    <a:pt x="345" y="4"/>
                    <a:pt x="338" y="4"/>
                  </a:cubicBezTo>
                  <a:cubicBezTo>
                    <a:pt x="336" y="4"/>
                    <a:pt x="333" y="4"/>
                    <a:pt x="332" y="4"/>
                  </a:cubicBezTo>
                  <a:cubicBezTo>
                    <a:pt x="332" y="4"/>
                    <a:pt x="332" y="4"/>
                    <a:pt x="332" y="4"/>
                  </a:cubicBezTo>
                  <a:cubicBezTo>
                    <a:pt x="330" y="4"/>
                    <a:pt x="329" y="5"/>
                    <a:pt x="328" y="5"/>
                  </a:cubicBezTo>
                  <a:cubicBezTo>
                    <a:pt x="327" y="5"/>
                    <a:pt x="325" y="5"/>
                    <a:pt x="324" y="5"/>
                  </a:cubicBezTo>
                  <a:cubicBezTo>
                    <a:pt x="320" y="5"/>
                    <a:pt x="317" y="5"/>
                    <a:pt x="314" y="5"/>
                  </a:cubicBezTo>
                  <a:cubicBezTo>
                    <a:pt x="311" y="5"/>
                    <a:pt x="309" y="4"/>
                    <a:pt x="307" y="3"/>
                  </a:cubicBezTo>
                  <a:cubicBezTo>
                    <a:pt x="306" y="3"/>
                    <a:pt x="305" y="3"/>
                    <a:pt x="304" y="2"/>
                  </a:cubicBezTo>
                  <a:cubicBezTo>
                    <a:pt x="306" y="2"/>
                    <a:pt x="306" y="2"/>
                    <a:pt x="306" y="2"/>
                  </a:cubicBezTo>
                  <a:cubicBezTo>
                    <a:pt x="306" y="2"/>
                    <a:pt x="306" y="1"/>
                    <a:pt x="306" y="1"/>
                  </a:cubicBezTo>
                  <a:cubicBezTo>
                    <a:pt x="303" y="0"/>
                    <a:pt x="303" y="0"/>
                    <a:pt x="303" y="0"/>
                  </a:cubicBezTo>
                </a:path>
              </a:pathLst>
            </a:custGeom>
            <a:solidFill>
              <a:srgbClr val="DAE3F3"/>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64" name="Freeform 382"/>
            <p:cNvSpPr>
              <a:spLocks noEditPoints="1"/>
            </p:cNvSpPr>
            <p:nvPr/>
          </p:nvSpPr>
          <p:spPr bwMode="auto">
            <a:xfrm>
              <a:off x="2850132" y="3041225"/>
              <a:ext cx="366056" cy="441741"/>
            </a:xfrm>
            <a:custGeom>
              <a:avLst/>
              <a:gdLst>
                <a:gd name="T0" fmla="*/ 0 w 285"/>
                <a:gd name="T1" fmla="*/ 333 h 333"/>
                <a:gd name="T2" fmla="*/ 0 w 285"/>
                <a:gd name="T3" fmla="*/ 333 h 333"/>
                <a:gd name="T4" fmla="*/ 46 w 285"/>
                <a:gd name="T5" fmla="*/ 304 h 333"/>
                <a:gd name="T6" fmla="*/ 28 w 285"/>
                <a:gd name="T7" fmla="*/ 328 h 333"/>
                <a:gd name="T8" fmla="*/ 12 w 285"/>
                <a:gd name="T9" fmla="*/ 323 h 333"/>
                <a:gd name="T10" fmla="*/ 20 w 285"/>
                <a:gd name="T11" fmla="*/ 326 h 333"/>
                <a:gd name="T12" fmla="*/ 42 w 285"/>
                <a:gd name="T13" fmla="*/ 317 h 333"/>
                <a:gd name="T14" fmla="*/ 40 w 285"/>
                <a:gd name="T15" fmla="*/ 257 h 333"/>
                <a:gd name="T16" fmla="*/ 39 w 285"/>
                <a:gd name="T17" fmla="*/ 261 h 333"/>
                <a:gd name="T18" fmla="*/ 40 w 285"/>
                <a:gd name="T19" fmla="*/ 257 h 333"/>
                <a:gd name="T20" fmla="*/ 69 w 285"/>
                <a:gd name="T21" fmla="*/ 207 h 333"/>
                <a:gd name="T22" fmla="*/ 58 w 285"/>
                <a:gd name="T23" fmla="*/ 231 h 333"/>
                <a:gd name="T24" fmla="*/ 69 w 285"/>
                <a:gd name="T25" fmla="*/ 207 h 333"/>
                <a:gd name="T26" fmla="*/ 157 w 285"/>
                <a:gd name="T27" fmla="*/ 197 h 333"/>
                <a:gd name="T28" fmla="*/ 157 w 285"/>
                <a:gd name="T29" fmla="*/ 197 h 333"/>
                <a:gd name="T30" fmla="*/ 157 w 285"/>
                <a:gd name="T31" fmla="*/ 197 h 333"/>
                <a:gd name="T32" fmla="*/ 64 w 285"/>
                <a:gd name="T33" fmla="*/ 184 h 333"/>
                <a:gd name="T34" fmla="*/ 109 w 285"/>
                <a:gd name="T35" fmla="*/ 186 h 333"/>
                <a:gd name="T36" fmla="*/ 133 w 285"/>
                <a:gd name="T37" fmla="*/ 199 h 333"/>
                <a:gd name="T38" fmla="*/ 129 w 285"/>
                <a:gd name="T39" fmla="*/ 198 h 333"/>
                <a:gd name="T40" fmla="*/ 88 w 285"/>
                <a:gd name="T41" fmla="*/ 171 h 333"/>
                <a:gd name="T42" fmla="*/ 191 w 285"/>
                <a:gd name="T43" fmla="*/ 160 h 333"/>
                <a:gd name="T44" fmla="*/ 157 w 285"/>
                <a:gd name="T45" fmla="*/ 197 h 333"/>
                <a:gd name="T46" fmla="*/ 191 w 285"/>
                <a:gd name="T47" fmla="*/ 160 h 333"/>
                <a:gd name="T48" fmla="*/ 208 w 285"/>
                <a:gd name="T49" fmla="*/ 142 h 333"/>
                <a:gd name="T50" fmla="*/ 208 w 285"/>
                <a:gd name="T51" fmla="*/ 142 h 333"/>
                <a:gd name="T52" fmla="*/ 208 w 285"/>
                <a:gd name="T53" fmla="*/ 142 h 333"/>
                <a:gd name="T54" fmla="*/ 232 w 285"/>
                <a:gd name="T55" fmla="*/ 96 h 333"/>
                <a:gd name="T56" fmla="*/ 232 w 285"/>
                <a:gd name="T57" fmla="*/ 96 h 333"/>
                <a:gd name="T58" fmla="*/ 232 w 285"/>
                <a:gd name="T59" fmla="*/ 95 h 333"/>
                <a:gd name="T60" fmla="*/ 232 w 285"/>
                <a:gd name="T61" fmla="*/ 95 h 333"/>
                <a:gd name="T62" fmla="*/ 232 w 285"/>
                <a:gd name="T63" fmla="*/ 94 h 333"/>
                <a:gd name="T64" fmla="*/ 233 w 285"/>
                <a:gd name="T65" fmla="*/ 93 h 333"/>
                <a:gd name="T66" fmla="*/ 233 w 285"/>
                <a:gd name="T67" fmla="*/ 93 h 333"/>
                <a:gd name="T68" fmla="*/ 233 w 285"/>
                <a:gd name="T69" fmla="*/ 93 h 333"/>
                <a:gd name="T70" fmla="*/ 235 w 285"/>
                <a:gd name="T71" fmla="*/ 90 h 333"/>
                <a:gd name="T72" fmla="*/ 235 w 285"/>
                <a:gd name="T73" fmla="*/ 90 h 333"/>
                <a:gd name="T74" fmla="*/ 235 w 285"/>
                <a:gd name="T75" fmla="*/ 90 h 333"/>
                <a:gd name="T76" fmla="*/ 246 w 285"/>
                <a:gd name="T77" fmla="*/ 71 h 333"/>
                <a:gd name="T78" fmla="*/ 272 w 285"/>
                <a:gd name="T79" fmla="*/ 34 h 333"/>
                <a:gd name="T80" fmla="*/ 262 w 285"/>
                <a:gd name="T81" fmla="*/ 44 h 333"/>
                <a:gd name="T82" fmla="*/ 261 w 285"/>
                <a:gd name="T83" fmla="*/ 44 h 333"/>
                <a:gd name="T84" fmla="*/ 255 w 285"/>
                <a:gd name="T85" fmla="*/ 58 h 333"/>
                <a:gd name="T86" fmla="*/ 273 w 285"/>
                <a:gd name="T87" fmla="*/ 36 h 333"/>
                <a:gd name="T88" fmla="*/ 284 w 285"/>
                <a:gd name="T89" fmla="*/ 0 h 333"/>
                <a:gd name="T90" fmla="*/ 285 w 285"/>
                <a:gd name="T91" fmla="*/ 1 h 333"/>
                <a:gd name="T92" fmla="*/ 284 w 285"/>
                <a:gd name="T93"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5" h="333">
                  <a:moveTo>
                    <a:pt x="0" y="333"/>
                  </a:moveTo>
                  <a:cubicBezTo>
                    <a:pt x="0" y="333"/>
                    <a:pt x="0" y="333"/>
                    <a:pt x="0" y="333"/>
                  </a:cubicBezTo>
                  <a:cubicBezTo>
                    <a:pt x="0" y="333"/>
                    <a:pt x="0" y="333"/>
                    <a:pt x="0" y="333"/>
                  </a:cubicBezTo>
                  <a:cubicBezTo>
                    <a:pt x="0" y="333"/>
                    <a:pt x="0" y="333"/>
                    <a:pt x="0" y="333"/>
                  </a:cubicBezTo>
                  <a:cubicBezTo>
                    <a:pt x="0" y="333"/>
                    <a:pt x="0" y="333"/>
                    <a:pt x="0" y="333"/>
                  </a:cubicBezTo>
                  <a:moveTo>
                    <a:pt x="46" y="304"/>
                  </a:moveTo>
                  <a:cubicBezTo>
                    <a:pt x="46" y="309"/>
                    <a:pt x="45" y="313"/>
                    <a:pt x="42" y="317"/>
                  </a:cubicBezTo>
                  <a:cubicBezTo>
                    <a:pt x="38" y="322"/>
                    <a:pt x="34" y="328"/>
                    <a:pt x="28" y="328"/>
                  </a:cubicBezTo>
                  <a:cubicBezTo>
                    <a:pt x="25" y="328"/>
                    <a:pt x="23" y="327"/>
                    <a:pt x="20" y="326"/>
                  </a:cubicBezTo>
                  <a:cubicBezTo>
                    <a:pt x="16" y="324"/>
                    <a:pt x="14" y="323"/>
                    <a:pt x="12" y="323"/>
                  </a:cubicBezTo>
                  <a:cubicBezTo>
                    <a:pt x="12" y="323"/>
                    <a:pt x="12" y="323"/>
                    <a:pt x="12" y="323"/>
                  </a:cubicBezTo>
                  <a:cubicBezTo>
                    <a:pt x="14" y="323"/>
                    <a:pt x="16" y="324"/>
                    <a:pt x="20" y="326"/>
                  </a:cubicBezTo>
                  <a:cubicBezTo>
                    <a:pt x="23" y="327"/>
                    <a:pt x="25" y="328"/>
                    <a:pt x="28" y="328"/>
                  </a:cubicBezTo>
                  <a:cubicBezTo>
                    <a:pt x="34" y="328"/>
                    <a:pt x="38" y="322"/>
                    <a:pt x="42" y="317"/>
                  </a:cubicBezTo>
                  <a:cubicBezTo>
                    <a:pt x="45" y="313"/>
                    <a:pt x="46" y="309"/>
                    <a:pt x="46" y="304"/>
                  </a:cubicBezTo>
                  <a:moveTo>
                    <a:pt x="40" y="257"/>
                  </a:moveTo>
                  <a:cubicBezTo>
                    <a:pt x="40" y="257"/>
                    <a:pt x="40" y="257"/>
                    <a:pt x="40" y="257"/>
                  </a:cubicBezTo>
                  <a:cubicBezTo>
                    <a:pt x="40" y="258"/>
                    <a:pt x="39" y="260"/>
                    <a:pt x="39" y="261"/>
                  </a:cubicBezTo>
                  <a:cubicBezTo>
                    <a:pt x="39" y="260"/>
                    <a:pt x="40" y="258"/>
                    <a:pt x="40" y="257"/>
                  </a:cubicBezTo>
                  <a:cubicBezTo>
                    <a:pt x="40" y="257"/>
                    <a:pt x="40" y="257"/>
                    <a:pt x="40" y="257"/>
                  </a:cubicBezTo>
                  <a:moveTo>
                    <a:pt x="69" y="206"/>
                  </a:moveTo>
                  <a:cubicBezTo>
                    <a:pt x="69" y="206"/>
                    <a:pt x="69" y="207"/>
                    <a:pt x="69" y="207"/>
                  </a:cubicBezTo>
                  <a:cubicBezTo>
                    <a:pt x="67" y="218"/>
                    <a:pt x="66" y="224"/>
                    <a:pt x="58" y="231"/>
                  </a:cubicBezTo>
                  <a:cubicBezTo>
                    <a:pt x="58" y="231"/>
                    <a:pt x="58" y="231"/>
                    <a:pt x="58" y="231"/>
                  </a:cubicBezTo>
                  <a:cubicBezTo>
                    <a:pt x="58" y="231"/>
                    <a:pt x="58" y="231"/>
                    <a:pt x="58" y="231"/>
                  </a:cubicBezTo>
                  <a:cubicBezTo>
                    <a:pt x="66" y="224"/>
                    <a:pt x="67" y="218"/>
                    <a:pt x="69" y="207"/>
                  </a:cubicBezTo>
                  <a:cubicBezTo>
                    <a:pt x="69" y="207"/>
                    <a:pt x="69" y="206"/>
                    <a:pt x="69" y="206"/>
                  </a:cubicBezTo>
                  <a:moveTo>
                    <a:pt x="157" y="197"/>
                  </a:moveTo>
                  <a:cubicBezTo>
                    <a:pt x="157" y="197"/>
                    <a:pt x="157" y="197"/>
                    <a:pt x="157" y="197"/>
                  </a:cubicBezTo>
                  <a:cubicBezTo>
                    <a:pt x="157" y="197"/>
                    <a:pt x="157" y="197"/>
                    <a:pt x="157" y="197"/>
                  </a:cubicBezTo>
                  <a:cubicBezTo>
                    <a:pt x="157" y="197"/>
                    <a:pt x="157" y="197"/>
                    <a:pt x="157" y="197"/>
                  </a:cubicBezTo>
                  <a:cubicBezTo>
                    <a:pt x="157" y="197"/>
                    <a:pt x="157" y="197"/>
                    <a:pt x="157" y="197"/>
                  </a:cubicBezTo>
                  <a:moveTo>
                    <a:pt x="88" y="171"/>
                  </a:moveTo>
                  <a:cubicBezTo>
                    <a:pt x="83" y="171"/>
                    <a:pt x="64" y="176"/>
                    <a:pt x="64" y="184"/>
                  </a:cubicBezTo>
                  <a:cubicBezTo>
                    <a:pt x="64" y="176"/>
                    <a:pt x="83" y="171"/>
                    <a:pt x="88" y="171"/>
                  </a:cubicBezTo>
                  <a:cubicBezTo>
                    <a:pt x="97" y="171"/>
                    <a:pt x="103" y="179"/>
                    <a:pt x="109" y="186"/>
                  </a:cubicBezTo>
                  <a:cubicBezTo>
                    <a:pt x="116" y="192"/>
                    <a:pt x="123" y="197"/>
                    <a:pt x="129" y="198"/>
                  </a:cubicBezTo>
                  <a:cubicBezTo>
                    <a:pt x="130" y="199"/>
                    <a:pt x="132" y="199"/>
                    <a:pt x="133" y="199"/>
                  </a:cubicBezTo>
                  <a:cubicBezTo>
                    <a:pt x="133" y="199"/>
                    <a:pt x="133" y="199"/>
                    <a:pt x="133" y="199"/>
                  </a:cubicBezTo>
                  <a:cubicBezTo>
                    <a:pt x="132" y="199"/>
                    <a:pt x="130" y="199"/>
                    <a:pt x="129" y="198"/>
                  </a:cubicBezTo>
                  <a:cubicBezTo>
                    <a:pt x="123" y="197"/>
                    <a:pt x="116" y="192"/>
                    <a:pt x="109" y="186"/>
                  </a:cubicBezTo>
                  <a:cubicBezTo>
                    <a:pt x="103" y="179"/>
                    <a:pt x="97" y="171"/>
                    <a:pt x="88" y="171"/>
                  </a:cubicBezTo>
                  <a:moveTo>
                    <a:pt x="191" y="160"/>
                  </a:moveTo>
                  <a:cubicBezTo>
                    <a:pt x="191" y="160"/>
                    <a:pt x="191" y="160"/>
                    <a:pt x="191" y="160"/>
                  </a:cubicBezTo>
                  <a:cubicBezTo>
                    <a:pt x="190" y="164"/>
                    <a:pt x="187" y="181"/>
                    <a:pt x="182" y="186"/>
                  </a:cubicBezTo>
                  <a:cubicBezTo>
                    <a:pt x="173" y="195"/>
                    <a:pt x="170" y="196"/>
                    <a:pt x="157" y="197"/>
                  </a:cubicBezTo>
                  <a:cubicBezTo>
                    <a:pt x="170" y="196"/>
                    <a:pt x="173" y="195"/>
                    <a:pt x="182" y="186"/>
                  </a:cubicBezTo>
                  <a:cubicBezTo>
                    <a:pt x="187" y="181"/>
                    <a:pt x="190" y="164"/>
                    <a:pt x="191" y="160"/>
                  </a:cubicBezTo>
                  <a:cubicBezTo>
                    <a:pt x="191" y="160"/>
                    <a:pt x="191" y="160"/>
                    <a:pt x="191" y="160"/>
                  </a:cubicBezTo>
                  <a:moveTo>
                    <a:pt x="208" y="142"/>
                  </a:moveTo>
                  <a:cubicBezTo>
                    <a:pt x="208" y="142"/>
                    <a:pt x="208" y="142"/>
                    <a:pt x="208" y="142"/>
                  </a:cubicBezTo>
                  <a:cubicBezTo>
                    <a:pt x="208" y="142"/>
                    <a:pt x="208" y="142"/>
                    <a:pt x="208" y="142"/>
                  </a:cubicBezTo>
                  <a:cubicBezTo>
                    <a:pt x="208" y="142"/>
                    <a:pt x="208" y="142"/>
                    <a:pt x="208" y="142"/>
                  </a:cubicBezTo>
                  <a:cubicBezTo>
                    <a:pt x="208" y="142"/>
                    <a:pt x="208" y="142"/>
                    <a:pt x="208" y="142"/>
                  </a:cubicBezTo>
                  <a:moveTo>
                    <a:pt x="232" y="95"/>
                  </a:moveTo>
                  <a:cubicBezTo>
                    <a:pt x="232" y="96"/>
                    <a:pt x="232" y="96"/>
                    <a:pt x="232" y="96"/>
                  </a:cubicBezTo>
                  <a:cubicBezTo>
                    <a:pt x="232" y="96"/>
                    <a:pt x="231" y="96"/>
                    <a:pt x="231" y="96"/>
                  </a:cubicBezTo>
                  <a:cubicBezTo>
                    <a:pt x="231" y="96"/>
                    <a:pt x="232" y="96"/>
                    <a:pt x="232" y="96"/>
                  </a:cubicBezTo>
                  <a:cubicBezTo>
                    <a:pt x="232" y="96"/>
                    <a:pt x="232" y="96"/>
                    <a:pt x="232" y="95"/>
                  </a:cubicBezTo>
                  <a:moveTo>
                    <a:pt x="232" y="95"/>
                  </a:moveTo>
                  <a:cubicBezTo>
                    <a:pt x="232" y="95"/>
                    <a:pt x="232" y="95"/>
                    <a:pt x="232" y="95"/>
                  </a:cubicBezTo>
                  <a:cubicBezTo>
                    <a:pt x="232" y="95"/>
                    <a:pt x="232" y="95"/>
                    <a:pt x="232" y="95"/>
                  </a:cubicBezTo>
                  <a:moveTo>
                    <a:pt x="233" y="94"/>
                  </a:moveTo>
                  <a:cubicBezTo>
                    <a:pt x="233" y="94"/>
                    <a:pt x="232" y="94"/>
                    <a:pt x="232" y="94"/>
                  </a:cubicBezTo>
                  <a:cubicBezTo>
                    <a:pt x="232" y="94"/>
                    <a:pt x="233" y="94"/>
                    <a:pt x="233" y="94"/>
                  </a:cubicBezTo>
                  <a:moveTo>
                    <a:pt x="233" y="93"/>
                  </a:moveTo>
                  <a:cubicBezTo>
                    <a:pt x="233" y="93"/>
                    <a:pt x="233" y="93"/>
                    <a:pt x="233" y="93"/>
                  </a:cubicBezTo>
                  <a:cubicBezTo>
                    <a:pt x="233" y="93"/>
                    <a:pt x="233" y="93"/>
                    <a:pt x="233" y="93"/>
                  </a:cubicBezTo>
                  <a:moveTo>
                    <a:pt x="233" y="92"/>
                  </a:moveTo>
                  <a:cubicBezTo>
                    <a:pt x="233" y="93"/>
                    <a:pt x="233" y="93"/>
                    <a:pt x="233" y="93"/>
                  </a:cubicBezTo>
                  <a:cubicBezTo>
                    <a:pt x="233" y="93"/>
                    <a:pt x="233" y="93"/>
                    <a:pt x="233" y="92"/>
                  </a:cubicBezTo>
                  <a:moveTo>
                    <a:pt x="235" y="90"/>
                  </a:moveTo>
                  <a:cubicBezTo>
                    <a:pt x="234" y="90"/>
                    <a:pt x="234" y="91"/>
                    <a:pt x="234" y="91"/>
                  </a:cubicBezTo>
                  <a:cubicBezTo>
                    <a:pt x="234" y="91"/>
                    <a:pt x="234" y="90"/>
                    <a:pt x="235" y="90"/>
                  </a:cubicBezTo>
                  <a:moveTo>
                    <a:pt x="246" y="71"/>
                  </a:moveTo>
                  <a:cubicBezTo>
                    <a:pt x="242" y="76"/>
                    <a:pt x="238" y="83"/>
                    <a:pt x="235" y="90"/>
                  </a:cubicBezTo>
                  <a:cubicBezTo>
                    <a:pt x="238" y="83"/>
                    <a:pt x="242" y="76"/>
                    <a:pt x="246" y="71"/>
                  </a:cubicBezTo>
                  <a:cubicBezTo>
                    <a:pt x="246" y="71"/>
                    <a:pt x="246" y="71"/>
                    <a:pt x="246" y="71"/>
                  </a:cubicBezTo>
                  <a:moveTo>
                    <a:pt x="278" y="28"/>
                  </a:moveTo>
                  <a:cubicBezTo>
                    <a:pt x="276" y="31"/>
                    <a:pt x="274" y="32"/>
                    <a:pt x="272" y="34"/>
                  </a:cubicBezTo>
                  <a:cubicBezTo>
                    <a:pt x="269" y="36"/>
                    <a:pt x="265" y="40"/>
                    <a:pt x="263" y="42"/>
                  </a:cubicBezTo>
                  <a:cubicBezTo>
                    <a:pt x="263" y="43"/>
                    <a:pt x="262" y="44"/>
                    <a:pt x="262" y="44"/>
                  </a:cubicBezTo>
                  <a:cubicBezTo>
                    <a:pt x="262" y="44"/>
                    <a:pt x="262" y="44"/>
                    <a:pt x="262" y="44"/>
                  </a:cubicBezTo>
                  <a:cubicBezTo>
                    <a:pt x="262" y="44"/>
                    <a:pt x="261" y="44"/>
                    <a:pt x="261" y="44"/>
                  </a:cubicBezTo>
                  <a:cubicBezTo>
                    <a:pt x="258" y="47"/>
                    <a:pt x="256" y="53"/>
                    <a:pt x="255" y="57"/>
                  </a:cubicBezTo>
                  <a:cubicBezTo>
                    <a:pt x="255" y="57"/>
                    <a:pt x="255" y="58"/>
                    <a:pt x="255" y="58"/>
                  </a:cubicBezTo>
                  <a:cubicBezTo>
                    <a:pt x="256" y="57"/>
                    <a:pt x="256" y="56"/>
                    <a:pt x="257" y="54"/>
                  </a:cubicBezTo>
                  <a:cubicBezTo>
                    <a:pt x="260" y="48"/>
                    <a:pt x="269" y="42"/>
                    <a:pt x="273" y="36"/>
                  </a:cubicBezTo>
                  <a:cubicBezTo>
                    <a:pt x="275" y="34"/>
                    <a:pt x="276" y="31"/>
                    <a:pt x="278" y="28"/>
                  </a:cubicBezTo>
                  <a:moveTo>
                    <a:pt x="284" y="0"/>
                  </a:moveTo>
                  <a:cubicBezTo>
                    <a:pt x="284" y="1"/>
                    <a:pt x="283" y="3"/>
                    <a:pt x="283" y="5"/>
                  </a:cubicBezTo>
                  <a:cubicBezTo>
                    <a:pt x="283" y="4"/>
                    <a:pt x="284" y="2"/>
                    <a:pt x="285" y="1"/>
                  </a:cubicBezTo>
                  <a:cubicBezTo>
                    <a:pt x="284" y="1"/>
                    <a:pt x="284" y="1"/>
                    <a:pt x="284" y="1"/>
                  </a:cubicBezTo>
                  <a:cubicBezTo>
                    <a:pt x="284" y="0"/>
                    <a:pt x="284" y="0"/>
                    <a:pt x="284"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65" name="Freeform 383"/>
            <p:cNvSpPr>
              <a:spLocks/>
            </p:cNvSpPr>
            <p:nvPr/>
          </p:nvSpPr>
          <p:spPr bwMode="auto">
            <a:xfrm>
              <a:off x="3216188" y="3041225"/>
              <a:ext cx="3129" cy="3236"/>
            </a:xfrm>
            <a:custGeom>
              <a:avLst/>
              <a:gdLst>
                <a:gd name="T0" fmla="*/ 0 w 3"/>
                <a:gd name="T1" fmla="*/ 0 h 2"/>
                <a:gd name="T2" fmla="*/ 0 w 3"/>
                <a:gd name="T3" fmla="*/ 1 h 2"/>
                <a:gd name="T4" fmla="*/ 3 w 3"/>
                <a:gd name="T5" fmla="*/ 2 h 2"/>
                <a:gd name="T6" fmla="*/ 1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0" y="0"/>
                    <a:pt x="0" y="1"/>
                    <a:pt x="0" y="1"/>
                  </a:cubicBezTo>
                  <a:cubicBezTo>
                    <a:pt x="3" y="2"/>
                    <a:pt x="3" y="2"/>
                    <a:pt x="3" y="2"/>
                  </a:cubicBezTo>
                  <a:cubicBezTo>
                    <a:pt x="2" y="2"/>
                    <a:pt x="2" y="1"/>
                    <a:pt x="1" y="1"/>
                  </a:cubicBezTo>
                  <a:cubicBezTo>
                    <a:pt x="1" y="0"/>
                    <a:pt x="0"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66" name="Freeform 384"/>
            <p:cNvSpPr>
              <a:spLocks/>
            </p:cNvSpPr>
            <p:nvPr/>
          </p:nvSpPr>
          <p:spPr bwMode="auto">
            <a:xfrm>
              <a:off x="3214623" y="3041225"/>
              <a:ext cx="1565" cy="1618"/>
            </a:xfrm>
            <a:custGeom>
              <a:avLst/>
              <a:gdLst>
                <a:gd name="T0" fmla="*/ 1 w 1"/>
                <a:gd name="T1" fmla="*/ 0 h 1"/>
                <a:gd name="T2" fmla="*/ 0 w 1"/>
                <a:gd name="T3" fmla="*/ 0 h 1"/>
                <a:gd name="T4" fmla="*/ 0 w 1"/>
                <a:gd name="T5" fmla="*/ 1 h 1"/>
                <a:gd name="T6" fmla="*/ 1 w 1"/>
                <a:gd name="T7" fmla="*/ 1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0" y="0"/>
                    <a:pt x="0" y="0"/>
                  </a:cubicBezTo>
                  <a:cubicBezTo>
                    <a:pt x="0" y="1"/>
                    <a:pt x="0" y="1"/>
                    <a:pt x="0" y="1"/>
                  </a:cubicBezTo>
                  <a:cubicBezTo>
                    <a:pt x="1" y="1"/>
                    <a:pt x="1" y="1"/>
                    <a:pt x="1" y="1"/>
                  </a:cubicBezTo>
                  <a:cubicBezTo>
                    <a:pt x="1" y="1"/>
                    <a:pt x="1" y="0"/>
                    <a:pt x="1" y="0"/>
                  </a:cubicBezTo>
                  <a:cubicBezTo>
                    <a:pt x="1" y="0"/>
                    <a:pt x="1" y="0"/>
                    <a:pt x="1"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67" name="Freeform 385"/>
            <p:cNvSpPr>
              <a:spLocks noEditPoints="1"/>
            </p:cNvSpPr>
            <p:nvPr/>
          </p:nvSpPr>
          <p:spPr bwMode="auto">
            <a:xfrm>
              <a:off x="3217752" y="3044461"/>
              <a:ext cx="481818" cy="464394"/>
            </a:xfrm>
            <a:custGeom>
              <a:avLst/>
              <a:gdLst>
                <a:gd name="T0" fmla="*/ 115 w 376"/>
                <a:gd name="T1" fmla="*/ 152 h 350"/>
                <a:gd name="T2" fmla="*/ 115 w 376"/>
                <a:gd name="T3" fmla="*/ 152 h 350"/>
                <a:gd name="T4" fmla="*/ 124 w 376"/>
                <a:gd name="T5" fmla="*/ 175 h 350"/>
                <a:gd name="T6" fmla="*/ 142 w 376"/>
                <a:gd name="T7" fmla="*/ 195 h 350"/>
                <a:gd name="T8" fmla="*/ 159 w 376"/>
                <a:gd name="T9" fmla="*/ 215 h 350"/>
                <a:gd name="T10" fmla="*/ 188 w 376"/>
                <a:gd name="T11" fmla="*/ 237 h 350"/>
                <a:gd name="T12" fmla="*/ 203 w 376"/>
                <a:gd name="T13" fmla="*/ 254 h 350"/>
                <a:gd name="T14" fmla="*/ 226 w 376"/>
                <a:gd name="T15" fmla="*/ 270 h 350"/>
                <a:gd name="T16" fmla="*/ 257 w 376"/>
                <a:gd name="T17" fmla="*/ 277 h 350"/>
                <a:gd name="T18" fmla="*/ 286 w 376"/>
                <a:gd name="T19" fmla="*/ 283 h 350"/>
                <a:gd name="T20" fmla="*/ 314 w 376"/>
                <a:gd name="T21" fmla="*/ 294 h 350"/>
                <a:gd name="T22" fmla="*/ 343 w 376"/>
                <a:gd name="T23" fmla="*/ 307 h 350"/>
                <a:gd name="T24" fmla="*/ 354 w 376"/>
                <a:gd name="T25" fmla="*/ 328 h 350"/>
                <a:gd name="T26" fmla="*/ 376 w 376"/>
                <a:gd name="T27" fmla="*/ 350 h 350"/>
                <a:gd name="T28" fmla="*/ 376 w 376"/>
                <a:gd name="T29" fmla="*/ 350 h 350"/>
                <a:gd name="T30" fmla="*/ 376 w 376"/>
                <a:gd name="T31" fmla="*/ 350 h 350"/>
                <a:gd name="T32" fmla="*/ 354 w 376"/>
                <a:gd name="T33" fmla="*/ 328 h 350"/>
                <a:gd name="T34" fmla="*/ 343 w 376"/>
                <a:gd name="T35" fmla="*/ 307 h 350"/>
                <a:gd name="T36" fmla="*/ 314 w 376"/>
                <a:gd name="T37" fmla="*/ 294 h 350"/>
                <a:gd name="T38" fmla="*/ 286 w 376"/>
                <a:gd name="T39" fmla="*/ 283 h 350"/>
                <a:gd name="T40" fmla="*/ 257 w 376"/>
                <a:gd name="T41" fmla="*/ 277 h 350"/>
                <a:gd name="T42" fmla="*/ 226 w 376"/>
                <a:gd name="T43" fmla="*/ 270 h 350"/>
                <a:gd name="T44" fmla="*/ 203 w 376"/>
                <a:gd name="T45" fmla="*/ 254 h 350"/>
                <a:gd name="T46" fmla="*/ 188 w 376"/>
                <a:gd name="T47" fmla="*/ 237 h 350"/>
                <a:gd name="T48" fmla="*/ 159 w 376"/>
                <a:gd name="T49" fmla="*/ 215 h 350"/>
                <a:gd name="T50" fmla="*/ 142 w 376"/>
                <a:gd name="T51" fmla="*/ 195 h 350"/>
                <a:gd name="T52" fmla="*/ 124 w 376"/>
                <a:gd name="T53" fmla="*/ 175 h 350"/>
                <a:gd name="T54" fmla="*/ 115 w 376"/>
                <a:gd name="T55" fmla="*/ 152 h 350"/>
                <a:gd name="T56" fmla="*/ 34 w 376"/>
                <a:gd name="T57" fmla="*/ 2 h 350"/>
                <a:gd name="T58" fmla="*/ 28 w 376"/>
                <a:gd name="T59" fmla="*/ 2 h 350"/>
                <a:gd name="T60" fmla="*/ 28 w 376"/>
                <a:gd name="T61" fmla="*/ 2 h 350"/>
                <a:gd name="T62" fmla="*/ 28 w 376"/>
                <a:gd name="T63" fmla="*/ 2 h 350"/>
                <a:gd name="T64" fmla="*/ 34 w 376"/>
                <a:gd name="T65" fmla="*/ 2 h 350"/>
                <a:gd name="T66" fmla="*/ 51 w 376"/>
                <a:gd name="T67" fmla="*/ 6 h 350"/>
                <a:gd name="T68" fmla="*/ 71 w 376"/>
                <a:gd name="T69" fmla="*/ 28 h 350"/>
                <a:gd name="T70" fmla="*/ 97 w 376"/>
                <a:gd name="T71" fmla="*/ 49 h 350"/>
                <a:gd name="T72" fmla="*/ 115 w 376"/>
                <a:gd name="T73" fmla="*/ 70 h 350"/>
                <a:gd name="T74" fmla="*/ 126 w 376"/>
                <a:gd name="T75" fmla="*/ 93 h 350"/>
                <a:gd name="T76" fmla="*/ 115 w 376"/>
                <a:gd name="T77" fmla="*/ 70 h 350"/>
                <a:gd name="T78" fmla="*/ 97 w 376"/>
                <a:gd name="T79" fmla="*/ 49 h 350"/>
                <a:gd name="T80" fmla="*/ 71 w 376"/>
                <a:gd name="T81" fmla="*/ 28 h 350"/>
                <a:gd name="T82" fmla="*/ 51 w 376"/>
                <a:gd name="T83" fmla="*/ 6 h 350"/>
                <a:gd name="T84" fmla="*/ 34 w 376"/>
                <a:gd name="T85" fmla="*/ 2 h 350"/>
                <a:gd name="T86" fmla="*/ 2 w 376"/>
                <a:gd name="T87" fmla="*/ 0 h 350"/>
                <a:gd name="T88" fmla="*/ 0 w 376"/>
                <a:gd name="T89" fmla="*/ 0 h 350"/>
                <a:gd name="T90" fmla="*/ 3 w 376"/>
                <a:gd name="T91" fmla="*/ 1 h 350"/>
                <a:gd name="T92" fmla="*/ 2 w 376"/>
                <a:gd name="T93"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6" h="350">
                  <a:moveTo>
                    <a:pt x="115" y="152"/>
                  </a:moveTo>
                  <a:cubicBezTo>
                    <a:pt x="115" y="152"/>
                    <a:pt x="115" y="152"/>
                    <a:pt x="115" y="152"/>
                  </a:cubicBezTo>
                  <a:cubicBezTo>
                    <a:pt x="115" y="163"/>
                    <a:pt x="118" y="169"/>
                    <a:pt x="124" y="175"/>
                  </a:cubicBezTo>
                  <a:cubicBezTo>
                    <a:pt x="129" y="180"/>
                    <a:pt x="136" y="189"/>
                    <a:pt x="142" y="195"/>
                  </a:cubicBezTo>
                  <a:cubicBezTo>
                    <a:pt x="148" y="201"/>
                    <a:pt x="152" y="210"/>
                    <a:pt x="159" y="215"/>
                  </a:cubicBezTo>
                  <a:cubicBezTo>
                    <a:pt x="167" y="222"/>
                    <a:pt x="180" y="227"/>
                    <a:pt x="188" y="237"/>
                  </a:cubicBezTo>
                  <a:cubicBezTo>
                    <a:pt x="191" y="242"/>
                    <a:pt x="198" y="252"/>
                    <a:pt x="203" y="254"/>
                  </a:cubicBezTo>
                  <a:cubicBezTo>
                    <a:pt x="214" y="257"/>
                    <a:pt x="217" y="265"/>
                    <a:pt x="226" y="270"/>
                  </a:cubicBezTo>
                  <a:cubicBezTo>
                    <a:pt x="235" y="274"/>
                    <a:pt x="244" y="277"/>
                    <a:pt x="257" y="277"/>
                  </a:cubicBezTo>
                  <a:cubicBezTo>
                    <a:pt x="269" y="277"/>
                    <a:pt x="276" y="279"/>
                    <a:pt x="286" y="283"/>
                  </a:cubicBezTo>
                  <a:cubicBezTo>
                    <a:pt x="295" y="286"/>
                    <a:pt x="304" y="289"/>
                    <a:pt x="314" y="294"/>
                  </a:cubicBezTo>
                  <a:cubicBezTo>
                    <a:pt x="321" y="297"/>
                    <a:pt x="336" y="299"/>
                    <a:pt x="343" y="307"/>
                  </a:cubicBezTo>
                  <a:cubicBezTo>
                    <a:pt x="350" y="314"/>
                    <a:pt x="348" y="320"/>
                    <a:pt x="354" y="328"/>
                  </a:cubicBezTo>
                  <a:cubicBezTo>
                    <a:pt x="359" y="335"/>
                    <a:pt x="366" y="345"/>
                    <a:pt x="376" y="350"/>
                  </a:cubicBezTo>
                  <a:cubicBezTo>
                    <a:pt x="376" y="350"/>
                    <a:pt x="376" y="350"/>
                    <a:pt x="376" y="350"/>
                  </a:cubicBezTo>
                  <a:cubicBezTo>
                    <a:pt x="376" y="350"/>
                    <a:pt x="376" y="350"/>
                    <a:pt x="376" y="350"/>
                  </a:cubicBezTo>
                  <a:cubicBezTo>
                    <a:pt x="366" y="345"/>
                    <a:pt x="359" y="335"/>
                    <a:pt x="354" y="328"/>
                  </a:cubicBezTo>
                  <a:cubicBezTo>
                    <a:pt x="348" y="320"/>
                    <a:pt x="350" y="314"/>
                    <a:pt x="343" y="307"/>
                  </a:cubicBezTo>
                  <a:cubicBezTo>
                    <a:pt x="336" y="299"/>
                    <a:pt x="321" y="297"/>
                    <a:pt x="314" y="294"/>
                  </a:cubicBezTo>
                  <a:cubicBezTo>
                    <a:pt x="304" y="289"/>
                    <a:pt x="295" y="286"/>
                    <a:pt x="286" y="283"/>
                  </a:cubicBezTo>
                  <a:cubicBezTo>
                    <a:pt x="276" y="279"/>
                    <a:pt x="269" y="277"/>
                    <a:pt x="257" y="277"/>
                  </a:cubicBezTo>
                  <a:cubicBezTo>
                    <a:pt x="244" y="277"/>
                    <a:pt x="235" y="274"/>
                    <a:pt x="226" y="270"/>
                  </a:cubicBezTo>
                  <a:cubicBezTo>
                    <a:pt x="217" y="265"/>
                    <a:pt x="214" y="257"/>
                    <a:pt x="203" y="254"/>
                  </a:cubicBezTo>
                  <a:cubicBezTo>
                    <a:pt x="198" y="252"/>
                    <a:pt x="191" y="242"/>
                    <a:pt x="188" y="237"/>
                  </a:cubicBezTo>
                  <a:cubicBezTo>
                    <a:pt x="180" y="227"/>
                    <a:pt x="167" y="222"/>
                    <a:pt x="159" y="215"/>
                  </a:cubicBezTo>
                  <a:cubicBezTo>
                    <a:pt x="152" y="210"/>
                    <a:pt x="148" y="201"/>
                    <a:pt x="142" y="195"/>
                  </a:cubicBezTo>
                  <a:cubicBezTo>
                    <a:pt x="136" y="189"/>
                    <a:pt x="129" y="180"/>
                    <a:pt x="124" y="175"/>
                  </a:cubicBezTo>
                  <a:cubicBezTo>
                    <a:pt x="118" y="169"/>
                    <a:pt x="115" y="163"/>
                    <a:pt x="115" y="152"/>
                  </a:cubicBezTo>
                  <a:moveTo>
                    <a:pt x="34" y="2"/>
                  </a:moveTo>
                  <a:cubicBezTo>
                    <a:pt x="32" y="2"/>
                    <a:pt x="29" y="2"/>
                    <a:pt x="28" y="2"/>
                  </a:cubicBezTo>
                  <a:cubicBezTo>
                    <a:pt x="28" y="2"/>
                    <a:pt x="28" y="2"/>
                    <a:pt x="28" y="2"/>
                  </a:cubicBezTo>
                  <a:cubicBezTo>
                    <a:pt x="28" y="2"/>
                    <a:pt x="28" y="2"/>
                    <a:pt x="28" y="2"/>
                  </a:cubicBezTo>
                  <a:cubicBezTo>
                    <a:pt x="29" y="2"/>
                    <a:pt x="32" y="2"/>
                    <a:pt x="34" y="2"/>
                  </a:cubicBezTo>
                  <a:cubicBezTo>
                    <a:pt x="41" y="2"/>
                    <a:pt x="49" y="2"/>
                    <a:pt x="51" y="6"/>
                  </a:cubicBezTo>
                  <a:cubicBezTo>
                    <a:pt x="58" y="14"/>
                    <a:pt x="63" y="20"/>
                    <a:pt x="71" y="28"/>
                  </a:cubicBezTo>
                  <a:cubicBezTo>
                    <a:pt x="78" y="35"/>
                    <a:pt x="88" y="41"/>
                    <a:pt x="97" y="49"/>
                  </a:cubicBezTo>
                  <a:cubicBezTo>
                    <a:pt x="103" y="56"/>
                    <a:pt x="109" y="63"/>
                    <a:pt x="115" y="70"/>
                  </a:cubicBezTo>
                  <a:cubicBezTo>
                    <a:pt x="120" y="74"/>
                    <a:pt x="129" y="83"/>
                    <a:pt x="126" y="93"/>
                  </a:cubicBezTo>
                  <a:cubicBezTo>
                    <a:pt x="129" y="83"/>
                    <a:pt x="120" y="74"/>
                    <a:pt x="115" y="70"/>
                  </a:cubicBezTo>
                  <a:cubicBezTo>
                    <a:pt x="109" y="63"/>
                    <a:pt x="103" y="56"/>
                    <a:pt x="97" y="49"/>
                  </a:cubicBezTo>
                  <a:cubicBezTo>
                    <a:pt x="88" y="41"/>
                    <a:pt x="78" y="35"/>
                    <a:pt x="71" y="28"/>
                  </a:cubicBezTo>
                  <a:cubicBezTo>
                    <a:pt x="63" y="20"/>
                    <a:pt x="58" y="14"/>
                    <a:pt x="51" y="6"/>
                  </a:cubicBezTo>
                  <a:cubicBezTo>
                    <a:pt x="49" y="2"/>
                    <a:pt x="41" y="2"/>
                    <a:pt x="34" y="2"/>
                  </a:cubicBezTo>
                  <a:moveTo>
                    <a:pt x="2" y="0"/>
                  </a:moveTo>
                  <a:cubicBezTo>
                    <a:pt x="0" y="0"/>
                    <a:pt x="0" y="0"/>
                    <a:pt x="0" y="0"/>
                  </a:cubicBezTo>
                  <a:cubicBezTo>
                    <a:pt x="1" y="1"/>
                    <a:pt x="2" y="1"/>
                    <a:pt x="3" y="1"/>
                  </a:cubicBezTo>
                  <a:cubicBezTo>
                    <a:pt x="3" y="1"/>
                    <a:pt x="2" y="0"/>
                    <a:pt x="2"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68" name="Freeform 386"/>
            <p:cNvSpPr>
              <a:spLocks/>
            </p:cNvSpPr>
            <p:nvPr/>
          </p:nvSpPr>
          <p:spPr bwMode="auto">
            <a:xfrm>
              <a:off x="3300663" y="3376171"/>
              <a:ext cx="930785" cy="959533"/>
            </a:xfrm>
            <a:custGeom>
              <a:avLst/>
              <a:gdLst>
                <a:gd name="T0" fmla="*/ 453 w 726"/>
                <a:gd name="T1" fmla="*/ 13 h 723"/>
                <a:gd name="T2" fmla="*/ 455 w 726"/>
                <a:gd name="T3" fmla="*/ 51 h 723"/>
                <a:gd name="T4" fmla="*/ 442 w 726"/>
                <a:gd name="T5" fmla="*/ 89 h 723"/>
                <a:gd name="T6" fmla="*/ 442 w 726"/>
                <a:gd name="T7" fmla="*/ 89 h 723"/>
                <a:gd name="T8" fmla="*/ 427 w 726"/>
                <a:gd name="T9" fmla="*/ 92 h 723"/>
                <a:gd name="T10" fmla="*/ 382 w 726"/>
                <a:gd name="T11" fmla="*/ 86 h 723"/>
                <a:gd name="T12" fmla="*/ 340 w 726"/>
                <a:gd name="T13" fmla="*/ 95 h 723"/>
                <a:gd name="T14" fmla="*/ 340 w 726"/>
                <a:gd name="T15" fmla="*/ 95 h 723"/>
                <a:gd name="T16" fmla="*/ 325 w 726"/>
                <a:gd name="T17" fmla="*/ 104 h 723"/>
                <a:gd name="T18" fmla="*/ 311 w 726"/>
                <a:gd name="T19" fmla="*/ 100 h 723"/>
                <a:gd name="T20" fmla="*/ 315 w 726"/>
                <a:gd name="T21" fmla="*/ 103 h 723"/>
                <a:gd name="T22" fmla="*/ 314 w 726"/>
                <a:gd name="T23" fmla="*/ 131 h 723"/>
                <a:gd name="T24" fmla="*/ 295 w 726"/>
                <a:gd name="T25" fmla="*/ 140 h 723"/>
                <a:gd name="T26" fmla="*/ 273 w 726"/>
                <a:gd name="T27" fmla="*/ 134 h 723"/>
                <a:gd name="T28" fmla="*/ 238 w 726"/>
                <a:gd name="T29" fmla="*/ 137 h 723"/>
                <a:gd name="T30" fmla="*/ 224 w 726"/>
                <a:gd name="T31" fmla="*/ 158 h 723"/>
                <a:gd name="T32" fmla="*/ 184 w 726"/>
                <a:gd name="T33" fmla="*/ 199 h 723"/>
                <a:gd name="T34" fmla="*/ 213 w 726"/>
                <a:gd name="T35" fmla="*/ 234 h 723"/>
                <a:gd name="T36" fmla="*/ 154 w 726"/>
                <a:gd name="T37" fmla="*/ 288 h 723"/>
                <a:gd name="T38" fmla="*/ 164 w 726"/>
                <a:gd name="T39" fmla="*/ 333 h 723"/>
                <a:gd name="T40" fmla="*/ 164 w 726"/>
                <a:gd name="T41" fmla="*/ 382 h 723"/>
                <a:gd name="T42" fmla="*/ 127 w 726"/>
                <a:gd name="T43" fmla="*/ 405 h 723"/>
                <a:gd name="T44" fmla="*/ 97 w 726"/>
                <a:gd name="T45" fmla="*/ 409 h 723"/>
                <a:gd name="T46" fmla="*/ 92 w 726"/>
                <a:gd name="T47" fmla="*/ 432 h 723"/>
                <a:gd name="T48" fmla="*/ 30 w 726"/>
                <a:gd name="T49" fmla="*/ 525 h 723"/>
                <a:gd name="T50" fmla="*/ 97 w 726"/>
                <a:gd name="T51" fmla="*/ 631 h 723"/>
                <a:gd name="T52" fmla="*/ 255 w 726"/>
                <a:gd name="T53" fmla="*/ 592 h 723"/>
                <a:gd name="T54" fmla="*/ 396 w 726"/>
                <a:gd name="T55" fmla="*/ 646 h 723"/>
                <a:gd name="T56" fmla="*/ 502 w 726"/>
                <a:gd name="T57" fmla="*/ 656 h 723"/>
                <a:gd name="T58" fmla="*/ 610 w 726"/>
                <a:gd name="T59" fmla="*/ 703 h 723"/>
                <a:gd name="T60" fmla="*/ 644 w 726"/>
                <a:gd name="T61" fmla="*/ 685 h 723"/>
                <a:gd name="T62" fmla="*/ 657 w 726"/>
                <a:gd name="T63" fmla="*/ 644 h 723"/>
                <a:gd name="T64" fmla="*/ 708 w 726"/>
                <a:gd name="T65" fmla="*/ 563 h 723"/>
                <a:gd name="T66" fmla="*/ 720 w 726"/>
                <a:gd name="T67" fmla="*/ 535 h 723"/>
                <a:gd name="T68" fmla="*/ 693 w 726"/>
                <a:gd name="T69" fmla="*/ 481 h 723"/>
                <a:gd name="T70" fmla="*/ 662 w 726"/>
                <a:gd name="T71" fmla="*/ 337 h 723"/>
                <a:gd name="T72" fmla="*/ 653 w 726"/>
                <a:gd name="T73" fmla="*/ 333 h 723"/>
                <a:gd name="T74" fmla="*/ 648 w 726"/>
                <a:gd name="T75" fmla="*/ 326 h 723"/>
                <a:gd name="T76" fmla="*/ 632 w 726"/>
                <a:gd name="T77" fmla="*/ 312 h 723"/>
                <a:gd name="T78" fmla="*/ 621 w 726"/>
                <a:gd name="T79" fmla="*/ 282 h 723"/>
                <a:gd name="T80" fmla="*/ 619 w 726"/>
                <a:gd name="T81" fmla="*/ 255 h 723"/>
                <a:gd name="T82" fmla="*/ 600 w 726"/>
                <a:gd name="T83" fmla="*/ 236 h 723"/>
                <a:gd name="T84" fmla="*/ 580 w 726"/>
                <a:gd name="T85" fmla="*/ 236 h 723"/>
                <a:gd name="T86" fmla="*/ 566 w 726"/>
                <a:gd name="T87" fmla="*/ 227 h 723"/>
                <a:gd name="T88" fmla="*/ 549 w 726"/>
                <a:gd name="T89" fmla="*/ 202 h 723"/>
                <a:gd name="T90" fmla="*/ 536 w 726"/>
                <a:gd name="T91" fmla="*/ 175 h 723"/>
                <a:gd name="T92" fmla="*/ 561 w 726"/>
                <a:gd name="T93" fmla="*/ 151 h 723"/>
                <a:gd name="T94" fmla="*/ 567 w 726"/>
                <a:gd name="T95" fmla="*/ 132 h 723"/>
                <a:gd name="T96" fmla="*/ 538 w 726"/>
                <a:gd name="T97" fmla="*/ 93 h 723"/>
                <a:gd name="T98" fmla="*/ 528 w 726"/>
                <a:gd name="T99" fmla="*/ 79 h 723"/>
                <a:gd name="T100" fmla="*/ 492 w 726"/>
                <a:gd name="T101" fmla="*/ 57 h 723"/>
                <a:gd name="T102" fmla="*/ 485 w 726"/>
                <a:gd name="T103" fmla="*/ 2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6" h="723">
                  <a:moveTo>
                    <a:pt x="489" y="0"/>
                  </a:moveTo>
                  <a:cubicBezTo>
                    <a:pt x="489" y="0"/>
                    <a:pt x="489" y="0"/>
                    <a:pt x="489" y="0"/>
                  </a:cubicBezTo>
                  <a:cubicBezTo>
                    <a:pt x="488" y="2"/>
                    <a:pt x="486" y="5"/>
                    <a:pt x="484" y="7"/>
                  </a:cubicBezTo>
                  <a:cubicBezTo>
                    <a:pt x="481" y="11"/>
                    <a:pt x="458" y="10"/>
                    <a:pt x="453" y="13"/>
                  </a:cubicBezTo>
                  <a:cubicBezTo>
                    <a:pt x="452" y="13"/>
                    <a:pt x="451" y="15"/>
                    <a:pt x="451" y="16"/>
                  </a:cubicBezTo>
                  <a:cubicBezTo>
                    <a:pt x="451" y="23"/>
                    <a:pt x="465" y="38"/>
                    <a:pt x="466" y="38"/>
                  </a:cubicBezTo>
                  <a:cubicBezTo>
                    <a:pt x="468" y="40"/>
                    <a:pt x="469" y="41"/>
                    <a:pt x="469" y="43"/>
                  </a:cubicBezTo>
                  <a:cubicBezTo>
                    <a:pt x="469" y="47"/>
                    <a:pt x="459" y="49"/>
                    <a:pt x="455" y="51"/>
                  </a:cubicBezTo>
                  <a:cubicBezTo>
                    <a:pt x="451" y="53"/>
                    <a:pt x="450" y="56"/>
                    <a:pt x="450" y="59"/>
                  </a:cubicBezTo>
                  <a:cubicBezTo>
                    <a:pt x="450" y="63"/>
                    <a:pt x="452" y="68"/>
                    <a:pt x="455" y="73"/>
                  </a:cubicBezTo>
                  <a:cubicBezTo>
                    <a:pt x="456" y="75"/>
                    <a:pt x="457" y="77"/>
                    <a:pt x="457" y="79"/>
                  </a:cubicBezTo>
                  <a:cubicBezTo>
                    <a:pt x="457" y="84"/>
                    <a:pt x="451" y="85"/>
                    <a:pt x="442" y="89"/>
                  </a:cubicBezTo>
                  <a:cubicBezTo>
                    <a:pt x="442" y="89"/>
                    <a:pt x="442" y="89"/>
                    <a:pt x="442" y="89"/>
                  </a:cubicBezTo>
                  <a:cubicBezTo>
                    <a:pt x="442" y="89"/>
                    <a:pt x="442" y="89"/>
                    <a:pt x="442" y="89"/>
                  </a:cubicBezTo>
                  <a:cubicBezTo>
                    <a:pt x="442" y="89"/>
                    <a:pt x="442" y="89"/>
                    <a:pt x="442" y="89"/>
                  </a:cubicBezTo>
                  <a:cubicBezTo>
                    <a:pt x="442" y="89"/>
                    <a:pt x="442" y="89"/>
                    <a:pt x="442" y="89"/>
                  </a:cubicBezTo>
                  <a:cubicBezTo>
                    <a:pt x="438" y="91"/>
                    <a:pt x="432" y="92"/>
                    <a:pt x="427" y="92"/>
                  </a:cubicBezTo>
                  <a:cubicBezTo>
                    <a:pt x="427" y="92"/>
                    <a:pt x="427" y="92"/>
                    <a:pt x="427" y="92"/>
                  </a:cubicBezTo>
                  <a:cubicBezTo>
                    <a:pt x="427" y="92"/>
                    <a:pt x="427" y="92"/>
                    <a:pt x="427" y="92"/>
                  </a:cubicBezTo>
                  <a:cubicBezTo>
                    <a:pt x="427" y="92"/>
                    <a:pt x="427" y="92"/>
                    <a:pt x="427" y="92"/>
                  </a:cubicBezTo>
                  <a:cubicBezTo>
                    <a:pt x="427" y="92"/>
                    <a:pt x="427" y="92"/>
                    <a:pt x="427" y="92"/>
                  </a:cubicBezTo>
                  <a:cubicBezTo>
                    <a:pt x="423" y="92"/>
                    <a:pt x="420" y="92"/>
                    <a:pt x="417" y="91"/>
                  </a:cubicBezTo>
                  <a:cubicBezTo>
                    <a:pt x="413" y="91"/>
                    <a:pt x="410" y="91"/>
                    <a:pt x="407" y="91"/>
                  </a:cubicBezTo>
                  <a:cubicBezTo>
                    <a:pt x="399" y="91"/>
                    <a:pt x="390" y="88"/>
                    <a:pt x="382" y="86"/>
                  </a:cubicBezTo>
                  <a:cubicBezTo>
                    <a:pt x="375" y="84"/>
                    <a:pt x="369" y="78"/>
                    <a:pt x="362" y="77"/>
                  </a:cubicBezTo>
                  <a:cubicBezTo>
                    <a:pt x="361" y="76"/>
                    <a:pt x="360" y="76"/>
                    <a:pt x="360" y="76"/>
                  </a:cubicBezTo>
                  <a:cubicBezTo>
                    <a:pt x="351" y="76"/>
                    <a:pt x="342" y="90"/>
                    <a:pt x="340" y="95"/>
                  </a:cubicBezTo>
                  <a:cubicBezTo>
                    <a:pt x="340" y="95"/>
                    <a:pt x="340" y="95"/>
                    <a:pt x="340" y="95"/>
                  </a:cubicBezTo>
                  <a:cubicBezTo>
                    <a:pt x="340" y="95"/>
                    <a:pt x="340" y="95"/>
                    <a:pt x="340" y="95"/>
                  </a:cubicBezTo>
                  <a:cubicBezTo>
                    <a:pt x="340" y="95"/>
                    <a:pt x="340" y="95"/>
                    <a:pt x="340" y="95"/>
                  </a:cubicBezTo>
                  <a:cubicBezTo>
                    <a:pt x="340" y="95"/>
                    <a:pt x="340" y="95"/>
                    <a:pt x="340" y="95"/>
                  </a:cubicBezTo>
                  <a:cubicBezTo>
                    <a:pt x="340" y="95"/>
                    <a:pt x="340" y="95"/>
                    <a:pt x="340" y="95"/>
                  </a:cubicBezTo>
                  <a:cubicBezTo>
                    <a:pt x="340" y="95"/>
                    <a:pt x="340" y="95"/>
                    <a:pt x="340" y="95"/>
                  </a:cubicBezTo>
                  <a:cubicBezTo>
                    <a:pt x="336" y="102"/>
                    <a:pt x="331" y="104"/>
                    <a:pt x="325" y="104"/>
                  </a:cubicBezTo>
                  <a:cubicBezTo>
                    <a:pt x="325" y="104"/>
                    <a:pt x="325" y="104"/>
                    <a:pt x="325" y="104"/>
                  </a:cubicBezTo>
                  <a:cubicBezTo>
                    <a:pt x="325" y="104"/>
                    <a:pt x="325" y="104"/>
                    <a:pt x="325" y="104"/>
                  </a:cubicBezTo>
                  <a:cubicBezTo>
                    <a:pt x="325" y="104"/>
                    <a:pt x="325" y="104"/>
                    <a:pt x="325" y="104"/>
                  </a:cubicBezTo>
                  <a:cubicBezTo>
                    <a:pt x="325" y="104"/>
                    <a:pt x="325" y="104"/>
                    <a:pt x="325" y="104"/>
                  </a:cubicBezTo>
                  <a:cubicBezTo>
                    <a:pt x="320" y="104"/>
                    <a:pt x="315" y="102"/>
                    <a:pt x="311" y="100"/>
                  </a:cubicBezTo>
                  <a:cubicBezTo>
                    <a:pt x="311" y="100"/>
                    <a:pt x="311" y="100"/>
                    <a:pt x="311" y="100"/>
                  </a:cubicBezTo>
                  <a:cubicBezTo>
                    <a:pt x="311" y="100"/>
                    <a:pt x="311" y="100"/>
                    <a:pt x="311" y="100"/>
                  </a:cubicBezTo>
                  <a:cubicBezTo>
                    <a:pt x="311" y="100"/>
                    <a:pt x="311" y="100"/>
                    <a:pt x="311" y="100"/>
                  </a:cubicBezTo>
                  <a:cubicBezTo>
                    <a:pt x="311" y="100"/>
                    <a:pt x="311" y="100"/>
                    <a:pt x="311" y="100"/>
                  </a:cubicBezTo>
                  <a:cubicBezTo>
                    <a:pt x="312" y="101"/>
                    <a:pt x="314" y="102"/>
                    <a:pt x="315" y="103"/>
                  </a:cubicBezTo>
                  <a:cubicBezTo>
                    <a:pt x="320" y="106"/>
                    <a:pt x="319" y="107"/>
                    <a:pt x="319" y="113"/>
                  </a:cubicBezTo>
                  <a:cubicBezTo>
                    <a:pt x="319" y="114"/>
                    <a:pt x="319" y="116"/>
                    <a:pt x="319" y="117"/>
                  </a:cubicBezTo>
                  <a:cubicBezTo>
                    <a:pt x="318" y="119"/>
                    <a:pt x="318" y="120"/>
                    <a:pt x="318" y="122"/>
                  </a:cubicBezTo>
                  <a:cubicBezTo>
                    <a:pt x="317" y="126"/>
                    <a:pt x="316" y="129"/>
                    <a:pt x="314" y="131"/>
                  </a:cubicBezTo>
                  <a:cubicBezTo>
                    <a:pt x="313" y="132"/>
                    <a:pt x="312" y="133"/>
                    <a:pt x="310" y="133"/>
                  </a:cubicBezTo>
                  <a:cubicBezTo>
                    <a:pt x="309" y="133"/>
                    <a:pt x="308" y="134"/>
                    <a:pt x="307" y="134"/>
                  </a:cubicBezTo>
                  <a:cubicBezTo>
                    <a:pt x="304" y="135"/>
                    <a:pt x="302" y="136"/>
                    <a:pt x="300" y="137"/>
                  </a:cubicBezTo>
                  <a:cubicBezTo>
                    <a:pt x="298" y="138"/>
                    <a:pt x="297" y="140"/>
                    <a:pt x="295" y="140"/>
                  </a:cubicBezTo>
                  <a:cubicBezTo>
                    <a:pt x="295" y="141"/>
                    <a:pt x="294" y="141"/>
                    <a:pt x="293" y="141"/>
                  </a:cubicBezTo>
                  <a:cubicBezTo>
                    <a:pt x="292" y="141"/>
                    <a:pt x="290" y="140"/>
                    <a:pt x="288" y="139"/>
                  </a:cubicBezTo>
                  <a:cubicBezTo>
                    <a:pt x="287" y="138"/>
                    <a:pt x="286" y="138"/>
                    <a:pt x="285" y="138"/>
                  </a:cubicBezTo>
                  <a:cubicBezTo>
                    <a:pt x="281" y="137"/>
                    <a:pt x="277" y="135"/>
                    <a:pt x="273" y="134"/>
                  </a:cubicBezTo>
                  <a:cubicBezTo>
                    <a:pt x="273" y="134"/>
                    <a:pt x="273" y="134"/>
                    <a:pt x="273" y="134"/>
                  </a:cubicBezTo>
                  <a:cubicBezTo>
                    <a:pt x="270" y="132"/>
                    <a:pt x="263" y="128"/>
                    <a:pt x="257" y="128"/>
                  </a:cubicBezTo>
                  <a:cubicBezTo>
                    <a:pt x="256" y="128"/>
                    <a:pt x="256" y="128"/>
                    <a:pt x="255" y="128"/>
                  </a:cubicBezTo>
                  <a:cubicBezTo>
                    <a:pt x="251" y="129"/>
                    <a:pt x="240" y="134"/>
                    <a:pt x="238" y="137"/>
                  </a:cubicBezTo>
                  <a:cubicBezTo>
                    <a:pt x="236" y="140"/>
                    <a:pt x="235" y="155"/>
                    <a:pt x="233" y="156"/>
                  </a:cubicBezTo>
                  <a:cubicBezTo>
                    <a:pt x="231" y="158"/>
                    <a:pt x="229" y="158"/>
                    <a:pt x="227" y="158"/>
                  </a:cubicBezTo>
                  <a:cubicBezTo>
                    <a:pt x="226" y="158"/>
                    <a:pt x="226" y="158"/>
                    <a:pt x="225" y="158"/>
                  </a:cubicBezTo>
                  <a:cubicBezTo>
                    <a:pt x="225" y="158"/>
                    <a:pt x="224" y="158"/>
                    <a:pt x="224" y="158"/>
                  </a:cubicBezTo>
                  <a:cubicBezTo>
                    <a:pt x="222" y="158"/>
                    <a:pt x="219" y="159"/>
                    <a:pt x="217" y="160"/>
                  </a:cubicBezTo>
                  <a:cubicBezTo>
                    <a:pt x="211" y="165"/>
                    <a:pt x="215" y="171"/>
                    <a:pt x="210" y="176"/>
                  </a:cubicBezTo>
                  <a:cubicBezTo>
                    <a:pt x="203" y="182"/>
                    <a:pt x="200" y="185"/>
                    <a:pt x="193" y="191"/>
                  </a:cubicBezTo>
                  <a:cubicBezTo>
                    <a:pt x="187" y="195"/>
                    <a:pt x="184" y="197"/>
                    <a:pt x="184" y="199"/>
                  </a:cubicBezTo>
                  <a:cubicBezTo>
                    <a:pt x="184" y="200"/>
                    <a:pt x="186" y="202"/>
                    <a:pt x="190" y="204"/>
                  </a:cubicBezTo>
                  <a:cubicBezTo>
                    <a:pt x="194" y="206"/>
                    <a:pt x="198" y="209"/>
                    <a:pt x="203" y="214"/>
                  </a:cubicBezTo>
                  <a:cubicBezTo>
                    <a:pt x="207" y="218"/>
                    <a:pt x="214" y="225"/>
                    <a:pt x="214" y="231"/>
                  </a:cubicBezTo>
                  <a:cubicBezTo>
                    <a:pt x="214" y="232"/>
                    <a:pt x="214" y="233"/>
                    <a:pt x="213" y="234"/>
                  </a:cubicBezTo>
                  <a:cubicBezTo>
                    <a:pt x="212" y="240"/>
                    <a:pt x="212" y="244"/>
                    <a:pt x="207" y="249"/>
                  </a:cubicBezTo>
                  <a:cubicBezTo>
                    <a:pt x="202" y="254"/>
                    <a:pt x="198" y="259"/>
                    <a:pt x="192" y="262"/>
                  </a:cubicBezTo>
                  <a:cubicBezTo>
                    <a:pt x="184" y="266"/>
                    <a:pt x="176" y="270"/>
                    <a:pt x="170" y="276"/>
                  </a:cubicBezTo>
                  <a:cubicBezTo>
                    <a:pt x="166" y="280"/>
                    <a:pt x="157" y="283"/>
                    <a:pt x="154" y="288"/>
                  </a:cubicBezTo>
                  <a:cubicBezTo>
                    <a:pt x="153" y="290"/>
                    <a:pt x="151" y="293"/>
                    <a:pt x="151" y="297"/>
                  </a:cubicBezTo>
                  <a:cubicBezTo>
                    <a:pt x="151" y="299"/>
                    <a:pt x="152" y="301"/>
                    <a:pt x="154" y="303"/>
                  </a:cubicBezTo>
                  <a:cubicBezTo>
                    <a:pt x="159" y="308"/>
                    <a:pt x="163" y="311"/>
                    <a:pt x="163" y="320"/>
                  </a:cubicBezTo>
                  <a:cubicBezTo>
                    <a:pt x="163" y="324"/>
                    <a:pt x="164" y="329"/>
                    <a:pt x="164" y="333"/>
                  </a:cubicBezTo>
                  <a:cubicBezTo>
                    <a:pt x="164" y="335"/>
                    <a:pt x="164" y="337"/>
                    <a:pt x="163" y="339"/>
                  </a:cubicBezTo>
                  <a:cubicBezTo>
                    <a:pt x="162" y="344"/>
                    <a:pt x="162" y="349"/>
                    <a:pt x="162" y="354"/>
                  </a:cubicBezTo>
                  <a:cubicBezTo>
                    <a:pt x="162" y="356"/>
                    <a:pt x="162" y="359"/>
                    <a:pt x="162" y="361"/>
                  </a:cubicBezTo>
                  <a:cubicBezTo>
                    <a:pt x="162" y="368"/>
                    <a:pt x="163" y="375"/>
                    <a:pt x="164" y="382"/>
                  </a:cubicBezTo>
                  <a:cubicBezTo>
                    <a:pt x="165" y="385"/>
                    <a:pt x="168" y="392"/>
                    <a:pt x="168" y="398"/>
                  </a:cubicBezTo>
                  <a:cubicBezTo>
                    <a:pt x="168" y="400"/>
                    <a:pt x="168" y="401"/>
                    <a:pt x="167" y="403"/>
                  </a:cubicBezTo>
                  <a:cubicBezTo>
                    <a:pt x="164" y="408"/>
                    <a:pt x="159" y="412"/>
                    <a:pt x="150" y="412"/>
                  </a:cubicBezTo>
                  <a:cubicBezTo>
                    <a:pt x="142" y="412"/>
                    <a:pt x="133" y="411"/>
                    <a:pt x="127" y="405"/>
                  </a:cubicBezTo>
                  <a:cubicBezTo>
                    <a:pt x="125" y="403"/>
                    <a:pt x="109" y="390"/>
                    <a:pt x="104" y="390"/>
                  </a:cubicBezTo>
                  <a:cubicBezTo>
                    <a:pt x="103" y="390"/>
                    <a:pt x="103" y="391"/>
                    <a:pt x="103" y="391"/>
                  </a:cubicBezTo>
                  <a:cubicBezTo>
                    <a:pt x="98" y="396"/>
                    <a:pt x="97" y="398"/>
                    <a:pt x="97" y="405"/>
                  </a:cubicBezTo>
                  <a:cubicBezTo>
                    <a:pt x="97" y="406"/>
                    <a:pt x="97" y="408"/>
                    <a:pt x="97" y="409"/>
                  </a:cubicBezTo>
                  <a:cubicBezTo>
                    <a:pt x="97" y="409"/>
                    <a:pt x="97" y="409"/>
                    <a:pt x="97" y="409"/>
                  </a:cubicBezTo>
                  <a:cubicBezTo>
                    <a:pt x="97" y="409"/>
                    <a:pt x="97" y="409"/>
                    <a:pt x="97" y="409"/>
                  </a:cubicBezTo>
                  <a:cubicBezTo>
                    <a:pt x="97" y="419"/>
                    <a:pt x="93" y="415"/>
                    <a:pt x="87" y="419"/>
                  </a:cubicBezTo>
                  <a:cubicBezTo>
                    <a:pt x="89" y="424"/>
                    <a:pt x="91" y="428"/>
                    <a:pt x="92" y="432"/>
                  </a:cubicBezTo>
                  <a:cubicBezTo>
                    <a:pt x="97" y="443"/>
                    <a:pt x="112" y="447"/>
                    <a:pt x="118" y="455"/>
                  </a:cubicBezTo>
                  <a:cubicBezTo>
                    <a:pt x="118" y="456"/>
                    <a:pt x="95" y="476"/>
                    <a:pt x="92" y="479"/>
                  </a:cubicBezTo>
                  <a:cubicBezTo>
                    <a:pt x="82" y="489"/>
                    <a:pt x="82" y="498"/>
                    <a:pt x="67" y="502"/>
                  </a:cubicBezTo>
                  <a:cubicBezTo>
                    <a:pt x="58" y="504"/>
                    <a:pt x="41" y="520"/>
                    <a:pt x="30" y="525"/>
                  </a:cubicBezTo>
                  <a:cubicBezTo>
                    <a:pt x="15" y="532"/>
                    <a:pt x="9" y="551"/>
                    <a:pt x="5" y="566"/>
                  </a:cubicBezTo>
                  <a:cubicBezTo>
                    <a:pt x="0" y="586"/>
                    <a:pt x="25" y="594"/>
                    <a:pt x="36" y="600"/>
                  </a:cubicBezTo>
                  <a:cubicBezTo>
                    <a:pt x="46" y="605"/>
                    <a:pt x="52" y="616"/>
                    <a:pt x="59" y="623"/>
                  </a:cubicBezTo>
                  <a:cubicBezTo>
                    <a:pt x="66" y="630"/>
                    <a:pt x="87" y="631"/>
                    <a:pt x="97" y="631"/>
                  </a:cubicBezTo>
                  <a:cubicBezTo>
                    <a:pt x="111" y="631"/>
                    <a:pt x="123" y="628"/>
                    <a:pt x="134" y="626"/>
                  </a:cubicBezTo>
                  <a:cubicBezTo>
                    <a:pt x="148" y="622"/>
                    <a:pt x="162" y="620"/>
                    <a:pt x="177" y="620"/>
                  </a:cubicBezTo>
                  <a:cubicBezTo>
                    <a:pt x="192" y="620"/>
                    <a:pt x="204" y="608"/>
                    <a:pt x="216" y="605"/>
                  </a:cubicBezTo>
                  <a:cubicBezTo>
                    <a:pt x="229" y="602"/>
                    <a:pt x="237" y="592"/>
                    <a:pt x="255" y="592"/>
                  </a:cubicBezTo>
                  <a:cubicBezTo>
                    <a:pt x="268" y="592"/>
                    <a:pt x="282" y="605"/>
                    <a:pt x="296" y="605"/>
                  </a:cubicBezTo>
                  <a:cubicBezTo>
                    <a:pt x="313" y="605"/>
                    <a:pt x="319" y="610"/>
                    <a:pt x="329" y="618"/>
                  </a:cubicBezTo>
                  <a:cubicBezTo>
                    <a:pt x="338" y="624"/>
                    <a:pt x="345" y="627"/>
                    <a:pt x="358" y="633"/>
                  </a:cubicBezTo>
                  <a:cubicBezTo>
                    <a:pt x="370" y="639"/>
                    <a:pt x="380" y="646"/>
                    <a:pt x="396" y="646"/>
                  </a:cubicBezTo>
                  <a:cubicBezTo>
                    <a:pt x="412" y="646"/>
                    <a:pt x="417" y="642"/>
                    <a:pt x="430" y="638"/>
                  </a:cubicBezTo>
                  <a:cubicBezTo>
                    <a:pt x="436" y="637"/>
                    <a:pt x="442" y="636"/>
                    <a:pt x="448" y="636"/>
                  </a:cubicBezTo>
                  <a:cubicBezTo>
                    <a:pt x="455" y="636"/>
                    <a:pt x="462" y="637"/>
                    <a:pt x="469" y="638"/>
                  </a:cubicBezTo>
                  <a:cubicBezTo>
                    <a:pt x="480" y="641"/>
                    <a:pt x="496" y="653"/>
                    <a:pt x="502" y="656"/>
                  </a:cubicBezTo>
                  <a:cubicBezTo>
                    <a:pt x="514" y="662"/>
                    <a:pt x="517" y="669"/>
                    <a:pt x="538" y="669"/>
                  </a:cubicBezTo>
                  <a:cubicBezTo>
                    <a:pt x="543" y="669"/>
                    <a:pt x="547" y="669"/>
                    <a:pt x="550" y="669"/>
                  </a:cubicBezTo>
                  <a:cubicBezTo>
                    <a:pt x="564" y="669"/>
                    <a:pt x="555" y="670"/>
                    <a:pt x="574" y="680"/>
                  </a:cubicBezTo>
                  <a:cubicBezTo>
                    <a:pt x="589" y="687"/>
                    <a:pt x="599" y="691"/>
                    <a:pt x="610" y="703"/>
                  </a:cubicBezTo>
                  <a:cubicBezTo>
                    <a:pt x="621" y="714"/>
                    <a:pt x="622" y="723"/>
                    <a:pt x="641" y="723"/>
                  </a:cubicBezTo>
                  <a:cubicBezTo>
                    <a:pt x="648" y="723"/>
                    <a:pt x="647" y="710"/>
                    <a:pt x="646" y="698"/>
                  </a:cubicBezTo>
                  <a:cubicBezTo>
                    <a:pt x="645" y="692"/>
                    <a:pt x="644" y="686"/>
                    <a:pt x="644" y="685"/>
                  </a:cubicBezTo>
                  <a:cubicBezTo>
                    <a:pt x="644" y="685"/>
                    <a:pt x="644" y="685"/>
                    <a:pt x="644" y="685"/>
                  </a:cubicBezTo>
                  <a:cubicBezTo>
                    <a:pt x="644" y="685"/>
                    <a:pt x="644" y="685"/>
                    <a:pt x="644" y="685"/>
                  </a:cubicBezTo>
                  <a:cubicBezTo>
                    <a:pt x="644" y="685"/>
                    <a:pt x="644" y="685"/>
                    <a:pt x="644" y="685"/>
                  </a:cubicBezTo>
                  <a:cubicBezTo>
                    <a:pt x="644" y="685"/>
                    <a:pt x="644" y="684"/>
                    <a:pt x="644" y="684"/>
                  </a:cubicBezTo>
                  <a:cubicBezTo>
                    <a:pt x="644" y="668"/>
                    <a:pt x="652" y="653"/>
                    <a:pt x="657" y="644"/>
                  </a:cubicBezTo>
                  <a:cubicBezTo>
                    <a:pt x="663" y="631"/>
                    <a:pt x="684" y="628"/>
                    <a:pt x="688" y="613"/>
                  </a:cubicBezTo>
                  <a:cubicBezTo>
                    <a:pt x="691" y="600"/>
                    <a:pt x="680" y="596"/>
                    <a:pt x="688" y="582"/>
                  </a:cubicBezTo>
                  <a:cubicBezTo>
                    <a:pt x="688" y="582"/>
                    <a:pt x="688" y="582"/>
                    <a:pt x="688" y="582"/>
                  </a:cubicBezTo>
                  <a:cubicBezTo>
                    <a:pt x="695" y="567"/>
                    <a:pt x="708" y="568"/>
                    <a:pt x="708" y="563"/>
                  </a:cubicBezTo>
                  <a:cubicBezTo>
                    <a:pt x="708" y="561"/>
                    <a:pt x="706" y="558"/>
                    <a:pt x="701" y="553"/>
                  </a:cubicBezTo>
                  <a:cubicBezTo>
                    <a:pt x="695" y="547"/>
                    <a:pt x="692" y="543"/>
                    <a:pt x="692" y="540"/>
                  </a:cubicBezTo>
                  <a:cubicBezTo>
                    <a:pt x="692" y="536"/>
                    <a:pt x="699" y="535"/>
                    <a:pt x="711" y="535"/>
                  </a:cubicBezTo>
                  <a:cubicBezTo>
                    <a:pt x="715" y="535"/>
                    <a:pt x="717" y="535"/>
                    <a:pt x="720" y="535"/>
                  </a:cubicBezTo>
                  <a:cubicBezTo>
                    <a:pt x="724" y="534"/>
                    <a:pt x="726" y="532"/>
                    <a:pt x="726" y="531"/>
                  </a:cubicBezTo>
                  <a:cubicBezTo>
                    <a:pt x="726" y="524"/>
                    <a:pt x="705" y="513"/>
                    <a:pt x="701" y="509"/>
                  </a:cubicBezTo>
                  <a:cubicBezTo>
                    <a:pt x="692" y="503"/>
                    <a:pt x="690" y="500"/>
                    <a:pt x="690" y="495"/>
                  </a:cubicBezTo>
                  <a:cubicBezTo>
                    <a:pt x="690" y="492"/>
                    <a:pt x="691" y="488"/>
                    <a:pt x="693" y="481"/>
                  </a:cubicBezTo>
                  <a:cubicBezTo>
                    <a:pt x="696" y="470"/>
                    <a:pt x="700" y="454"/>
                    <a:pt x="703" y="440"/>
                  </a:cubicBezTo>
                  <a:cubicBezTo>
                    <a:pt x="707" y="427"/>
                    <a:pt x="706" y="412"/>
                    <a:pt x="706" y="399"/>
                  </a:cubicBezTo>
                  <a:cubicBezTo>
                    <a:pt x="706" y="376"/>
                    <a:pt x="704" y="373"/>
                    <a:pt x="690" y="360"/>
                  </a:cubicBezTo>
                  <a:cubicBezTo>
                    <a:pt x="681" y="351"/>
                    <a:pt x="670" y="343"/>
                    <a:pt x="662" y="337"/>
                  </a:cubicBezTo>
                  <a:cubicBezTo>
                    <a:pt x="662" y="337"/>
                    <a:pt x="662" y="337"/>
                    <a:pt x="662" y="337"/>
                  </a:cubicBezTo>
                  <a:cubicBezTo>
                    <a:pt x="661" y="336"/>
                    <a:pt x="659" y="336"/>
                    <a:pt x="658" y="335"/>
                  </a:cubicBezTo>
                  <a:cubicBezTo>
                    <a:pt x="656" y="335"/>
                    <a:pt x="654" y="333"/>
                    <a:pt x="653" y="331"/>
                  </a:cubicBezTo>
                  <a:cubicBezTo>
                    <a:pt x="653" y="332"/>
                    <a:pt x="653" y="332"/>
                    <a:pt x="653" y="333"/>
                  </a:cubicBezTo>
                  <a:cubicBezTo>
                    <a:pt x="653" y="333"/>
                    <a:pt x="653" y="333"/>
                    <a:pt x="653" y="333"/>
                  </a:cubicBezTo>
                  <a:cubicBezTo>
                    <a:pt x="652" y="331"/>
                    <a:pt x="649" y="328"/>
                    <a:pt x="649" y="327"/>
                  </a:cubicBezTo>
                  <a:cubicBezTo>
                    <a:pt x="649" y="327"/>
                    <a:pt x="649" y="327"/>
                    <a:pt x="649" y="327"/>
                  </a:cubicBezTo>
                  <a:cubicBezTo>
                    <a:pt x="648" y="327"/>
                    <a:pt x="648" y="326"/>
                    <a:pt x="648" y="326"/>
                  </a:cubicBezTo>
                  <a:cubicBezTo>
                    <a:pt x="645" y="325"/>
                    <a:pt x="643" y="323"/>
                    <a:pt x="641" y="320"/>
                  </a:cubicBezTo>
                  <a:cubicBezTo>
                    <a:pt x="641" y="320"/>
                    <a:pt x="641" y="320"/>
                    <a:pt x="641" y="320"/>
                  </a:cubicBezTo>
                  <a:cubicBezTo>
                    <a:pt x="640" y="320"/>
                    <a:pt x="634" y="316"/>
                    <a:pt x="633" y="313"/>
                  </a:cubicBezTo>
                  <a:cubicBezTo>
                    <a:pt x="632" y="312"/>
                    <a:pt x="632" y="312"/>
                    <a:pt x="632" y="312"/>
                  </a:cubicBezTo>
                  <a:cubicBezTo>
                    <a:pt x="630" y="310"/>
                    <a:pt x="629" y="307"/>
                    <a:pt x="627" y="304"/>
                  </a:cubicBezTo>
                  <a:cubicBezTo>
                    <a:pt x="626" y="301"/>
                    <a:pt x="625" y="298"/>
                    <a:pt x="624" y="296"/>
                  </a:cubicBezTo>
                  <a:cubicBezTo>
                    <a:pt x="624" y="294"/>
                    <a:pt x="623" y="292"/>
                    <a:pt x="622" y="290"/>
                  </a:cubicBezTo>
                  <a:cubicBezTo>
                    <a:pt x="622" y="287"/>
                    <a:pt x="621" y="285"/>
                    <a:pt x="621" y="282"/>
                  </a:cubicBezTo>
                  <a:cubicBezTo>
                    <a:pt x="620" y="280"/>
                    <a:pt x="619" y="279"/>
                    <a:pt x="619" y="278"/>
                  </a:cubicBezTo>
                  <a:cubicBezTo>
                    <a:pt x="616" y="273"/>
                    <a:pt x="619" y="272"/>
                    <a:pt x="619" y="266"/>
                  </a:cubicBezTo>
                  <a:cubicBezTo>
                    <a:pt x="619" y="262"/>
                    <a:pt x="620" y="260"/>
                    <a:pt x="620" y="258"/>
                  </a:cubicBezTo>
                  <a:cubicBezTo>
                    <a:pt x="619" y="257"/>
                    <a:pt x="619" y="256"/>
                    <a:pt x="619" y="255"/>
                  </a:cubicBezTo>
                  <a:cubicBezTo>
                    <a:pt x="618" y="254"/>
                    <a:pt x="617" y="253"/>
                    <a:pt x="615" y="251"/>
                  </a:cubicBezTo>
                  <a:cubicBezTo>
                    <a:pt x="612" y="247"/>
                    <a:pt x="609" y="247"/>
                    <a:pt x="606" y="241"/>
                  </a:cubicBezTo>
                  <a:cubicBezTo>
                    <a:pt x="605" y="239"/>
                    <a:pt x="604" y="238"/>
                    <a:pt x="603" y="237"/>
                  </a:cubicBezTo>
                  <a:cubicBezTo>
                    <a:pt x="602" y="236"/>
                    <a:pt x="601" y="236"/>
                    <a:pt x="600" y="236"/>
                  </a:cubicBezTo>
                  <a:cubicBezTo>
                    <a:pt x="597" y="236"/>
                    <a:pt x="596" y="236"/>
                    <a:pt x="594" y="236"/>
                  </a:cubicBezTo>
                  <a:cubicBezTo>
                    <a:pt x="591" y="236"/>
                    <a:pt x="588" y="236"/>
                    <a:pt x="584" y="235"/>
                  </a:cubicBezTo>
                  <a:cubicBezTo>
                    <a:pt x="584" y="235"/>
                    <a:pt x="584" y="235"/>
                    <a:pt x="584" y="235"/>
                  </a:cubicBezTo>
                  <a:cubicBezTo>
                    <a:pt x="582" y="236"/>
                    <a:pt x="581" y="236"/>
                    <a:pt x="580" y="236"/>
                  </a:cubicBezTo>
                  <a:cubicBezTo>
                    <a:pt x="575" y="236"/>
                    <a:pt x="572" y="233"/>
                    <a:pt x="569" y="230"/>
                  </a:cubicBezTo>
                  <a:cubicBezTo>
                    <a:pt x="569" y="230"/>
                    <a:pt x="568" y="229"/>
                    <a:pt x="568" y="229"/>
                  </a:cubicBezTo>
                  <a:cubicBezTo>
                    <a:pt x="568" y="229"/>
                    <a:pt x="568" y="229"/>
                    <a:pt x="568" y="229"/>
                  </a:cubicBezTo>
                  <a:cubicBezTo>
                    <a:pt x="567" y="228"/>
                    <a:pt x="567" y="228"/>
                    <a:pt x="566" y="227"/>
                  </a:cubicBezTo>
                  <a:cubicBezTo>
                    <a:pt x="563" y="224"/>
                    <a:pt x="557" y="223"/>
                    <a:pt x="555" y="220"/>
                  </a:cubicBezTo>
                  <a:cubicBezTo>
                    <a:pt x="555" y="220"/>
                    <a:pt x="555" y="220"/>
                    <a:pt x="554" y="220"/>
                  </a:cubicBezTo>
                  <a:cubicBezTo>
                    <a:pt x="554" y="220"/>
                    <a:pt x="553" y="217"/>
                    <a:pt x="553" y="215"/>
                  </a:cubicBezTo>
                  <a:cubicBezTo>
                    <a:pt x="552" y="211"/>
                    <a:pt x="551" y="207"/>
                    <a:pt x="549" y="202"/>
                  </a:cubicBezTo>
                  <a:cubicBezTo>
                    <a:pt x="548" y="201"/>
                    <a:pt x="546" y="199"/>
                    <a:pt x="544" y="197"/>
                  </a:cubicBezTo>
                  <a:cubicBezTo>
                    <a:pt x="542" y="197"/>
                    <a:pt x="541" y="196"/>
                    <a:pt x="540" y="195"/>
                  </a:cubicBezTo>
                  <a:cubicBezTo>
                    <a:pt x="538" y="192"/>
                    <a:pt x="535" y="189"/>
                    <a:pt x="535" y="187"/>
                  </a:cubicBezTo>
                  <a:cubicBezTo>
                    <a:pt x="535" y="183"/>
                    <a:pt x="535" y="179"/>
                    <a:pt x="536" y="175"/>
                  </a:cubicBezTo>
                  <a:cubicBezTo>
                    <a:pt x="536" y="174"/>
                    <a:pt x="536" y="173"/>
                    <a:pt x="536" y="172"/>
                  </a:cubicBezTo>
                  <a:cubicBezTo>
                    <a:pt x="536" y="167"/>
                    <a:pt x="538" y="165"/>
                    <a:pt x="542" y="163"/>
                  </a:cubicBezTo>
                  <a:cubicBezTo>
                    <a:pt x="543" y="162"/>
                    <a:pt x="544" y="160"/>
                    <a:pt x="547" y="160"/>
                  </a:cubicBezTo>
                  <a:cubicBezTo>
                    <a:pt x="553" y="157"/>
                    <a:pt x="555" y="154"/>
                    <a:pt x="561" y="151"/>
                  </a:cubicBezTo>
                  <a:cubicBezTo>
                    <a:pt x="561" y="151"/>
                    <a:pt x="561" y="151"/>
                    <a:pt x="562" y="151"/>
                  </a:cubicBezTo>
                  <a:cubicBezTo>
                    <a:pt x="563" y="149"/>
                    <a:pt x="563" y="148"/>
                    <a:pt x="565" y="146"/>
                  </a:cubicBezTo>
                  <a:cubicBezTo>
                    <a:pt x="566" y="145"/>
                    <a:pt x="569" y="141"/>
                    <a:pt x="572" y="140"/>
                  </a:cubicBezTo>
                  <a:cubicBezTo>
                    <a:pt x="572" y="137"/>
                    <a:pt x="570" y="136"/>
                    <a:pt x="567" y="132"/>
                  </a:cubicBezTo>
                  <a:cubicBezTo>
                    <a:pt x="566" y="131"/>
                    <a:pt x="565" y="130"/>
                    <a:pt x="564" y="129"/>
                  </a:cubicBezTo>
                  <a:cubicBezTo>
                    <a:pt x="561" y="126"/>
                    <a:pt x="559" y="124"/>
                    <a:pt x="557" y="122"/>
                  </a:cubicBezTo>
                  <a:cubicBezTo>
                    <a:pt x="551" y="116"/>
                    <a:pt x="548" y="107"/>
                    <a:pt x="543" y="100"/>
                  </a:cubicBezTo>
                  <a:cubicBezTo>
                    <a:pt x="541" y="98"/>
                    <a:pt x="539" y="96"/>
                    <a:pt x="538" y="93"/>
                  </a:cubicBezTo>
                  <a:cubicBezTo>
                    <a:pt x="538" y="93"/>
                    <a:pt x="538" y="92"/>
                    <a:pt x="537" y="92"/>
                  </a:cubicBezTo>
                  <a:cubicBezTo>
                    <a:pt x="534" y="88"/>
                    <a:pt x="532" y="85"/>
                    <a:pt x="530" y="80"/>
                  </a:cubicBezTo>
                  <a:cubicBezTo>
                    <a:pt x="530" y="80"/>
                    <a:pt x="529" y="80"/>
                    <a:pt x="529" y="80"/>
                  </a:cubicBezTo>
                  <a:cubicBezTo>
                    <a:pt x="529" y="80"/>
                    <a:pt x="529" y="79"/>
                    <a:pt x="528" y="79"/>
                  </a:cubicBezTo>
                  <a:cubicBezTo>
                    <a:pt x="523" y="74"/>
                    <a:pt x="505" y="67"/>
                    <a:pt x="502" y="66"/>
                  </a:cubicBezTo>
                  <a:cubicBezTo>
                    <a:pt x="502" y="65"/>
                    <a:pt x="501" y="65"/>
                    <a:pt x="501" y="65"/>
                  </a:cubicBezTo>
                  <a:cubicBezTo>
                    <a:pt x="500" y="65"/>
                    <a:pt x="500" y="65"/>
                    <a:pt x="500" y="65"/>
                  </a:cubicBezTo>
                  <a:cubicBezTo>
                    <a:pt x="497" y="63"/>
                    <a:pt x="494" y="61"/>
                    <a:pt x="492" y="57"/>
                  </a:cubicBezTo>
                  <a:cubicBezTo>
                    <a:pt x="492" y="56"/>
                    <a:pt x="492" y="56"/>
                    <a:pt x="492" y="55"/>
                  </a:cubicBezTo>
                  <a:cubicBezTo>
                    <a:pt x="487" y="49"/>
                    <a:pt x="484" y="41"/>
                    <a:pt x="484" y="35"/>
                  </a:cubicBezTo>
                  <a:cubicBezTo>
                    <a:pt x="484" y="31"/>
                    <a:pt x="484" y="29"/>
                    <a:pt x="484" y="26"/>
                  </a:cubicBezTo>
                  <a:cubicBezTo>
                    <a:pt x="484" y="25"/>
                    <a:pt x="484" y="24"/>
                    <a:pt x="485" y="22"/>
                  </a:cubicBezTo>
                  <a:cubicBezTo>
                    <a:pt x="486" y="15"/>
                    <a:pt x="487" y="8"/>
                    <a:pt x="489" y="0"/>
                  </a:cubicBezTo>
                  <a:cubicBezTo>
                    <a:pt x="489" y="0"/>
                    <a:pt x="489" y="0"/>
                    <a:pt x="489" y="0"/>
                  </a:cubicBezTo>
                  <a:cubicBezTo>
                    <a:pt x="489" y="0"/>
                    <a:pt x="489" y="0"/>
                    <a:pt x="489" y="0"/>
                  </a:cubicBezTo>
                </a:path>
              </a:pathLst>
            </a:custGeom>
            <a:solidFill>
              <a:srgbClr val="8FAADC"/>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69" name="Freeform 387"/>
            <p:cNvSpPr>
              <a:spLocks noEditPoints="1"/>
            </p:cNvSpPr>
            <p:nvPr/>
          </p:nvSpPr>
          <p:spPr bwMode="auto">
            <a:xfrm>
              <a:off x="3921706" y="3376171"/>
              <a:ext cx="101683" cy="171519"/>
            </a:xfrm>
            <a:custGeom>
              <a:avLst/>
              <a:gdLst>
                <a:gd name="T0" fmla="*/ 59 w 80"/>
                <a:gd name="T1" fmla="*/ 100 h 129"/>
                <a:gd name="T2" fmla="*/ 73 w 80"/>
                <a:gd name="T3" fmla="*/ 122 h 129"/>
                <a:gd name="T4" fmla="*/ 80 w 80"/>
                <a:gd name="T5" fmla="*/ 129 h 129"/>
                <a:gd name="T6" fmla="*/ 76 w 80"/>
                <a:gd name="T7" fmla="*/ 122 h 129"/>
                <a:gd name="T8" fmla="*/ 68 w 80"/>
                <a:gd name="T9" fmla="*/ 113 h 129"/>
                <a:gd name="T10" fmla="*/ 62 w 80"/>
                <a:gd name="T11" fmla="*/ 103 h 129"/>
                <a:gd name="T12" fmla="*/ 59 w 80"/>
                <a:gd name="T13" fmla="*/ 100 h 129"/>
                <a:gd name="T14" fmla="*/ 45 w 80"/>
                <a:gd name="T15" fmla="*/ 80 h 129"/>
                <a:gd name="T16" fmla="*/ 46 w 80"/>
                <a:gd name="T17" fmla="*/ 80 h 129"/>
                <a:gd name="T18" fmla="*/ 53 w 80"/>
                <a:gd name="T19" fmla="*/ 92 h 129"/>
                <a:gd name="T20" fmla="*/ 46 w 80"/>
                <a:gd name="T21" fmla="*/ 81 h 129"/>
                <a:gd name="T22" fmla="*/ 45 w 80"/>
                <a:gd name="T23" fmla="*/ 80 h 129"/>
                <a:gd name="T24" fmla="*/ 17 w 80"/>
                <a:gd name="T25" fmla="*/ 65 h 129"/>
                <a:gd name="T26" fmla="*/ 18 w 80"/>
                <a:gd name="T27" fmla="*/ 66 h 129"/>
                <a:gd name="T28" fmla="*/ 44 w 80"/>
                <a:gd name="T29" fmla="*/ 79 h 129"/>
                <a:gd name="T30" fmla="*/ 39 w 80"/>
                <a:gd name="T31" fmla="*/ 74 h 129"/>
                <a:gd name="T32" fmla="*/ 28 w 80"/>
                <a:gd name="T33" fmla="*/ 67 h 129"/>
                <a:gd name="T34" fmla="*/ 17 w 80"/>
                <a:gd name="T35" fmla="*/ 65 h 129"/>
                <a:gd name="T36" fmla="*/ 0 w 80"/>
                <a:gd name="T37" fmla="*/ 26 h 129"/>
                <a:gd name="T38" fmla="*/ 0 w 80"/>
                <a:gd name="T39" fmla="*/ 35 h 129"/>
                <a:gd name="T40" fmla="*/ 8 w 80"/>
                <a:gd name="T41" fmla="*/ 55 h 129"/>
                <a:gd name="T42" fmla="*/ 4 w 80"/>
                <a:gd name="T43" fmla="*/ 45 h 129"/>
                <a:gd name="T44" fmla="*/ 1 w 80"/>
                <a:gd name="T45" fmla="*/ 32 h 129"/>
                <a:gd name="T46" fmla="*/ 0 w 80"/>
                <a:gd name="T47" fmla="*/ 26 h 129"/>
                <a:gd name="T48" fmla="*/ 5 w 80"/>
                <a:gd name="T49" fmla="*/ 0 h 129"/>
                <a:gd name="T50" fmla="*/ 5 w 80"/>
                <a:gd name="T51" fmla="*/ 0 h 129"/>
                <a:gd name="T52" fmla="*/ 1 w 80"/>
                <a:gd name="T53" fmla="*/ 22 h 129"/>
                <a:gd name="T54" fmla="*/ 2 w 80"/>
                <a:gd name="T55" fmla="*/ 17 h 129"/>
                <a:gd name="T56" fmla="*/ 6 w 80"/>
                <a:gd name="T57" fmla="*/ 5 h 129"/>
                <a:gd name="T58" fmla="*/ 5 w 80"/>
                <a:gd name="T5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 h="129">
                  <a:moveTo>
                    <a:pt x="59" y="100"/>
                  </a:moveTo>
                  <a:cubicBezTo>
                    <a:pt x="64" y="107"/>
                    <a:pt x="67" y="116"/>
                    <a:pt x="73" y="122"/>
                  </a:cubicBezTo>
                  <a:cubicBezTo>
                    <a:pt x="75" y="124"/>
                    <a:pt x="77" y="126"/>
                    <a:pt x="80" y="129"/>
                  </a:cubicBezTo>
                  <a:cubicBezTo>
                    <a:pt x="79" y="127"/>
                    <a:pt x="78" y="125"/>
                    <a:pt x="76" y="122"/>
                  </a:cubicBezTo>
                  <a:cubicBezTo>
                    <a:pt x="73" y="119"/>
                    <a:pt x="71" y="116"/>
                    <a:pt x="68" y="113"/>
                  </a:cubicBezTo>
                  <a:cubicBezTo>
                    <a:pt x="65" y="110"/>
                    <a:pt x="64" y="108"/>
                    <a:pt x="62" y="103"/>
                  </a:cubicBezTo>
                  <a:cubicBezTo>
                    <a:pt x="61" y="102"/>
                    <a:pt x="60" y="101"/>
                    <a:pt x="59" y="100"/>
                  </a:cubicBezTo>
                  <a:moveTo>
                    <a:pt x="45" y="80"/>
                  </a:moveTo>
                  <a:cubicBezTo>
                    <a:pt x="45" y="80"/>
                    <a:pt x="46" y="80"/>
                    <a:pt x="46" y="80"/>
                  </a:cubicBezTo>
                  <a:cubicBezTo>
                    <a:pt x="48" y="85"/>
                    <a:pt x="50" y="88"/>
                    <a:pt x="53" y="92"/>
                  </a:cubicBezTo>
                  <a:cubicBezTo>
                    <a:pt x="52" y="88"/>
                    <a:pt x="50" y="84"/>
                    <a:pt x="46" y="81"/>
                  </a:cubicBezTo>
                  <a:cubicBezTo>
                    <a:pt x="46" y="81"/>
                    <a:pt x="46" y="80"/>
                    <a:pt x="45" y="80"/>
                  </a:cubicBezTo>
                  <a:moveTo>
                    <a:pt x="17" y="65"/>
                  </a:moveTo>
                  <a:cubicBezTo>
                    <a:pt x="17" y="65"/>
                    <a:pt x="18" y="65"/>
                    <a:pt x="18" y="66"/>
                  </a:cubicBezTo>
                  <a:cubicBezTo>
                    <a:pt x="21" y="67"/>
                    <a:pt x="39" y="74"/>
                    <a:pt x="44" y="79"/>
                  </a:cubicBezTo>
                  <a:cubicBezTo>
                    <a:pt x="43" y="77"/>
                    <a:pt x="41" y="75"/>
                    <a:pt x="39" y="74"/>
                  </a:cubicBezTo>
                  <a:cubicBezTo>
                    <a:pt x="35" y="71"/>
                    <a:pt x="33" y="69"/>
                    <a:pt x="28" y="67"/>
                  </a:cubicBezTo>
                  <a:cubicBezTo>
                    <a:pt x="25" y="67"/>
                    <a:pt x="20" y="66"/>
                    <a:pt x="17" y="65"/>
                  </a:cubicBezTo>
                  <a:moveTo>
                    <a:pt x="0" y="26"/>
                  </a:moveTo>
                  <a:cubicBezTo>
                    <a:pt x="0" y="29"/>
                    <a:pt x="0" y="31"/>
                    <a:pt x="0" y="35"/>
                  </a:cubicBezTo>
                  <a:cubicBezTo>
                    <a:pt x="0" y="41"/>
                    <a:pt x="3" y="49"/>
                    <a:pt x="8" y="55"/>
                  </a:cubicBezTo>
                  <a:cubicBezTo>
                    <a:pt x="6" y="52"/>
                    <a:pt x="5" y="50"/>
                    <a:pt x="4" y="45"/>
                  </a:cubicBezTo>
                  <a:cubicBezTo>
                    <a:pt x="3" y="41"/>
                    <a:pt x="2" y="36"/>
                    <a:pt x="1" y="32"/>
                  </a:cubicBezTo>
                  <a:cubicBezTo>
                    <a:pt x="0" y="30"/>
                    <a:pt x="0" y="28"/>
                    <a:pt x="0" y="26"/>
                  </a:cubicBezTo>
                  <a:moveTo>
                    <a:pt x="5" y="0"/>
                  </a:moveTo>
                  <a:cubicBezTo>
                    <a:pt x="5" y="0"/>
                    <a:pt x="5" y="0"/>
                    <a:pt x="5" y="0"/>
                  </a:cubicBezTo>
                  <a:cubicBezTo>
                    <a:pt x="3" y="8"/>
                    <a:pt x="2" y="15"/>
                    <a:pt x="1" y="22"/>
                  </a:cubicBezTo>
                  <a:cubicBezTo>
                    <a:pt x="1" y="21"/>
                    <a:pt x="1" y="19"/>
                    <a:pt x="2" y="17"/>
                  </a:cubicBezTo>
                  <a:cubicBezTo>
                    <a:pt x="3" y="14"/>
                    <a:pt x="7" y="8"/>
                    <a:pt x="6" y="5"/>
                  </a:cubicBezTo>
                  <a:cubicBezTo>
                    <a:pt x="6" y="3"/>
                    <a:pt x="6" y="2"/>
                    <a:pt x="5"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70" name="Freeform 388"/>
            <p:cNvSpPr>
              <a:spLocks noEditPoints="1"/>
            </p:cNvSpPr>
            <p:nvPr/>
          </p:nvSpPr>
          <p:spPr bwMode="auto">
            <a:xfrm>
              <a:off x="3699570" y="3376171"/>
              <a:ext cx="228394" cy="139157"/>
            </a:xfrm>
            <a:custGeom>
              <a:avLst/>
              <a:gdLst>
                <a:gd name="T0" fmla="*/ 14 w 178"/>
                <a:gd name="T1" fmla="*/ 104 h 104"/>
                <a:gd name="T2" fmla="*/ 14 w 178"/>
                <a:gd name="T3" fmla="*/ 104 h 104"/>
                <a:gd name="T4" fmla="*/ 14 w 178"/>
                <a:gd name="T5" fmla="*/ 104 h 104"/>
                <a:gd name="T6" fmla="*/ 14 w 178"/>
                <a:gd name="T7" fmla="*/ 104 h 104"/>
                <a:gd name="T8" fmla="*/ 0 w 178"/>
                <a:gd name="T9" fmla="*/ 100 h 104"/>
                <a:gd name="T10" fmla="*/ 0 w 178"/>
                <a:gd name="T11" fmla="*/ 100 h 104"/>
                <a:gd name="T12" fmla="*/ 0 w 178"/>
                <a:gd name="T13" fmla="*/ 100 h 104"/>
                <a:gd name="T14" fmla="*/ 0 w 178"/>
                <a:gd name="T15" fmla="*/ 100 h 104"/>
                <a:gd name="T16" fmla="*/ 0 w 178"/>
                <a:gd name="T17" fmla="*/ 100 h 104"/>
                <a:gd name="T18" fmla="*/ 0 w 178"/>
                <a:gd name="T19" fmla="*/ 100 h 104"/>
                <a:gd name="T20" fmla="*/ 0 w 178"/>
                <a:gd name="T21" fmla="*/ 100 h 104"/>
                <a:gd name="T22" fmla="*/ 29 w 178"/>
                <a:gd name="T23" fmla="*/ 95 h 104"/>
                <a:gd name="T24" fmla="*/ 14 w 178"/>
                <a:gd name="T25" fmla="*/ 104 h 104"/>
                <a:gd name="T26" fmla="*/ 29 w 178"/>
                <a:gd name="T27" fmla="*/ 95 h 104"/>
                <a:gd name="T28" fmla="*/ 29 w 178"/>
                <a:gd name="T29" fmla="*/ 95 h 104"/>
                <a:gd name="T30" fmla="*/ 29 w 178"/>
                <a:gd name="T31" fmla="*/ 95 h 104"/>
                <a:gd name="T32" fmla="*/ 29 w 178"/>
                <a:gd name="T33" fmla="*/ 95 h 104"/>
                <a:gd name="T34" fmla="*/ 29 w 178"/>
                <a:gd name="T35" fmla="*/ 95 h 104"/>
                <a:gd name="T36" fmla="*/ 29 w 178"/>
                <a:gd name="T37" fmla="*/ 95 h 104"/>
                <a:gd name="T38" fmla="*/ 29 w 178"/>
                <a:gd name="T39" fmla="*/ 95 h 104"/>
                <a:gd name="T40" fmla="*/ 116 w 178"/>
                <a:gd name="T41" fmla="*/ 92 h 104"/>
                <a:gd name="T42" fmla="*/ 116 w 178"/>
                <a:gd name="T43" fmla="*/ 92 h 104"/>
                <a:gd name="T44" fmla="*/ 116 w 178"/>
                <a:gd name="T45" fmla="*/ 92 h 104"/>
                <a:gd name="T46" fmla="*/ 116 w 178"/>
                <a:gd name="T47" fmla="*/ 92 h 104"/>
                <a:gd name="T48" fmla="*/ 131 w 178"/>
                <a:gd name="T49" fmla="*/ 89 h 104"/>
                <a:gd name="T50" fmla="*/ 116 w 178"/>
                <a:gd name="T51" fmla="*/ 92 h 104"/>
                <a:gd name="T52" fmla="*/ 131 w 178"/>
                <a:gd name="T53" fmla="*/ 89 h 104"/>
                <a:gd name="T54" fmla="*/ 131 w 178"/>
                <a:gd name="T55" fmla="*/ 89 h 104"/>
                <a:gd name="T56" fmla="*/ 131 w 178"/>
                <a:gd name="T57" fmla="*/ 89 h 104"/>
                <a:gd name="T58" fmla="*/ 131 w 178"/>
                <a:gd name="T59" fmla="*/ 89 h 104"/>
                <a:gd name="T60" fmla="*/ 146 w 178"/>
                <a:gd name="T61" fmla="*/ 79 h 104"/>
                <a:gd name="T62" fmla="*/ 131 w 178"/>
                <a:gd name="T63" fmla="*/ 89 h 104"/>
                <a:gd name="T64" fmla="*/ 131 w 178"/>
                <a:gd name="T65" fmla="*/ 89 h 104"/>
                <a:gd name="T66" fmla="*/ 131 w 178"/>
                <a:gd name="T67" fmla="*/ 89 h 104"/>
                <a:gd name="T68" fmla="*/ 146 w 178"/>
                <a:gd name="T69" fmla="*/ 79 h 104"/>
                <a:gd name="T70" fmla="*/ 49 w 178"/>
                <a:gd name="T71" fmla="*/ 76 h 104"/>
                <a:gd name="T72" fmla="*/ 29 w 178"/>
                <a:gd name="T73" fmla="*/ 95 h 104"/>
                <a:gd name="T74" fmla="*/ 29 w 178"/>
                <a:gd name="T75" fmla="*/ 95 h 104"/>
                <a:gd name="T76" fmla="*/ 29 w 178"/>
                <a:gd name="T77" fmla="*/ 95 h 104"/>
                <a:gd name="T78" fmla="*/ 49 w 178"/>
                <a:gd name="T79" fmla="*/ 76 h 104"/>
                <a:gd name="T80" fmla="*/ 51 w 178"/>
                <a:gd name="T81" fmla="*/ 77 h 104"/>
                <a:gd name="T82" fmla="*/ 71 w 178"/>
                <a:gd name="T83" fmla="*/ 86 h 104"/>
                <a:gd name="T84" fmla="*/ 96 w 178"/>
                <a:gd name="T85" fmla="*/ 91 h 104"/>
                <a:gd name="T86" fmla="*/ 106 w 178"/>
                <a:gd name="T87" fmla="*/ 91 h 104"/>
                <a:gd name="T88" fmla="*/ 96 w 178"/>
                <a:gd name="T89" fmla="*/ 91 h 104"/>
                <a:gd name="T90" fmla="*/ 71 w 178"/>
                <a:gd name="T91" fmla="*/ 86 h 104"/>
                <a:gd name="T92" fmla="*/ 51 w 178"/>
                <a:gd name="T93" fmla="*/ 77 h 104"/>
                <a:gd name="T94" fmla="*/ 49 w 178"/>
                <a:gd name="T95" fmla="*/ 76 h 104"/>
                <a:gd name="T96" fmla="*/ 158 w 178"/>
                <a:gd name="T97" fmla="*/ 43 h 104"/>
                <a:gd name="T98" fmla="*/ 144 w 178"/>
                <a:gd name="T99" fmla="*/ 51 h 104"/>
                <a:gd name="T100" fmla="*/ 139 w 178"/>
                <a:gd name="T101" fmla="*/ 59 h 104"/>
                <a:gd name="T102" fmla="*/ 144 w 178"/>
                <a:gd name="T103" fmla="*/ 51 h 104"/>
                <a:gd name="T104" fmla="*/ 158 w 178"/>
                <a:gd name="T105" fmla="*/ 43 h 104"/>
                <a:gd name="T106" fmla="*/ 178 w 178"/>
                <a:gd name="T107" fmla="*/ 0 h 104"/>
                <a:gd name="T108" fmla="*/ 173 w 178"/>
                <a:gd name="T109" fmla="*/ 7 h 104"/>
                <a:gd name="T110" fmla="*/ 142 w 178"/>
                <a:gd name="T111" fmla="*/ 13 h 104"/>
                <a:gd name="T112" fmla="*/ 140 w 178"/>
                <a:gd name="T113" fmla="*/ 16 h 104"/>
                <a:gd name="T114" fmla="*/ 142 w 178"/>
                <a:gd name="T115" fmla="*/ 13 h 104"/>
                <a:gd name="T116" fmla="*/ 173 w 178"/>
                <a:gd name="T117" fmla="*/ 7 h 104"/>
                <a:gd name="T118" fmla="*/ 178 w 178"/>
                <a:gd name="T119" fmla="*/ 0 h 104"/>
                <a:gd name="T120" fmla="*/ 178 w 178"/>
                <a:gd name="T121" fmla="*/ 0 h 104"/>
                <a:gd name="T122" fmla="*/ 178 w 178"/>
                <a:gd name="T12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 h="104">
                  <a:moveTo>
                    <a:pt x="14" y="104"/>
                  </a:moveTo>
                  <a:cubicBezTo>
                    <a:pt x="14" y="104"/>
                    <a:pt x="14" y="104"/>
                    <a:pt x="14" y="104"/>
                  </a:cubicBezTo>
                  <a:cubicBezTo>
                    <a:pt x="14" y="104"/>
                    <a:pt x="14" y="104"/>
                    <a:pt x="14" y="104"/>
                  </a:cubicBezTo>
                  <a:cubicBezTo>
                    <a:pt x="14" y="104"/>
                    <a:pt x="14" y="104"/>
                    <a:pt x="14" y="104"/>
                  </a:cubicBezTo>
                  <a:moveTo>
                    <a:pt x="0" y="100"/>
                  </a:moveTo>
                  <a:cubicBezTo>
                    <a:pt x="0" y="100"/>
                    <a:pt x="0" y="100"/>
                    <a:pt x="0" y="100"/>
                  </a:cubicBezTo>
                  <a:cubicBezTo>
                    <a:pt x="0" y="100"/>
                    <a:pt x="0" y="100"/>
                    <a:pt x="0" y="100"/>
                  </a:cubicBezTo>
                  <a:moveTo>
                    <a:pt x="0" y="100"/>
                  </a:moveTo>
                  <a:cubicBezTo>
                    <a:pt x="0" y="100"/>
                    <a:pt x="0" y="100"/>
                    <a:pt x="0" y="100"/>
                  </a:cubicBezTo>
                  <a:cubicBezTo>
                    <a:pt x="0" y="100"/>
                    <a:pt x="0" y="100"/>
                    <a:pt x="0" y="100"/>
                  </a:cubicBezTo>
                  <a:cubicBezTo>
                    <a:pt x="0" y="100"/>
                    <a:pt x="0" y="100"/>
                    <a:pt x="0" y="100"/>
                  </a:cubicBezTo>
                  <a:moveTo>
                    <a:pt x="29" y="95"/>
                  </a:moveTo>
                  <a:cubicBezTo>
                    <a:pt x="25" y="102"/>
                    <a:pt x="20" y="104"/>
                    <a:pt x="14" y="104"/>
                  </a:cubicBezTo>
                  <a:cubicBezTo>
                    <a:pt x="20" y="104"/>
                    <a:pt x="25" y="102"/>
                    <a:pt x="29" y="95"/>
                  </a:cubicBezTo>
                  <a:moveTo>
                    <a:pt x="29" y="95"/>
                  </a:moveTo>
                  <a:cubicBezTo>
                    <a:pt x="29" y="95"/>
                    <a:pt x="29" y="95"/>
                    <a:pt x="29" y="95"/>
                  </a:cubicBezTo>
                  <a:cubicBezTo>
                    <a:pt x="29" y="95"/>
                    <a:pt x="29" y="95"/>
                    <a:pt x="29" y="95"/>
                  </a:cubicBezTo>
                  <a:moveTo>
                    <a:pt x="29" y="95"/>
                  </a:moveTo>
                  <a:cubicBezTo>
                    <a:pt x="29" y="95"/>
                    <a:pt x="29" y="95"/>
                    <a:pt x="29" y="95"/>
                  </a:cubicBezTo>
                  <a:cubicBezTo>
                    <a:pt x="29" y="95"/>
                    <a:pt x="29" y="95"/>
                    <a:pt x="29" y="95"/>
                  </a:cubicBezTo>
                  <a:moveTo>
                    <a:pt x="116" y="92"/>
                  </a:moveTo>
                  <a:cubicBezTo>
                    <a:pt x="116" y="92"/>
                    <a:pt x="116" y="92"/>
                    <a:pt x="116" y="92"/>
                  </a:cubicBezTo>
                  <a:cubicBezTo>
                    <a:pt x="116" y="92"/>
                    <a:pt x="116" y="92"/>
                    <a:pt x="116" y="92"/>
                  </a:cubicBezTo>
                  <a:cubicBezTo>
                    <a:pt x="116" y="92"/>
                    <a:pt x="116" y="92"/>
                    <a:pt x="116" y="92"/>
                  </a:cubicBezTo>
                  <a:moveTo>
                    <a:pt x="131" y="89"/>
                  </a:moveTo>
                  <a:cubicBezTo>
                    <a:pt x="127" y="91"/>
                    <a:pt x="121" y="92"/>
                    <a:pt x="116" y="92"/>
                  </a:cubicBezTo>
                  <a:cubicBezTo>
                    <a:pt x="121" y="92"/>
                    <a:pt x="127" y="91"/>
                    <a:pt x="131" y="89"/>
                  </a:cubicBezTo>
                  <a:moveTo>
                    <a:pt x="131" y="89"/>
                  </a:moveTo>
                  <a:cubicBezTo>
                    <a:pt x="131" y="89"/>
                    <a:pt x="131" y="89"/>
                    <a:pt x="131" y="89"/>
                  </a:cubicBezTo>
                  <a:cubicBezTo>
                    <a:pt x="131" y="89"/>
                    <a:pt x="131" y="89"/>
                    <a:pt x="131" y="89"/>
                  </a:cubicBezTo>
                  <a:moveTo>
                    <a:pt x="146" y="79"/>
                  </a:moveTo>
                  <a:cubicBezTo>
                    <a:pt x="146" y="84"/>
                    <a:pt x="140" y="85"/>
                    <a:pt x="131" y="89"/>
                  </a:cubicBezTo>
                  <a:cubicBezTo>
                    <a:pt x="131" y="89"/>
                    <a:pt x="131" y="89"/>
                    <a:pt x="131" y="89"/>
                  </a:cubicBezTo>
                  <a:cubicBezTo>
                    <a:pt x="131" y="89"/>
                    <a:pt x="131" y="89"/>
                    <a:pt x="131" y="89"/>
                  </a:cubicBezTo>
                  <a:cubicBezTo>
                    <a:pt x="140" y="85"/>
                    <a:pt x="146" y="84"/>
                    <a:pt x="146" y="79"/>
                  </a:cubicBezTo>
                  <a:moveTo>
                    <a:pt x="49" y="76"/>
                  </a:moveTo>
                  <a:cubicBezTo>
                    <a:pt x="40" y="76"/>
                    <a:pt x="31" y="90"/>
                    <a:pt x="29" y="95"/>
                  </a:cubicBezTo>
                  <a:cubicBezTo>
                    <a:pt x="29" y="95"/>
                    <a:pt x="29" y="95"/>
                    <a:pt x="29" y="95"/>
                  </a:cubicBezTo>
                  <a:cubicBezTo>
                    <a:pt x="29" y="95"/>
                    <a:pt x="29" y="95"/>
                    <a:pt x="29" y="95"/>
                  </a:cubicBezTo>
                  <a:cubicBezTo>
                    <a:pt x="31" y="90"/>
                    <a:pt x="40" y="76"/>
                    <a:pt x="49" y="76"/>
                  </a:cubicBezTo>
                  <a:cubicBezTo>
                    <a:pt x="49" y="76"/>
                    <a:pt x="50" y="76"/>
                    <a:pt x="51" y="77"/>
                  </a:cubicBezTo>
                  <a:cubicBezTo>
                    <a:pt x="58" y="78"/>
                    <a:pt x="64" y="84"/>
                    <a:pt x="71" y="86"/>
                  </a:cubicBezTo>
                  <a:cubicBezTo>
                    <a:pt x="79" y="88"/>
                    <a:pt x="88" y="91"/>
                    <a:pt x="96" y="91"/>
                  </a:cubicBezTo>
                  <a:cubicBezTo>
                    <a:pt x="99" y="91"/>
                    <a:pt x="102" y="91"/>
                    <a:pt x="106" y="91"/>
                  </a:cubicBezTo>
                  <a:cubicBezTo>
                    <a:pt x="102" y="91"/>
                    <a:pt x="99" y="91"/>
                    <a:pt x="96" y="91"/>
                  </a:cubicBezTo>
                  <a:cubicBezTo>
                    <a:pt x="88" y="91"/>
                    <a:pt x="79" y="88"/>
                    <a:pt x="71" y="86"/>
                  </a:cubicBezTo>
                  <a:cubicBezTo>
                    <a:pt x="64" y="84"/>
                    <a:pt x="58" y="78"/>
                    <a:pt x="51" y="77"/>
                  </a:cubicBezTo>
                  <a:cubicBezTo>
                    <a:pt x="50" y="76"/>
                    <a:pt x="49" y="76"/>
                    <a:pt x="49" y="76"/>
                  </a:cubicBezTo>
                  <a:moveTo>
                    <a:pt x="158" y="43"/>
                  </a:moveTo>
                  <a:cubicBezTo>
                    <a:pt x="158" y="47"/>
                    <a:pt x="148" y="49"/>
                    <a:pt x="144" y="51"/>
                  </a:cubicBezTo>
                  <a:cubicBezTo>
                    <a:pt x="140" y="53"/>
                    <a:pt x="139" y="56"/>
                    <a:pt x="139" y="59"/>
                  </a:cubicBezTo>
                  <a:cubicBezTo>
                    <a:pt x="139" y="56"/>
                    <a:pt x="140" y="53"/>
                    <a:pt x="144" y="51"/>
                  </a:cubicBezTo>
                  <a:cubicBezTo>
                    <a:pt x="148" y="49"/>
                    <a:pt x="158" y="47"/>
                    <a:pt x="158" y="43"/>
                  </a:cubicBezTo>
                  <a:moveTo>
                    <a:pt x="178" y="0"/>
                  </a:moveTo>
                  <a:cubicBezTo>
                    <a:pt x="177" y="2"/>
                    <a:pt x="175" y="5"/>
                    <a:pt x="173" y="7"/>
                  </a:cubicBezTo>
                  <a:cubicBezTo>
                    <a:pt x="170" y="11"/>
                    <a:pt x="147" y="10"/>
                    <a:pt x="142" y="13"/>
                  </a:cubicBezTo>
                  <a:cubicBezTo>
                    <a:pt x="141" y="13"/>
                    <a:pt x="140" y="15"/>
                    <a:pt x="140" y="16"/>
                  </a:cubicBezTo>
                  <a:cubicBezTo>
                    <a:pt x="140" y="15"/>
                    <a:pt x="141" y="13"/>
                    <a:pt x="142" y="13"/>
                  </a:cubicBezTo>
                  <a:cubicBezTo>
                    <a:pt x="147" y="10"/>
                    <a:pt x="170" y="11"/>
                    <a:pt x="173" y="7"/>
                  </a:cubicBezTo>
                  <a:cubicBezTo>
                    <a:pt x="175" y="5"/>
                    <a:pt x="177" y="2"/>
                    <a:pt x="178" y="0"/>
                  </a:cubicBezTo>
                  <a:cubicBezTo>
                    <a:pt x="178" y="0"/>
                    <a:pt x="178" y="0"/>
                    <a:pt x="178" y="0"/>
                  </a:cubicBezTo>
                  <a:cubicBezTo>
                    <a:pt x="178" y="0"/>
                    <a:pt x="178" y="0"/>
                    <a:pt x="178"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71" name="Freeform 389"/>
            <p:cNvSpPr>
              <a:spLocks noEditPoints="1"/>
            </p:cNvSpPr>
            <p:nvPr/>
          </p:nvSpPr>
          <p:spPr bwMode="auto">
            <a:xfrm>
              <a:off x="3411730" y="3508855"/>
              <a:ext cx="298790" cy="423942"/>
            </a:xfrm>
            <a:custGeom>
              <a:avLst/>
              <a:gdLst>
                <a:gd name="T0" fmla="*/ 0 w 233"/>
                <a:gd name="T1" fmla="*/ 319 h 319"/>
                <a:gd name="T2" fmla="*/ 10 w 233"/>
                <a:gd name="T3" fmla="*/ 309 h 319"/>
                <a:gd name="T4" fmla="*/ 17 w 233"/>
                <a:gd name="T5" fmla="*/ 290 h 319"/>
                <a:gd name="T6" fmla="*/ 10 w 233"/>
                <a:gd name="T7" fmla="*/ 305 h 319"/>
                <a:gd name="T8" fmla="*/ 17 w 233"/>
                <a:gd name="T9" fmla="*/ 290 h 319"/>
                <a:gd name="T10" fmla="*/ 63 w 233"/>
                <a:gd name="T11" fmla="*/ 312 h 319"/>
                <a:gd name="T12" fmla="*/ 81 w 233"/>
                <a:gd name="T13" fmla="*/ 298 h 319"/>
                <a:gd name="T14" fmla="*/ 63 w 233"/>
                <a:gd name="T15" fmla="*/ 312 h 319"/>
                <a:gd name="T16" fmla="*/ 17 w 233"/>
                <a:gd name="T17" fmla="*/ 290 h 319"/>
                <a:gd name="T18" fmla="*/ 76 w 233"/>
                <a:gd name="T19" fmla="*/ 239 h 319"/>
                <a:gd name="T20" fmla="*/ 76 w 233"/>
                <a:gd name="T21" fmla="*/ 239 h 319"/>
                <a:gd name="T22" fmla="*/ 127 w 233"/>
                <a:gd name="T23" fmla="*/ 131 h 319"/>
                <a:gd name="T24" fmla="*/ 120 w 233"/>
                <a:gd name="T25" fmla="*/ 149 h 319"/>
                <a:gd name="T26" fmla="*/ 83 w 233"/>
                <a:gd name="T27" fmla="*/ 176 h 319"/>
                <a:gd name="T28" fmla="*/ 64 w 233"/>
                <a:gd name="T29" fmla="*/ 197 h 319"/>
                <a:gd name="T30" fmla="*/ 83 w 233"/>
                <a:gd name="T31" fmla="*/ 176 h 319"/>
                <a:gd name="T32" fmla="*/ 120 w 233"/>
                <a:gd name="T33" fmla="*/ 149 h 319"/>
                <a:gd name="T34" fmla="*/ 127 w 233"/>
                <a:gd name="T35" fmla="*/ 131 h 319"/>
                <a:gd name="T36" fmla="*/ 217 w 233"/>
                <a:gd name="T37" fmla="*/ 34 h 319"/>
                <a:gd name="T38" fmla="*/ 220 w 233"/>
                <a:gd name="T39" fmla="*/ 34 h 319"/>
                <a:gd name="T40" fmla="*/ 170 w 233"/>
                <a:gd name="T41" fmla="*/ 28 h 319"/>
                <a:gd name="T42" fmla="*/ 151 w 233"/>
                <a:gd name="T43" fmla="*/ 37 h 319"/>
                <a:gd name="T44" fmla="*/ 140 w 233"/>
                <a:gd name="T45" fmla="*/ 58 h 319"/>
                <a:gd name="T46" fmla="*/ 137 w 233"/>
                <a:gd name="T47" fmla="*/ 58 h 319"/>
                <a:gd name="T48" fmla="*/ 123 w 233"/>
                <a:gd name="T49" fmla="*/ 76 h 319"/>
                <a:gd name="T50" fmla="*/ 97 w 233"/>
                <a:gd name="T51" fmla="*/ 99 h 319"/>
                <a:gd name="T52" fmla="*/ 123 w 233"/>
                <a:gd name="T53" fmla="*/ 76 h 319"/>
                <a:gd name="T54" fmla="*/ 137 w 233"/>
                <a:gd name="T55" fmla="*/ 58 h 319"/>
                <a:gd name="T56" fmla="*/ 140 w 233"/>
                <a:gd name="T57" fmla="*/ 58 h 319"/>
                <a:gd name="T58" fmla="*/ 151 w 233"/>
                <a:gd name="T59" fmla="*/ 37 h 319"/>
                <a:gd name="T60" fmla="*/ 170 w 233"/>
                <a:gd name="T61" fmla="*/ 28 h 319"/>
                <a:gd name="T62" fmla="*/ 186 w 233"/>
                <a:gd name="T63" fmla="*/ 34 h 319"/>
                <a:gd name="T64" fmla="*/ 201 w 233"/>
                <a:gd name="T65" fmla="*/ 39 h 319"/>
                <a:gd name="T66" fmla="*/ 190 w 233"/>
                <a:gd name="T67" fmla="*/ 33 h 319"/>
                <a:gd name="T68" fmla="*/ 186 w 233"/>
                <a:gd name="T69" fmla="*/ 34 h 319"/>
                <a:gd name="T70" fmla="*/ 224 w 233"/>
                <a:gd name="T71" fmla="*/ 0 h 319"/>
                <a:gd name="T72" fmla="*/ 229 w 233"/>
                <a:gd name="T73" fmla="*/ 4 h 319"/>
                <a:gd name="T74" fmla="*/ 232 w 233"/>
                <a:gd name="T75" fmla="*/ 17 h 319"/>
                <a:gd name="T76" fmla="*/ 228 w 233"/>
                <a:gd name="T77" fmla="*/ 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3" h="319">
                  <a:moveTo>
                    <a:pt x="10" y="309"/>
                  </a:moveTo>
                  <a:cubicBezTo>
                    <a:pt x="10" y="319"/>
                    <a:pt x="6" y="315"/>
                    <a:pt x="0" y="319"/>
                  </a:cubicBezTo>
                  <a:cubicBezTo>
                    <a:pt x="0" y="319"/>
                    <a:pt x="0" y="319"/>
                    <a:pt x="0" y="319"/>
                  </a:cubicBezTo>
                  <a:cubicBezTo>
                    <a:pt x="6" y="315"/>
                    <a:pt x="10" y="319"/>
                    <a:pt x="10" y="309"/>
                  </a:cubicBezTo>
                  <a:cubicBezTo>
                    <a:pt x="10" y="309"/>
                    <a:pt x="10" y="309"/>
                    <a:pt x="10" y="309"/>
                  </a:cubicBezTo>
                  <a:moveTo>
                    <a:pt x="17" y="290"/>
                  </a:moveTo>
                  <a:cubicBezTo>
                    <a:pt x="16" y="290"/>
                    <a:pt x="16" y="291"/>
                    <a:pt x="16" y="291"/>
                  </a:cubicBezTo>
                  <a:cubicBezTo>
                    <a:pt x="11" y="296"/>
                    <a:pt x="10" y="298"/>
                    <a:pt x="10" y="305"/>
                  </a:cubicBezTo>
                  <a:cubicBezTo>
                    <a:pt x="10" y="298"/>
                    <a:pt x="11" y="296"/>
                    <a:pt x="16" y="291"/>
                  </a:cubicBezTo>
                  <a:cubicBezTo>
                    <a:pt x="16" y="291"/>
                    <a:pt x="16" y="290"/>
                    <a:pt x="17" y="290"/>
                  </a:cubicBezTo>
                  <a:cubicBezTo>
                    <a:pt x="22" y="290"/>
                    <a:pt x="38" y="303"/>
                    <a:pt x="40" y="305"/>
                  </a:cubicBezTo>
                  <a:cubicBezTo>
                    <a:pt x="46" y="311"/>
                    <a:pt x="55" y="312"/>
                    <a:pt x="63" y="312"/>
                  </a:cubicBezTo>
                  <a:cubicBezTo>
                    <a:pt x="72" y="312"/>
                    <a:pt x="77" y="308"/>
                    <a:pt x="80" y="303"/>
                  </a:cubicBezTo>
                  <a:cubicBezTo>
                    <a:pt x="81" y="301"/>
                    <a:pt x="81" y="300"/>
                    <a:pt x="81" y="298"/>
                  </a:cubicBezTo>
                  <a:cubicBezTo>
                    <a:pt x="81" y="300"/>
                    <a:pt x="81" y="301"/>
                    <a:pt x="80" y="303"/>
                  </a:cubicBezTo>
                  <a:cubicBezTo>
                    <a:pt x="77" y="308"/>
                    <a:pt x="72" y="312"/>
                    <a:pt x="63" y="312"/>
                  </a:cubicBezTo>
                  <a:cubicBezTo>
                    <a:pt x="55" y="312"/>
                    <a:pt x="46" y="311"/>
                    <a:pt x="40" y="305"/>
                  </a:cubicBezTo>
                  <a:cubicBezTo>
                    <a:pt x="38" y="303"/>
                    <a:pt x="22" y="290"/>
                    <a:pt x="17" y="290"/>
                  </a:cubicBezTo>
                  <a:moveTo>
                    <a:pt x="77" y="233"/>
                  </a:moveTo>
                  <a:cubicBezTo>
                    <a:pt x="77" y="235"/>
                    <a:pt x="77" y="237"/>
                    <a:pt x="76" y="239"/>
                  </a:cubicBezTo>
                  <a:cubicBezTo>
                    <a:pt x="75" y="244"/>
                    <a:pt x="75" y="249"/>
                    <a:pt x="75" y="254"/>
                  </a:cubicBezTo>
                  <a:cubicBezTo>
                    <a:pt x="75" y="249"/>
                    <a:pt x="75" y="244"/>
                    <a:pt x="76" y="239"/>
                  </a:cubicBezTo>
                  <a:cubicBezTo>
                    <a:pt x="77" y="237"/>
                    <a:pt x="77" y="235"/>
                    <a:pt x="77" y="233"/>
                  </a:cubicBezTo>
                  <a:moveTo>
                    <a:pt x="127" y="131"/>
                  </a:moveTo>
                  <a:cubicBezTo>
                    <a:pt x="127" y="132"/>
                    <a:pt x="127" y="133"/>
                    <a:pt x="126" y="134"/>
                  </a:cubicBezTo>
                  <a:cubicBezTo>
                    <a:pt x="125" y="140"/>
                    <a:pt x="125" y="144"/>
                    <a:pt x="120" y="149"/>
                  </a:cubicBezTo>
                  <a:cubicBezTo>
                    <a:pt x="115" y="154"/>
                    <a:pt x="111" y="159"/>
                    <a:pt x="105" y="162"/>
                  </a:cubicBezTo>
                  <a:cubicBezTo>
                    <a:pt x="97" y="166"/>
                    <a:pt x="89" y="170"/>
                    <a:pt x="83" y="176"/>
                  </a:cubicBezTo>
                  <a:cubicBezTo>
                    <a:pt x="79" y="180"/>
                    <a:pt x="70" y="183"/>
                    <a:pt x="67" y="188"/>
                  </a:cubicBezTo>
                  <a:cubicBezTo>
                    <a:pt x="66" y="190"/>
                    <a:pt x="64" y="193"/>
                    <a:pt x="64" y="197"/>
                  </a:cubicBezTo>
                  <a:cubicBezTo>
                    <a:pt x="64" y="193"/>
                    <a:pt x="66" y="190"/>
                    <a:pt x="67" y="188"/>
                  </a:cubicBezTo>
                  <a:cubicBezTo>
                    <a:pt x="70" y="183"/>
                    <a:pt x="79" y="180"/>
                    <a:pt x="83" y="176"/>
                  </a:cubicBezTo>
                  <a:cubicBezTo>
                    <a:pt x="89" y="170"/>
                    <a:pt x="97" y="166"/>
                    <a:pt x="105" y="162"/>
                  </a:cubicBezTo>
                  <a:cubicBezTo>
                    <a:pt x="111" y="159"/>
                    <a:pt x="115" y="154"/>
                    <a:pt x="120" y="149"/>
                  </a:cubicBezTo>
                  <a:cubicBezTo>
                    <a:pt x="125" y="144"/>
                    <a:pt x="125" y="140"/>
                    <a:pt x="126" y="134"/>
                  </a:cubicBezTo>
                  <a:cubicBezTo>
                    <a:pt x="127" y="133"/>
                    <a:pt x="127" y="132"/>
                    <a:pt x="127" y="131"/>
                  </a:cubicBezTo>
                  <a:moveTo>
                    <a:pt x="223" y="33"/>
                  </a:moveTo>
                  <a:cubicBezTo>
                    <a:pt x="221" y="34"/>
                    <a:pt x="219" y="34"/>
                    <a:pt x="217" y="34"/>
                  </a:cubicBezTo>
                  <a:cubicBezTo>
                    <a:pt x="215" y="35"/>
                    <a:pt x="214" y="36"/>
                    <a:pt x="213" y="37"/>
                  </a:cubicBezTo>
                  <a:cubicBezTo>
                    <a:pt x="215" y="36"/>
                    <a:pt x="217" y="35"/>
                    <a:pt x="220" y="34"/>
                  </a:cubicBezTo>
                  <a:cubicBezTo>
                    <a:pt x="221" y="34"/>
                    <a:pt x="222" y="33"/>
                    <a:pt x="223" y="33"/>
                  </a:cubicBezTo>
                  <a:moveTo>
                    <a:pt x="170" y="28"/>
                  </a:moveTo>
                  <a:cubicBezTo>
                    <a:pt x="169" y="28"/>
                    <a:pt x="169" y="28"/>
                    <a:pt x="168" y="28"/>
                  </a:cubicBezTo>
                  <a:cubicBezTo>
                    <a:pt x="164" y="29"/>
                    <a:pt x="153" y="34"/>
                    <a:pt x="151" y="37"/>
                  </a:cubicBezTo>
                  <a:cubicBezTo>
                    <a:pt x="149" y="40"/>
                    <a:pt x="148" y="55"/>
                    <a:pt x="146" y="56"/>
                  </a:cubicBezTo>
                  <a:cubicBezTo>
                    <a:pt x="144" y="58"/>
                    <a:pt x="142" y="58"/>
                    <a:pt x="140" y="58"/>
                  </a:cubicBezTo>
                  <a:cubicBezTo>
                    <a:pt x="139" y="58"/>
                    <a:pt x="139" y="58"/>
                    <a:pt x="138" y="58"/>
                  </a:cubicBezTo>
                  <a:cubicBezTo>
                    <a:pt x="138" y="58"/>
                    <a:pt x="137" y="58"/>
                    <a:pt x="137" y="58"/>
                  </a:cubicBezTo>
                  <a:cubicBezTo>
                    <a:pt x="135" y="58"/>
                    <a:pt x="132" y="59"/>
                    <a:pt x="130" y="60"/>
                  </a:cubicBezTo>
                  <a:cubicBezTo>
                    <a:pt x="124" y="65"/>
                    <a:pt x="128" y="71"/>
                    <a:pt x="123" y="76"/>
                  </a:cubicBezTo>
                  <a:cubicBezTo>
                    <a:pt x="116" y="82"/>
                    <a:pt x="113" y="85"/>
                    <a:pt x="106" y="91"/>
                  </a:cubicBezTo>
                  <a:cubicBezTo>
                    <a:pt x="100" y="95"/>
                    <a:pt x="97" y="97"/>
                    <a:pt x="97" y="99"/>
                  </a:cubicBezTo>
                  <a:cubicBezTo>
                    <a:pt x="97" y="97"/>
                    <a:pt x="100" y="95"/>
                    <a:pt x="106" y="91"/>
                  </a:cubicBezTo>
                  <a:cubicBezTo>
                    <a:pt x="113" y="85"/>
                    <a:pt x="116" y="82"/>
                    <a:pt x="123" y="76"/>
                  </a:cubicBezTo>
                  <a:cubicBezTo>
                    <a:pt x="128" y="71"/>
                    <a:pt x="124" y="65"/>
                    <a:pt x="130" y="60"/>
                  </a:cubicBezTo>
                  <a:cubicBezTo>
                    <a:pt x="132" y="59"/>
                    <a:pt x="135" y="58"/>
                    <a:pt x="137" y="58"/>
                  </a:cubicBezTo>
                  <a:cubicBezTo>
                    <a:pt x="137" y="58"/>
                    <a:pt x="138" y="58"/>
                    <a:pt x="138" y="58"/>
                  </a:cubicBezTo>
                  <a:cubicBezTo>
                    <a:pt x="139" y="58"/>
                    <a:pt x="139" y="58"/>
                    <a:pt x="140" y="58"/>
                  </a:cubicBezTo>
                  <a:cubicBezTo>
                    <a:pt x="142" y="58"/>
                    <a:pt x="144" y="58"/>
                    <a:pt x="146" y="56"/>
                  </a:cubicBezTo>
                  <a:cubicBezTo>
                    <a:pt x="148" y="55"/>
                    <a:pt x="149" y="40"/>
                    <a:pt x="151" y="37"/>
                  </a:cubicBezTo>
                  <a:cubicBezTo>
                    <a:pt x="153" y="34"/>
                    <a:pt x="164" y="29"/>
                    <a:pt x="168" y="28"/>
                  </a:cubicBezTo>
                  <a:cubicBezTo>
                    <a:pt x="169" y="28"/>
                    <a:pt x="169" y="28"/>
                    <a:pt x="170" y="28"/>
                  </a:cubicBezTo>
                  <a:cubicBezTo>
                    <a:pt x="176" y="28"/>
                    <a:pt x="183" y="32"/>
                    <a:pt x="186" y="34"/>
                  </a:cubicBezTo>
                  <a:cubicBezTo>
                    <a:pt x="186" y="34"/>
                    <a:pt x="186" y="34"/>
                    <a:pt x="186" y="34"/>
                  </a:cubicBezTo>
                  <a:cubicBezTo>
                    <a:pt x="190" y="35"/>
                    <a:pt x="194" y="37"/>
                    <a:pt x="198" y="38"/>
                  </a:cubicBezTo>
                  <a:cubicBezTo>
                    <a:pt x="199" y="38"/>
                    <a:pt x="200" y="38"/>
                    <a:pt x="201" y="39"/>
                  </a:cubicBezTo>
                  <a:cubicBezTo>
                    <a:pt x="199" y="38"/>
                    <a:pt x="198" y="36"/>
                    <a:pt x="197" y="36"/>
                  </a:cubicBezTo>
                  <a:cubicBezTo>
                    <a:pt x="194" y="34"/>
                    <a:pt x="192" y="33"/>
                    <a:pt x="190" y="33"/>
                  </a:cubicBezTo>
                  <a:cubicBezTo>
                    <a:pt x="189" y="33"/>
                    <a:pt x="187" y="34"/>
                    <a:pt x="186" y="34"/>
                  </a:cubicBezTo>
                  <a:cubicBezTo>
                    <a:pt x="186" y="34"/>
                    <a:pt x="186" y="34"/>
                    <a:pt x="186" y="34"/>
                  </a:cubicBezTo>
                  <a:cubicBezTo>
                    <a:pt x="183" y="32"/>
                    <a:pt x="176" y="28"/>
                    <a:pt x="170" y="28"/>
                  </a:cubicBezTo>
                  <a:moveTo>
                    <a:pt x="224" y="0"/>
                  </a:moveTo>
                  <a:cubicBezTo>
                    <a:pt x="225" y="1"/>
                    <a:pt x="225" y="2"/>
                    <a:pt x="226" y="2"/>
                  </a:cubicBezTo>
                  <a:cubicBezTo>
                    <a:pt x="227" y="3"/>
                    <a:pt x="228" y="3"/>
                    <a:pt x="229" y="4"/>
                  </a:cubicBezTo>
                  <a:cubicBezTo>
                    <a:pt x="232" y="6"/>
                    <a:pt x="231" y="10"/>
                    <a:pt x="232" y="12"/>
                  </a:cubicBezTo>
                  <a:cubicBezTo>
                    <a:pt x="232" y="13"/>
                    <a:pt x="232" y="15"/>
                    <a:pt x="232" y="17"/>
                  </a:cubicBezTo>
                  <a:cubicBezTo>
                    <a:pt x="232" y="16"/>
                    <a:pt x="232" y="14"/>
                    <a:pt x="232" y="13"/>
                  </a:cubicBezTo>
                  <a:cubicBezTo>
                    <a:pt x="232" y="7"/>
                    <a:pt x="233" y="6"/>
                    <a:pt x="228" y="3"/>
                  </a:cubicBezTo>
                  <a:cubicBezTo>
                    <a:pt x="227" y="2"/>
                    <a:pt x="225" y="1"/>
                    <a:pt x="224"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72" name="Freeform 390"/>
            <p:cNvSpPr>
              <a:spLocks/>
            </p:cNvSpPr>
            <p:nvPr/>
          </p:nvSpPr>
          <p:spPr bwMode="auto">
            <a:xfrm>
              <a:off x="3987409" y="3246723"/>
              <a:ext cx="641381" cy="1095453"/>
            </a:xfrm>
            <a:custGeom>
              <a:avLst/>
              <a:gdLst>
                <a:gd name="T0" fmla="*/ 253 w 501"/>
                <a:gd name="T1" fmla="*/ 7 h 825"/>
                <a:gd name="T2" fmla="*/ 226 w 501"/>
                <a:gd name="T3" fmla="*/ 51 h 825"/>
                <a:gd name="T4" fmla="*/ 211 w 501"/>
                <a:gd name="T5" fmla="*/ 96 h 825"/>
                <a:gd name="T6" fmla="*/ 222 w 501"/>
                <a:gd name="T7" fmla="*/ 209 h 825"/>
                <a:gd name="T8" fmla="*/ 188 w 501"/>
                <a:gd name="T9" fmla="*/ 199 h 825"/>
                <a:gd name="T10" fmla="*/ 135 w 501"/>
                <a:gd name="T11" fmla="*/ 236 h 825"/>
                <a:gd name="T12" fmla="*/ 117 w 501"/>
                <a:gd name="T13" fmla="*/ 242 h 825"/>
                <a:gd name="T14" fmla="*/ 73 w 501"/>
                <a:gd name="T15" fmla="*/ 251 h 825"/>
                <a:gd name="T16" fmla="*/ 38 w 501"/>
                <a:gd name="T17" fmla="*/ 237 h 825"/>
                <a:gd name="T18" fmla="*/ 21 w 501"/>
                <a:gd name="T19" fmla="*/ 255 h 825"/>
                <a:gd name="T20" fmla="*/ 1 w 501"/>
                <a:gd name="T21" fmla="*/ 273 h 825"/>
                <a:gd name="T22" fmla="*/ 9 w 501"/>
                <a:gd name="T23" fmla="*/ 295 h 825"/>
                <a:gd name="T24" fmla="*/ 20 w 501"/>
                <a:gd name="T25" fmla="*/ 318 h 825"/>
                <a:gd name="T26" fmla="*/ 34 w 501"/>
                <a:gd name="T27" fmla="*/ 328 h 825"/>
                <a:gd name="T28" fmla="*/ 61 w 501"/>
                <a:gd name="T29" fmla="*/ 331 h 825"/>
                <a:gd name="T30" fmla="*/ 85 w 501"/>
                <a:gd name="T31" fmla="*/ 356 h 825"/>
                <a:gd name="T32" fmla="*/ 88 w 501"/>
                <a:gd name="T33" fmla="*/ 387 h 825"/>
                <a:gd name="T34" fmla="*/ 97 w 501"/>
                <a:gd name="T35" fmla="*/ 410 h 825"/>
                <a:gd name="T36" fmla="*/ 118 w 501"/>
                <a:gd name="T37" fmla="*/ 429 h 825"/>
                <a:gd name="T38" fmla="*/ 117 w 501"/>
                <a:gd name="T39" fmla="*/ 428 h 825"/>
                <a:gd name="T40" fmla="*/ 171 w 501"/>
                <a:gd name="T41" fmla="*/ 497 h 825"/>
                <a:gd name="T42" fmla="*/ 166 w 501"/>
                <a:gd name="T43" fmla="*/ 607 h 825"/>
                <a:gd name="T44" fmla="*/ 157 w 501"/>
                <a:gd name="T45" fmla="*/ 638 h 825"/>
                <a:gd name="T46" fmla="*/ 153 w 501"/>
                <a:gd name="T47" fmla="*/ 680 h 825"/>
                <a:gd name="T48" fmla="*/ 109 w 501"/>
                <a:gd name="T49" fmla="*/ 783 h 825"/>
                <a:gd name="T50" fmla="*/ 113 w 501"/>
                <a:gd name="T51" fmla="*/ 824 h 825"/>
                <a:gd name="T52" fmla="*/ 157 w 501"/>
                <a:gd name="T53" fmla="*/ 819 h 825"/>
                <a:gd name="T54" fmla="*/ 230 w 501"/>
                <a:gd name="T55" fmla="*/ 809 h 825"/>
                <a:gd name="T56" fmla="*/ 318 w 501"/>
                <a:gd name="T57" fmla="*/ 774 h 825"/>
                <a:gd name="T58" fmla="*/ 377 w 501"/>
                <a:gd name="T59" fmla="*/ 800 h 825"/>
                <a:gd name="T60" fmla="*/ 393 w 501"/>
                <a:gd name="T61" fmla="*/ 767 h 825"/>
                <a:gd name="T62" fmla="*/ 436 w 501"/>
                <a:gd name="T63" fmla="*/ 747 h 825"/>
                <a:gd name="T64" fmla="*/ 424 w 501"/>
                <a:gd name="T65" fmla="*/ 726 h 825"/>
                <a:gd name="T66" fmla="*/ 377 w 501"/>
                <a:gd name="T67" fmla="*/ 708 h 825"/>
                <a:gd name="T68" fmla="*/ 382 w 501"/>
                <a:gd name="T69" fmla="*/ 694 h 825"/>
                <a:gd name="T70" fmla="*/ 378 w 501"/>
                <a:gd name="T71" fmla="*/ 658 h 825"/>
                <a:gd name="T72" fmla="*/ 351 w 501"/>
                <a:gd name="T73" fmla="*/ 605 h 825"/>
                <a:gd name="T74" fmla="*/ 410 w 501"/>
                <a:gd name="T75" fmla="*/ 559 h 825"/>
                <a:gd name="T76" fmla="*/ 452 w 501"/>
                <a:gd name="T77" fmla="*/ 549 h 825"/>
                <a:gd name="T78" fmla="*/ 482 w 501"/>
                <a:gd name="T79" fmla="*/ 520 h 825"/>
                <a:gd name="T80" fmla="*/ 457 w 501"/>
                <a:gd name="T81" fmla="*/ 449 h 825"/>
                <a:gd name="T82" fmla="*/ 480 w 501"/>
                <a:gd name="T83" fmla="*/ 413 h 825"/>
                <a:gd name="T84" fmla="*/ 476 w 501"/>
                <a:gd name="T85" fmla="*/ 373 h 825"/>
                <a:gd name="T86" fmla="*/ 489 w 501"/>
                <a:gd name="T87" fmla="*/ 347 h 825"/>
                <a:gd name="T88" fmla="*/ 460 w 501"/>
                <a:gd name="T89" fmla="*/ 339 h 825"/>
                <a:gd name="T90" fmla="*/ 434 w 501"/>
                <a:gd name="T91" fmla="*/ 326 h 825"/>
                <a:gd name="T92" fmla="*/ 422 w 501"/>
                <a:gd name="T93" fmla="*/ 300 h 825"/>
                <a:gd name="T94" fmla="*/ 418 w 501"/>
                <a:gd name="T95" fmla="*/ 271 h 825"/>
                <a:gd name="T96" fmla="*/ 421 w 501"/>
                <a:gd name="T97" fmla="*/ 267 h 825"/>
                <a:gd name="T98" fmla="*/ 417 w 501"/>
                <a:gd name="T99" fmla="*/ 221 h 825"/>
                <a:gd name="T100" fmla="*/ 412 w 501"/>
                <a:gd name="T101" fmla="*/ 188 h 825"/>
                <a:gd name="T102" fmla="*/ 397 w 501"/>
                <a:gd name="T103" fmla="*/ 153 h 825"/>
                <a:gd name="T104" fmla="*/ 396 w 501"/>
                <a:gd name="T105" fmla="*/ 115 h 825"/>
                <a:gd name="T106" fmla="*/ 355 w 501"/>
                <a:gd name="T107" fmla="*/ 74 h 825"/>
                <a:gd name="T108" fmla="*/ 345 w 501"/>
                <a:gd name="T109" fmla="*/ 22 h 825"/>
                <a:gd name="T110" fmla="*/ 333 w 501"/>
                <a:gd name="T111" fmla="*/ 10 h 825"/>
                <a:gd name="T112" fmla="*/ 333 w 501"/>
                <a:gd name="T113" fmla="*/ 11 h 825"/>
                <a:gd name="T114" fmla="*/ 296 w 501"/>
                <a:gd name="T115" fmla="*/ 47 h 825"/>
                <a:gd name="T116" fmla="*/ 284 w 501"/>
                <a:gd name="T117" fmla="*/ 57 h 825"/>
                <a:gd name="T118" fmla="*/ 266 w 501"/>
                <a:gd name="T119" fmla="*/ 16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1" h="825">
                  <a:moveTo>
                    <a:pt x="259" y="0"/>
                  </a:moveTo>
                  <a:cubicBezTo>
                    <a:pt x="257" y="0"/>
                    <a:pt x="256" y="2"/>
                    <a:pt x="253" y="7"/>
                  </a:cubicBezTo>
                  <a:cubicBezTo>
                    <a:pt x="253" y="7"/>
                    <a:pt x="253" y="7"/>
                    <a:pt x="253" y="7"/>
                  </a:cubicBezTo>
                  <a:cubicBezTo>
                    <a:pt x="253" y="7"/>
                    <a:pt x="253" y="7"/>
                    <a:pt x="253" y="7"/>
                  </a:cubicBezTo>
                  <a:cubicBezTo>
                    <a:pt x="248" y="18"/>
                    <a:pt x="247" y="25"/>
                    <a:pt x="237" y="29"/>
                  </a:cubicBezTo>
                  <a:cubicBezTo>
                    <a:pt x="237" y="29"/>
                    <a:pt x="237" y="29"/>
                    <a:pt x="237" y="29"/>
                  </a:cubicBezTo>
                  <a:cubicBezTo>
                    <a:pt x="231" y="31"/>
                    <a:pt x="228" y="46"/>
                    <a:pt x="226" y="51"/>
                  </a:cubicBezTo>
                  <a:cubicBezTo>
                    <a:pt x="226" y="51"/>
                    <a:pt x="226" y="51"/>
                    <a:pt x="226" y="51"/>
                  </a:cubicBezTo>
                  <a:cubicBezTo>
                    <a:pt x="220" y="61"/>
                    <a:pt x="215" y="58"/>
                    <a:pt x="211" y="71"/>
                  </a:cubicBezTo>
                  <a:cubicBezTo>
                    <a:pt x="211" y="71"/>
                    <a:pt x="211" y="71"/>
                    <a:pt x="211" y="71"/>
                  </a:cubicBezTo>
                  <a:cubicBezTo>
                    <a:pt x="211" y="73"/>
                    <a:pt x="211" y="76"/>
                    <a:pt x="211" y="79"/>
                  </a:cubicBezTo>
                  <a:cubicBezTo>
                    <a:pt x="211" y="84"/>
                    <a:pt x="211" y="89"/>
                    <a:pt x="211" y="96"/>
                  </a:cubicBezTo>
                  <a:cubicBezTo>
                    <a:pt x="211" y="107"/>
                    <a:pt x="211" y="117"/>
                    <a:pt x="211" y="127"/>
                  </a:cubicBezTo>
                  <a:cubicBezTo>
                    <a:pt x="211" y="138"/>
                    <a:pt x="217" y="144"/>
                    <a:pt x="217" y="156"/>
                  </a:cubicBezTo>
                  <a:cubicBezTo>
                    <a:pt x="217" y="167"/>
                    <a:pt x="224" y="173"/>
                    <a:pt x="226" y="180"/>
                  </a:cubicBezTo>
                  <a:cubicBezTo>
                    <a:pt x="228" y="189"/>
                    <a:pt x="224" y="201"/>
                    <a:pt x="222" y="209"/>
                  </a:cubicBezTo>
                  <a:cubicBezTo>
                    <a:pt x="222" y="209"/>
                    <a:pt x="222" y="209"/>
                    <a:pt x="222" y="209"/>
                  </a:cubicBezTo>
                  <a:cubicBezTo>
                    <a:pt x="221" y="215"/>
                    <a:pt x="218" y="218"/>
                    <a:pt x="215" y="218"/>
                  </a:cubicBezTo>
                  <a:cubicBezTo>
                    <a:pt x="211" y="218"/>
                    <a:pt x="206" y="213"/>
                    <a:pt x="201" y="209"/>
                  </a:cubicBezTo>
                  <a:cubicBezTo>
                    <a:pt x="191" y="202"/>
                    <a:pt x="192" y="199"/>
                    <a:pt x="188" y="199"/>
                  </a:cubicBezTo>
                  <a:cubicBezTo>
                    <a:pt x="187" y="199"/>
                    <a:pt x="185" y="199"/>
                    <a:pt x="182" y="200"/>
                  </a:cubicBezTo>
                  <a:cubicBezTo>
                    <a:pt x="177" y="201"/>
                    <a:pt x="185" y="220"/>
                    <a:pt x="170" y="220"/>
                  </a:cubicBezTo>
                  <a:cubicBezTo>
                    <a:pt x="159" y="220"/>
                    <a:pt x="155" y="229"/>
                    <a:pt x="148" y="233"/>
                  </a:cubicBezTo>
                  <a:cubicBezTo>
                    <a:pt x="143" y="235"/>
                    <a:pt x="139" y="236"/>
                    <a:pt x="135" y="236"/>
                  </a:cubicBezTo>
                  <a:cubicBezTo>
                    <a:pt x="135" y="236"/>
                    <a:pt x="134" y="236"/>
                    <a:pt x="134" y="236"/>
                  </a:cubicBezTo>
                  <a:cubicBezTo>
                    <a:pt x="133" y="236"/>
                    <a:pt x="133" y="236"/>
                    <a:pt x="132" y="236"/>
                  </a:cubicBezTo>
                  <a:cubicBezTo>
                    <a:pt x="127" y="236"/>
                    <a:pt x="123" y="236"/>
                    <a:pt x="117" y="242"/>
                  </a:cubicBezTo>
                  <a:cubicBezTo>
                    <a:pt x="117" y="242"/>
                    <a:pt x="117" y="242"/>
                    <a:pt x="117" y="242"/>
                  </a:cubicBezTo>
                  <a:cubicBezTo>
                    <a:pt x="111" y="248"/>
                    <a:pt x="106" y="256"/>
                    <a:pt x="100" y="262"/>
                  </a:cubicBezTo>
                  <a:cubicBezTo>
                    <a:pt x="100" y="262"/>
                    <a:pt x="100" y="262"/>
                    <a:pt x="100" y="262"/>
                  </a:cubicBezTo>
                  <a:cubicBezTo>
                    <a:pt x="100" y="263"/>
                    <a:pt x="99" y="263"/>
                    <a:pt x="98" y="263"/>
                  </a:cubicBezTo>
                  <a:cubicBezTo>
                    <a:pt x="92" y="263"/>
                    <a:pt x="76" y="252"/>
                    <a:pt x="73" y="251"/>
                  </a:cubicBezTo>
                  <a:cubicBezTo>
                    <a:pt x="59" y="248"/>
                    <a:pt x="53" y="249"/>
                    <a:pt x="42" y="238"/>
                  </a:cubicBezTo>
                  <a:cubicBezTo>
                    <a:pt x="42" y="238"/>
                    <a:pt x="42" y="238"/>
                    <a:pt x="42" y="238"/>
                  </a:cubicBezTo>
                  <a:cubicBezTo>
                    <a:pt x="41" y="238"/>
                    <a:pt x="39" y="238"/>
                    <a:pt x="38" y="237"/>
                  </a:cubicBezTo>
                  <a:cubicBezTo>
                    <a:pt x="38" y="237"/>
                    <a:pt x="38" y="237"/>
                    <a:pt x="38" y="237"/>
                  </a:cubicBezTo>
                  <a:cubicBezTo>
                    <a:pt x="38" y="237"/>
                    <a:pt x="37" y="238"/>
                    <a:pt x="37" y="238"/>
                  </a:cubicBezTo>
                  <a:cubicBezTo>
                    <a:pt x="37" y="239"/>
                    <a:pt x="36" y="240"/>
                    <a:pt x="36" y="241"/>
                  </a:cubicBezTo>
                  <a:cubicBezTo>
                    <a:pt x="34" y="244"/>
                    <a:pt x="30" y="247"/>
                    <a:pt x="27" y="249"/>
                  </a:cubicBezTo>
                  <a:cubicBezTo>
                    <a:pt x="26" y="251"/>
                    <a:pt x="25" y="253"/>
                    <a:pt x="21" y="255"/>
                  </a:cubicBezTo>
                  <a:cubicBezTo>
                    <a:pt x="16" y="257"/>
                    <a:pt x="13" y="258"/>
                    <a:pt x="8" y="260"/>
                  </a:cubicBezTo>
                  <a:cubicBezTo>
                    <a:pt x="8" y="261"/>
                    <a:pt x="7" y="261"/>
                    <a:pt x="7" y="261"/>
                  </a:cubicBezTo>
                  <a:cubicBezTo>
                    <a:pt x="5" y="263"/>
                    <a:pt x="4" y="266"/>
                    <a:pt x="3" y="268"/>
                  </a:cubicBezTo>
                  <a:cubicBezTo>
                    <a:pt x="2" y="270"/>
                    <a:pt x="1" y="271"/>
                    <a:pt x="1" y="273"/>
                  </a:cubicBezTo>
                  <a:cubicBezTo>
                    <a:pt x="1" y="275"/>
                    <a:pt x="1" y="276"/>
                    <a:pt x="2" y="277"/>
                  </a:cubicBezTo>
                  <a:cubicBezTo>
                    <a:pt x="0" y="285"/>
                    <a:pt x="2" y="286"/>
                    <a:pt x="5" y="291"/>
                  </a:cubicBezTo>
                  <a:cubicBezTo>
                    <a:pt x="5" y="292"/>
                    <a:pt x="5" y="292"/>
                    <a:pt x="5" y="293"/>
                  </a:cubicBezTo>
                  <a:cubicBezTo>
                    <a:pt x="7" y="294"/>
                    <a:pt x="8" y="294"/>
                    <a:pt x="9" y="295"/>
                  </a:cubicBezTo>
                  <a:cubicBezTo>
                    <a:pt x="12" y="297"/>
                    <a:pt x="15" y="299"/>
                    <a:pt x="16" y="302"/>
                  </a:cubicBezTo>
                  <a:cubicBezTo>
                    <a:pt x="17" y="303"/>
                    <a:pt x="17" y="309"/>
                    <a:pt x="18" y="313"/>
                  </a:cubicBezTo>
                  <a:cubicBezTo>
                    <a:pt x="19" y="314"/>
                    <a:pt x="19" y="316"/>
                    <a:pt x="20" y="318"/>
                  </a:cubicBezTo>
                  <a:cubicBezTo>
                    <a:pt x="20" y="318"/>
                    <a:pt x="20" y="318"/>
                    <a:pt x="20" y="318"/>
                  </a:cubicBezTo>
                  <a:cubicBezTo>
                    <a:pt x="26" y="319"/>
                    <a:pt x="28" y="322"/>
                    <a:pt x="31" y="325"/>
                  </a:cubicBezTo>
                  <a:cubicBezTo>
                    <a:pt x="32" y="326"/>
                    <a:pt x="32" y="326"/>
                    <a:pt x="33" y="327"/>
                  </a:cubicBezTo>
                  <a:cubicBezTo>
                    <a:pt x="33" y="327"/>
                    <a:pt x="33" y="327"/>
                    <a:pt x="34" y="328"/>
                  </a:cubicBezTo>
                  <a:cubicBezTo>
                    <a:pt x="34" y="328"/>
                    <a:pt x="34" y="328"/>
                    <a:pt x="34" y="328"/>
                  </a:cubicBezTo>
                  <a:cubicBezTo>
                    <a:pt x="38" y="331"/>
                    <a:pt x="45" y="332"/>
                    <a:pt x="49" y="333"/>
                  </a:cubicBezTo>
                  <a:cubicBezTo>
                    <a:pt x="49" y="333"/>
                    <a:pt x="49" y="333"/>
                    <a:pt x="49" y="333"/>
                  </a:cubicBezTo>
                  <a:cubicBezTo>
                    <a:pt x="52" y="333"/>
                    <a:pt x="55" y="331"/>
                    <a:pt x="58" y="331"/>
                  </a:cubicBezTo>
                  <a:cubicBezTo>
                    <a:pt x="59" y="331"/>
                    <a:pt x="60" y="331"/>
                    <a:pt x="61" y="331"/>
                  </a:cubicBezTo>
                  <a:cubicBezTo>
                    <a:pt x="63" y="332"/>
                    <a:pt x="66" y="333"/>
                    <a:pt x="68" y="335"/>
                  </a:cubicBezTo>
                  <a:cubicBezTo>
                    <a:pt x="72" y="336"/>
                    <a:pt x="75" y="340"/>
                    <a:pt x="77" y="343"/>
                  </a:cubicBezTo>
                  <a:cubicBezTo>
                    <a:pt x="81" y="347"/>
                    <a:pt x="83" y="349"/>
                    <a:pt x="84" y="353"/>
                  </a:cubicBezTo>
                  <a:cubicBezTo>
                    <a:pt x="84" y="354"/>
                    <a:pt x="85" y="355"/>
                    <a:pt x="85" y="356"/>
                  </a:cubicBezTo>
                  <a:cubicBezTo>
                    <a:pt x="85" y="356"/>
                    <a:pt x="85" y="357"/>
                    <a:pt x="85" y="357"/>
                  </a:cubicBezTo>
                  <a:cubicBezTo>
                    <a:pt x="86" y="362"/>
                    <a:pt x="86" y="368"/>
                    <a:pt x="86" y="373"/>
                  </a:cubicBezTo>
                  <a:cubicBezTo>
                    <a:pt x="86" y="376"/>
                    <a:pt x="86" y="378"/>
                    <a:pt x="86" y="380"/>
                  </a:cubicBezTo>
                  <a:cubicBezTo>
                    <a:pt x="87" y="382"/>
                    <a:pt x="88" y="385"/>
                    <a:pt x="88" y="387"/>
                  </a:cubicBezTo>
                  <a:cubicBezTo>
                    <a:pt x="88" y="390"/>
                    <a:pt x="89" y="392"/>
                    <a:pt x="89" y="394"/>
                  </a:cubicBezTo>
                  <a:cubicBezTo>
                    <a:pt x="90" y="397"/>
                    <a:pt x="92" y="401"/>
                    <a:pt x="93" y="403"/>
                  </a:cubicBezTo>
                  <a:cubicBezTo>
                    <a:pt x="94" y="405"/>
                    <a:pt x="95" y="406"/>
                    <a:pt x="96" y="407"/>
                  </a:cubicBezTo>
                  <a:cubicBezTo>
                    <a:pt x="96" y="408"/>
                    <a:pt x="97" y="409"/>
                    <a:pt x="97" y="410"/>
                  </a:cubicBezTo>
                  <a:cubicBezTo>
                    <a:pt x="98" y="411"/>
                    <a:pt x="100" y="412"/>
                    <a:pt x="101" y="413"/>
                  </a:cubicBezTo>
                  <a:cubicBezTo>
                    <a:pt x="103" y="415"/>
                    <a:pt x="105" y="417"/>
                    <a:pt x="106" y="418"/>
                  </a:cubicBezTo>
                  <a:cubicBezTo>
                    <a:pt x="110" y="420"/>
                    <a:pt x="112" y="422"/>
                    <a:pt x="114" y="425"/>
                  </a:cubicBezTo>
                  <a:cubicBezTo>
                    <a:pt x="115" y="426"/>
                    <a:pt x="117" y="428"/>
                    <a:pt x="118" y="429"/>
                  </a:cubicBezTo>
                  <a:cubicBezTo>
                    <a:pt x="118" y="429"/>
                    <a:pt x="118" y="428"/>
                    <a:pt x="117" y="428"/>
                  </a:cubicBezTo>
                  <a:cubicBezTo>
                    <a:pt x="117" y="427"/>
                    <a:pt x="117" y="427"/>
                    <a:pt x="117" y="427"/>
                  </a:cubicBezTo>
                  <a:cubicBezTo>
                    <a:pt x="117" y="427"/>
                    <a:pt x="117" y="427"/>
                    <a:pt x="117" y="427"/>
                  </a:cubicBezTo>
                  <a:cubicBezTo>
                    <a:pt x="117" y="427"/>
                    <a:pt x="117" y="427"/>
                    <a:pt x="117" y="428"/>
                  </a:cubicBezTo>
                  <a:cubicBezTo>
                    <a:pt x="120" y="429"/>
                    <a:pt x="123" y="432"/>
                    <a:pt x="127" y="435"/>
                  </a:cubicBezTo>
                  <a:cubicBezTo>
                    <a:pt x="127" y="435"/>
                    <a:pt x="127" y="435"/>
                    <a:pt x="127" y="435"/>
                  </a:cubicBezTo>
                  <a:cubicBezTo>
                    <a:pt x="135" y="441"/>
                    <a:pt x="146" y="449"/>
                    <a:pt x="155" y="458"/>
                  </a:cubicBezTo>
                  <a:cubicBezTo>
                    <a:pt x="169" y="471"/>
                    <a:pt x="171" y="474"/>
                    <a:pt x="171" y="497"/>
                  </a:cubicBezTo>
                  <a:cubicBezTo>
                    <a:pt x="171" y="510"/>
                    <a:pt x="172" y="525"/>
                    <a:pt x="168" y="538"/>
                  </a:cubicBezTo>
                  <a:cubicBezTo>
                    <a:pt x="165" y="552"/>
                    <a:pt x="161" y="568"/>
                    <a:pt x="158" y="579"/>
                  </a:cubicBezTo>
                  <a:cubicBezTo>
                    <a:pt x="156" y="586"/>
                    <a:pt x="155" y="590"/>
                    <a:pt x="155" y="593"/>
                  </a:cubicBezTo>
                  <a:cubicBezTo>
                    <a:pt x="155" y="598"/>
                    <a:pt x="157" y="601"/>
                    <a:pt x="166" y="607"/>
                  </a:cubicBezTo>
                  <a:cubicBezTo>
                    <a:pt x="170" y="611"/>
                    <a:pt x="191" y="622"/>
                    <a:pt x="191" y="629"/>
                  </a:cubicBezTo>
                  <a:cubicBezTo>
                    <a:pt x="191" y="630"/>
                    <a:pt x="189" y="632"/>
                    <a:pt x="185" y="633"/>
                  </a:cubicBezTo>
                  <a:cubicBezTo>
                    <a:pt x="182" y="633"/>
                    <a:pt x="180" y="633"/>
                    <a:pt x="176" y="633"/>
                  </a:cubicBezTo>
                  <a:cubicBezTo>
                    <a:pt x="164" y="633"/>
                    <a:pt x="157" y="634"/>
                    <a:pt x="157" y="638"/>
                  </a:cubicBezTo>
                  <a:cubicBezTo>
                    <a:pt x="157" y="641"/>
                    <a:pt x="160" y="645"/>
                    <a:pt x="166" y="651"/>
                  </a:cubicBezTo>
                  <a:cubicBezTo>
                    <a:pt x="171" y="656"/>
                    <a:pt x="173" y="659"/>
                    <a:pt x="173" y="661"/>
                  </a:cubicBezTo>
                  <a:cubicBezTo>
                    <a:pt x="173" y="666"/>
                    <a:pt x="160" y="665"/>
                    <a:pt x="153" y="680"/>
                  </a:cubicBezTo>
                  <a:cubicBezTo>
                    <a:pt x="153" y="680"/>
                    <a:pt x="153" y="680"/>
                    <a:pt x="153" y="680"/>
                  </a:cubicBezTo>
                  <a:cubicBezTo>
                    <a:pt x="145" y="694"/>
                    <a:pt x="156" y="698"/>
                    <a:pt x="153" y="711"/>
                  </a:cubicBezTo>
                  <a:cubicBezTo>
                    <a:pt x="149" y="726"/>
                    <a:pt x="128" y="729"/>
                    <a:pt x="122" y="742"/>
                  </a:cubicBezTo>
                  <a:cubicBezTo>
                    <a:pt x="117" y="751"/>
                    <a:pt x="109" y="766"/>
                    <a:pt x="109" y="782"/>
                  </a:cubicBezTo>
                  <a:cubicBezTo>
                    <a:pt x="109" y="782"/>
                    <a:pt x="109" y="783"/>
                    <a:pt x="109" y="783"/>
                  </a:cubicBezTo>
                  <a:cubicBezTo>
                    <a:pt x="109" y="783"/>
                    <a:pt x="109" y="783"/>
                    <a:pt x="109" y="783"/>
                  </a:cubicBezTo>
                  <a:cubicBezTo>
                    <a:pt x="109" y="784"/>
                    <a:pt x="110" y="790"/>
                    <a:pt x="111" y="796"/>
                  </a:cubicBezTo>
                  <a:cubicBezTo>
                    <a:pt x="112" y="808"/>
                    <a:pt x="113" y="821"/>
                    <a:pt x="106" y="821"/>
                  </a:cubicBezTo>
                  <a:cubicBezTo>
                    <a:pt x="109" y="822"/>
                    <a:pt x="111" y="823"/>
                    <a:pt x="113" y="824"/>
                  </a:cubicBezTo>
                  <a:cubicBezTo>
                    <a:pt x="114" y="824"/>
                    <a:pt x="115" y="825"/>
                    <a:pt x="116" y="825"/>
                  </a:cubicBezTo>
                  <a:cubicBezTo>
                    <a:pt x="122" y="825"/>
                    <a:pt x="131" y="821"/>
                    <a:pt x="135" y="820"/>
                  </a:cubicBezTo>
                  <a:cubicBezTo>
                    <a:pt x="139" y="819"/>
                    <a:pt x="144" y="819"/>
                    <a:pt x="150" y="819"/>
                  </a:cubicBezTo>
                  <a:cubicBezTo>
                    <a:pt x="152" y="819"/>
                    <a:pt x="154" y="819"/>
                    <a:pt x="157" y="819"/>
                  </a:cubicBezTo>
                  <a:cubicBezTo>
                    <a:pt x="169" y="819"/>
                    <a:pt x="174" y="821"/>
                    <a:pt x="186" y="824"/>
                  </a:cubicBezTo>
                  <a:cubicBezTo>
                    <a:pt x="187" y="824"/>
                    <a:pt x="188" y="824"/>
                    <a:pt x="189" y="824"/>
                  </a:cubicBezTo>
                  <a:cubicBezTo>
                    <a:pt x="197" y="824"/>
                    <a:pt x="211" y="819"/>
                    <a:pt x="217" y="818"/>
                  </a:cubicBezTo>
                  <a:cubicBezTo>
                    <a:pt x="223" y="816"/>
                    <a:pt x="229" y="809"/>
                    <a:pt x="230" y="809"/>
                  </a:cubicBezTo>
                  <a:cubicBezTo>
                    <a:pt x="238" y="802"/>
                    <a:pt x="246" y="798"/>
                    <a:pt x="255" y="793"/>
                  </a:cubicBezTo>
                  <a:cubicBezTo>
                    <a:pt x="260" y="790"/>
                    <a:pt x="266" y="784"/>
                    <a:pt x="273" y="779"/>
                  </a:cubicBezTo>
                  <a:cubicBezTo>
                    <a:pt x="282" y="772"/>
                    <a:pt x="285" y="767"/>
                    <a:pt x="296" y="767"/>
                  </a:cubicBezTo>
                  <a:cubicBezTo>
                    <a:pt x="307" y="767"/>
                    <a:pt x="309" y="770"/>
                    <a:pt x="318" y="774"/>
                  </a:cubicBezTo>
                  <a:cubicBezTo>
                    <a:pt x="327" y="777"/>
                    <a:pt x="329" y="776"/>
                    <a:pt x="337" y="780"/>
                  </a:cubicBezTo>
                  <a:cubicBezTo>
                    <a:pt x="347" y="785"/>
                    <a:pt x="352" y="787"/>
                    <a:pt x="356" y="792"/>
                  </a:cubicBezTo>
                  <a:cubicBezTo>
                    <a:pt x="362" y="798"/>
                    <a:pt x="368" y="797"/>
                    <a:pt x="372" y="798"/>
                  </a:cubicBezTo>
                  <a:cubicBezTo>
                    <a:pt x="374" y="799"/>
                    <a:pt x="375" y="799"/>
                    <a:pt x="377" y="800"/>
                  </a:cubicBezTo>
                  <a:cubicBezTo>
                    <a:pt x="378" y="800"/>
                    <a:pt x="380" y="800"/>
                    <a:pt x="381" y="800"/>
                  </a:cubicBezTo>
                  <a:cubicBezTo>
                    <a:pt x="388" y="800"/>
                    <a:pt x="390" y="794"/>
                    <a:pt x="390" y="787"/>
                  </a:cubicBezTo>
                  <a:cubicBezTo>
                    <a:pt x="390" y="787"/>
                    <a:pt x="390" y="787"/>
                    <a:pt x="390" y="787"/>
                  </a:cubicBezTo>
                  <a:cubicBezTo>
                    <a:pt x="390" y="778"/>
                    <a:pt x="391" y="771"/>
                    <a:pt x="393" y="767"/>
                  </a:cubicBezTo>
                  <a:cubicBezTo>
                    <a:pt x="395" y="763"/>
                    <a:pt x="402" y="760"/>
                    <a:pt x="407" y="757"/>
                  </a:cubicBezTo>
                  <a:cubicBezTo>
                    <a:pt x="414" y="754"/>
                    <a:pt x="417" y="749"/>
                    <a:pt x="427" y="747"/>
                  </a:cubicBezTo>
                  <a:cubicBezTo>
                    <a:pt x="429" y="746"/>
                    <a:pt x="430" y="746"/>
                    <a:pt x="431" y="746"/>
                  </a:cubicBezTo>
                  <a:cubicBezTo>
                    <a:pt x="433" y="746"/>
                    <a:pt x="435" y="747"/>
                    <a:pt x="436" y="747"/>
                  </a:cubicBezTo>
                  <a:cubicBezTo>
                    <a:pt x="437" y="747"/>
                    <a:pt x="438" y="747"/>
                    <a:pt x="439" y="747"/>
                  </a:cubicBezTo>
                  <a:cubicBezTo>
                    <a:pt x="441" y="747"/>
                    <a:pt x="443" y="746"/>
                    <a:pt x="445" y="740"/>
                  </a:cubicBezTo>
                  <a:cubicBezTo>
                    <a:pt x="445" y="740"/>
                    <a:pt x="445" y="740"/>
                    <a:pt x="445" y="740"/>
                  </a:cubicBezTo>
                  <a:cubicBezTo>
                    <a:pt x="445" y="737"/>
                    <a:pt x="426" y="728"/>
                    <a:pt x="424" y="726"/>
                  </a:cubicBezTo>
                  <a:cubicBezTo>
                    <a:pt x="417" y="719"/>
                    <a:pt x="407" y="716"/>
                    <a:pt x="402" y="711"/>
                  </a:cubicBezTo>
                  <a:cubicBezTo>
                    <a:pt x="399" y="708"/>
                    <a:pt x="395" y="707"/>
                    <a:pt x="390" y="707"/>
                  </a:cubicBezTo>
                  <a:cubicBezTo>
                    <a:pt x="387" y="707"/>
                    <a:pt x="383" y="708"/>
                    <a:pt x="380" y="708"/>
                  </a:cubicBezTo>
                  <a:cubicBezTo>
                    <a:pt x="379" y="708"/>
                    <a:pt x="378" y="708"/>
                    <a:pt x="377" y="708"/>
                  </a:cubicBezTo>
                  <a:cubicBezTo>
                    <a:pt x="377" y="708"/>
                    <a:pt x="377" y="708"/>
                    <a:pt x="377" y="708"/>
                  </a:cubicBezTo>
                  <a:cubicBezTo>
                    <a:pt x="377" y="708"/>
                    <a:pt x="377" y="708"/>
                    <a:pt x="377" y="708"/>
                  </a:cubicBezTo>
                  <a:cubicBezTo>
                    <a:pt x="368" y="708"/>
                    <a:pt x="376" y="697"/>
                    <a:pt x="381" y="694"/>
                  </a:cubicBezTo>
                  <a:cubicBezTo>
                    <a:pt x="381" y="694"/>
                    <a:pt x="382" y="694"/>
                    <a:pt x="382" y="694"/>
                  </a:cubicBezTo>
                  <a:cubicBezTo>
                    <a:pt x="384" y="693"/>
                    <a:pt x="386" y="693"/>
                    <a:pt x="387" y="693"/>
                  </a:cubicBezTo>
                  <a:cubicBezTo>
                    <a:pt x="391" y="692"/>
                    <a:pt x="393" y="689"/>
                    <a:pt x="393" y="685"/>
                  </a:cubicBezTo>
                  <a:cubicBezTo>
                    <a:pt x="393" y="682"/>
                    <a:pt x="391" y="678"/>
                    <a:pt x="390" y="675"/>
                  </a:cubicBezTo>
                  <a:cubicBezTo>
                    <a:pt x="387" y="667"/>
                    <a:pt x="381" y="664"/>
                    <a:pt x="378" y="658"/>
                  </a:cubicBezTo>
                  <a:cubicBezTo>
                    <a:pt x="376" y="652"/>
                    <a:pt x="373" y="647"/>
                    <a:pt x="371" y="640"/>
                  </a:cubicBezTo>
                  <a:cubicBezTo>
                    <a:pt x="368" y="630"/>
                    <a:pt x="366" y="626"/>
                    <a:pt x="359" y="619"/>
                  </a:cubicBezTo>
                  <a:cubicBezTo>
                    <a:pt x="353" y="613"/>
                    <a:pt x="351" y="613"/>
                    <a:pt x="351" y="610"/>
                  </a:cubicBezTo>
                  <a:cubicBezTo>
                    <a:pt x="351" y="608"/>
                    <a:pt x="351" y="607"/>
                    <a:pt x="351" y="605"/>
                  </a:cubicBezTo>
                  <a:cubicBezTo>
                    <a:pt x="352" y="601"/>
                    <a:pt x="370" y="601"/>
                    <a:pt x="373" y="601"/>
                  </a:cubicBezTo>
                  <a:cubicBezTo>
                    <a:pt x="382" y="601"/>
                    <a:pt x="385" y="595"/>
                    <a:pt x="391" y="592"/>
                  </a:cubicBezTo>
                  <a:cubicBezTo>
                    <a:pt x="396" y="590"/>
                    <a:pt x="403" y="576"/>
                    <a:pt x="404" y="571"/>
                  </a:cubicBezTo>
                  <a:cubicBezTo>
                    <a:pt x="405" y="567"/>
                    <a:pt x="407" y="563"/>
                    <a:pt x="410" y="559"/>
                  </a:cubicBezTo>
                  <a:cubicBezTo>
                    <a:pt x="411" y="557"/>
                    <a:pt x="413" y="555"/>
                    <a:pt x="414" y="553"/>
                  </a:cubicBezTo>
                  <a:cubicBezTo>
                    <a:pt x="420" y="548"/>
                    <a:pt x="420" y="547"/>
                    <a:pt x="429" y="547"/>
                  </a:cubicBezTo>
                  <a:cubicBezTo>
                    <a:pt x="429" y="547"/>
                    <a:pt x="430" y="547"/>
                    <a:pt x="430" y="547"/>
                  </a:cubicBezTo>
                  <a:cubicBezTo>
                    <a:pt x="437" y="547"/>
                    <a:pt x="444" y="549"/>
                    <a:pt x="452" y="549"/>
                  </a:cubicBezTo>
                  <a:cubicBezTo>
                    <a:pt x="459" y="549"/>
                    <a:pt x="466" y="549"/>
                    <a:pt x="472" y="547"/>
                  </a:cubicBezTo>
                  <a:cubicBezTo>
                    <a:pt x="479" y="545"/>
                    <a:pt x="485" y="547"/>
                    <a:pt x="487" y="539"/>
                  </a:cubicBezTo>
                  <a:cubicBezTo>
                    <a:pt x="487" y="537"/>
                    <a:pt x="488" y="535"/>
                    <a:pt x="488" y="533"/>
                  </a:cubicBezTo>
                  <a:cubicBezTo>
                    <a:pt x="488" y="528"/>
                    <a:pt x="486" y="524"/>
                    <a:pt x="482" y="520"/>
                  </a:cubicBezTo>
                  <a:cubicBezTo>
                    <a:pt x="475" y="514"/>
                    <a:pt x="473" y="506"/>
                    <a:pt x="467" y="501"/>
                  </a:cubicBezTo>
                  <a:cubicBezTo>
                    <a:pt x="461" y="494"/>
                    <a:pt x="459" y="487"/>
                    <a:pt x="453" y="481"/>
                  </a:cubicBezTo>
                  <a:cubicBezTo>
                    <a:pt x="447" y="475"/>
                    <a:pt x="445" y="478"/>
                    <a:pt x="445" y="467"/>
                  </a:cubicBezTo>
                  <a:cubicBezTo>
                    <a:pt x="445" y="461"/>
                    <a:pt x="453" y="453"/>
                    <a:pt x="457" y="449"/>
                  </a:cubicBezTo>
                  <a:cubicBezTo>
                    <a:pt x="457" y="449"/>
                    <a:pt x="457" y="449"/>
                    <a:pt x="457" y="449"/>
                  </a:cubicBezTo>
                  <a:cubicBezTo>
                    <a:pt x="462" y="444"/>
                    <a:pt x="465" y="436"/>
                    <a:pt x="471" y="432"/>
                  </a:cubicBezTo>
                  <a:cubicBezTo>
                    <a:pt x="471" y="432"/>
                    <a:pt x="471" y="432"/>
                    <a:pt x="472" y="432"/>
                  </a:cubicBezTo>
                  <a:cubicBezTo>
                    <a:pt x="476" y="428"/>
                    <a:pt x="479" y="417"/>
                    <a:pt x="480" y="413"/>
                  </a:cubicBezTo>
                  <a:cubicBezTo>
                    <a:pt x="482" y="404"/>
                    <a:pt x="476" y="400"/>
                    <a:pt x="471" y="395"/>
                  </a:cubicBezTo>
                  <a:cubicBezTo>
                    <a:pt x="467" y="390"/>
                    <a:pt x="464" y="388"/>
                    <a:pt x="462" y="381"/>
                  </a:cubicBezTo>
                  <a:cubicBezTo>
                    <a:pt x="462" y="380"/>
                    <a:pt x="462" y="380"/>
                    <a:pt x="462" y="380"/>
                  </a:cubicBezTo>
                  <a:cubicBezTo>
                    <a:pt x="462" y="375"/>
                    <a:pt x="472" y="375"/>
                    <a:pt x="476" y="373"/>
                  </a:cubicBezTo>
                  <a:cubicBezTo>
                    <a:pt x="486" y="368"/>
                    <a:pt x="486" y="374"/>
                    <a:pt x="491" y="364"/>
                  </a:cubicBezTo>
                  <a:cubicBezTo>
                    <a:pt x="494" y="356"/>
                    <a:pt x="501" y="355"/>
                    <a:pt x="498" y="346"/>
                  </a:cubicBezTo>
                  <a:cubicBezTo>
                    <a:pt x="498" y="346"/>
                    <a:pt x="498" y="346"/>
                    <a:pt x="498" y="346"/>
                  </a:cubicBezTo>
                  <a:cubicBezTo>
                    <a:pt x="497" y="346"/>
                    <a:pt x="493" y="346"/>
                    <a:pt x="489" y="347"/>
                  </a:cubicBezTo>
                  <a:cubicBezTo>
                    <a:pt x="485" y="348"/>
                    <a:pt x="480" y="348"/>
                    <a:pt x="478" y="348"/>
                  </a:cubicBezTo>
                  <a:cubicBezTo>
                    <a:pt x="478" y="348"/>
                    <a:pt x="478" y="348"/>
                    <a:pt x="478" y="348"/>
                  </a:cubicBezTo>
                  <a:cubicBezTo>
                    <a:pt x="471" y="347"/>
                    <a:pt x="469" y="341"/>
                    <a:pt x="461" y="339"/>
                  </a:cubicBezTo>
                  <a:cubicBezTo>
                    <a:pt x="460" y="339"/>
                    <a:pt x="460" y="339"/>
                    <a:pt x="460" y="339"/>
                  </a:cubicBezTo>
                  <a:cubicBezTo>
                    <a:pt x="458" y="340"/>
                    <a:pt x="456" y="341"/>
                    <a:pt x="454" y="341"/>
                  </a:cubicBezTo>
                  <a:cubicBezTo>
                    <a:pt x="451" y="341"/>
                    <a:pt x="448" y="340"/>
                    <a:pt x="446" y="337"/>
                  </a:cubicBezTo>
                  <a:cubicBezTo>
                    <a:pt x="444" y="335"/>
                    <a:pt x="441" y="334"/>
                    <a:pt x="439" y="332"/>
                  </a:cubicBezTo>
                  <a:cubicBezTo>
                    <a:pt x="437" y="331"/>
                    <a:pt x="435" y="328"/>
                    <a:pt x="434" y="326"/>
                  </a:cubicBezTo>
                  <a:cubicBezTo>
                    <a:pt x="433" y="323"/>
                    <a:pt x="432" y="321"/>
                    <a:pt x="431" y="318"/>
                  </a:cubicBezTo>
                  <a:cubicBezTo>
                    <a:pt x="431" y="318"/>
                    <a:pt x="430" y="317"/>
                    <a:pt x="430" y="317"/>
                  </a:cubicBezTo>
                  <a:cubicBezTo>
                    <a:pt x="429" y="314"/>
                    <a:pt x="426" y="312"/>
                    <a:pt x="425" y="309"/>
                  </a:cubicBezTo>
                  <a:cubicBezTo>
                    <a:pt x="423" y="306"/>
                    <a:pt x="422" y="305"/>
                    <a:pt x="422" y="300"/>
                  </a:cubicBezTo>
                  <a:cubicBezTo>
                    <a:pt x="422" y="297"/>
                    <a:pt x="422" y="293"/>
                    <a:pt x="421" y="290"/>
                  </a:cubicBezTo>
                  <a:cubicBezTo>
                    <a:pt x="421" y="289"/>
                    <a:pt x="420" y="288"/>
                    <a:pt x="420" y="287"/>
                  </a:cubicBezTo>
                  <a:cubicBezTo>
                    <a:pt x="420" y="285"/>
                    <a:pt x="420" y="273"/>
                    <a:pt x="418" y="271"/>
                  </a:cubicBezTo>
                  <a:cubicBezTo>
                    <a:pt x="418" y="271"/>
                    <a:pt x="418" y="271"/>
                    <a:pt x="418" y="271"/>
                  </a:cubicBezTo>
                  <a:cubicBezTo>
                    <a:pt x="418" y="271"/>
                    <a:pt x="418" y="271"/>
                    <a:pt x="418" y="271"/>
                  </a:cubicBezTo>
                  <a:cubicBezTo>
                    <a:pt x="418" y="271"/>
                    <a:pt x="418" y="271"/>
                    <a:pt x="418" y="271"/>
                  </a:cubicBezTo>
                  <a:cubicBezTo>
                    <a:pt x="419" y="270"/>
                    <a:pt x="421" y="268"/>
                    <a:pt x="421" y="267"/>
                  </a:cubicBezTo>
                  <a:cubicBezTo>
                    <a:pt x="421" y="267"/>
                    <a:pt x="421" y="267"/>
                    <a:pt x="421" y="267"/>
                  </a:cubicBezTo>
                  <a:cubicBezTo>
                    <a:pt x="421" y="264"/>
                    <a:pt x="422" y="260"/>
                    <a:pt x="422" y="257"/>
                  </a:cubicBezTo>
                  <a:cubicBezTo>
                    <a:pt x="422" y="255"/>
                    <a:pt x="421" y="253"/>
                    <a:pt x="421" y="252"/>
                  </a:cubicBezTo>
                  <a:cubicBezTo>
                    <a:pt x="420" y="247"/>
                    <a:pt x="420" y="242"/>
                    <a:pt x="418" y="237"/>
                  </a:cubicBezTo>
                  <a:cubicBezTo>
                    <a:pt x="417" y="232"/>
                    <a:pt x="417" y="226"/>
                    <a:pt x="417" y="221"/>
                  </a:cubicBezTo>
                  <a:cubicBezTo>
                    <a:pt x="417" y="215"/>
                    <a:pt x="415" y="212"/>
                    <a:pt x="413" y="207"/>
                  </a:cubicBezTo>
                  <a:cubicBezTo>
                    <a:pt x="411" y="202"/>
                    <a:pt x="412" y="197"/>
                    <a:pt x="412" y="191"/>
                  </a:cubicBezTo>
                  <a:cubicBezTo>
                    <a:pt x="412" y="191"/>
                    <a:pt x="412" y="191"/>
                    <a:pt x="412" y="191"/>
                  </a:cubicBezTo>
                  <a:cubicBezTo>
                    <a:pt x="412" y="190"/>
                    <a:pt x="412" y="189"/>
                    <a:pt x="412" y="188"/>
                  </a:cubicBezTo>
                  <a:cubicBezTo>
                    <a:pt x="412" y="184"/>
                    <a:pt x="412" y="179"/>
                    <a:pt x="409" y="176"/>
                  </a:cubicBezTo>
                  <a:cubicBezTo>
                    <a:pt x="405" y="172"/>
                    <a:pt x="407" y="168"/>
                    <a:pt x="405" y="166"/>
                  </a:cubicBezTo>
                  <a:cubicBezTo>
                    <a:pt x="400" y="163"/>
                    <a:pt x="397" y="160"/>
                    <a:pt x="397" y="153"/>
                  </a:cubicBezTo>
                  <a:cubicBezTo>
                    <a:pt x="397" y="153"/>
                    <a:pt x="397" y="153"/>
                    <a:pt x="397" y="153"/>
                  </a:cubicBezTo>
                  <a:cubicBezTo>
                    <a:pt x="397" y="153"/>
                    <a:pt x="397" y="153"/>
                    <a:pt x="397" y="153"/>
                  </a:cubicBezTo>
                  <a:cubicBezTo>
                    <a:pt x="397" y="146"/>
                    <a:pt x="399" y="140"/>
                    <a:pt x="399" y="134"/>
                  </a:cubicBezTo>
                  <a:cubicBezTo>
                    <a:pt x="399" y="132"/>
                    <a:pt x="399" y="130"/>
                    <a:pt x="399" y="129"/>
                  </a:cubicBezTo>
                  <a:cubicBezTo>
                    <a:pt x="399" y="124"/>
                    <a:pt x="399" y="118"/>
                    <a:pt x="396" y="115"/>
                  </a:cubicBezTo>
                  <a:cubicBezTo>
                    <a:pt x="396" y="115"/>
                    <a:pt x="389" y="108"/>
                    <a:pt x="388" y="108"/>
                  </a:cubicBezTo>
                  <a:cubicBezTo>
                    <a:pt x="382" y="107"/>
                    <a:pt x="378" y="104"/>
                    <a:pt x="373" y="100"/>
                  </a:cubicBezTo>
                  <a:cubicBezTo>
                    <a:pt x="368" y="96"/>
                    <a:pt x="364" y="93"/>
                    <a:pt x="363" y="88"/>
                  </a:cubicBezTo>
                  <a:cubicBezTo>
                    <a:pt x="361" y="82"/>
                    <a:pt x="357" y="80"/>
                    <a:pt x="355" y="74"/>
                  </a:cubicBezTo>
                  <a:cubicBezTo>
                    <a:pt x="354" y="67"/>
                    <a:pt x="348" y="65"/>
                    <a:pt x="346" y="57"/>
                  </a:cubicBezTo>
                  <a:cubicBezTo>
                    <a:pt x="345" y="50"/>
                    <a:pt x="344" y="44"/>
                    <a:pt x="343" y="37"/>
                  </a:cubicBezTo>
                  <a:cubicBezTo>
                    <a:pt x="342" y="36"/>
                    <a:pt x="342" y="35"/>
                    <a:pt x="342" y="34"/>
                  </a:cubicBezTo>
                  <a:cubicBezTo>
                    <a:pt x="342" y="30"/>
                    <a:pt x="344" y="26"/>
                    <a:pt x="345" y="22"/>
                  </a:cubicBezTo>
                  <a:cubicBezTo>
                    <a:pt x="346" y="21"/>
                    <a:pt x="348" y="15"/>
                    <a:pt x="348" y="10"/>
                  </a:cubicBezTo>
                  <a:cubicBezTo>
                    <a:pt x="348" y="9"/>
                    <a:pt x="348" y="7"/>
                    <a:pt x="346" y="7"/>
                  </a:cubicBezTo>
                  <a:cubicBezTo>
                    <a:pt x="345" y="6"/>
                    <a:pt x="343" y="6"/>
                    <a:pt x="341" y="6"/>
                  </a:cubicBezTo>
                  <a:cubicBezTo>
                    <a:pt x="338" y="6"/>
                    <a:pt x="335" y="7"/>
                    <a:pt x="333" y="10"/>
                  </a:cubicBezTo>
                  <a:cubicBezTo>
                    <a:pt x="333" y="10"/>
                    <a:pt x="333" y="10"/>
                    <a:pt x="333" y="10"/>
                  </a:cubicBezTo>
                  <a:cubicBezTo>
                    <a:pt x="333" y="10"/>
                    <a:pt x="333" y="10"/>
                    <a:pt x="333" y="10"/>
                  </a:cubicBezTo>
                  <a:cubicBezTo>
                    <a:pt x="333" y="10"/>
                    <a:pt x="333" y="10"/>
                    <a:pt x="333" y="11"/>
                  </a:cubicBezTo>
                  <a:cubicBezTo>
                    <a:pt x="333" y="11"/>
                    <a:pt x="333" y="11"/>
                    <a:pt x="333" y="11"/>
                  </a:cubicBezTo>
                  <a:cubicBezTo>
                    <a:pt x="331" y="14"/>
                    <a:pt x="325" y="22"/>
                    <a:pt x="323" y="24"/>
                  </a:cubicBezTo>
                  <a:cubicBezTo>
                    <a:pt x="318" y="28"/>
                    <a:pt x="317" y="36"/>
                    <a:pt x="312" y="38"/>
                  </a:cubicBezTo>
                  <a:cubicBezTo>
                    <a:pt x="309" y="39"/>
                    <a:pt x="297" y="44"/>
                    <a:pt x="296" y="47"/>
                  </a:cubicBezTo>
                  <a:cubicBezTo>
                    <a:pt x="296" y="47"/>
                    <a:pt x="296" y="47"/>
                    <a:pt x="296" y="47"/>
                  </a:cubicBezTo>
                  <a:cubicBezTo>
                    <a:pt x="295" y="53"/>
                    <a:pt x="293" y="57"/>
                    <a:pt x="287" y="57"/>
                  </a:cubicBezTo>
                  <a:cubicBezTo>
                    <a:pt x="287" y="57"/>
                    <a:pt x="287" y="57"/>
                    <a:pt x="287" y="57"/>
                  </a:cubicBezTo>
                  <a:cubicBezTo>
                    <a:pt x="287" y="57"/>
                    <a:pt x="287" y="57"/>
                    <a:pt x="287" y="57"/>
                  </a:cubicBezTo>
                  <a:cubicBezTo>
                    <a:pt x="286" y="57"/>
                    <a:pt x="285" y="57"/>
                    <a:pt x="284" y="57"/>
                  </a:cubicBezTo>
                  <a:cubicBezTo>
                    <a:pt x="276" y="55"/>
                    <a:pt x="279" y="52"/>
                    <a:pt x="279" y="46"/>
                  </a:cubicBezTo>
                  <a:cubicBezTo>
                    <a:pt x="279" y="46"/>
                    <a:pt x="279" y="46"/>
                    <a:pt x="279" y="46"/>
                  </a:cubicBezTo>
                  <a:cubicBezTo>
                    <a:pt x="279" y="40"/>
                    <a:pt x="273" y="36"/>
                    <a:pt x="273" y="33"/>
                  </a:cubicBezTo>
                  <a:cubicBezTo>
                    <a:pt x="273" y="30"/>
                    <a:pt x="269" y="22"/>
                    <a:pt x="266" y="16"/>
                  </a:cubicBezTo>
                  <a:cubicBezTo>
                    <a:pt x="266" y="16"/>
                    <a:pt x="266" y="16"/>
                    <a:pt x="266" y="16"/>
                  </a:cubicBezTo>
                  <a:cubicBezTo>
                    <a:pt x="266" y="16"/>
                    <a:pt x="266" y="16"/>
                    <a:pt x="266" y="16"/>
                  </a:cubicBezTo>
                  <a:cubicBezTo>
                    <a:pt x="262" y="12"/>
                    <a:pt x="262" y="0"/>
                    <a:pt x="259" y="0"/>
                  </a:cubicBezTo>
                </a:path>
              </a:pathLst>
            </a:custGeom>
            <a:solidFill>
              <a:srgbClr val="B4C7E7"/>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73" name="Freeform 391"/>
            <p:cNvSpPr>
              <a:spLocks noEditPoints="1"/>
            </p:cNvSpPr>
            <p:nvPr/>
          </p:nvSpPr>
          <p:spPr bwMode="auto">
            <a:xfrm>
              <a:off x="4436376" y="3751570"/>
              <a:ext cx="176771" cy="556626"/>
            </a:xfrm>
            <a:custGeom>
              <a:avLst/>
              <a:gdLst>
                <a:gd name="T0" fmla="*/ 39 w 137"/>
                <a:gd name="T1" fmla="*/ 407 h 420"/>
                <a:gd name="T2" fmla="*/ 30 w 137"/>
                <a:gd name="T3" fmla="*/ 420 h 420"/>
                <a:gd name="T4" fmla="*/ 30 w 137"/>
                <a:gd name="T5" fmla="*/ 420 h 420"/>
                <a:gd name="T6" fmla="*/ 39 w 137"/>
                <a:gd name="T7" fmla="*/ 407 h 420"/>
                <a:gd name="T8" fmla="*/ 39 w 137"/>
                <a:gd name="T9" fmla="*/ 327 h 420"/>
                <a:gd name="T10" fmla="*/ 29 w 137"/>
                <a:gd name="T11" fmla="*/ 328 h 420"/>
                <a:gd name="T12" fmla="*/ 39 w 137"/>
                <a:gd name="T13" fmla="*/ 327 h 420"/>
                <a:gd name="T14" fmla="*/ 51 w 137"/>
                <a:gd name="T15" fmla="*/ 331 h 420"/>
                <a:gd name="T16" fmla="*/ 73 w 137"/>
                <a:gd name="T17" fmla="*/ 346 h 420"/>
                <a:gd name="T18" fmla="*/ 94 w 137"/>
                <a:gd name="T19" fmla="*/ 360 h 420"/>
                <a:gd name="T20" fmla="*/ 73 w 137"/>
                <a:gd name="T21" fmla="*/ 346 h 420"/>
                <a:gd name="T22" fmla="*/ 51 w 137"/>
                <a:gd name="T23" fmla="*/ 331 h 420"/>
                <a:gd name="T24" fmla="*/ 39 w 137"/>
                <a:gd name="T25" fmla="*/ 327 h 420"/>
                <a:gd name="T26" fmla="*/ 30 w 137"/>
                <a:gd name="T27" fmla="*/ 314 h 420"/>
                <a:gd name="T28" fmla="*/ 26 w 137"/>
                <a:gd name="T29" fmla="*/ 328 h 420"/>
                <a:gd name="T30" fmla="*/ 26 w 137"/>
                <a:gd name="T31" fmla="*/ 328 h 420"/>
                <a:gd name="T32" fmla="*/ 30 w 137"/>
                <a:gd name="T33" fmla="*/ 314 h 420"/>
                <a:gd name="T34" fmla="*/ 0 w 137"/>
                <a:gd name="T35" fmla="*/ 230 h 420"/>
                <a:gd name="T36" fmla="*/ 8 w 137"/>
                <a:gd name="T37" fmla="*/ 239 h 420"/>
                <a:gd name="T38" fmla="*/ 20 w 137"/>
                <a:gd name="T39" fmla="*/ 260 h 420"/>
                <a:gd name="T40" fmla="*/ 27 w 137"/>
                <a:gd name="T41" fmla="*/ 278 h 420"/>
                <a:gd name="T42" fmla="*/ 39 w 137"/>
                <a:gd name="T43" fmla="*/ 295 h 420"/>
                <a:gd name="T44" fmla="*/ 42 w 137"/>
                <a:gd name="T45" fmla="*/ 305 h 420"/>
                <a:gd name="T46" fmla="*/ 39 w 137"/>
                <a:gd name="T47" fmla="*/ 295 h 420"/>
                <a:gd name="T48" fmla="*/ 27 w 137"/>
                <a:gd name="T49" fmla="*/ 278 h 420"/>
                <a:gd name="T50" fmla="*/ 20 w 137"/>
                <a:gd name="T51" fmla="*/ 260 h 420"/>
                <a:gd name="T52" fmla="*/ 8 w 137"/>
                <a:gd name="T53" fmla="*/ 239 h 420"/>
                <a:gd name="T54" fmla="*/ 0 w 137"/>
                <a:gd name="T55" fmla="*/ 230 h 420"/>
                <a:gd name="T56" fmla="*/ 78 w 137"/>
                <a:gd name="T57" fmla="*/ 167 h 420"/>
                <a:gd name="T58" fmla="*/ 63 w 137"/>
                <a:gd name="T59" fmla="*/ 173 h 420"/>
                <a:gd name="T60" fmla="*/ 59 w 137"/>
                <a:gd name="T61" fmla="*/ 179 h 420"/>
                <a:gd name="T62" fmla="*/ 63 w 137"/>
                <a:gd name="T63" fmla="*/ 173 h 420"/>
                <a:gd name="T64" fmla="*/ 78 w 137"/>
                <a:gd name="T65" fmla="*/ 167 h 420"/>
                <a:gd name="T66" fmla="*/ 106 w 137"/>
                <a:gd name="T67" fmla="*/ 69 h 420"/>
                <a:gd name="T68" fmla="*/ 94 w 137"/>
                <a:gd name="T69" fmla="*/ 87 h 420"/>
                <a:gd name="T70" fmla="*/ 102 w 137"/>
                <a:gd name="T71" fmla="*/ 101 h 420"/>
                <a:gd name="T72" fmla="*/ 116 w 137"/>
                <a:gd name="T73" fmla="*/ 121 h 420"/>
                <a:gd name="T74" fmla="*/ 131 w 137"/>
                <a:gd name="T75" fmla="*/ 140 h 420"/>
                <a:gd name="T76" fmla="*/ 137 w 137"/>
                <a:gd name="T77" fmla="*/ 153 h 420"/>
                <a:gd name="T78" fmla="*/ 131 w 137"/>
                <a:gd name="T79" fmla="*/ 140 h 420"/>
                <a:gd name="T80" fmla="*/ 116 w 137"/>
                <a:gd name="T81" fmla="*/ 121 h 420"/>
                <a:gd name="T82" fmla="*/ 102 w 137"/>
                <a:gd name="T83" fmla="*/ 101 h 420"/>
                <a:gd name="T84" fmla="*/ 94 w 137"/>
                <a:gd name="T85" fmla="*/ 87 h 420"/>
                <a:gd name="T86" fmla="*/ 106 w 137"/>
                <a:gd name="T87" fmla="*/ 69 h 420"/>
                <a:gd name="T88" fmla="*/ 111 w 137"/>
                <a:gd name="T89" fmla="*/ 0 h 420"/>
                <a:gd name="T90" fmla="*/ 111 w 137"/>
                <a:gd name="T91" fmla="*/ 1 h 420"/>
                <a:gd name="T92" fmla="*/ 120 w 137"/>
                <a:gd name="T93" fmla="*/ 15 h 420"/>
                <a:gd name="T94" fmla="*/ 129 w 137"/>
                <a:gd name="T95" fmla="*/ 33 h 420"/>
                <a:gd name="T96" fmla="*/ 121 w 137"/>
                <a:gd name="T97" fmla="*/ 52 h 420"/>
                <a:gd name="T98" fmla="*/ 129 w 137"/>
                <a:gd name="T99" fmla="*/ 33 h 420"/>
                <a:gd name="T100" fmla="*/ 120 w 137"/>
                <a:gd name="T101" fmla="*/ 15 h 420"/>
                <a:gd name="T102" fmla="*/ 111 w 137"/>
                <a:gd name="T103" fmla="*/ 1 h 420"/>
                <a:gd name="T104" fmla="*/ 111 w 137"/>
                <a:gd name="T105"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7" h="420">
                  <a:moveTo>
                    <a:pt x="39" y="407"/>
                  </a:moveTo>
                  <a:cubicBezTo>
                    <a:pt x="39" y="414"/>
                    <a:pt x="37" y="420"/>
                    <a:pt x="30" y="420"/>
                  </a:cubicBezTo>
                  <a:cubicBezTo>
                    <a:pt x="30" y="420"/>
                    <a:pt x="30" y="420"/>
                    <a:pt x="30" y="420"/>
                  </a:cubicBezTo>
                  <a:cubicBezTo>
                    <a:pt x="37" y="420"/>
                    <a:pt x="39" y="414"/>
                    <a:pt x="39" y="407"/>
                  </a:cubicBezTo>
                  <a:moveTo>
                    <a:pt x="39" y="327"/>
                  </a:moveTo>
                  <a:cubicBezTo>
                    <a:pt x="36" y="327"/>
                    <a:pt x="32" y="328"/>
                    <a:pt x="29" y="328"/>
                  </a:cubicBezTo>
                  <a:cubicBezTo>
                    <a:pt x="32" y="328"/>
                    <a:pt x="36" y="327"/>
                    <a:pt x="39" y="327"/>
                  </a:cubicBezTo>
                  <a:cubicBezTo>
                    <a:pt x="44" y="327"/>
                    <a:pt x="48" y="328"/>
                    <a:pt x="51" y="331"/>
                  </a:cubicBezTo>
                  <a:cubicBezTo>
                    <a:pt x="56" y="336"/>
                    <a:pt x="66" y="339"/>
                    <a:pt x="73" y="346"/>
                  </a:cubicBezTo>
                  <a:cubicBezTo>
                    <a:pt x="75" y="348"/>
                    <a:pt x="94" y="357"/>
                    <a:pt x="94" y="360"/>
                  </a:cubicBezTo>
                  <a:cubicBezTo>
                    <a:pt x="94" y="357"/>
                    <a:pt x="75" y="348"/>
                    <a:pt x="73" y="346"/>
                  </a:cubicBezTo>
                  <a:cubicBezTo>
                    <a:pt x="66" y="339"/>
                    <a:pt x="56" y="336"/>
                    <a:pt x="51" y="331"/>
                  </a:cubicBezTo>
                  <a:cubicBezTo>
                    <a:pt x="48" y="328"/>
                    <a:pt x="44" y="327"/>
                    <a:pt x="39" y="327"/>
                  </a:cubicBezTo>
                  <a:moveTo>
                    <a:pt x="30" y="314"/>
                  </a:moveTo>
                  <a:cubicBezTo>
                    <a:pt x="25" y="317"/>
                    <a:pt x="17" y="328"/>
                    <a:pt x="26" y="328"/>
                  </a:cubicBezTo>
                  <a:cubicBezTo>
                    <a:pt x="26" y="328"/>
                    <a:pt x="26" y="328"/>
                    <a:pt x="26" y="328"/>
                  </a:cubicBezTo>
                  <a:cubicBezTo>
                    <a:pt x="17" y="328"/>
                    <a:pt x="25" y="317"/>
                    <a:pt x="30" y="314"/>
                  </a:cubicBezTo>
                  <a:moveTo>
                    <a:pt x="0" y="230"/>
                  </a:moveTo>
                  <a:cubicBezTo>
                    <a:pt x="0" y="233"/>
                    <a:pt x="2" y="233"/>
                    <a:pt x="8" y="239"/>
                  </a:cubicBezTo>
                  <a:cubicBezTo>
                    <a:pt x="15" y="246"/>
                    <a:pt x="17" y="250"/>
                    <a:pt x="20" y="260"/>
                  </a:cubicBezTo>
                  <a:cubicBezTo>
                    <a:pt x="22" y="267"/>
                    <a:pt x="25" y="272"/>
                    <a:pt x="27" y="278"/>
                  </a:cubicBezTo>
                  <a:cubicBezTo>
                    <a:pt x="30" y="284"/>
                    <a:pt x="36" y="287"/>
                    <a:pt x="39" y="295"/>
                  </a:cubicBezTo>
                  <a:cubicBezTo>
                    <a:pt x="40" y="298"/>
                    <a:pt x="42" y="302"/>
                    <a:pt x="42" y="305"/>
                  </a:cubicBezTo>
                  <a:cubicBezTo>
                    <a:pt x="42" y="302"/>
                    <a:pt x="40" y="298"/>
                    <a:pt x="39" y="295"/>
                  </a:cubicBezTo>
                  <a:cubicBezTo>
                    <a:pt x="36" y="287"/>
                    <a:pt x="30" y="284"/>
                    <a:pt x="27" y="278"/>
                  </a:cubicBezTo>
                  <a:cubicBezTo>
                    <a:pt x="25" y="272"/>
                    <a:pt x="22" y="267"/>
                    <a:pt x="20" y="260"/>
                  </a:cubicBezTo>
                  <a:cubicBezTo>
                    <a:pt x="17" y="250"/>
                    <a:pt x="15" y="246"/>
                    <a:pt x="8" y="239"/>
                  </a:cubicBezTo>
                  <a:cubicBezTo>
                    <a:pt x="2" y="233"/>
                    <a:pt x="0" y="233"/>
                    <a:pt x="0" y="230"/>
                  </a:cubicBezTo>
                  <a:moveTo>
                    <a:pt x="78" y="167"/>
                  </a:moveTo>
                  <a:cubicBezTo>
                    <a:pt x="69" y="167"/>
                    <a:pt x="69" y="168"/>
                    <a:pt x="63" y="173"/>
                  </a:cubicBezTo>
                  <a:cubicBezTo>
                    <a:pt x="62" y="175"/>
                    <a:pt x="60" y="177"/>
                    <a:pt x="59" y="179"/>
                  </a:cubicBezTo>
                  <a:cubicBezTo>
                    <a:pt x="60" y="177"/>
                    <a:pt x="62" y="175"/>
                    <a:pt x="63" y="173"/>
                  </a:cubicBezTo>
                  <a:cubicBezTo>
                    <a:pt x="69" y="168"/>
                    <a:pt x="69" y="167"/>
                    <a:pt x="78" y="167"/>
                  </a:cubicBezTo>
                  <a:moveTo>
                    <a:pt x="106" y="69"/>
                  </a:moveTo>
                  <a:cubicBezTo>
                    <a:pt x="102" y="73"/>
                    <a:pt x="94" y="81"/>
                    <a:pt x="94" y="87"/>
                  </a:cubicBezTo>
                  <a:cubicBezTo>
                    <a:pt x="94" y="98"/>
                    <a:pt x="96" y="95"/>
                    <a:pt x="102" y="101"/>
                  </a:cubicBezTo>
                  <a:cubicBezTo>
                    <a:pt x="108" y="107"/>
                    <a:pt x="110" y="114"/>
                    <a:pt x="116" y="121"/>
                  </a:cubicBezTo>
                  <a:cubicBezTo>
                    <a:pt x="122" y="126"/>
                    <a:pt x="124" y="134"/>
                    <a:pt x="131" y="140"/>
                  </a:cubicBezTo>
                  <a:cubicBezTo>
                    <a:pt x="135" y="144"/>
                    <a:pt x="137" y="148"/>
                    <a:pt x="137" y="153"/>
                  </a:cubicBezTo>
                  <a:cubicBezTo>
                    <a:pt x="137" y="148"/>
                    <a:pt x="135" y="144"/>
                    <a:pt x="131" y="140"/>
                  </a:cubicBezTo>
                  <a:cubicBezTo>
                    <a:pt x="124" y="134"/>
                    <a:pt x="122" y="126"/>
                    <a:pt x="116" y="121"/>
                  </a:cubicBezTo>
                  <a:cubicBezTo>
                    <a:pt x="110" y="114"/>
                    <a:pt x="108" y="107"/>
                    <a:pt x="102" y="101"/>
                  </a:cubicBezTo>
                  <a:cubicBezTo>
                    <a:pt x="96" y="95"/>
                    <a:pt x="94" y="98"/>
                    <a:pt x="94" y="87"/>
                  </a:cubicBezTo>
                  <a:cubicBezTo>
                    <a:pt x="94" y="81"/>
                    <a:pt x="102" y="73"/>
                    <a:pt x="106" y="69"/>
                  </a:cubicBezTo>
                  <a:moveTo>
                    <a:pt x="111" y="0"/>
                  </a:moveTo>
                  <a:cubicBezTo>
                    <a:pt x="111" y="0"/>
                    <a:pt x="111" y="0"/>
                    <a:pt x="111" y="1"/>
                  </a:cubicBezTo>
                  <a:cubicBezTo>
                    <a:pt x="113" y="8"/>
                    <a:pt x="116" y="10"/>
                    <a:pt x="120" y="15"/>
                  </a:cubicBezTo>
                  <a:cubicBezTo>
                    <a:pt x="125" y="20"/>
                    <a:pt x="131" y="24"/>
                    <a:pt x="129" y="33"/>
                  </a:cubicBezTo>
                  <a:cubicBezTo>
                    <a:pt x="128" y="37"/>
                    <a:pt x="125" y="48"/>
                    <a:pt x="121" y="52"/>
                  </a:cubicBezTo>
                  <a:cubicBezTo>
                    <a:pt x="125" y="48"/>
                    <a:pt x="128" y="37"/>
                    <a:pt x="129" y="33"/>
                  </a:cubicBezTo>
                  <a:cubicBezTo>
                    <a:pt x="131" y="24"/>
                    <a:pt x="125" y="20"/>
                    <a:pt x="120" y="15"/>
                  </a:cubicBezTo>
                  <a:cubicBezTo>
                    <a:pt x="116" y="10"/>
                    <a:pt x="113" y="8"/>
                    <a:pt x="111" y="1"/>
                  </a:cubicBezTo>
                  <a:cubicBezTo>
                    <a:pt x="111" y="0"/>
                    <a:pt x="111" y="0"/>
                    <a:pt x="111"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74" name="Freeform 392"/>
            <p:cNvSpPr>
              <a:spLocks noEditPoints="1"/>
            </p:cNvSpPr>
            <p:nvPr/>
          </p:nvSpPr>
          <p:spPr bwMode="auto">
            <a:xfrm>
              <a:off x="4328436" y="3254814"/>
              <a:ext cx="248731" cy="444977"/>
            </a:xfrm>
            <a:custGeom>
              <a:avLst/>
              <a:gdLst>
                <a:gd name="T0" fmla="*/ 168 w 194"/>
                <a:gd name="T1" fmla="*/ 320 h 335"/>
                <a:gd name="T2" fmla="*/ 180 w 194"/>
                <a:gd name="T3" fmla="*/ 331 h 335"/>
                <a:gd name="T4" fmla="*/ 194 w 194"/>
                <a:gd name="T5" fmla="*/ 333 h 335"/>
                <a:gd name="T6" fmla="*/ 165 w 194"/>
                <a:gd name="T7" fmla="*/ 312 h 335"/>
                <a:gd name="T8" fmla="*/ 152 w 194"/>
                <a:gd name="T9" fmla="*/ 265 h 335"/>
                <a:gd name="T10" fmla="*/ 155 w 194"/>
                <a:gd name="T11" fmla="*/ 284 h 335"/>
                <a:gd name="T12" fmla="*/ 159 w 194"/>
                <a:gd name="T13" fmla="*/ 303 h 335"/>
                <a:gd name="T14" fmla="*/ 163 w 194"/>
                <a:gd name="T15" fmla="*/ 306 h 335"/>
                <a:gd name="T16" fmla="*/ 156 w 194"/>
                <a:gd name="T17" fmla="*/ 286 h 335"/>
                <a:gd name="T18" fmla="*/ 152 w 194"/>
                <a:gd name="T19" fmla="*/ 265 h 335"/>
                <a:gd name="T20" fmla="*/ 152 w 194"/>
                <a:gd name="T21" fmla="*/ 265 h 335"/>
                <a:gd name="T22" fmla="*/ 146 w 194"/>
                <a:gd name="T23" fmla="*/ 185 h 335"/>
                <a:gd name="T24" fmla="*/ 151 w 194"/>
                <a:gd name="T25" fmla="*/ 215 h 335"/>
                <a:gd name="T26" fmla="*/ 155 w 194"/>
                <a:gd name="T27" fmla="*/ 246 h 335"/>
                <a:gd name="T28" fmla="*/ 155 w 194"/>
                <a:gd name="T29" fmla="*/ 246 h 335"/>
                <a:gd name="T30" fmla="*/ 151 w 194"/>
                <a:gd name="T31" fmla="*/ 215 h 335"/>
                <a:gd name="T32" fmla="*/ 146 w 194"/>
                <a:gd name="T33" fmla="*/ 185 h 335"/>
                <a:gd name="T34" fmla="*/ 131 w 194"/>
                <a:gd name="T35" fmla="*/ 147 h 335"/>
                <a:gd name="T36" fmla="*/ 143 w 194"/>
                <a:gd name="T37" fmla="*/ 170 h 335"/>
                <a:gd name="T38" fmla="*/ 143 w 194"/>
                <a:gd name="T39" fmla="*/ 170 h 335"/>
                <a:gd name="T40" fmla="*/ 131 w 194"/>
                <a:gd name="T41" fmla="*/ 147 h 335"/>
                <a:gd name="T42" fmla="*/ 18 w 194"/>
                <a:gd name="T43" fmla="*/ 51 h 335"/>
                <a:gd name="T44" fmla="*/ 21 w 194"/>
                <a:gd name="T45" fmla="*/ 51 h 335"/>
                <a:gd name="T46" fmla="*/ 13 w 194"/>
                <a:gd name="T47" fmla="*/ 40 h 335"/>
                <a:gd name="T48" fmla="*/ 77 w 194"/>
                <a:gd name="T49" fmla="*/ 31 h 335"/>
                <a:gd name="T50" fmla="*/ 89 w 194"/>
                <a:gd name="T51" fmla="*/ 68 h 335"/>
                <a:gd name="T52" fmla="*/ 107 w 194"/>
                <a:gd name="T53" fmla="*/ 94 h 335"/>
                <a:gd name="T54" fmla="*/ 130 w 194"/>
                <a:gd name="T55" fmla="*/ 109 h 335"/>
                <a:gd name="T56" fmla="*/ 130 w 194"/>
                <a:gd name="T57" fmla="*/ 109 h 335"/>
                <a:gd name="T58" fmla="*/ 107 w 194"/>
                <a:gd name="T59" fmla="*/ 94 h 335"/>
                <a:gd name="T60" fmla="*/ 89 w 194"/>
                <a:gd name="T61" fmla="*/ 68 h 335"/>
                <a:gd name="T62" fmla="*/ 77 w 194"/>
                <a:gd name="T63" fmla="*/ 31 h 335"/>
                <a:gd name="T64" fmla="*/ 0 w 194"/>
                <a:gd name="T65" fmla="*/ 10 h 335"/>
                <a:gd name="T66" fmla="*/ 7 w 194"/>
                <a:gd name="T67" fmla="*/ 27 h 335"/>
                <a:gd name="T68" fmla="*/ 13 w 194"/>
                <a:gd name="T69" fmla="*/ 40 h 335"/>
                <a:gd name="T70" fmla="*/ 0 w 194"/>
                <a:gd name="T71" fmla="*/ 10 h 335"/>
                <a:gd name="T72" fmla="*/ 67 w 194"/>
                <a:gd name="T73" fmla="*/ 5 h 335"/>
                <a:gd name="T74" fmla="*/ 57 w 194"/>
                <a:gd name="T75" fmla="*/ 18 h 335"/>
                <a:gd name="T76" fmla="*/ 30 w 194"/>
                <a:gd name="T77" fmla="*/ 41 h 335"/>
                <a:gd name="T78" fmla="*/ 30 w 194"/>
                <a:gd name="T79" fmla="*/ 41 h 335"/>
                <a:gd name="T80" fmla="*/ 57 w 194"/>
                <a:gd name="T81" fmla="*/ 18 h 335"/>
                <a:gd name="T82" fmla="*/ 67 w 194"/>
                <a:gd name="T83" fmla="*/ 5 h 335"/>
                <a:gd name="T84" fmla="*/ 67 w 194"/>
                <a:gd name="T85" fmla="*/ 4 h 335"/>
                <a:gd name="T86" fmla="*/ 75 w 194"/>
                <a:gd name="T87" fmla="*/ 0 h 335"/>
                <a:gd name="T88" fmla="*/ 75 w 194"/>
                <a:gd name="T89" fmla="*/ 0 h 335"/>
                <a:gd name="T90" fmla="*/ 82 w 194"/>
                <a:gd name="T91" fmla="*/ 4 h 335"/>
                <a:gd name="T92" fmla="*/ 75 w 194"/>
                <a:gd name="T93"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4" h="335">
                  <a:moveTo>
                    <a:pt x="165" y="312"/>
                  </a:moveTo>
                  <a:cubicBezTo>
                    <a:pt x="166" y="315"/>
                    <a:pt x="167" y="317"/>
                    <a:pt x="168" y="320"/>
                  </a:cubicBezTo>
                  <a:cubicBezTo>
                    <a:pt x="169" y="322"/>
                    <a:pt x="171" y="325"/>
                    <a:pt x="173" y="326"/>
                  </a:cubicBezTo>
                  <a:cubicBezTo>
                    <a:pt x="175" y="328"/>
                    <a:pt x="178" y="329"/>
                    <a:pt x="180" y="331"/>
                  </a:cubicBezTo>
                  <a:cubicBezTo>
                    <a:pt x="182" y="334"/>
                    <a:pt x="185" y="335"/>
                    <a:pt x="188" y="335"/>
                  </a:cubicBezTo>
                  <a:cubicBezTo>
                    <a:pt x="190" y="335"/>
                    <a:pt x="192" y="334"/>
                    <a:pt x="194" y="333"/>
                  </a:cubicBezTo>
                  <a:cubicBezTo>
                    <a:pt x="184" y="331"/>
                    <a:pt x="179" y="334"/>
                    <a:pt x="174" y="324"/>
                  </a:cubicBezTo>
                  <a:cubicBezTo>
                    <a:pt x="172" y="319"/>
                    <a:pt x="168" y="317"/>
                    <a:pt x="165" y="312"/>
                  </a:cubicBezTo>
                  <a:moveTo>
                    <a:pt x="152" y="265"/>
                  </a:moveTo>
                  <a:cubicBezTo>
                    <a:pt x="152" y="265"/>
                    <a:pt x="152" y="265"/>
                    <a:pt x="152" y="265"/>
                  </a:cubicBezTo>
                  <a:cubicBezTo>
                    <a:pt x="154" y="267"/>
                    <a:pt x="154" y="279"/>
                    <a:pt x="154" y="281"/>
                  </a:cubicBezTo>
                  <a:cubicBezTo>
                    <a:pt x="154" y="282"/>
                    <a:pt x="155" y="283"/>
                    <a:pt x="155" y="284"/>
                  </a:cubicBezTo>
                  <a:cubicBezTo>
                    <a:pt x="156" y="287"/>
                    <a:pt x="156" y="291"/>
                    <a:pt x="156" y="294"/>
                  </a:cubicBezTo>
                  <a:cubicBezTo>
                    <a:pt x="156" y="299"/>
                    <a:pt x="157" y="300"/>
                    <a:pt x="159" y="303"/>
                  </a:cubicBezTo>
                  <a:cubicBezTo>
                    <a:pt x="160" y="306"/>
                    <a:pt x="163" y="308"/>
                    <a:pt x="164" y="311"/>
                  </a:cubicBezTo>
                  <a:cubicBezTo>
                    <a:pt x="164" y="309"/>
                    <a:pt x="163" y="308"/>
                    <a:pt x="163" y="306"/>
                  </a:cubicBezTo>
                  <a:cubicBezTo>
                    <a:pt x="161" y="299"/>
                    <a:pt x="158" y="292"/>
                    <a:pt x="156" y="286"/>
                  </a:cubicBezTo>
                  <a:cubicBezTo>
                    <a:pt x="156" y="286"/>
                    <a:pt x="156" y="286"/>
                    <a:pt x="156" y="286"/>
                  </a:cubicBezTo>
                  <a:cubicBezTo>
                    <a:pt x="156" y="284"/>
                    <a:pt x="155" y="282"/>
                    <a:pt x="154" y="281"/>
                  </a:cubicBezTo>
                  <a:cubicBezTo>
                    <a:pt x="154" y="279"/>
                    <a:pt x="154" y="267"/>
                    <a:pt x="152" y="265"/>
                  </a:cubicBezTo>
                  <a:moveTo>
                    <a:pt x="155" y="261"/>
                  </a:moveTo>
                  <a:cubicBezTo>
                    <a:pt x="155" y="262"/>
                    <a:pt x="153" y="264"/>
                    <a:pt x="152" y="265"/>
                  </a:cubicBezTo>
                  <a:cubicBezTo>
                    <a:pt x="153" y="264"/>
                    <a:pt x="155" y="262"/>
                    <a:pt x="155" y="261"/>
                  </a:cubicBezTo>
                  <a:moveTo>
                    <a:pt x="146" y="185"/>
                  </a:moveTo>
                  <a:cubicBezTo>
                    <a:pt x="146" y="191"/>
                    <a:pt x="145" y="196"/>
                    <a:pt x="147" y="201"/>
                  </a:cubicBezTo>
                  <a:cubicBezTo>
                    <a:pt x="149" y="206"/>
                    <a:pt x="151" y="209"/>
                    <a:pt x="151" y="215"/>
                  </a:cubicBezTo>
                  <a:cubicBezTo>
                    <a:pt x="151" y="220"/>
                    <a:pt x="151" y="226"/>
                    <a:pt x="152" y="231"/>
                  </a:cubicBezTo>
                  <a:cubicBezTo>
                    <a:pt x="154" y="236"/>
                    <a:pt x="154" y="241"/>
                    <a:pt x="155" y="246"/>
                  </a:cubicBezTo>
                  <a:cubicBezTo>
                    <a:pt x="155" y="247"/>
                    <a:pt x="156" y="249"/>
                    <a:pt x="156" y="251"/>
                  </a:cubicBezTo>
                  <a:cubicBezTo>
                    <a:pt x="156" y="249"/>
                    <a:pt x="155" y="247"/>
                    <a:pt x="155" y="246"/>
                  </a:cubicBezTo>
                  <a:cubicBezTo>
                    <a:pt x="154" y="241"/>
                    <a:pt x="154" y="236"/>
                    <a:pt x="152" y="231"/>
                  </a:cubicBezTo>
                  <a:cubicBezTo>
                    <a:pt x="151" y="226"/>
                    <a:pt x="151" y="220"/>
                    <a:pt x="151" y="215"/>
                  </a:cubicBezTo>
                  <a:cubicBezTo>
                    <a:pt x="151" y="209"/>
                    <a:pt x="149" y="206"/>
                    <a:pt x="147" y="201"/>
                  </a:cubicBezTo>
                  <a:cubicBezTo>
                    <a:pt x="145" y="196"/>
                    <a:pt x="146" y="191"/>
                    <a:pt x="146" y="185"/>
                  </a:cubicBezTo>
                  <a:moveTo>
                    <a:pt x="131" y="147"/>
                  </a:moveTo>
                  <a:cubicBezTo>
                    <a:pt x="131" y="147"/>
                    <a:pt x="131" y="147"/>
                    <a:pt x="131" y="147"/>
                  </a:cubicBezTo>
                  <a:cubicBezTo>
                    <a:pt x="131" y="154"/>
                    <a:pt x="134" y="157"/>
                    <a:pt x="139" y="160"/>
                  </a:cubicBezTo>
                  <a:cubicBezTo>
                    <a:pt x="141" y="162"/>
                    <a:pt x="139" y="166"/>
                    <a:pt x="143" y="170"/>
                  </a:cubicBezTo>
                  <a:cubicBezTo>
                    <a:pt x="146" y="173"/>
                    <a:pt x="146" y="178"/>
                    <a:pt x="146" y="182"/>
                  </a:cubicBezTo>
                  <a:cubicBezTo>
                    <a:pt x="146" y="178"/>
                    <a:pt x="146" y="173"/>
                    <a:pt x="143" y="170"/>
                  </a:cubicBezTo>
                  <a:cubicBezTo>
                    <a:pt x="139" y="166"/>
                    <a:pt x="141" y="162"/>
                    <a:pt x="139" y="160"/>
                  </a:cubicBezTo>
                  <a:cubicBezTo>
                    <a:pt x="134" y="157"/>
                    <a:pt x="131" y="154"/>
                    <a:pt x="131" y="147"/>
                  </a:cubicBezTo>
                  <a:moveTo>
                    <a:pt x="13" y="40"/>
                  </a:moveTo>
                  <a:cubicBezTo>
                    <a:pt x="13" y="46"/>
                    <a:pt x="10" y="49"/>
                    <a:pt x="18" y="51"/>
                  </a:cubicBezTo>
                  <a:cubicBezTo>
                    <a:pt x="19" y="51"/>
                    <a:pt x="20" y="51"/>
                    <a:pt x="21" y="51"/>
                  </a:cubicBezTo>
                  <a:cubicBezTo>
                    <a:pt x="21" y="51"/>
                    <a:pt x="21" y="51"/>
                    <a:pt x="21" y="51"/>
                  </a:cubicBezTo>
                  <a:cubicBezTo>
                    <a:pt x="20" y="51"/>
                    <a:pt x="19" y="51"/>
                    <a:pt x="18" y="51"/>
                  </a:cubicBezTo>
                  <a:cubicBezTo>
                    <a:pt x="10" y="49"/>
                    <a:pt x="13" y="46"/>
                    <a:pt x="13" y="40"/>
                  </a:cubicBezTo>
                  <a:moveTo>
                    <a:pt x="76" y="28"/>
                  </a:moveTo>
                  <a:cubicBezTo>
                    <a:pt x="76" y="29"/>
                    <a:pt x="76" y="30"/>
                    <a:pt x="77" y="31"/>
                  </a:cubicBezTo>
                  <a:cubicBezTo>
                    <a:pt x="78" y="38"/>
                    <a:pt x="79" y="44"/>
                    <a:pt x="80" y="51"/>
                  </a:cubicBezTo>
                  <a:cubicBezTo>
                    <a:pt x="82" y="59"/>
                    <a:pt x="88" y="61"/>
                    <a:pt x="89" y="68"/>
                  </a:cubicBezTo>
                  <a:cubicBezTo>
                    <a:pt x="91" y="74"/>
                    <a:pt x="95" y="76"/>
                    <a:pt x="97" y="82"/>
                  </a:cubicBezTo>
                  <a:cubicBezTo>
                    <a:pt x="98" y="87"/>
                    <a:pt x="102" y="90"/>
                    <a:pt x="107" y="94"/>
                  </a:cubicBezTo>
                  <a:cubicBezTo>
                    <a:pt x="112" y="98"/>
                    <a:pt x="116" y="101"/>
                    <a:pt x="122" y="102"/>
                  </a:cubicBezTo>
                  <a:cubicBezTo>
                    <a:pt x="123" y="102"/>
                    <a:pt x="130" y="109"/>
                    <a:pt x="130" y="109"/>
                  </a:cubicBezTo>
                  <a:cubicBezTo>
                    <a:pt x="133" y="112"/>
                    <a:pt x="133" y="118"/>
                    <a:pt x="133" y="123"/>
                  </a:cubicBezTo>
                  <a:cubicBezTo>
                    <a:pt x="133" y="118"/>
                    <a:pt x="133" y="112"/>
                    <a:pt x="130" y="109"/>
                  </a:cubicBezTo>
                  <a:cubicBezTo>
                    <a:pt x="130" y="109"/>
                    <a:pt x="123" y="102"/>
                    <a:pt x="122" y="102"/>
                  </a:cubicBezTo>
                  <a:cubicBezTo>
                    <a:pt x="116" y="101"/>
                    <a:pt x="112" y="98"/>
                    <a:pt x="107" y="94"/>
                  </a:cubicBezTo>
                  <a:cubicBezTo>
                    <a:pt x="102" y="90"/>
                    <a:pt x="98" y="87"/>
                    <a:pt x="97" y="82"/>
                  </a:cubicBezTo>
                  <a:cubicBezTo>
                    <a:pt x="95" y="76"/>
                    <a:pt x="91" y="74"/>
                    <a:pt x="89" y="68"/>
                  </a:cubicBezTo>
                  <a:cubicBezTo>
                    <a:pt x="88" y="61"/>
                    <a:pt x="82" y="59"/>
                    <a:pt x="80" y="51"/>
                  </a:cubicBezTo>
                  <a:cubicBezTo>
                    <a:pt x="79" y="44"/>
                    <a:pt x="78" y="38"/>
                    <a:pt x="77" y="31"/>
                  </a:cubicBezTo>
                  <a:cubicBezTo>
                    <a:pt x="76" y="30"/>
                    <a:pt x="76" y="29"/>
                    <a:pt x="76" y="28"/>
                  </a:cubicBezTo>
                  <a:moveTo>
                    <a:pt x="0" y="10"/>
                  </a:moveTo>
                  <a:cubicBezTo>
                    <a:pt x="0" y="10"/>
                    <a:pt x="0" y="10"/>
                    <a:pt x="0" y="10"/>
                  </a:cubicBezTo>
                  <a:cubicBezTo>
                    <a:pt x="3" y="16"/>
                    <a:pt x="7" y="24"/>
                    <a:pt x="7" y="27"/>
                  </a:cubicBezTo>
                  <a:cubicBezTo>
                    <a:pt x="7" y="30"/>
                    <a:pt x="13" y="34"/>
                    <a:pt x="13" y="40"/>
                  </a:cubicBezTo>
                  <a:cubicBezTo>
                    <a:pt x="13" y="40"/>
                    <a:pt x="13" y="40"/>
                    <a:pt x="13" y="40"/>
                  </a:cubicBezTo>
                  <a:cubicBezTo>
                    <a:pt x="13" y="34"/>
                    <a:pt x="7" y="30"/>
                    <a:pt x="7" y="27"/>
                  </a:cubicBezTo>
                  <a:cubicBezTo>
                    <a:pt x="7" y="24"/>
                    <a:pt x="3" y="16"/>
                    <a:pt x="0" y="10"/>
                  </a:cubicBezTo>
                  <a:cubicBezTo>
                    <a:pt x="0" y="10"/>
                    <a:pt x="0" y="10"/>
                    <a:pt x="0" y="10"/>
                  </a:cubicBezTo>
                  <a:moveTo>
                    <a:pt x="67" y="5"/>
                  </a:moveTo>
                  <a:cubicBezTo>
                    <a:pt x="67" y="5"/>
                    <a:pt x="67" y="5"/>
                    <a:pt x="67" y="5"/>
                  </a:cubicBezTo>
                  <a:cubicBezTo>
                    <a:pt x="65" y="8"/>
                    <a:pt x="59" y="16"/>
                    <a:pt x="57" y="18"/>
                  </a:cubicBezTo>
                  <a:cubicBezTo>
                    <a:pt x="52" y="22"/>
                    <a:pt x="51" y="30"/>
                    <a:pt x="46" y="32"/>
                  </a:cubicBezTo>
                  <a:cubicBezTo>
                    <a:pt x="43" y="33"/>
                    <a:pt x="31" y="38"/>
                    <a:pt x="30" y="41"/>
                  </a:cubicBezTo>
                  <a:cubicBezTo>
                    <a:pt x="30" y="41"/>
                    <a:pt x="30" y="41"/>
                    <a:pt x="30" y="41"/>
                  </a:cubicBezTo>
                  <a:cubicBezTo>
                    <a:pt x="30" y="41"/>
                    <a:pt x="30" y="41"/>
                    <a:pt x="30" y="41"/>
                  </a:cubicBezTo>
                  <a:cubicBezTo>
                    <a:pt x="31" y="38"/>
                    <a:pt x="43" y="33"/>
                    <a:pt x="46" y="32"/>
                  </a:cubicBezTo>
                  <a:cubicBezTo>
                    <a:pt x="51" y="30"/>
                    <a:pt x="52" y="22"/>
                    <a:pt x="57" y="18"/>
                  </a:cubicBezTo>
                  <a:cubicBezTo>
                    <a:pt x="59" y="16"/>
                    <a:pt x="65" y="8"/>
                    <a:pt x="67" y="5"/>
                  </a:cubicBezTo>
                  <a:cubicBezTo>
                    <a:pt x="67" y="5"/>
                    <a:pt x="67" y="5"/>
                    <a:pt x="67" y="5"/>
                  </a:cubicBezTo>
                  <a:moveTo>
                    <a:pt x="67" y="4"/>
                  </a:moveTo>
                  <a:cubicBezTo>
                    <a:pt x="67" y="4"/>
                    <a:pt x="67" y="4"/>
                    <a:pt x="67" y="4"/>
                  </a:cubicBezTo>
                  <a:cubicBezTo>
                    <a:pt x="67" y="4"/>
                    <a:pt x="67" y="4"/>
                    <a:pt x="67" y="4"/>
                  </a:cubicBezTo>
                  <a:moveTo>
                    <a:pt x="75" y="0"/>
                  </a:moveTo>
                  <a:cubicBezTo>
                    <a:pt x="72" y="0"/>
                    <a:pt x="69" y="1"/>
                    <a:pt x="67" y="4"/>
                  </a:cubicBezTo>
                  <a:cubicBezTo>
                    <a:pt x="69" y="1"/>
                    <a:pt x="72" y="0"/>
                    <a:pt x="75" y="0"/>
                  </a:cubicBezTo>
                  <a:cubicBezTo>
                    <a:pt x="77" y="0"/>
                    <a:pt x="79" y="0"/>
                    <a:pt x="80" y="1"/>
                  </a:cubicBezTo>
                  <a:cubicBezTo>
                    <a:pt x="82" y="1"/>
                    <a:pt x="82" y="3"/>
                    <a:pt x="82" y="4"/>
                  </a:cubicBezTo>
                  <a:cubicBezTo>
                    <a:pt x="82" y="3"/>
                    <a:pt x="82" y="1"/>
                    <a:pt x="80" y="1"/>
                  </a:cubicBezTo>
                  <a:cubicBezTo>
                    <a:pt x="79" y="0"/>
                    <a:pt x="77" y="0"/>
                    <a:pt x="75"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75" name="Freeform 393"/>
            <p:cNvSpPr>
              <a:spLocks/>
            </p:cNvSpPr>
            <p:nvPr/>
          </p:nvSpPr>
          <p:spPr bwMode="auto">
            <a:xfrm>
              <a:off x="4319050" y="3246723"/>
              <a:ext cx="9386" cy="21035"/>
            </a:xfrm>
            <a:custGeom>
              <a:avLst/>
              <a:gdLst>
                <a:gd name="T0" fmla="*/ 0 w 7"/>
                <a:gd name="T1" fmla="*/ 0 h 16"/>
                <a:gd name="T2" fmla="*/ 0 w 7"/>
                <a:gd name="T3" fmla="*/ 0 h 16"/>
                <a:gd name="T4" fmla="*/ 7 w 7"/>
                <a:gd name="T5" fmla="*/ 16 h 16"/>
                <a:gd name="T6" fmla="*/ 7 w 7"/>
                <a:gd name="T7" fmla="*/ 16 h 16"/>
                <a:gd name="T8" fmla="*/ 7 w 7"/>
                <a:gd name="T9" fmla="*/ 16 h 16"/>
                <a:gd name="T10" fmla="*/ 7 w 7"/>
                <a:gd name="T11" fmla="*/ 16 h 16"/>
                <a:gd name="T12" fmla="*/ 0 w 7"/>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7" h="16">
                  <a:moveTo>
                    <a:pt x="0" y="0"/>
                  </a:moveTo>
                  <a:cubicBezTo>
                    <a:pt x="0" y="0"/>
                    <a:pt x="0" y="0"/>
                    <a:pt x="0" y="0"/>
                  </a:cubicBezTo>
                  <a:cubicBezTo>
                    <a:pt x="3" y="0"/>
                    <a:pt x="3" y="12"/>
                    <a:pt x="7" y="16"/>
                  </a:cubicBezTo>
                  <a:cubicBezTo>
                    <a:pt x="7" y="16"/>
                    <a:pt x="7" y="16"/>
                    <a:pt x="7" y="16"/>
                  </a:cubicBezTo>
                  <a:cubicBezTo>
                    <a:pt x="7" y="16"/>
                    <a:pt x="7" y="16"/>
                    <a:pt x="7" y="16"/>
                  </a:cubicBezTo>
                  <a:cubicBezTo>
                    <a:pt x="7" y="16"/>
                    <a:pt x="7" y="16"/>
                    <a:pt x="7" y="16"/>
                  </a:cubicBezTo>
                  <a:cubicBezTo>
                    <a:pt x="3" y="12"/>
                    <a:pt x="3" y="0"/>
                    <a:pt x="0"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76" name="Freeform 394"/>
            <p:cNvSpPr>
              <a:spLocks noEditPoints="1"/>
            </p:cNvSpPr>
            <p:nvPr/>
          </p:nvSpPr>
          <p:spPr bwMode="auto">
            <a:xfrm>
              <a:off x="4040597" y="3285557"/>
              <a:ext cx="250295" cy="310675"/>
            </a:xfrm>
            <a:custGeom>
              <a:avLst/>
              <a:gdLst>
                <a:gd name="T0" fmla="*/ 0 w 195"/>
                <a:gd name="T1" fmla="*/ 209 h 234"/>
                <a:gd name="T2" fmla="*/ 0 w 195"/>
                <a:gd name="T3" fmla="*/ 209 h 234"/>
                <a:gd name="T4" fmla="*/ 31 w 195"/>
                <a:gd name="T5" fmla="*/ 222 h 234"/>
                <a:gd name="T6" fmla="*/ 56 w 195"/>
                <a:gd name="T7" fmla="*/ 234 h 234"/>
                <a:gd name="T8" fmla="*/ 58 w 195"/>
                <a:gd name="T9" fmla="*/ 233 h 234"/>
                <a:gd name="T10" fmla="*/ 58 w 195"/>
                <a:gd name="T11" fmla="*/ 233 h 234"/>
                <a:gd name="T12" fmla="*/ 58 w 195"/>
                <a:gd name="T13" fmla="*/ 233 h 234"/>
                <a:gd name="T14" fmla="*/ 56 w 195"/>
                <a:gd name="T15" fmla="*/ 234 h 234"/>
                <a:gd name="T16" fmla="*/ 31 w 195"/>
                <a:gd name="T17" fmla="*/ 222 h 234"/>
                <a:gd name="T18" fmla="*/ 0 w 195"/>
                <a:gd name="T19" fmla="*/ 209 h 234"/>
                <a:gd name="T20" fmla="*/ 0 w 195"/>
                <a:gd name="T21" fmla="*/ 209 h 234"/>
                <a:gd name="T22" fmla="*/ 146 w 195"/>
                <a:gd name="T23" fmla="*/ 170 h 234"/>
                <a:gd name="T24" fmla="*/ 140 w 195"/>
                <a:gd name="T25" fmla="*/ 171 h 234"/>
                <a:gd name="T26" fmla="*/ 128 w 195"/>
                <a:gd name="T27" fmla="*/ 191 h 234"/>
                <a:gd name="T28" fmla="*/ 106 w 195"/>
                <a:gd name="T29" fmla="*/ 204 h 234"/>
                <a:gd name="T30" fmla="*/ 93 w 195"/>
                <a:gd name="T31" fmla="*/ 207 h 234"/>
                <a:gd name="T32" fmla="*/ 92 w 195"/>
                <a:gd name="T33" fmla="*/ 207 h 234"/>
                <a:gd name="T34" fmla="*/ 90 w 195"/>
                <a:gd name="T35" fmla="*/ 207 h 234"/>
                <a:gd name="T36" fmla="*/ 75 w 195"/>
                <a:gd name="T37" fmla="*/ 213 h 234"/>
                <a:gd name="T38" fmla="*/ 75 w 195"/>
                <a:gd name="T39" fmla="*/ 213 h 234"/>
                <a:gd name="T40" fmla="*/ 75 w 195"/>
                <a:gd name="T41" fmla="*/ 213 h 234"/>
                <a:gd name="T42" fmla="*/ 90 w 195"/>
                <a:gd name="T43" fmla="*/ 207 h 234"/>
                <a:gd name="T44" fmla="*/ 92 w 195"/>
                <a:gd name="T45" fmla="*/ 207 h 234"/>
                <a:gd name="T46" fmla="*/ 93 w 195"/>
                <a:gd name="T47" fmla="*/ 207 h 234"/>
                <a:gd name="T48" fmla="*/ 106 w 195"/>
                <a:gd name="T49" fmla="*/ 204 h 234"/>
                <a:gd name="T50" fmla="*/ 128 w 195"/>
                <a:gd name="T51" fmla="*/ 191 h 234"/>
                <a:gd name="T52" fmla="*/ 140 w 195"/>
                <a:gd name="T53" fmla="*/ 171 h 234"/>
                <a:gd name="T54" fmla="*/ 146 w 195"/>
                <a:gd name="T55" fmla="*/ 170 h 234"/>
                <a:gd name="T56" fmla="*/ 159 w 195"/>
                <a:gd name="T57" fmla="*/ 180 h 234"/>
                <a:gd name="T58" fmla="*/ 173 w 195"/>
                <a:gd name="T59" fmla="*/ 189 h 234"/>
                <a:gd name="T60" fmla="*/ 180 w 195"/>
                <a:gd name="T61" fmla="*/ 180 h 234"/>
                <a:gd name="T62" fmla="*/ 180 w 195"/>
                <a:gd name="T63" fmla="*/ 180 h 234"/>
                <a:gd name="T64" fmla="*/ 180 w 195"/>
                <a:gd name="T65" fmla="*/ 180 h 234"/>
                <a:gd name="T66" fmla="*/ 173 w 195"/>
                <a:gd name="T67" fmla="*/ 189 h 234"/>
                <a:gd name="T68" fmla="*/ 159 w 195"/>
                <a:gd name="T69" fmla="*/ 180 h 234"/>
                <a:gd name="T70" fmla="*/ 146 w 195"/>
                <a:gd name="T71" fmla="*/ 170 h 234"/>
                <a:gd name="T72" fmla="*/ 169 w 195"/>
                <a:gd name="T73" fmla="*/ 42 h 234"/>
                <a:gd name="T74" fmla="*/ 169 w 195"/>
                <a:gd name="T75" fmla="*/ 42 h 234"/>
                <a:gd name="T76" fmla="*/ 169 w 195"/>
                <a:gd name="T77" fmla="*/ 50 h 234"/>
                <a:gd name="T78" fmla="*/ 169 w 195"/>
                <a:gd name="T79" fmla="*/ 42 h 234"/>
                <a:gd name="T80" fmla="*/ 169 w 195"/>
                <a:gd name="T81" fmla="*/ 42 h 234"/>
                <a:gd name="T82" fmla="*/ 195 w 195"/>
                <a:gd name="T83" fmla="*/ 0 h 234"/>
                <a:gd name="T84" fmla="*/ 195 w 195"/>
                <a:gd name="T85" fmla="*/ 0 h 234"/>
                <a:gd name="T86" fmla="*/ 184 w 195"/>
                <a:gd name="T87" fmla="*/ 22 h 234"/>
                <a:gd name="T88" fmla="*/ 184 w 195"/>
                <a:gd name="T89" fmla="*/ 22 h 234"/>
                <a:gd name="T90" fmla="*/ 184 w 195"/>
                <a:gd name="T91" fmla="*/ 22 h 234"/>
                <a:gd name="T92" fmla="*/ 195 w 195"/>
                <a:gd name="T93" fmla="*/ 0 h 234"/>
                <a:gd name="T94" fmla="*/ 195 w 195"/>
                <a:gd name="T95"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5" h="234">
                  <a:moveTo>
                    <a:pt x="0" y="209"/>
                  </a:moveTo>
                  <a:cubicBezTo>
                    <a:pt x="0" y="209"/>
                    <a:pt x="0" y="209"/>
                    <a:pt x="0" y="209"/>
                  </a:cubicBezTo>
                  <a:cubicBezTo>
                    <a:pt x="11" y="220"/>
                    <a:pt x="17" y="219"/>
                    <a:pt x="31" y="222"/>
                  </a:cubicBezTo>
                  <a:cubicBezTo>
                    <a:pt x="34" y="223"/>
                    <a:pt x="50" y="234"/>
                    <a:pt x="56" y="234"/>
                  </a:cubicBezTo>
                  <a:cubicBezTo>
                    <a:pt x="57" y="234"/>
                    <a:pt x="58" y="234"/>
                    <a:pt x="58" y="233"/>
                  </a:cubicBezTo>
                  <a:cubicBezTo>
                    <a:pt x="58" y="233"/>
                    <a:pt x="58" y="233"/>
                    <a:pt x="58" y="233"/>
                  </a:cubicBezTo>
                  <a:cubicBezTo>
                    <a:pt x="58" y="233"/>
                    <a:pt x="58" y="233"/>
                    <a:pt x="58" y="233"/>
                  </a:cubicBezTo>
                  <a:cubicBezTo>
                    <a:pt x="58" y="234"/>
                    <a:pt x="57" y="234"/>
                    <a:pt x="56" y="234"/>
                  </a:cubicBezTo>
                  <a:cubicBezTo>
                    <a:pt x="50" y="234"/>
                    <a:pt x="34" y="223"/>
                    <a:pt x="31" y="222"/>
                  </a:cubicBezTo>
                  <a:cubicBezTo>
                    <a:pt x="17" y="219"/>
                    <a:pt x="11" y="220"/>
                    <a:pt x="0" y="209"/>
                  </a:cubicBezTo>
                  <a:cubicBezTo>
                    <a:pt x="0" y="209"/>
                    <a:pt x="0" y="209"/>
                    <a:pt x="0" y="209"/>
                  </a:cubicBezTo>
                  <a:moveTo>
                    <a:pt x="146" y="170"/>
                  </a:moveTo>
                  <a:cubicBezTo>
                    <a:pt x="145" y="170"/>
                    <a:pt x="143" y="170"/>
                    <a:pt x="140" y="171"/>
                  </a:cubicBezTo>
                  <a:cubicBezTo>
                    <a:pt x="135" y="172"/>
                    <a:pt x="143" y="191"/>
                    <a:pt x="128" y="191"/>
                  </a:cubicBezTo>
                  <a:cubicBezTo>
                    <a:pt x="117" y="191"/>
                    <a:pt x="113" y="200"/>
                    <a:pt x="106" y="204"/>
                  </a:cubicBezTo>
                  <a:cubicBezTo>
                    <a:pt x="101" y="206"/>
                    <a:pt x="97" y="207"/>
                    <a:pt x="93" y="207"/>
                  </a:cubicBezTo>
                  <a:cubicBezTo>
                    <a:pt x="93" y="207"/>
                    <a:pt x="92" y="207"/>
                    <a:pt x="92" y="207"/>
                  </a:cubicBezTo>
                  <a:cubicBezTo>
                    <a:pt x="91" y="207"/>
                    <a:pt x="91" y="207"/>
                    <a:pt x="90" y="207"/>
                  </a:cubicBezTo>
                  <a:cubicBezTo>
                    <a:pt x="85" y="207"/>
                    <a:pt x="81" y="207"/>
                    <a:pt x="75" y="213"/>
                  </a:cubicBezTo>
                  <a:cubicBezTo>
                    <a:pt x="75" y="213"/>
                    <a:pt x="75" y="213"/>
                    <a:pt x="75" y="213"/>
                  </a:cubicBezTo>
                  <a:cubicBezTo>
                    <a:pt x="75" y="213"/>
                    <a:pt x="75" y="213"/>
                    <a:pt x="75" y="213"/>
                  </a:cubicBezTo>
                  <a:cubicBezTo>
                    <a:pt x="81" y="207"/>
                    <a:pt x="85" y="207"/>
                    <a:pt x="90" y="207"/>
                  </a:cubicBezTo>
                  <a:cubicBezTo>
                    <a:pt x="91" y="207"/>
                    <a:pt x="91" y="207"/>
                    <a:pt x="92" y="207"/>
                  </a:cubicBezTo>
                  <a:cubicBezTo>
                    <a:pt x="92" y="207"/>
                    <a:pt x="93" y="207"/>
                    <a:pt x="93" y="207"/>
                  </a:cubicBezTo>
                  <a:cubicBezTo>
                    <a:pt x="97" y="207"/>
                    <a:pt x="101" y="206"/>
                    <a:pt x="106" y="204"/>
                  </a:cubicBezTo>
                  <a:cubicBezTo>
                    <a:pt x="113" y="200"/>
                    <a:pt x="117" y="191"/>
                    <a:pt x="128" y="191"/>
                  </a:cubicBezTo>
                  <a:cubicBezTo>
                    <a:pt x="143" y="191"/>
                    <a:pt x="135" y="172"/>
                    <a:pt x="140" y="171"/>
                  </a:cubicBezTo>
                  <a:cubicBezTo>
                    <a:pt x="143" y="170"/>
                    <a:pt x="145" y="170"/>
                    <a:pt x="146" y="170"/>
                  </a:cubicBezTo>
                  <a:cubicBezTo>
                    <a:pt x="150" y="170"/>
                    <a:pt x="149" y="173"/>
                    <a:pt x="159" y="180"/>
                  </a:cubicBezTo>
                  <a:cubicBezTo>
                    <a:pt x="164" y="184"/>
                    <a:pt x="169" y="189"/>
                    <a:pt x="173" y="189"/>
                  </a:cubicBezTo>
                  <a:cubicBezTo>
                    <a:pt x="176" y="189"/>
                    <a:pt x="179" y="186"/>
                    <a:pt x="180" y="180"/>
                  </a:cubicBezTo>
                  <a:cubicBezTo>
                    <a:pt x="180" y="180"/>
                    <a:pt x="180" y="180"/>
                    <a:pt x="180" y="180"/>
                  </a:cubicBezTo>
                  <a:cubicBezTo>
                    <a:pt x="180" y="180"/>
                    <a:pt x="180" y="180"/>
                    <a:pt x="180" y="180"/>
                  </a:cubicBezTo>
                  <a:cubicBezTo>
                    <a:pt x="179" y="186"/>
                    <a:pt x="176" y="189"/>
                    <a:pt x="173" y="189"/>
                  </a:cubicBezTo>
                  <a:cubicBezTo>
                    <a:pt x="169" y="189"/>
                    <a:pt x="164" y="184"/>
                    <a:pt x="159" y="180"/>
                  </a:cubicBezTo>
                  <a:cubicBezTo>
                    <a:pt x="149" y="173"/>
                    <a:pt x="150" y="170"/>
                    <a:pt x="146" y="170"/>
                  </a:cubicBezTo>
                  <a:moveTo>
                    <a:pt x="169" y="42"/>
                  </a:moveTo>
                  <a:cubicBezTo>
                    <a:pt x="169" y="42"/>
                    <a:pt x="169" y="42"/>
                    <a:pt x="169" y="42"/>
                  </a:cubicBezTo>
                  <a:cubicBezTo>
                    <a:pt x="169" y="44"/>
                    <a:pt x="169" y="47"/>
                    <a:pt x="169" y="50"/>
                  </a:cubicBezTo>
                  <a:cubicBezTo>
                    <a:pt x="169" y="47"/>
                    <a:pt x="169" y="44"/>
                    <a:pt x="169" y="42"/>
                  </a:cubicBezTo>
                  <a:cubicBezTo>
                    <a:pt x="169" y="42"/>
                    <a:pt x="169" y="42"/>
                    <a:pt x="169" y="42"/>
                  </a:cubicBezTo>
                  <a:moveTo>
                    <a:pt x="195" y="0"/>
                  </a:moveTo>
                  <a:cubicBezTo>
                    <a:pt x="195" y="0"/>
                    <a:pt x="195" y="0"/>
                    <a:pt x="195" y="0"/>
                  </a:cubicBezTo>
                  <a:cubicBezTo>
                    <a:pt x="189" y="2"/>
                    <a:pt x="186" y="17"/>
                    <a:pt x="184" y="22"/>
                  </a:cubicBezTo>
                  <a:cubicBezTo>
                    <a:pt x="184" y="22"/>
                    <a:pt x="184" y="22"/>
                    <a:pt x="184" y="22"/>
                  </a:cubicBezTo>
                  <a:cubicBezTo>
                    <a:pt x="184" y="22"/>
                    <a:pt x="184" y="22"/>
                    <a:pt x="184" y="22"/>
                  </a:cubicBezTo>
                  <a:cubicBezTo>
                    <a:pt x="186" y="17"/>
                    <a:pt x="189" y="2"/>
                    <a:pt x="195" y="0"/>
                  </a:cubicBezTo>
                  <a:cubicBezTo>
                    <a:pt x="195" y="0"/>
                    <a:pt x="195" y="0"/>
                    <a:pt x="195"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77" name="Freeform 395"/>
            <p:cNvSpPr>
              <a:spLocks noEditPoints="1"/>
            </p:cNvSpPr>
            <p:nvPr/>
          </p:nvSpPr>
          <p:spPr bwMode="auto">
            <a:xfrm>
              <a:off x="3987409" y="3562253"/>
              <a:ext cx="244038" cy="741090"/>
            </a:xfrm>
            <a:custGeom>
              <a:avLst/>
              <a:gdLst>
                <a:gd name="T0" fmla="*/ 110 w 190"/>
                <a:gd name="T1" fmla="*/ 558 h 558"/>
                <a:gd name="T2" fmla="*/ 108 w 190"/>
                <a:gd name="T3" fmla="*/ 544 h 558"/>
                <a:gd name="T4" fmla="*/ 108 w 190"/>
                <a:gd name="T5" fmla="*/ 545 h 558"/>
                <a:gd name="T6" fmla="*/ 172 w 190"/>
                <a:gd name="T7" fmla="*/ 423 h 558"/>
                <a:gd name="T8" fmla="*/ 152 w 190"/>
                <a:gd name="T9" fmla="*/ 442 h 558"/>
                <a:gd name="T10" fmla="*/ 172 w 190"/>
                <a:gd name="T11" fmla="*/ 423 h 558"/>
                <a:gd name="T12" fmla="*/ 175 w 190"/>
                <a:gd name="T13" fmla="*/ 395 h 558"/>
                <a:gd name="T14" fmla="*/ 175 w 190"/>
                <a:gd name="T15" fmla="*/ 395 h 558"/>
                <a:gd name="T16" fmla="*/ 154 w 190"/>
                <a:gd name="T17" fmla="*/ 355 h 558"/>
                <a:gd name="T18" fmla="*/ 190 w 190"/>
                <a:gd name="T19" fmla="*/ 391 h 558"/>
                <a:gd name="T20" fmla="*/ 154 w 190"/>
                <a:gd name="T21" fmla="*/ 355 h 558"/>
                <a:gd name="T22" fmla="*/ 117 w 190"/>
                <a:gd name="T23" fmla="*/ 191 h 558"/>
                <a:gd name="T24" fmla="*/ 126 w 190"/>
                <a:gd name="T25" fmla="*/ 197 h 558"/>
                <a:gd name="T26" fmla="*/ 116 w 190"/>
                <a:gd name="T27" fmla="*/ 189 h 558"/>
                <a:gd name="T28" fmla="*/ 116 w 190"/>
                <a:gd name="T29" fmla="*/ 190 h 558"/>
                <a:gd name="T30" fmla="*/ 105 w 190"/>
                <a:gd name="T31" fmla="*/ 180 h 558"/>
                <a:gd name="T32" fmla="*/ 113 w 190"/>
                <a:gd name="T33" fmla="*/ 187 h 558"/>
                <a:gd name="T34" fmla="*/ 88 w 190"/>
                <a:gd name="T35" fmla="*/ 156 h 558"/>
                <a:gd name="T36" fmla="*/ 96 w 190"/>
                <a:gd name="T37" fmla="*/ 172 h 558"/>
                <a:gd name="T38" fmla="*/ 92 w 190"/>
                <a:gd name="T39" fmla="*/ 165 h 558"/>
                <a:gd name="T40" fmla="*/ 84 w 190"/>
                <a:gd name="T41" fmla="*/ 118 h 558"/>
                <a:gd name="T42" fmla="*/ 83 w 190"/>
                <a:gd name="T43" fmla="*/ 138 h 558"/>
                <a:gd name="T44" fmla="*/ 85 w 190"/>
                <a:gd name="T45" fmla="*/ 135 h 558"/>
                <a:gd name="T46" fmla="*/ 84 w 190"/>
                <a:gd name="T47" fmla="*/ 118 h 558"/>
                <a:gd name="T48" fmla="*/ 70 w 190"/>
                <a:gd name="T49" fmla="*/ 101 h 558"/>
                <a:gd name="T50" fmla="*/ 83 w 190"/>
                <a:gd name="T51" fmla="*/ 115 h 558"/>
                <a:gd name="T52" fmla="*/ 67 w 190"/>
                <a:gd name="T53" fmla="*/ 97 h 558"/>
                <a:gd name="T54" fmla="*/ 44 w 190"/>
                <a:gd name="T55" fmla="*/ 96 h 558"/>
                <a:gd name="T56" fmla="*/ 33 w 190"/>
                <a:gd name="T57" fmla="*/ 90 h 558"/>
                <a:gd name="T58" fmla="*/ 32 w 190"/>
                <a:gd name="T59" fmla="*/ 89 h 558"/>
                <a:gd name="T60" fmla="*/ 17 w 190"/>
                <a:gd name="T61" fmla="*/ 75 h 558"/>
                <a:gd name="T62" fmla="*/ 19 w 190"/>
                <a:gd name="T63" fmla="*/ 80 h 558"/>
                <a:gd name="T64" fmla="*/ 17 w 190"/>
                <a:gd name="T65" fmla="*/ 75 h 558"/>
                <a:gd name="T66" fmla="*/ 8 w 190"/>
                <a:gd name="T67" fmla="*/ 57 h 558"/>
                <a:gd name="T68" fmla="*/ 6 w 190"/>
                <a:gd name="T69" fmla="*/ 23 h 558"/>
                <a:gd name="T70" fmla="*/ 0 w 190"/>
                <a:gd name="T71" fmla="*/ 35 h 558"/>
                <a:gd name="T72" fmla="*/ 6 w 190"/>
                <a:gd name="T73" fmla="*/ 23 h 558"/>
                <a:gd name="T74" fmla="*/ 29 w 190"/>
                <a:gd name="T75" fmla="*/ 6 h 558"/>
                <a:gd name="T76" fmla="*/ 35 w 190"/>
                <a:gd name="T77" fmla="*/ 3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0" h="558">
                  <a:moveTo>
                    <a:pt x="108" y="545"/>
                  </a:moveTo>
                  <a:cubicBezTo>
                    <a:pt x="108" y="546"/>
                    <a:pt x="109" y="552"/>
                    <a:pt x="110" y="558"/>
                  </a:cubicBezTo>
                  <a:cubicBezTo>
                    <a:pt x="109" y="552"/>
                    <a:pt x="108" y="546"/>
                    <a:pt x="108" y="545"/>
                  </a:cubicBezTo>
                  <a:moveTo>
                    <a:pt x="108" y="544"/>
                  </a:moveTo>
                  <a:cubicBezTo>
                    <a:pt x="108" y="544"/>
                    <a:pt x="108" y="545"/>
                    <a:pt x="108" y="545"/>
                  </a:cubicBezTo>
                  <a:cubicBezTo>
                    <a:pt x="108" y="545"/>
                    <a:pt x="108" y="545"/>
                    <a:pt x="108" y="545"/>
                  </a:cubicBezTo>
                  <a:cubicBezTo>
                    <a:pt x="108" y="545"/>
                    <a:pt x="108" y="544"/>
                    <a:pt x="108" y="544"/>
                  </a:cubicBezTo>
                  <a:moveTo>
                    <a:pt x="172" y="423"/>
                  </a:moveTo>
                  <a:cubicBezTo>
                    <a:pt x="172" y="428"/>
                    <a:pt x="159" y="427"/>
                    <a:pt x="152" y="442"/>
                  </a:cubicBezTo>
                  <a:cubicBezTo>
                    <a:pt x="152" y="442"/>
                    <a:pt x="152" y="442"/>
                    <a:pt x="152" y="442"/>
                  </a:cubicBezTo>
                  <a:cubicBezTo>
                    <a:pt x="152" y="442"/>
                    <a:pt x="152" y="442"/>
                    <a:pt x="152" y="442"/>
                  </a:cubicBezTo>
                  <a:cubicBezTo>
                    <a:pt x="159" y="427"/>
                    <a:pt x="172" y="428"/>
                    <a:pt x="172" y="423"/>
                  </a:cubicBezTo>
                  <a:moveTo>
                    <a:pt x="184" y="395"/>
                  </a:moveTo>
                  <a:cubicBezTo>
                    <a:pt x="181" y="395"/>
                    <a:pt x="179" y="395"/>
                    <a:pt x="175" y="395"/>
                  </a:cubicBezTo>
                  <a:cubicBezTo>
                    <a:pt x="163" y="395"/>
                    <a:pt x="156" y="396"/>
                    <a:pt x="156" y="400"/>
                  </a:cubicBezTo>
                  <a:cubicBezTo>
                    <a:pt x="156" y="396"/>
                    <a:pt x="163" y="395"/>
                    <a:pt x="175" y="395"/>
                  </a:cubicBezTo>
                  <a:cubicBezTo>
                    <a:pt x="179" y="395"/>
                    <a:pt x="181" y="395"/>
                    <a:pt x="184" y="395"/>
                  </a:cubicBezTo>
                  <a:moveTo>
                    <a:pt x="154" y="355"/>
                  </a:moveTo>
                  <a:cubicBezTo>
                    <a:pt x="154" y="360"/>
                    <a:pt x="156" y="363"/>
                    <a:pt x="165" y="369"/>
                  </a:cubicBezTo>
                  <a:cubicBezTo>
                    <a:pt x="169" y="373"/>
                    <a:pt x="190" y="384"/>
                    <a:pt x="190" y="391"/>
                  </a:cubicBezTo>
                  <a:cubicBezTo>
                    <a:pt x="190" y="384"/>
                    <a:pt x="169" y="373"/>
                    <a:pt x="165" y="369"/>
                  </a:cubicBezTo>
                  <a:cubicBezTo>
                    <a:pt x="156" y="363"/>
                    <a:pt x="154" y="360"/>
                    <a:pt x="154" y="355"/>
                  </a:cubicBezTo>
                  <a:moveTo>
                    <a:pt x="116" y="190"/>
                  </a:moveTo>
                  <a:cubicBezTo>
                    <a:pt x="117" y="190"/>
                    <a:pt x="117" y="191"/>
                    <a:pt x="117" y="191"/>
                  </a:cubicBezTo>
                  <a:cubicBezTo>
                    <a:pt x="118" y="193"/>
                    <a:pt x="120" y="195"/>
                    <a:pt x="122" y="195"/>
                  </a:cubicBezTo>
                  <a:cubicBezTo>
                    <a:pt x="123" y="196"/>
                    <a:pt x="125" y="196"/>
                    <a:pt x="126" y="197"/>
                  </a:cubicBezTo>
                  <a:cubicBezTo>
                    <a:pt x="122" y="194"/>
                    <a:pt x="119" y="191"/>
                    <a:pt x="116" y="190"/>
                  </a:cubicBezTo>
                  <a:moveTo>
                    <a:pt x="116" y="189"/>
                  </a:moveTo>
                  <a:cubicBezTo>
                    <a:pt x="116" y="189"/>
                    <a:pt x="116" y="189"/>
                    <a:pt x="116" y="189"/>
                  </a:cubicBezTo>
                  <a:cubicBezTo>
                    <a:pt x="116" y="189"/>
                    <a:pt x="116" y="189"/>
                    <a:pt x="116" y="190"/>
                  </a:cubicBezTo>
                  <a:cubicBezTo>
                    <a:pt x="116" y="189"/>
                    <a:pt x="116" y="189"/>
                    <a:pt x="116" y="189"/>
                  </a:cubicBezTo>
                  <a:moveTo>
                    <a:pt x="105" y="180"/>
                  </a:moveTo>
                  <a:cubicBezTo>
                    <a:pt x="107" y="183"/>
                    <a:pt x="109" y="185"/>
                    <a:pt x="112" y="186"/>
                  </a:cubicBezTo>
                  <a:cubicBezTo>
                    <a:pt x="112" y="186"/>
                    <a:pt x="112" y="187"/>
                    <a:pt x="113" y="187"/>
                  </a:cubicBezTo>
                  <a:cubicBezTo>
                    <a:pt x="111" y="184"/>
                    <a:pt x="109" y="182"/>
                    <a:pt x="105" y="180"/>
                  </a:cubicBezTo>
                  <a:moveTo>
                    <a:pt x="88" y="156"/>
                  </a:moveTo>
                  <a:cubicBezTo>
                    <a:pt x="89" y="158"/>
                    <a:pt x="90" y="161"/>
                    <a:pt x="91" y="164"/>
                  </a:cubicBezTo>
                  <a:cubicBezTo>
                    <a:pt x="93" y="167"/>
                    <a:pt x="94" y="170"/>
                    <a:pt x="96" y="172"/>
                  </a:cubicBezTo>
                  <a:cubicBezTo>
                    <a:pt x="96" y="171"/>
                    <a:pt x="95" y="170"/>
                    <a:pt x="95" y="169"/>
                  </a:cubicBezTo>
                  <a:cubicBezTo>
                    <a:pt x="94" y="168"/>
                    <a:pt x="93" y="167"/>
                    <a:pt x="92" y="165"/>
                  </a:cubicBezTo>
                  <a:cubicBezTo>
                    <a:pt x="91" y="163"/>
                    <a:pt x="89" y="159"/>
                    <a:pt x="88" y="156"/>
                  </a:cubicBezTo>
                  <a:moveTo>
                    <a:pt x="84" y="118"/>
                  </a:moveTo>
                  <a:cubicBezTo>
                    <a:pt x="84" y="120"/>
                    <a:pt x="83" y="122"/>
                    <a:pt x="83" y="126"/>
                  </a:cubicBezTo>
                  <a:cubicBezTo>
                    <a:pt x="83" y="132"/>
                    <a:pt x="80" y="133"/>
                    <a:pt x="83" y="138"/>
                  </a:cubicBezTo>
                  <a:cubicBezTo>
                    <a:pt x="83" y="139"/>
                    <a:pt x="84" y="140"/>
                    <a:pt x="85" y="142"/>
                  </a:cubicBezTo>
                  <a:cubicBezTo>
                    <a:pt x="85" y="140"/>
                    <a:pt x="85" y="138"/>
                    <a:pt x="85" y="135"/>
                  </a:cubicBezTo>
                  <a:cubicBezTo>
                    <a:pt x="85" y="130"/>
                    <a:pt x="85" y="124"/>
                    <a:pt x="84" y="119"/>
                  </a:cubicBezTo>
                  <a:cubicBezTo>
                    <a:pt x="84" y="119"/>
                    <a:pt x="84" y="118"/>
                    <a:pt x="84" y="118"/>
                  </a:cubicBezTo>
                  <a:moveTo>
                    <a:pt x="67" y="97"/>
                  </a:moveTo>
                  <a:cubicBezTo>
                    <a:pt x="68" y="98"/>
                    <a:pt x="69" y="99"/>
                    <a:pt x="70" y="101"/>
                  </a:cubicBezTo>
                  <a:cubicBezTo>
                    <a:pt x="73" y="107"/>
                    <a:pt x="76" y="107"/>
                    <a:pt x="79" y="111"/>
                  </a:cubicBezTo>
                  <a:cubicBezTo>
                    <a:pt x="81" y="113"/>
                    <a:pt x="82" y="114"/>
                    <a:pt x="83" y="115"/>
                  </a:cubicBezTo>
                  <a:cubicBezTo>
                    <a:pt x="82" y="111"/>
                    <a:pt x="80" y="109"/>
                    <a:pt x="76" y="105"/>
                  </a:cubicBezTo>
                  <a:cubicBezTo>
                    <a:pt x="74" y="102"/>
                    <a:pt x="71" y="98"/>
                    <a:pt x="67" y="97"/>
                  </a:cubicBezTo>
                  <a:moveTo>
                    <a:pt x="33" y="90"/>
                  </a:moveTo>
                  <a:cubicBezTo>
                    <a:pt x="36" y="93"/>
                    <a:pt x="39" y="96"/>
                    <a:pt x="44" y="96"/>
                  </a:cubicBezTo>
                  <a:cubicBezTo>
                    <a:pt x="45" y="96"/>
                    <a:pt x="46" y="96"/>
                    <a:pt x="48" y="95"/>
                  </a:cubicBezTo>
                  <a:cubicBezTo>
                    <a:pt x="44" y="94"/>
                    <a:pt x="37" y="93"/>
                    <a:pt x="33" y="90"/>
                  </a:cubicBezTo>
                  <a:moveTo>
                    <a:pt x="30" y="87"/>
                  </a:moveTo>
                  <a:cubicBezTo>
                    <a:pt x="31" y="88"/>
                    <a:pt x="31" y="88"/>
                    <a:pt x="32" y="89"/>
                  </a:cubicBezTo>
                  <a:cubicBezTo>
                    <a:pt x="31" y="88"/>
                    <a:pt x="31" y="88"/>
                    <a:pt x="30" y="87"/>
                  </a:cubicBezTo>
                  <a:moveTo>
                    <a:pt x="17" y="75"/>
                  </a:moveTo>
                  <a:cubicBezTo>
                    <a:pt x="17" y="77"/>
                    <a:pt x="18" y="80"/>
                    <a:pt x="18" y="80"/>
                  </a:cubicBezTo>
                  <a:cubicBezTo>
                    <a:pt x="19" y="80"/>
                    <a:pt x="19" y="80"/>
                    <a:pt x="19" y="80"/>
                  </a:cubicBezTo>
                  <a:cubicBezTo>
                    <a:pt x="19" y="80"/>
                    <a:pt x="19" y="80"/>
                    <a:pt x="19" y="80"/>
                  </a:cubicBezTo>
                  <a:cubicBezTo>
                    <a:pt x="18" y="78"/>
                    <a:pt x="18" y="76"/>
                    <a:pt x="17" y="75"/>
                  </a:cubicBezTo>
                  <a:moveTo>
                    <a:pt x="4" y="55"/>
                  </a:moveTo>
                  <a:cubicBezTo>
                    <a:pt x="5" y="56"/>
                    <a:pt x="6" y="57"/>
                    <a:pt x="8" y="57"/>
                  </a:cubicBezTo>
                  <a:cubicBezTo>
                    <a:pt x="7" y="56"/>
                    <a:pt x="6" y="56"/>
                    <a:pt x="4" y="55"/>
                  </a:cubicBezTo>
                  <a:moveTo>
                    <a:pt x="6" y="23"/>
                  </a:moveTo>
                  <a:cubicBezTo>
                    <a:pt x="2" y="25"/>
                    <a:pt x="0" y="27"/>
                    <a:pt x="0" y="32"/>
                  </a:cubicBezTo>
                  <a:cubicBezTo>
                    <a:pt x="0" y="33"/>
                    <a:pt x="0" y="34"/>
                    <a:pt x="0" y="35"/>
                  </a:cubicBezTo>
                  <a:cubicBezTo>
                    <a:pt x="0" y="33"/>
                    <a:pt x="1" y="32"/>
                    <a:pt x="2" y="30"/>
                  </a:cubicBezTo>
                  <a:cubicBezTo>
                    <a:pt x="3" y="28"/>
                    <a:pt x="4" y="25"/>
                    <a:pt x="6" y="23"/>
                  </a:cubicBezTo>
                  <a:moveTo>
                    <a:pt x="36" y="0"/>
                  </a:moveTo>
                  <a:cubicBezTo>
                    <a:pt x="33" y="1"/>
                    <a:pt x="30" y="5"/>
                    <a:pt x="29" y="6"/>
                  </a:cubicBezTo>
                  <a:cubicBezTo>
                    <a:pt x="27" y="8"/>
                    <a:pt x="27" y="9"/>
                    <a:pt x="26" y="11"/>
                  </a:cubicBezTo>
                  <a:cubicBezTo>
                    <a:pt x="29" y="9"/>
                    <a:pt x="33" y="6"/>
                    <a:pt x="35" y="3"/>
                  </a:cubicBezTo>
                  <a:cubicBezTo>
                    <a:pt x="35" y="2"/>
                    <a:pt x="36" y="1"/>
                    <a:pt x="36" y="0"/>
                  </a:cubicBezTo>
                </a:path>
              </a:pathLst>
            </a:custGeom>
            <a:solidFill>
              <a:schemeClr val="tx2">
                <a:lumMod val="20000"/>
                <a:lumOff val="80000"/>
              </a:schemeClr>
            </a:solidFill>
            <a:ln w="9525">
              <a:solidFill>
                <a:schemeClr val="bg2">
                  <a:lumMod val="9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79" name="Tor 178"/>
            <p:cNvSpPr/>
            <p:nvPr/>
          </p:nvSpPr>
          <p:spPr>
            <a:xfrm>
              <a:off x="5295016" y="3487210"/>
              <a:ext cx="233272" cy="236852"/>
            </a:xfrm>
            <a:prstGeom prst="donut">
              <a:avLst/>
            </a:prstGeom>
            <a:solidFill>
              <a:srgbClr val="203864"/>
            </a:solidFill>
            <a:ln>
              <a:solidFill>
                <a:srgbClr val="333F5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chemeClr val="tx1"/>
                </a:solidFill>
              </a:endParaRPr>
            </a:p>
          </p:txBody>
        </p:sp>
      </p:grpSp>
      <p:grpSp>
        <p:nvGrpSpPr>
          <p:cNvPr id="198" name="Grupare 197"/>
          <p:cNvGrpSpPr/>
          <p:nvPr/>
        </p:nvGrpSpPr>
        <p:grpSpPr>
          <a:xfrm>
            <a:off x="5923974" y="172456"/>
            <a:ext cx="5365349" cy="3093813"/>
            <a:chOff x="707205" y="3459124"/>
            <a:chExt cx="5365349" cy="3093813"/>
          </a:xfrm>
        </p:grpSpPr>
        <p:graphicFrame>
          <p:nvGraphicFramePr>
            <p:cNvPr id="196" name="Diagramă 195"/>
            <p:cNvGraphicFramePr/>
            <p:nvPr/>
          </p:nvGraphicFramePr>
          <p:xfrm>
            <a:off x="929602" y="3473875"/>
            <a:ext cx="4921387" cy="30790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7" name="Diagramă 196"/>
            <p:cNvGraphicFramePr/>
            <p:nvPr/>
          </p:nvGraphicFramePr>
          <p:xfrm>
            <a:off x="707205" y="3459124"/>
            <a:ext cx="5365349" cy="3079062"/>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02" name="Grupare 201"/>
          <p:cNvGrpSpPr/>
          <p:nvPr/>
        </p:nvGrpSpPr>
        <p:grpSpPr>
          <a:xfrm>
            <a:off x="5673969" y="3449041"/>
            <a:ext cx="5732585" cy="3082254"/>
            <a:chOff x="827092" y="3509701"/>
            <a:chExt cx="5732585" cy="3082254"/>
          </a:xfrm>
        </p:grpSpPr>
        <p:graphicFrame>
          <p:nvGraphicFramePr>
            <p:cNvPr id="200" name="Diagramă 199"/>
            <p:cNvGraphicFramePr/>
            <p:nvPr/>
          </p:nvGraphicFramePr>
          <p:xfrm>
            <a:off x="1304157" y="3512893"/>
            <a:ext cx="4921387" cy="30790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1" name="Diagramă 200"/>
            <p:cNvGraphicFramePr/>
            <p:nvPr/>
          </p:nvGraphicFramePr>
          <p:xfrm>
            <a:off x="827092" y="3509701"/>
            <a:ext cx="5732585" cy="3079062"/>
          </p:xfrm>
          <a:graphic>
            <a:graphicData uri="http://schemas.openxmlformats.org/drawingml/2006/chart">
              <c:chart xmlns:c="http://schemas.openxmlformats.org/drawingml/2006/chart" xmlns:r="http://schemas.openxmlformats.org/officeDocument/2006/relationships" r:id="rId5"/>
            </a:graphicData>
          </a:graphic>
        </p:graphicFrame>
      </p:grpSp>
      <p:sp>
        <p:nvSpPr>
          <p:cNvPr id="184" name="CasetăText 183"/>
          <p:cNvSpPr txBox="1"/>
          <p:nvPr/>
        </p:nvSpPr>
        <p:spPr>
          <a:xfrm>
            <a:off x="1039906" y="277906"/>
            <a:ext cx="3122809" cy="369332"/>
          </a:xfrm>
          <a:prstGeom prst="rect">
            <a:avLst/>
          </a:prstGeom>
          <a:noFill/>
        </p:spPr>
        <p:txBody>
          <a:bodyPr wrap="square" rtlCol="0">
            <a:spAutoFit/>
          </a:bodyPr>
          <a:lstStyle/>
          <a:p>
            <a:r>
              <a:rPr lang="ro-RO" dirty="0"/>
              <a:t>METODOLOGIE</a:t>
            </a:r>
          </a:p>
        </p:txBody>
      </p:sp>
      <p:sp>
        <p:nvSpPr>
          <p:cNvPr id="185" name="CasetăText 184"/>
          <p:cNvSpPr txBox="1"/>
          <p:nvPr/>
        </p:nvSpPr>
        <p:spPr>
          <a:xfrm rot="16200000">
            <a:off x="-1357487" y="3410787"/>
            <a:ext cx="4599880" cy="307777"/>
          </a:xfrm>
          <a:prstGeom prst="rect">
            <a:avLst/>
          </a:prstGeom>
          <a:noFill/>
        </p:spPr>
        <p:txBody>
          <a:bodyPr wrap="square" rtlCol="0">
            <a:spAutoFit/>
          </a:bodyPr>
          <a:lstStyle/>
          <a:p>
            <a:r>
              <a:rPr lang="ro-RO" sz="1400" dirty="0"/>
              <a:t>STRUCTURA EȘANTIONULUI LA NIVELUL ANGAJATORILOR</a:t>
            </a:r>
          </a:p>
        </p:txBody>
      </p:sp>
      <p:sp>
        <p:nvSpPr>
          <p:cNvPr id="186" name="CasetăText 185"/>
          <p:cNvSpPr txBox="1"/>
          <p:nvPr/>
        </p:nvSpPr>
        <p:spPr>
          <a:xfrm>
            <a:off x="1666746" y="4997868"/>
            <a:ext cx="3348588" cy="276999"/>
          </a:xfrm>
          <a:prstGeom prst="rect">
            <a:avLst/>
          </a:prstGeom>
          <a:solidFill>
            <a:srgbClr val="DAE3F3"/>
          </a:solidFill>
        </p:spPr>
        <p:txBody>
          <a:bodyPr wrap="square" rtlCol="0">
            <a:spAutoFit/>
          </a:bodyPr>
          <a:lstStyle/>
          <a:p>
            <a:pPr algn="ctr"/>
            <a:r>
              <a:rPr lang="ro-RO" sz="1200" dirty="0"/>
              <a:t>Volum 400 respondenți</a:t>
            </a:r>
          </a:p>
        </p:txBody>
      </p:sp>
    </p:spTree>
    <p:extLst>
      <p:ext uri="{BB962C8B-B14F-4D97-AF65-F5344CB8AC3E}">
        <p14:creationId xmlns:p14="http://schemas.microsoft.com/office/powerpoint/2010/main" val="415741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ă 4"/>
          <p:cNvGraphicFramePr/>
          <p:nvPr>
            <p:extLst>
              <p:ext uri="{D42A27DB-BD31-4B8C-83A1-F6EECF244321}">
                <p14:modId xmlns:p14="http://schemas.microsoft.com/office/powerpoint/2010/main" val="712856052"/>
              </p:ext>
            </p:extLst>
          </p:nvPr>
        </p:nvGraphicFramePr>
        <p:xfrm>
          <a:off x="5124173" y="1310681"/>
          <a:ext cx="6808871" cy="4209171"/>
        </p:xfrm>
        <a:graphic>
          <a:graphicData uri="http://schemas.openxmlformats.org/drawingml/2006/chart">
            <c:chart xmlns:c="http://schemas.openxmlformats.org/drawingml/2006/chart" xmlns:r="http://schemas.openxmlformats.org/officeDocument/2006/relationships" r:id="rId2"/>
          </a:graphicData>
        </a:graphic>
      </p:graphicFrame>
      <p:sp>
        <p:nvSpPr>
          <p:cNvPr id="8" name="CasetăText 7"/>
          <p:cNvSpPr txBox="1"/>
          <p:nvPr/>
        </p:nvSpPr>
        <p:spPr>
          <a:xfrm>
            <a:off x="7673278" y="5381352"/>
            <a:ext cx="4259766" cy="276999"/>
          </a:xfrm>
          <a:prstGeom prst="rect">
            <a:avLst/>
          </a:prstGeom>
          <a:noFill/>
        </p:spPr>
        <p:txBody>
          <a:bodyPr wrap="square" rtlCol="0">
            <a:spAutoFit/>
          </a:bodyPr>
          <a:lstStyle/>
          <a:p>
            <a:pPr algn="r"/>
            <a:r>
              <a:rPr lang="ro-RO" sz="1200" i="1" dirty="0"/>
              <a:t>Sursa datelor: Sondaje de opinie în cadrul evaluării</a:t>
            </a:r>
          </a:p>
        </p:txBody>
      </p:sp>
      <p:sp>
        <p:nvSpPr>
          <p:cNvPr id="7" name="CasetăText 6"/>
          <p:cNvSpPr txBox="1"/>
          <p:nvPr/>
        </p:nvSpPr>
        <p:spPr>
          <a:xfrm>
            <a:off x="1004048" y="627530"/>
            <a:ext cx="3122809" cy="369332"/>
          </a:xfrm>
          <a:prstGeom prst="rect">
            <a:avLst/>
          </a:prstGeom>
          <a:noFill/>
        </p:spPr>
        <p:txBody>
          <a:bodyPr wrap="square" rtlCol="0">
            <a:spAutoFit/>
          </a:bodyPr>
          <a:lstStyle/>
          <a:p>
            <a:r>
              <a:rPr lang="ro-RO" dirty="0"/>
              <a:t>PRINCIPALELE REZULTATE</a:t>
            </a:r>
          </a:p>
        </p:txBody>
      </p:sp>
      <p:graphicFrame>
        <p:nvGraphicFramePr>
          <p:cNvPr id="9" name="Diagramă 8"/>
          <p:cNvGraphicFramePr/>
          <p:nvPr>
            <p:extLst>
              <p:ext uri="{D42A27DB-BD31-4B8C-83A1-F6EECF244321}">
                <p14:modId xmlns:p14="http://schemas.microsoft.com/office/powerpoint/2010/main" val="2304224882"/>
              </p:ext>
            </p:extLst>
          </p:nvPr>
        </p:nvGraphicFramePr>
        <p:xfrm>
          <a:off x="859589" y="1310681"/>
          <a:ext cx="4014439" cy="3969834"/>
        </p:xfrm>
        <a:graphic>
          <a:graphicData uri="http://schemas.openxmlformats.org/drawingml/2006/chart">
            <c:chart xmlns:c="http://schemas.openxmlformats.org/drawingml/2006/chart" xmlns:r="http://schemas.openxmlformats.org/officeDocument/2006/relationships" r:id="rId3"/>
          </a:graphicData>
        </a:graphic>
      </p:graphicFrame>
      <p:sp>
        <p:nvSpPr>
          <p:cNvPr id="10" name="CasetăText 9"/>
          <p:cNvSpPr txBox="1"/>
          <p:nvPr/>
        </p:nvSpPr>
        <p:spPr>
          <a:xfrm>
            <a:off x="736926" y="5381351"/>
            <a:ext cx="4259766" cy="276999"/>
          </a:xfrm>
          <a:prstGeom prst="rect">
            <a:avLst/>
          </a:prstGeom>
          <a:noFill/>
        </p:spPr>
        <p:txBody>
          <a:bodyPr wrap="square" rtlCol="0">
            <a:spAutoFit/>
          </a:bodyPr>
          <a:lstStyle/>
          <a:p>
            <a:pPr algn="r"/>
            <a:r>
              <a:rPr lang="ro-RO" sz="1200" i="1" dirty="0"/>
              <a:t>Sursa datelor: Sondaje de opinie în cadrul evaluării</a:t>
            </a:r>
          </a:p>
        </p:txBody>
      </p:sp>
    </p:spTree>
    <p:extLst>
      <p:ext uri="{BB962C8B-B14F-4D97-AF65-F5344CB8AC3E}">
        <p14:creationId xmlns:p14="http://schemas.microsoft.com/office/powerpoint/2010/main" val="397497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ă 4"/>
          <p:cNvGraphicFramePr/>
          <p:nvPr>
            <p:extLst>
              <p:ext uri="{D42A27DB-BD31-4B8C-83A1-F6EECF244321}">
                <p14:modId xmlns:p14="http://schemas.microsoft.com/office/powerpoint/2010/main" val="3967197534"/>
              </p:ext>
            </p:extLst>
          </p:nvPr>
        </p:nvGraphicFramePr>
        <p:xfrm>
          <a:off x="429510" y="1310679"/>
          <a:ext cx="6808871" cy="4209171"/>
        </p:xfrm>
        <a:graphic>
          <a:graphicData uri="http://schemas.openxmlformats.org/drawingml/2006/chart">
            <c:chart xmlns:c="http://schemas.openxmlformats.org/drawingml/2006/chart" xmlns:r="http://schemas.openxmlformats.org/officeDocument/2006/relationships" r:id="rId2"/>
          </a:graphicData>
        </a:graphic>
      </p:graphicFrame>
      <p:sp>
        <p:nvSpPr>
          <p:cNvPr id="8" name="CasetăText 7"/>
          <p:cNvSpPr txBox="1"/>
          <p:nvPr/>
        </p:nvSpPr>
        <p:spPr>
          <a:xfrm>
            <a:off x="7545797" y="5515162"/>
            <a:ext cx="4259766" cy="461665"/>
          </a:xfrm>
          <a:prstGeom prst="rect">
            <a:avLst/>
          </a:prstGeom>
          <a:noFill/>
        </p:spPr>
        <p:txBody>
          <a:bodyPr wrap="square" rtlCol="0">
            <a:spAutoFit/>
          </a:bodyPr>
          <a:lstStyle/>
          <a:p>
            <a:pPr algn="r"/>
            <a:r>
              <a:rPr lang="ro-RO" sz="1200" i="1" dirty="0"/>
              <a:t>Sursa datelor: Sondaje de opinie în cadrul evaluării</a:t>
            </a:r>
          </a:p>
          <a:p>
            <a:pPr algn="r"/>
            <a:r>
              <a:rPr lang="ro-RO" sz="1200" i="1" dirty="0"/>
              <a:t>Comparație Euro barometru 87.4/2017 </a:t>
            </a:r>
          </a:p>
        </p:txBody>
      </p:sp>
      <p:sp>
        <p:nvSpPr>
          <p:cNvPr id="7" name="CasetăText 6"/>
          <p:cNvSpPr txBox="1"/>
          <p:nvPr/>
        </p:nvSpPr>
        <p:spPr>
          <a:xfrm>
            <a:off x="1004048" y="627530"/>
            <a:ext cx="3122809" cy="369332"/>
          </a:xfrm>
          <a:prstGeom prst="rect">
            <a:avLst/>
          </a:prstGeom>
          <a:noFill/>
        </p:spPr>
        <p:txBody>
          <a:bodyPr wrap="square" rtlCol="0">
            <a:spAutoFit/>
          </a:bodyPr>
          <a:lstStyle/>
          <a:p>
            <a:r>
              <a:rPr lang="ro-RO" dirty="0"/>
              <a:t>PRINCIPALELE REZULTATE</a:t>
            </a:r>
          </a:p>
        </p:txBody>
      </p:sp>
      <p:sp>
        <p:nvSpPr>
          <p:cNvPr id="10" name="CasetăText 9"/>
          <p:cNvSpPr txBox="1"/>
          <p:nvPr/>
        </p:nvSpPr>
        <p:spPr>
          <a:xfrm>
            <a:off x="736926" y="5381351"/>
            <a:ext cx="4259766" cy="276999"/>
          </a:xfrm>
          <a:prstGeom prst="rect">
            <a:avLst/>
          </a:prstGeom>
          <a:noFill/>
        </p:spPr>
        <p:txBody>
          <a:bodyPr wrap="square" rtlCol="0">
            <a:spAutoFit/>
          </a:bodyPr>
          <a:lstStyle/>
          <a:p>
            <a:pPr algn="r"/>
            <a:r>
              <a:rPr lang="ro-RO" sz="1200" i="1" dirty="0"/>
              <a:t>Sursa datelor: Sondaje de opinie în cadrul evaluării</a:t>
            </a:r>
          </a:p>
        </p:txBody>
      </p:sp>
      <p:graphicFrame>
        <p:nvGraphicFramePr>
          <p:cNvPr id="11" name="Diagramă 10"/>
          <p:cNvGraphicFramePr/>
          <p:nvPr>
            <p:extLst>
              <p:ext uri="{D42A27DB-BD31-4B8C-83A1-F6EECF244321}">
                <p14:modId xmlns:p14="http://schemas.microsoft.com/office/powerpoint/2010/main" val="244307881"/>
              </p:ext>
            </p:extLst>
          </p:nvPr>
        </p:nvGraphicFramePr>
        <p:xfrm>
          <a:off x="7107043" y="1310679"/>
          <a:ext cx="4826001" cy="40706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2684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ă 6"/>
          <p:cNvGraphicFramePr/>
          <p:nvPr>
            <p:extLst>
              <p:ext uri="{D42A27DB-BD31-4B8C-83A1-F6EECF244321}">
                <p14:modId xmlns:p14="http://schemas.microsoft.com/office/powerpoint/2010/main" val="1630420232"/>
              </p:ext>
            </p:extLst>
          </p:nvPr>
        </p:nvGraphicFramePr>
        <p:xfrm>
          <a:off x="412595" y="1696766"/>
          <a:ext cx="5085575" cy="3311913"/>
        </p:xfrm>
        <a:graphic>
          <a:graphicData uri="http://schemas.openxmlformats.org/drawingml/2006/chart">
            <c:chart xmlns:c="http://schemas.openxmlformats.org/drawingml/2006/chart" xmlns:r="http://schemas.openxmlformats.org/officeDocument/2006/relationships" r:id="rId2"/>
          </a:graphicData>
        </a:graphic>
      </p:graphicFrame>
      <p:sp>
        <p:nvSpPr>
          <p:cNvPr id="8" name="CasetăText 7"/>
          <p:cNvSpPr txBox="1"/>
          <p:nvPr/>
        </p:nvSpPr>
        <p:spPr>
          <a:xfrm>
            <a:off x="1238404" y="5008679"/>
            <a:ext cx="4259766" cy="461665"/>
          </a:xfrm>
          <a:prstGeom prst="rect">
            <a:avLst/>
          </a:prstGeom>
          <a:noFill/>
        </p:spPr>
        <p:txBody>
          <a:bodyPr wrap="square" rtlCol="0">
            <a:spAutoFit/>
          </a:bodyPr>
          <a:lstStyle/>
          <a:p>
            <a:pPr algn="r"/>
            <a:r>
              <a:rPr lang="ro-RO" sz="1200" i="1" dirty="0"/>
              <a:t>Sursa datelor: Sondaje de opinie în cadrul evaluării</a:t>
            </a:r>
          </a:p>
          <a:p>
            <a:pPr algn="r"/>
            <a:r>
              <a:rPr lang="ro-RO" sz="1200" i="1" dirty="0"/>
              <a:t>Comparație Euro barometru 87.4/2017 </a:t>
            </a:r>
          </a:p>
        </p:txBody>
      </p:sp>
      <p:graphicFrame>
        <p:nvGraphicFramePr>
          <p:cNvPr id="9" name="Diagramă 8"/>
          <p:cNvGraphicFramePr/>
          <p:nvPr>
            <p:extLst>
              <p:ext uri="{D42A27DB-BD31-4B8C-83A1-F6EECF244321}">
                <p14:modId xmlns:p14="http://schemas.microsoft.com/office/powerpoint/2010/main" val="3006937270"/>
              </p:ext>
            </p:extLst>
          </p:nvPr>
        </p:nvGraphicFramePr>
        <p:xfrm>
          <a:off x="5944838" y="1559410"/>
          <a:ext cx="6167863" cy="3815477"/>
        </p:xfrm>
        <a:graphic>
          <a:graphicData uri="http://schemas.openxmlformats.org/drawingml/2006/chart">
            <c:chart xmlns:c="http://schemas.openxmlformats.org/drawingml/2006/chart" xmlns:r="http://schemas.openxmlformats.org/officeDocument/2006/relationships" r:id="rId3"/>
          </a:graphicData>
        </a:graphic>
      </p:graphicFrame>
      <p:sp>
        <p:nvSpPr>
          <p:cNvPr id="11" name="CasetăText 10"/>
          <p:cNvSpPr txBox="1"/>
          <p:nvPr/>
        </p:nvSpPr>
        <p:spPr>
          <a:xfrm>
            <a:off x="7256345" y="5236387"/>
            <a:ext cx="4259766" cy="461665"/>
          </a:xfrm>
          <a:prstGeom prst="rect">
            <a:avLst/>
          </a:prstGeom>
          <a:noFill/>
        </p:spPr>
        <p:txBody>
          <a:bodyPr wrap="square" rtlCol="0">
            <a:spAutoFit/>
          </a:bodyPr>
          <a:lstStyle/>
          <a:p>
            <a:pPr algn="r"/>
            <a:r>
              <a:rPr lang="ro-RO" sz="1200" i="1" dirty="0"/>
              <a:t>Sursa datelor: Sondaje de opinie în cadrul evaluării</a:t>
            </a:r>
          </a:p>
          <a:p>
            <a:pPr algn="r"/>
            <a:r>
              <a:rPr lang="ro-RO" sz="1200" i="1" dirty="0"/>
              <a:t>Comparație Euro barometru 87.4/2017 </a:t>
            </a:r>
          </a:p>
        </p:txBody>
      </p:sp>
      <p:sp>
        <p:nvSpPr>
          <p:cNvPr id="6" name="CasetăText 5"/>
          <p:cNvSpPr txBox="1"/>
          <p:nvPr/>
        </p:nvSpPr>
        <p:spPr>
          <a:xfrm>
            <a:off x="1004048" y="627530"/>
            <a:ext cx="3122809" cy="369332"/>
          </a:xfrm>
          <a:prstGeom prst="rect">
            <a:avLst/>
          </a:prstGeom>
          <a:noFill/>
        </p:spPr>
        <p:txBody>
          <a:bodyPr wrap="square" rtlCol="0">
            <a:spAutoFit/>
          </a:bodyPr>
          <a:lstStyle/>
          <a:p>
            <a:r>
              <a:rPr lang="ro-RO" dirty="0"/>
              <a:t>PRINCIPALELE REZULTATE</a:t>
            </a:r>
          </a:p>
        </p:txBody>
      </p:sp>
      <p:cxnSp>
        <p:nvCxnSpPr>
          <p:cNvPr id="10" name="Conector drept 9"/>
          <p:cNvCxnSpPr/>
          <p:nvPr/>
        </p:nvCxnSpPr>
        <p:spPr>
          <a:xfrm>
            <a:off x="4873083" y="2430966"/>
            <a:ext cx="11151" cy="2453268"/>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2" name="Dreptunghi 11"/>
          <p:cNvSpPr/>
          <p:nvPr/>
        </p:nvSpPr>
        <p:spPr>
          <a:xfrm>
            <a:off x="4795024" y="2306521"/>
            <a:ext cx="452368" cy="276999"/>
          </a:xfrm>
          <a:prstGeom prst="rect">
            <a:avLst/>
          </a:prstGeom>
        </p:spPr>
        <p:txBody>
          <a:bodyPr wrap="none">
            <a:spAutoFit/>
          </a:bodyPr>
          <a:lstStyle/>
          <a:p>
            <a:r>
              <a:rPr lang="ro-RO" sz="1200" dirty="0">
                <a:solidFill>
                  <a:schemeClr val="accent6">
                    <a:lumMod val="75000"/>
                  </a:schemeClr>
                </a:solidFill>
              </a:rPr>
              <a:t>62%</a:t>
            </a:r>
          </a:p>
        </p:txBody>
      </p:sp>
      <p:cxnSp>
        <p:nvCxnSpPr>
          <p:cNvPr id="14" name="Conector drept 13"/>
          <p:cNvCxnSpPr/>
          <p:nvPr/>
        </p:nvCxnSpPr>
        <p:spPr>
          <a:xfrm>
            <a:off x="10592769" y="2776654"/>
            <a:ext cx="11151" cy="690494"/>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7" name="Dreptunghi 16"/>
          <p:cNvSpPr/>
          <p:nvPr/>
        </p:nvSpPr>
        <p:spPr>
          <a:xfrm>
            <a:off x="10518582" y="2660252"/>
            <a:ext cx="452368" cy="276999"/>
          </a:xfrm>
          <a:prstGeom prst="rect">
            <a:avLst/>
          </a:prstGeom>
        </p:spPr>
        <p:txBody>
          <a:bodyPr wrap="none">
            <a:spAutoFit/>
          </a:bodyPr>
          <a:lstStyle/>
          <a:p>
            <a:r>
              <a:rPr lang="ro-RO" sz="1200" dirty="0">
                <a:solidFill>
                  <a:schemeClr val="accent6">
                    <a:lumMod val="75000"/>
                  </a:schemeClr>
                </a:solidFill>
              </a:rPr>
              <a:t>79%</a:t>
            </a:r>
          </a:p>
        </p:txBody>
      </p:sp>
      <p:cxnSp>
        <p:nvCxnSpPr>
          <p:cNvPr id="18" name="Conector drept 17"/>
          <p:cNvCxnSpPr/>
          <p:nvPr/>
        </p:nvCxnSpPr>
        <p:spPr>
          <a:xfrm>
            <a:off x="11029218" y="3583550"/>
            <a:ext cx="11151" cy="690494"/>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9" name="Dreptunghi 18"/>
          <p:cNvSpPr/>
          <p:nvPr/>
        </p:nvSpPr>
        <p:spPr>
          <a:xfrm>
            <a:off x="10955031" y="3467148"/>
            <a:ext cx="452368" cy="276999"/>
          </a:xfrm>
          <a:prstGeom prst="rect">
            <a:avLst/>
          </a:prstGeom>
        </p:spPr>
        <p:txBody>
          <a:bodyPr wrap="none">
            <a:spAutoFit/>
          </a:bodyPr>
          <a:lstStyle/>
          <a:p>
            <a:r>
              <a:rPr lang="ro-RO" sz="1200" dirty="0">
                <a:solidFill>
                  <a:schemeClr val="accent6">
                    <a:lumMod val="75000"/>
                  </a:schemeClr>
                </a:solidFill>
              </a:rPr>
              <a:t>83%</a:t>
            </a:r>
          </a:p>
        </p:txBody>
      </p:sp>
      <p:cxnSp>
        <p:nvCxnSpPr>
          <p:cNvPr id="20" name="Conector drept 19"/>
          <p:cNvCxnSpPr/>
          <p:nvPr/>
        </p:nvCxnSpPr>
        <p:spPr>
          <a:xfrm>
            <a:off x="10951823" y="4368348"/>
            <a:ext cx="11151" cy="690494"/>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21" name="Dreptunghi 20"/>
          <p:cNvSpPr/>
          <p:nvPr/>
        </p:nvSpPr>
        <p:spPr>
          <a:xfrm>
            <a:off x="10896068" y="4339717"/>
            <a:ext cx="452368" cy="276999"/>
          </a:xfrm>
          <a:prstGeom prst="rect">
            <a:avLst/>
          </a:prstGeom>
        </p:spPr>
        <p:txBody>
          <a:bodyPr wrap="none">
            <a:spAutoFit/>
          </a:bodyPr>
          <a:lstStyle/>
          <a:p>
            <a:r>
              <a:rPr lang="ro-RO" sz="1200" dirty="0">
                <a:solidFill>
                  <a:schemeClr val="accent6">
                    <a:lumMod val="75000"/>
                  </a:schemeClr>
                </a:solidFill>
              </a:rPr>
              <a:t>80%</a:t>
            </a:r>
          </a:p>
        </p:txBody>
      </p:sp>
    </p:spTree>
    <p:extLst>
      <p:ext uri="{BB962C8B-B14F-4D97-AF65-F5344CB8AC3E}">
        <p14:creationId xmlns:p14="http://schemas.microsoft.com/office/powerpoint/2010/main" val="2079945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ă 6">
            <a:extLst>
              <a:ext uri="{FF2B5EF4-FFF2-40B4-BE49-F238E27FC236}">
                <a16:creationId xmlns:a16="http://schemas.microsoft.com/office/drawing/2014/main" id="{07C6CE22-A47B-4A02-862D-73D0D2FB2AD7}"/>
              </a:ext>
            </a:extLst>
          </p:cNvPr>
          <p:cNvGraphicFramePr/>
          <p:nvPr>
            <p:extLst>
              <p:ext uri="{D42A27DB-BD31-4B8C-83A1-F6EECF244321}">
                <p14:modId xmlns:p14="http://schemas.microsoft.com/office/powerpoint/2010/main" val="336546280"/>
              </p:ext>
            </p:extLst>
          </p:nvPr>
        </p:nvGraphicFramePr>
        <p:xfrm>
          <a:off x="274865" y="1543212"/>
          <a:ext cx="2892081" cy="42101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ă 7">
            <a:extLst>
              <a:ext uri="{FF2B5EF4-FFF2-40B4-BE49-F238E27FC236}">
                <a16:creationId xmlns:a16="http://schemas.microsoft.com/office/drawing/2014/main" id="{2202A82B-198C-4DE2-8CB0-F2BB47CEE794}"/>
              </a:ext>
            </a:extLst>
          </p:cNvPr>
          <p:cNvGraphicFramePr/>
          <p:nvPr>
            <p:extLst>
              <p:ext uri="{D42A27DB-BD31-4B8C-83A1-F6EECF244321}">
                <p14:modId xmlns:p14="http://schemas.microsoft.com/office/powerpoint/2010/main" val="3531312704"/>
              </p:ext>
            </p:extLst>
          </p:nvPr>
        </p:nvGraphicFramePr>
        <p:xfrm>
          <a:off x="3278353" y="1543210"/>
          <a:ext cx="2899423" cy="4210143"/>
        </p:xfrm>
        <a:graphic>
          <a:graphicData uri="http://schemas.openxmlformats.org/drawingml/2006/chart">
            <c:chart xmlns:c="http://schemas.openxmlformats.org/drawingml/2006/chart" xmlns:r="http://schemas.openxmlformats.org/officeDocument/2006/relationships" r:id="rId3"/>
          </a:graphicData>
        </a:graphic>
      </p:graphicFrame>
      <p:sp>
        <p:nvSpPr>
          <p:cNvPr id="4" name="CasetăText 3"/>
          <p:cNvSpPr txBox="1"/>
          <p:nvPr/>
        </p:nvSpPr>
        <p:spPr>
          <a:xfrm>
            <a:off x="1004048" y="627530"/>
            <a:ext cx="3122809" cy="369332"/>
          </a:xfrm>
          <a:prstGeom prst="rect">
            <a:avLst/>
          </a:prstGeom>
          <a:noFill/>
        </p:spPr>
        <p:txBody>
          <a:bodyPr wrap="square" rtlCol="0">
            <a:spAutoFit/>
          </a:bodyPr>
          <a:lstStyle/>
          <a:p>
            <a:r>
              <a:rPr lang="ro-RO" dirty="0"/>
              <a:t>PRINCIPALELE REZULTATE</a:t>
            </a:r>
          </a:p>
        </p:txBody>
      </p:sp>
      <p:graphicFrame>
        <p:nvGraphicFramePr>
          <p:cNvPr id="5" name="Diagramă 4">
            <a:extLst>
              <a:ext uri="{FF2B5EF4-FFF2-40B4-BE49-F238E27FC236}">
                <a16:creationId xmlns:a16="http://schemas.microsoft.com/office/drawing/2014/main" id="{0343D4E5-6C02-401F-85F0-9667E3F2F0C5}"/>
              </a:ext>
            </a:extLst>
          </p:cNvPr>
          <p:cNvGraphicFramePr/>
          <p:nvPr>
            <p:extLst>
              <p:ext uri="{D42A27DB-BD31-4B8C-83A1-F6EECF244321}">
                <p14:modId xmlns:p14="http://schemas.microsoft.com/office/powerpoint/2010/main" val="3567774226"/>
              </p:ext>
            </p:extLst>
          </p:nvPr>
        </p:nvGraphicFramePr>
        <p:xfrm>
          <a:off x="6289183" y="1478789"/>
          <a:ext cx="2776519" cy="42101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iagramă 5">
            <a:extLst>
              <a:ext uri="{FF2B5EF4-FFF2-40B4-BE49-F238E27FC236}">
                <a16:creationId xmlns:a16="http://schemas.microsoft.com/office/drawing/2014/main" id="{81128A1D-34B3-4848-93EF-DB428F3C5B5F}"/>
              </a:ext>
            </a:extLst>
          </p:cNvPr>
          <p:cNvGraphicFramePr/>
          <p:nvPr>
            <p:extLst>
              <p:ext uri="{D42A27DB-BD31-4B8C-83A1-F6EECF244321}">
                <p14:modId xmlns:p14="http://schemas.microsoft.com/office/powerpoint/2010/main" val="4189040134"/>
              </p:ext>
            </p:extLst>
          </p:nvPr>
        </p:nvGraphicFramePr>
        <p:xfrm>
          <a:off x="9415481" y="1458648"/>
          <a:ext cx="2776519" cy="421014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Conector drept 8"/>
          <p:cNvCxnSpPr/>
          <p:nvPr/>
        </p:nvCxnSpPr>
        <p:spPr>
          <a:xfrm>
            <a:off x="350861" y="4306956"/>
            <a:ext cx="2577713" cy="19717"/>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0" name="CasetăText 2"/>
          <p:cNvSpPr txBox="1"/>
          <p:nvPr/>
        </p:nvSpPr>
        <p:spPr>
          <a:xfrm>
            <a:off x="271822" y="4031166"/>
            <a:ext cx="545171" cy="4237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o-RO" sz="1200" dirty="0">
                <a:solidFill>
                  <a:schemeClr val="accent6">
                    <a:lumMod val="75000"/>
                  </a:schemeClr>
                </a:solidFill>
              </a:rPr>
              <a:t>31%</a:t>
            </a:r>
          </a:p>
        </p:txBody>
      </p:sp>
      <p:sp>
        <p:nvSpPr>
          <p:cNvPr id="11" name="CasetăText 10"/>
          <p:cNvSpPr txBox="1"/>
          <p:nvPr/>
        </p:nvSpPr>
        <p:spPr>
          <a:xfrm>
            <a:off x="5940501" y="5838036"/>
            <a:ext cx="4259766" cy="461665"/>
          </a:xfrm>
          <a:prstGeom prst="rect">
            <a:avLst/>
          </a:prstGeom>
          <a:noFill/>
        </p:spPr>
        <p:txBody>
          <a:bodyPr wrap="square" rtlCol="0">
            <a:spAutoFit/>
          </a:bodyPr>
          <a:lstStyle/>
          <a:p>
            <a:pPr algn="r"/>
            <a:r>
              <a:rPr lang="ro-RO" sz="1200" i="1" dirty="0"/>
              <a:t>Sursa datelor: Sondaje de opinie în cadrul evaluării</a:t>
            </a:r>
          </a:p>
          <a:p>
            <a:pPr algn="r"/>
            <a:r>
              <a:rPr lang="ro-RO" sz="1200" i="1" dirty="0"/>
              <a:t>Comparație Euro barometru 87.4/2017 </a:t>
            </a:r>
          </a:p>
        </p:txBody>
      </p:sp>
      <p:cxnSp>
        <p:nvCxnSpPr>
          <p:cNvPr id="12" name="Conector drept 11"/>
          <p:cNvCxnSpPr/>
          <p:nvPr/>
        </p:nvCxnSpPr>
        <p:spPr>
          <a:xfrm>
            <a:off x="3524067" y="3437162"/>
            <a:ext cx="2575650" cy="22301"/>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3" name="CasetăText 2"/>
          <p:cNvSpPr txBox="1"/>
          <p:nvPr/>
        </p:nvSpPr>
        <p:spPr>
          <a:xfrm>
            <a:off x="3445028" y="3161371"/>
            <a:ext cx="545171" cy="4237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o-RO" sz="1200" dirty="0">
                <a:solidFill>
                  <a:schemeClr val="accent6">
                    <a:lumMod val="75000"/>
                  </a:schemeClr>
                </a:solidFill>
              </a:rPr>
              <a:t>25%</a:t>
            </a:r>
          </a:p>
        </p:txBody>
      </p:sp>
      <p:cxnSp>
        <p:nvCxnSpPr>
          <p:cNvPr id="14" name="Conector drept 13"/>
          <p:cNvCxnSpPr/>
          <p:nvPr/>
        </p:nvCxnSpPr>
        <p:spPr>
          <a:xfrm flipV="1">
            <a:off x="6423490" y="3702205"/>
            <a:ext cx="2642212" cy="33048"/>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5" name="CasetăText 2"/>
          <p:cNvSpPr txBox="1"/>
          <p:nvPr/>
        </p:nvSpPr>
        <p:spPr>
          <a:xfrm>
            <a:off x="6344451" y="3459463"/>
            <a:ext cx="545171" cy="4237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o-RO" sz="1200" dirty="0">
                <a:solidFill>
                  <a:schemeClr val="accent6">
                    <a:lumMod val="75000"/>
                  </a:schemeClr>
                </a:solidFill>
              </a:rPr>
              <a:t>18%</a:t>
            </a:r>
          </a:p>
        </p:txBody>
      </p:sp>
      <p:cxnSp>
        <p:nvCxnSpPr>
          <p:cNvPr id="16" name="Conector drept 15"/>
          <p:cNvCxnSpPr/>
          <p:nvPr/>
        </p:nvCxnSpPr>
        <p:spPr>
          <a:xfrm flipV="1">
            <a:off x="9415481" y="4243039"/>
            <a:ext cx="2582251" cy="63917"/>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7" name="CasetăText 2"/>
          <p:cNvSpPr txBox="1"/>
          <p:nvPr/>
        </p:nvSpPr>
        <p:spPr>
          <a:xfrm>
            <a:off x="9336442" y="4031166"/>
            <a:ext cx="545171" cy="4237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o-RO" sz="1200" dirty="0">
                <a:solidFill>
                  <a:schemeClr val="accent6">
                    <a:lumMod val="75000"/>
                  </a:schemeClr>
                </a:solidFill>
              </a:rPr>
              <a:t>67%</a:t>
            </a:r>
          </a:p>
        </p:txBody>
      </p:sp>
    </p:spTree>
    <p:extLst>
      <p:ext uri="{BB962C8B-B14F-4D97-AF65-F5344CB8AC3E}">
        <p14:creationId xmlns:p14="http://schemas.microsoft.com/office/powerpoint/2010/main" val="2773177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ă 8"/>
          <p:cNvGraphicFramePr/>
          <p:nvPr>
            <p:extLst>
              <p:ext uri="{D42A27DB-BD31-4B8C-83A1-F6EECF244321}">
                <p14:modId xmlns:p14="http://schemas.microsoft.com/office/powerpoint/2010/main" val="3679679653"/>
              </p:ext>
            </p:extLst>
          </p:nvPr>
        </p:nvGraphicFramePr>
        <p:xfrm>
          <a:off x="491892" y="1436747"/>
          <a:ext cx="6167863" cy="3953975"/>
        </p:xfrm>
        <a:graphic>
          <a:graphicData uri="http://schemas.openxmlformats.org/drawingml/2006/chart">
            <c:chart xmlns:c="http://schemas.openxmlformats.org/drawingml/2006/chart" xmlns:r="http://schemas.openxmlformats.org/officeDocument/2006/relationships" r:id="rId2"/>
          </a:graphicData>
        </a:graphic>
      </p:graphicFrame>
      <p:sp>
        <p:nvSpPr>
          <p:cNvPr id="11" name="CasetăText 10"/>
          <p:cNvSpPr txBox="1"/>
          <p:nvPr/>
        </p:nvSpPr>
        <p:spPr>
          <a:xfrm>
            <a:off x="1803399" y="5113724"/>
            <a:ext cx="4259766" cy="276999"/>
          </a:xfrm>
          <a:prstGeom prst="rect">
            <a:avLst/>
          </a:prstGeom>
          <a:noFill/>
        </p:spPr>
        <p:txBody>
          <a:bodyPr wrap="square" rtlCol="0">
            <a:spAutoFit/>
          </a:bodyPr>
          <a:lstStyle/>
          <a:p>
            <a:pPr algn="r"/>
            <a:r>
              <a:rPr lang="ro-RO" sz="1200" i="1" dirty="0"/>
              <a:t>Sursa datelor: Sondaje de opinie în cadrul evaluării</a:t>
            </a:r>
          </a:p>
        </p:txBody>
      </p:sp>
      <p:graphicFrame>
        <p:nvGraphicFramePr>
          <p:cNvPr id="6" name="Diagramă 5"/>
          <p:cNvGraphicFramePr/>
          <p:nvPr>
            <p:extLst>
              <p:ext uri="{D42A27DB-BD31-4B8C-83A1-F6EECF244321}">
                <p14:modId xmlns:p14="http://schemas.microsoft.com/office/powerpoint/2010/main" val="1912402103"/>
              </p:ext>
            </p:extLst>
          </p:nvPr>
        </p:nvGraphicFramePr>
        <p:xfrm>
          <a:off x="6905082" y="1559411"/>
          <a:ext cx="4014439" cy="3969834"/>
        </p:xfrm>
        <a:graphic>
          <a:graphicData uri="http://schemas.openxmlformats.org/drawingml/2006/chart">
            <c:chart xmlns:c="http://schemas.openxmlformats.org/drawingml/2006/chart" xmlns:r="http://schemas.openxmlformats.org/officeDocument/2006/relationships" r:id="rId3"/>
          </a:graphicData>
        </a:graphic>
      </p:graphicFrame>
      <p:sp>
        <p:nvSpPr>
          <p:cNvPr id="10" name="CasetăText 9"/>
          <p:cNvSpPr txBox="1"/>
          <p:nvPr/>
        </p:nvSpPr>
        <p:spPr>
          <a:xfrm>
            <a:off x="6659755" y="5113747"/>
            <a:ext cx="4259766" cy="276999"/>
          </a:xfrm>
          <a:prstGeom prst="rect">
            <a:avLst/>
          </a:prstGeom>
          <a:noFill/>
        </p:spPr>
        <p:txBody>
          <a:bodyPr wrap="square" rtlCol="0">
            <a:spAutoFit/>
          </a:bodyPr>
          <a:lstStyle/>
          <a:p>
            <a:pPr algn="r"/>
            <a:r>
              <a:rPr lang="ro-RO" sz="1200" i="1" dirty="0"/>
              <a:t>Sursa datelor: Sondaje de opinie în cadrul evaluării</a:t>
            </a:r>
          </a:p>
        </p:txBody>
      </p:sp>
      <p:sp>
        <p:nvSpPr>
          <p:cNvPr id="7" name="CasetăText 6"/>
          <p:cNvSpPr txBox="1"/>
          <p:nvPr/>
        </p:nvSpPr>
        <p:spPr>
          <a:xfrm>
            <a:off x="1004048" y="627530"/>
            <a:ext cx="3122809" cy="369332"/>
          </a:xfrm>
          <a:prstGeom prst="rect">
            <a:avLst/>
          </a:prstGeom>
          <a:noFill/>
        </p:spPr>
        <p:txBody>
          <a:bodyPr wrap="square" rtlCol="0">
            <a:spAutoFit/>
          </a:bodyPr>
          <a:lstStyle/>
          <a:p>
            <a:r>
              <a:rPr lang="ro-RO" dirty="0"/>
              <a:t>PRINCIPALELE REZULTATE</a:t>
            </a:r>
          </a:p>
        </p:txBody>
      </p:sp>
    </p:spTree>
    <p:extLst>
      <p:ext uri="{BB962C8B-B14F-4D97-AF65-F5344CB8AC3E}">
        <p14:creationId xmlns:p14="http://schemas.microsoft.com/office/powerpoint/2010/main" val="1001071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ă 3">
            <a:extLst>
              <a:ext uri="{FF2B5EF4-FFF2-40B4-BE49-F238E27FC236}">
                <a16:creationId xmlns:a16="http://schemas.microsoft.com/office/drawing/2014/main" id="{BFFA1FEB-3DFD-4435-A9DE-FF3B66D478CA}"/>
              </a:ext>
            </a:extLst>
          </p:cNvPr>
          <p:cNvGraphicFramePr/>
          <p:nvPr>
            <p:extLst>
              <p:ext uri="{D42A27DB-BD31-4B8C-83A1-F6EECF244321}">
                <p14:modId xmlns:p14="http://schemas.microsoft.com/office/powerpoint/2010/main" val="3101548047"/>
              </p:ext>
            </p:extLst>
          </p:nvPr>
        </p:nvGraphicFramePr>
        <p:xfrm>
          <a:off x="786565" y="844694"/>
          <a:ext cx="6400800" cy="57480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ă 5">
            <a:extLst>
              <a:ext uri="{FF2B5EF4-FFF2-40B4-BE49-F238E27FC236}">
                <a16:creationId xmlns:a16="http://schemas.microsoft.com/office/drawing/2014/main" id="{91B6DC25-992D-43A2-B8CD-7BF40BA8C4BC}"/>
              </a:ext>
            </a:extLst>
          </p:cNvPr>
          <p:cNvGraphicFramePr/>
          <p:nvPr>
            <p:extLst>
              <p:ext uri="{D42A27DB-BD31-4B8C-83A1-F6EECF244321}">
                <p14:modId xmlns:p14="http://schemas.microsoft.com/office/powerpoint/2010/main" val="1939790450"/>
              </p:ext>
            </p:extLst>
          </p:nvPr>
        </p:nvGraphicFramePr>
        <p:xfrm>
          <a:off x="7267690" y="1165018"/>
          <a:ext cx="4174432" cy="5514562"/>
        </p:xfrm>
        <a:graphic>
          <a:graphicData uri="http://schemas.openxmlformats.org/drawingml/2006/chart">
            <c:chart xmlns:c="http://schemas.openxmlformats.org/drawingml/2006/chart" xmlns:r="http://schemas.openxmlformats.org/officeDocument/2006/relationships" r:id="rId3"/>
          </a:graphicData>
        </a:graphic>
      </p:graphicFrame>
      <p:sp>
        <p:nvSpPr>
          <p:cNvPr id="5" name="CasetăText 4"/>
          <p:cNvSpPr txBox="1"/>
          <p:nvPr/>
        </p:nvSpPr>
        <p:spPr>
          <a:xfrm>
            <a:off x="1004048" y="627530"/>
            <a:ext cx="3122809" cy="369332"/>
          </a:xfrm>
          <a:prstGeom prst="rect">
            <a:avLst/>
          </a:prstGeom>
          <a:noFill/>
        </p:spPr>
        <p:txBody>
          <a:bodyPr wrap="square" rtlCol="0">
            <a:spAutoFit/>
          </a:bodyPr>
          <a:lstStyle/>
          <a:p>
            <a:r>
              <a:rPr lang="ro-RO" dirty="0"/>
              <a:t>PRINCIPALELE REZULTATE</a:t>
            </a:r>
          </a:p>
        </p:txBody>
      </p:sp>
      <p:sp>
        <p:nvSpPr>
          <p:cNvPr id="7" name="CasetăText 6"/>
          <p:cNvSpPr txBox="1"/>
          <p:nvPr/>
        </p:nvSpPr>
        <p:spPr>
          <a:xfrm>
            <a:off x="7267690" y="6148436"/>
            <a:ext cx="4259766" cy="276999"/>
          </a:xfrm>
          <a:prstGeom prst="rect">
            <a:avLst/>
          </a:prstGeom>
          <a:noFill/>
        </p:spPr>
        <p:txBody>
          <a:bodyPr wrap="square" rtlCol="0">
            <a:spAutoFit/>
          </a:bodyPr>
          <a:lstStyle/>
          <a:p>
            <a:pPr algn="r"/>
            <a:r>
              <a:rPr lang="ro-RO" sz="1200" i="1" dirty="0"/>
              <a:t>Sursa datelor: Sondaje de opinie în cadrul evaluării</a:t>
            </a:r>
          </a:p>
        </p:txBody>
      </p:sp>
    </p:spTree>
    <p:extLst>
      <p:ext uri="{BB962C8B-B14F-4D97-AF65-F5344CB8AC3E}">
        <p14:creationId xmlns:p14="http://schemas.microsoft.com/office/powerpoint/2010/main" val="271615903"/>
      </p:ext>
    </p:extLst>
  </p:cSld>
  <p:clrMapOvr>
    <a:masterClrMapping/>
  </p:clrMapOvr>
</p:sld>
</file>

<file path=ppt/theme/theme1.xml><?xml version="1.0" encoding="utf-8"?>
<a:theme xmlns:a="http://schemas.openxmlformats.org/drawingml/2006/main" name="Temă Office">
  <a:themeElements>
    <a:clrScheme name="Albastr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TotalTime>
  <Words>760</Words>
  <Application>Microsoft Office PowerPoint</Application>
  <PresentationFormat>Widescreen</PresentationFormat>
  <Paragraphs>105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Cambria</vt:lpstr>
      <vt:lpstr>Temă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Bulai Eva</dc:creator>
  <cp:lastModifiedBy>Alina Ionescu</cp:lastModifiedBy>
  <cp:revision>63</cp:revision>
  <dcterms:created xsi:type="dcterms:W3CDTF">2020-12-28T18:43:51Z</dcterms:created>
  <dcterms:modified xsi:type="dcterms:W3CDTF">2021-04-13T14:49:09Z</dcterms:modified>
</cp:coreProperties>
</file>