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35FDC-D6EA-95E7-B521-EBB2CE1CD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8045D-FC30-94D0-7CD1-E9BE898A6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6AD52-5CEF-7380-19C4-592719CE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6157C-31A0-57F8-BD36-9607EAC3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E1830-CFF2-775B-916E-D3540F2B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9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DC4D-15BD-252D-8988-9B120554B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5283E-D460-70F7-0188-6482AD58D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6FBED-EDE2-9279-2E0E-38800F0F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8EF50-CDEC-06AA-C6FE-D4FD5A99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262B3-E0B1-C8F1-BCCB-765DC2EE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4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B56CDD-FB57-BA31-9963-7ACFCBF5EC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4DFDE-E07E-C051-2592-A142EB264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EFBCC-9B11-6A2D-CE32-874321B87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E2EB3-77A2-4D8B-F6FE-C5AB8EA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88B7D-F8D8-6512-38FB-658A85D9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7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4B2B5-4873-6477-B230-05188FB7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5235E-8F37-70AD-5898-B2A7F7BB2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C1EFC-5218-2425-6B85-2B165F4B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A1CF0-17C5-4D1F-B2FD-29B86D0C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9F9E9-F707-78D5-120A-C5A983CA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3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48FE6-C923-92AB-9CF8-A742027B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1A385-0F8C-6A61-8116-20696BDAA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4A72D-C095-093E-5559-E4106512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9CC26-8CFA-AF78-793C-F156DE105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E527-69DF-C978-2CE7-0663497F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1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6F15A-0AB9-24B8-5826-D6608F779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B6823-066E-00C8-254E-3B269F99F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B344D-B971-916F-EC7E-B013970BA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1D693-946A-38F4-FC89-602FAC79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860B7-2B50-6C66-CFF2-DB4CFB29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C1EED-57F9-9718-CBB8-7D211A38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9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E0A76-2469-3473-B348-E8A87965D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E3538-6E71-5382-B6DB-22D801288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6AAD8-6947-37F3-2DAE-E8C221C0A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14311F-365C-2F42-6891-79C4094C8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350A73-EAD1-DB6D-4DAB-8E1611DE9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85BE39-5494-A883-3E56-6329CC90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03F9F2-A538-F187-3560-6475E796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27E52-60F9-E559-2B9A-F2CD50B0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2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3B4-4257-31ED-9B98-7B983417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4498B-4210-7CC2-145D-F213D1B6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A4B8F-3528-072B-2D91-8D033F0D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F3B48-CE49-8C10-96BF-71208712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6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1A539-E52F-C973-3163-8DA8FB45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0DE4EC-2C14-455F-494F-0273A980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689DF-E2D2-1AA5-B3E1-6BABAEC7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4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A954E-666C-126F-FC0E-326E9358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38BD7-9D58-3D20-CC89-C77F3233A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F7217-37D1-90F5-D785-D952FB07B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3945A-FB13-CA95-85EF-7A2267EB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A87FC-2677-4081-B269-FE9DA926B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08CF1-049C-22D3-C6CC-4C5E0E62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2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2384-280E-E6B0-4BCF-F9595F167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264D9-C4D9-8006-D12F-6CCDB909E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0AE62-8BAB-8AB4-9B31-E2F26162A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1EC1F-A9AA-44EF-1801-8118B434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BCAEF-0B27-4109-2E41-E4AA9F51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D9345-F6E8-4674-35FD-7BD94251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6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291D31-31C1-18C1-537F-AF5D19079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0CABB-F5B4-A2FD-7932-883FC34BE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FDD68-C738-E22A-C03A-E98EB8001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5A2B-55B7-449D-803B-4C4F943C8AF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46EA2-5561-1C03-86C2-8486840E4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5CD55-E202-C00A-0284-B3C9DB652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29B7-1F79-4ED1-AB30-34CC9B56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9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21E058BD-0FE2-EC11-64A7-90A09B6BF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692" y="1371600"/>
            <a:ext cx="7485623" cy="49932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31C1F1C-A82E-0E8D-74D9-2A33DE65D0CE}"/>
              </a:ext>
            </a:extLst>
          </p:cNvPr>
          <p:cNvSpPr txBox="1"/>
          <p:nvPr/>
        </p:nvSpPr>
        <p:spPr>
          <a:xfrm>
            <a:off x="2443162" y="814907"/>
            <a:ext cx="73056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Distribu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ia reg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ională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intensit</a:t>
            </a:r>
            <a:r>
              <a:rPr lang="ro-RO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ăț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 interven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 pe cele 4 ob</a:t>
            </a:r>
            <a:r>
              <a:rPr lang="ro-RO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iective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specifice ale 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rogramului 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pera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ional 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mpetitivitate(POC)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2014 - 2020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83B159-62D8-F8E1-D130-C33C07C95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649" y="26363"/>
            <a:ext cx="5038531" cy="71738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9BB673-DA16-9BBF-4651-C2A19D8A5366}"/>
              </a:ext>
            </a:extLst>
          </p:cNvPr>
          <p:cNvSpPr txBox="1"/>
          <p:nvPr/>
        </p:nvSpPr>
        <p:spPr>
          <a:xfrm>
            <a:off x="3300754" y="6364888"/>
            <a:ext cx="60975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Proiect cofinanțat din FEDR prin POAT 2014-2020</a:t>
            </a:r>
            <a:endParaRPr lang="en-GB" sz="12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45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Teodora Dumitra</dc:creator>
  <cp:lastModifiedBy>Adriana Davidescu</cp:lastModifiedBy>
  <cp:revision>4</cp:revision>
  <dcterms:created xsi:type="dcterms:W3CDTF">2023-10-13T11:16:02Z</dcterms:created>
  <dcterms:modified xsi:type="dcterms:W3CDTF">2023-10-13T11:43:16Z</dcterms:modified>
</cp:coreProperties>
</file>