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B68793-9779-42DD-A870-8AD6DC5ED6C7}" v="3" dt="2023-10-13T08:12:53.8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1" autoAdjust="0"/>
    <p:restoredTop sz="96327"/>
  </p:normalViewPr>
  <p:slideViewPr>
    <p:cSldViewPr snapToGrid="0">
      <p:cViewPr varScale="1">
        <p:scale>
          <a:sx n="78" d="100"/>
          <a:sy n="78" d="100"/>
        </p:scale>
        <p:origin x="6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odora Dumitra" userId="ba12a1f3-b93c-4213-9782-7c96fe877360" providerId="ADAL" clId="{6EB68793-9779-42DD-A870-8AD6DC5ED6C7}"/>
    <pc:docChg chg="modSld">
      <pc:chgData name="Teodora Dumitra" userId="ba12a1f3-b93c-4213-9782-7c96fe877360" providerId="ADAL" clId="{6EB68793-9779-42DD-A870-8AD6DC5ED6C7}" dt="2023-10-13T08:15:32.512" v="66" actId="1076"/>
      <pc:docMkLst>
        <pc:docMk/>
      </pc:docMkLst>
      <pc:sldChg chg="addSp modSp mod">
        <pc:chgData name="Teodora Dumitra" userId="ba12a1f3-b93c-4213-9782-7c96fe877360" providerId="ADAL" clId="{6EB68793-9779-42DD-A870-8AD6DC5ED6C7}" dt="2023-10-13T08:15:32.512" v="66" actId="1076"/>
        <pc:sldMkLst>
          <pc:docMk/>
          <pc:sldMk cId="0" sldId="278"/>
        </pc:sldMkLst>
        <pc:spChg chg="add mod">
          <ac:chgData name="Teodora Dumitra" userId="ba12a1f3-b93c-4213-9782-7c96fe877360" providerId="ADAL" clId="{6EB68793-9779-42DD-A870-8AD6DC5ED6C7}" dt="2023-10-13T08:15:32.512" v="66" actId="1076"/>
          <ac:spMkLst>
            <pc:docMk/>
            <pc:sldMk cId="0" sldId="278"/>
            <ac:spMk id="3" creationId="{CFB6096B-BA8E-945F-8A1D-34C8768646BC}"/>
          </ac:spMkLst>
        </pc:spChg>
        <pc:spChg chg="mod">
          <ac:chgData name="Teodora Dumitra" userId="ba12a1f3-b93c-4213-9782-7c96fe877360" providerId="ADAL" clId="{6EB68793-9779-42DD-A870-8AD6DC5ED6C7}" dt="2023-10-13T08:13:36.330" v="60" actId="1076"/>
          <ac:spMkLst>
            <pc:docMk/>
            <pc:sldMk cId="0" sldId="278"/>
            <ac:spMk id="1170" creationId="{00000000-0000-0000-0000-000000000000}"/>
          </ac:spMkLst>
        </pc:spChg>
        <pc:spChg chg="mod">
          <ac:chgData name="Teodora Dumitra" userId="ba12a1f3-b93c-4213-9782-7c96fe877360" providerId="ADAL" clId="{6EB68793-9779-42DD-A870-8AD6DC5ED6C7}" dt="2023-10-13T08:13:43.302" v="62" actId="1076"/>
          <ac:spMkLst>
            <pc:docMk/>
            <pc:sldMk cId="0" sldId="278"/>
            <ac:spMk id="1172" creationId="{00000000-0000-0000-0000-000000000000}"/>
          </ac:spMkLst>
        </pc:spChg>
        <pc:spChg chg="mod">
          <ac:chgData name="Teodora Dumitra" userId="ba12a1f3-b93c-4213-9782-7c96fe877360" providerId="ADAL" clId="{6EB68793-9779-42DD-A870-8AD6DC5ED6C7}" dt="2023-10-13T08:13:40.124" v="61" actId="1076"/>
          <ac:spMkLst>
            <pc:docMk/>
            <pc:sldMk cId="0" sldId="278"/>
            <ac:spMk id="1173" creationId="{00000000-0000-0000-0000-000000000000}"/>
          </ac:spMkLst>
        </pc:spChg>
        <pc:spChg chg="mod">
          <ac:chgData name="Teodora Dumitra" userId="ba12a1f3-b93c-4213-9782-7c96fe877360" providerId="ADAL" clId="{6EB68793-9779-42DD-A870-8AD6DC5ED6C7}" dt="2023-10-13T08:13:08.837" v="54" actId="404"/>
          <ac:spMkLst>
            <pc:docMk/>
            <pc:sldMk cId="0" sldId="278"/>
            <ac:spMk id="1178" creationId="{00000000-0000-0000-0000-000000000000}"/>
          </ac:spMkLst>
        </pc:spChg>
        <pc:picChg chg="add mod">
          <ac:chgData name="Teodora Dumitra" userId="ba12a1f3-b93c-4213-9782-7c96fe877360" providerId="ADAL" clId="{6EB68793-9779-42DD-A870-8AD6DC5ED6C7}" dt="2023-10-13T08:10:47.290" v="46" actId="1076"/>
          <ac:picMkLst>
            <pc:docMk/>
            <pc:sldMk cId="0" sldId="278"/>
            <ac:picMk id="2" creationId="{307F4C4D-C03B-F352-1D9B-5AC3C6FC3824}"/>
          </ac:picMkLst>
        </pc:picChg>
      </pc:sldChg>
    </pc:docChg>
  </pc:docChgLst>
  <pc:docChgLst>
    <pc:chgData name="Larisa Stanila" userId="24cf94a5-47f1-4b94-8574-c110f35d7f8e" providerId="ADAL" clId="{C522AB87-95D7-4D59-9BBA-AEA097F1308F}"/>
    <pc:docChg chg="undo redo custSel modSld">
      <pc:chgData name="Larisa Stanila" userId="24cf94a5-47f1-4b94-8574-c110f35d7f8e" providerId="ADAL" clId="{C522AB87-95D7-4D59-9BBA-AEA097F1308F}" dt="2023-10-11T12:00:05.063" v="595" actId="1076"/>
      <pc:docMkLst>
        <pc:docMk/>
      </pc:docMkLst>
      <pc:sldChg chg="delSp modSp mod">
        <pc:chgData name="Larisa Stanila" userId="24cf94a5-47f1-4b94-8574-c110f35d7f8e" providerId="ADAL" clId="{C522AB87-95D7-4D59-9BBA-AEA097F1308F}" dt="2023-10-11T12:00:05.063" v="595" actId="1076"/>
        <pc:sldMkLst>
          <pc:docMk/>
          <pc:sldMk cId="0" sldId="278"/>
        </pc:sldMkLst>
        <pc:spChg chg="mod">
          <ac:chgData name="Larisa Stanila" userId="24cf94a5-47f1-4b94-8574-c110f35d7f8e" providerId="ADAL" clId="{C522AB87-95D7-4D59-9BBA-AEA097F1308F}" dt="2023-10-11T11:54:35.569" v="499" actId="790"/>
          <ac:spMkLst>
            <pc:docMk/>
            <pc:sldMk cId="0" sldId="278"/>
            <ac:spMk id="7" creationId="{323E2ECA-1C52-0A63-22A9-6FA0FD7A2EAB}"/>
          </ac:spMkLst>
        </pc:spChg>
        <pc:spChg chg="mod">
          <ac:chgData name="Larisa Stanila" userId="24cf94a5-47f1-4b94-8574-c110f35d7f8e" providerId="ADAL" clId="{C522AB87-95D7-4D59-9BBA-AEA097F1308F}" dt="2023-10-11T11:54:04.454" v="497" actId="1076"/>
          <ac:spMkLst>
            <pc:docMk/>
            <pc:sldMk cId="0" sldId="278"/>
            <ac:spMk id="9" creationId="{3F44A5A2-01AB-D7FB-21B9-6A67301A2BDC}"/>
          </ac:spMkLst>
        </pc:spChg>
        <pc:spChg chg="mod">
          <ac:chgData name="Larisa Stanila" userId="24cf94a5-47f1-4b94-8574-c110f35d7f8e" providerId="ADAL" clId="{C522AB87-95D7-4D59-9BBA-AEA097F1308F}" dt="2023-10-11T11:52:44.768" v="339" actId="20577"/>
          <ac:spMkLst>
            <pc:docMk/>
            <pc:sldMk cId="0" sldId="278"/>
            <ac:spMk id="15" creationId="{6A92AD7F-6302-AF44-94F3-31BAB97A8444}"/>
          </ac:spMkLst>
        </pc:spChg>
        <pc:spChg chg="mod">
          <ac:chgData name="Larisa Stanila" userId="24cf94a5-47f1-4b94-8574-c110f35d7f8e" providerId="ADAL" clId="{C522AB87-95D7-4D59-9BBA-AEA097F1308F}" dt="2023-10-11T11:52:55.446" v="370" actId="20577"/>
          <ac:spMkLst>
            <pc:docMk/>
            <pc:sldMk cId="0" sldId="278"/>
            <ac:spMk id="17" creationId="{0305A210-2DF2-0097-C45D-3AFA8C1F7F9B}"/>
          </ac:spMkLst>
        </pc:spChg>
        <pc:spChg chg="mod">
          <ac:chgData name="Larisa Stanila" userId="24cf94a5-47f1-4b94-8574-c110f35d7f8e" providerId="ADAL" clId="{C522AB87-95D7-4D59-9BBA-AEA097F1308F}" dt="2023-10-11T11:58:08.981" v="578" actId="790"/>
          <ac:spMkLst>
            <pc:docMk/>
            <pc:sldMk cId="0" sldId="278"/>
            <ac:spMk id="19" creationId="{4145B835-9F2E-7918-D59D-93CD96D62D25}"/>
          </ac:spMkLst>
        </pc:spChg>
        <pc:spChg chg="mod">
          <ac:chgData name="Larisa Stanila" userId="24cf94a5-47f1-4b94-8574-c110f35d7f8e" providerId="ADAL" clId="{C522AB87-95D7-4D59-9BBA-AEA097F1308F}" dt="2023-10-11T11:58:50.930" v="593" actId="1076"/>
          <ac:spMkLst>
            <pc:docMk/>
            <pc:sldMk cId="0" sldId="278"/>
            <ac:spMk id="21" creationId="{613ED57A-DE6B-4AD1-03E0-8AB922D2FAC5}"/>
          </ac:spMkLst>
        </pc:spChg>
        <pc:spChg chg="mod">
          <ac:chgData name="Larisa Stanila" userId="24cf94a5-47f1-4b94-8574-c110f35d7f8e" providerId="ADAL" clId="{C522AB87-95D7-4D59-9BBA-AEA097F1308F}" dt="2023-10-11T11:56:17.849" v="564" actId="1076"/>
          <ac:spMkLst>
            <pc:docMk/>
            <pc:sldMk cId="0" sldId="278"/>
            <ac:spMk id="1170" creationId="{00000000-0000-0000-0000-000000000000}"/>
          </ac:spMkLst>
        </pc:spChg>
        <pc:spChg chg="del mod">
          <ac:chgData name="Larisa Stanila" userId="24cf94a5-47f1-4b94-8574-c110f35d7f8e" providerId="ADAL" clId="{C522AB87-95D7-4D59-9BBA-AEA097F1308F}" dt="2023-10-11T11:55:43.053" v="553" actId="478"/>
          <ac:spMkLst>
            <pc:docMk/>
            <pc:sldMk cId="0" sldId="278"/>
            <ac:spMk id="1171" creationId="{00000000-0000-0000-0000-000000000000}"/>
          </ac:spMkLst>
        </pc:spChg>
        <pc:spChg chg="mod">
          <ac:chgData name="Larisa Stanila" userId="24cf94a5-47f1-4b94-8574-c110f35d7f8e" providerId="ADAL" clId="{C522AB87-95D7-4D59-9BBA-AEA097F1308F}" dt="2023-10-11T11:56:56.727" v="572" actId="14100"/>
          <ac:spMkLst>
            <pc:docMk/>
            <pc:sldMk cId="0" sldId="278"/>
            <ac:spMk id="1172" creationId="{00000000-0000-0000-0000-000000000000}"/>
          </ac:spMkLst>
        </pc:spChg>
        <pc:spChg chg="mod">
          <ac:chgData name="Larisa Stanila" userId="24cf94a5-47f1-4b94-8574-c110f35d7f8e" providerId="ADAL" clId="{C522AB87-95D7-4D59-9BBA-AEA097F1308F}" dt="2023-10-11T11:56:44.466" v="570" actId="1076"/>
          <ac:spMkLst>
            <pc:docMk/>
            <pc:sldMk cId="0" sldId="278"/>
            <ac:spMk id="1173" creationId="{00000000-0000-0000-0000-000000000000}"/>
          </ac:spMkLst>
        </pc:spChg>
        <pc:spChg chg="mod">
          <ac:chgData name="Larisa Stanila" userId="24cf94a5-47f1-4b94-8574-c110f35d7f8e" providerId="ADAL" clId="{C522AB87-95D7-4D59-9BBA-AEA097F1308F}" dt="2023-10-11T11:47:18.149" v="61" actId="790"/>
          <ac:spMkLst>
            <pc:docMk/>
            <pc:sldMk cId="0" sldId="278"/>
            <ac:spMk id="1177" creationId="{00000000-0000-0000-0000-000000000000}"/>
          </ac:spMkLst>
        </pc:spChg>
        <pc:spChg chg="mod">
          <ac:chgData name="Larisa Stanila" userId="24cf94a5-47f1-4b94-8574-c110f35d7f8e" providerId="ADAL" clId="{C522AB87-95D7-4D59-9BBA-AEA097F1308F}" dt="2023-10-11T11:46:19.708" v="31" actId="20577"/>
          <ac:spMkLst>
            <pc:docMk/>
            <pc:sldMk cId="0" sldId="278"/>
            <ac:spMk id="1178" creationId="{00000000-0000-0000-0000-000000000000}"/>
          </ac:spMkLst>
        </pc:spChg>
        <pc:spChg chg="mod">
          <ac:chgData name="Larisa Stanila" userId="24cf94a5-47f1-4b94-8574-c110f35d7f8e" providerId="ADAL" clId="{C522AB87-95D7-4D59-9BBA-AEA097F1308F}" dt="2023-10-11T11:59:25.404" v="594" actId="20577"/>
          <ac:spMkLst>
            <pc:docMk/>
            <pc:sldMk cId="0" sldId="278"/>
            <ac:spMk id="1182" creationId="{00000000-0000-0000-0000-000000000000}"/>
          </ac:spMkLst>
        </pc:spChg>
        <pc:spChg chg="mod">
          <ac:chgData name="Larisa Stanila" userId="24cf94a5-47f1-4b94-8574-c110f35d7f8e" providerId="ADAL" clId="{C522AB87-95D7-4D59-9BBA-AEA097F1308F}" dt="2023-10-11T11:55:36.901" v="551" actId="790"/>
          <ac:spMkLst>
            <pc:docMk/>
            <pc:sldMk cId="0" sldId="278"/>
            <ac:spMk id="1184" creationId="{00000000-0000-0000-0000-000000000000}"/>
          </ac:spMkLst>
        </pc:spChg>
        <pc:spChg chg="mod">
          <ac:chgData name="Larisa Stanila" userId="24cf94a5-47f1-4b94-8574-c110f35d7f8e" providerId="ADAL" clId="{C522AB87-95D7-4D59-9BBA-AEA097F1308F}" dt="2023-10-11T11:55:36.901" v="551" actId="790"/>
          <ac:spMkLst>
            <pc:docMk/>
            <pc:sldMk cId="0" sldId="278"/>
            <ac:spMk id="1185" creationId="{00000000-0000-0000-0000-000000000000}"/>
          </ac:spMkLst>
        </pc:spChg>
        <pc:grpChg chg="mod">
          <ac:chgData name="Larisa Stanila" userId="24cf94a5-47f1-4b94-8574-c110f35d7f8e" providerId="ADAL" clId="{C522AB87-95D7-4D59-9BBA-AEA097F1308F}" dt="2023-10-11T12:00:05.063" v="595" actId="1076"/>
          <ac:grpSpMkLst>
            <pc:docMk/>
            <pc:sldMk cId="0" sldId="278"/>
            <ac:grpSpMk id="6" creationId="{4DB8E66B-16CB-24B8-5B74-39DCD500679B}"/>
          </ac:grpSpMkLst>
        </pc:grpChg>
        <pc:grpChg chg="mod">
          <ac:chgData name="Larisa Stanila" userId="24cf94a5-47f1-4b94-8574-c110f35d7f8e" providerId="ADAL" clId="{C522AB87-95D7-4D59-9BBA-AEA097F1308F}" dt="2023-10-11T11:46:30.389" v="32" actId="1076"/>
          <ac:grpSpMkLst>
            <pc:docMk/>
            <pc:sldMk cId="0" sldId="278"/>
            <ac:grpSpMk id="14" creationId="{9BC2232E-87B0-29D5-1515-3D5A0CB90945}"/>
          </ac:grpSpMkLst>
        </pc:grpChg>
        <pc:grpChg chg="mod">
          <ac:chgData name="Larisa Stanila" userId="24cf94a5-47f1-4b94-8574-c110f35d7f8e" providerId="ADAL" clId="{C522AB87-95D7-4D59-9BBA-AEA097F1308F}" dt="2023-10-11T11:56:21.213" v="565" actId="1076"/>
          <ac:grpSpMkLst>
            <pc:docMk/>
            <pc:sldMk cId="0" sldId="278"/>
            <ac:grpSpMk id="1175" creationId="{00000000-0000-0000-0000-000000000000}"/>
          </ac:grpSpMkLst>
        </pc:grpChg>
        <pc:grpChg chg="mod">
          <ac:chgData name="Larisa Stanila" userId="24cf94a5-47f1-4b94-8574-c110f35d7f8e" providerId="ADAL" clId="{C522AB87-95D7-4D59-9BBA-AEA097F1308F}" dt="2023-10-11T11:50:09.816" v="210" actId="14100"/>
          <ac:grpSpMkLst>
            <pc:docMk/>
            <pc:sldMk cId="0" sldId="278"/>
            <ac:grpSpMk id="1180" creationId="{00000000-0000-0000-0000-000000000000}"/>
          </ac:grpSpMkLst>
        </pc:grpChg>
        <pc:grpChg chg="mod">
          <ac:chgData name="Larisa Stanila" userId="24cf94a5-47f1-4b94-8574-c110f35d7f8e" providerId="ADAL" clId="{C522AB87-95D7-4D59-9BBA-AEA097F1308F}" dt="2023-10-11T11:55:28.361" v="550" actId="14100"/>
          <ac:grpSpMkLst>
            <pc:docMk/>
            <pc:sldMk cId="0" sldId="278"/>
            <ac:grpSpMk id="1183" creationId="{00000000-0000-0000-0000-000000000000}"/>
          </ac:grpSpMkLst>
        </pc:grpChg>
      </pc:sldChg>
    </pc:docChg>
  </pc:docChgLst>
  <pc:docChgLst>
    <pc:chgData name="Larisa Stanila" userId="24cf94a5-47f1-4b94-8574-c110f35d7f8e" providerId="ADAL" clId="{31387592-EDAE-C64D-86A5-C7444DEBB2C9}"/>
    <pc:docChg chg="undo custSel modSld">
      <pc:chgData name="Larisa Stanila" userId="24cf94a5-47f1-4b94-8574-c110f35d7f8e" providerId="ADAL" clId="{31387592-EDAE-C64D-86A5-C7444DEBB2C9}" dt="2023-10-11T13:14:49.365" v="73" actId="1076"/>
      <pc:docMkLst>
        <pc:docMk/>
      </pc:docMkLst>
      <pc:sldChg chg="addSp delSp modSp mod">
        <pc:chgData name="Larisa Stanila" userId="24cf94a5-47f1-4b94-8574-c110f35d7f8e" providerId="ADAL" clId="{31387592-EDAE-C64D-86A5-C7444DEBB2C9}" dt="2023-10-11T13:14:49.365" v="73" actId="1076"/>
        <pc:sldMkLst>
          <pc:docMk/>
          <pc:sldMk cId="0" sldId="278"/>
        </pc:sldMkLst>
        <pc:spChg chg="mod">
          <ac:chgData name="Larisa Stanila" userId="24cf94a5-47f1-4b94-8574-c110f35d7f8e" providerId="ADAL" clId="{31387592-EDAE-C64D-86A5-C7444DEBB2C9}" dt="2023-10-11T13:14:41.503" v="72" actId="20577"/>
          <ac:spMkLst>
            <pc:docMk/>
            <pc:sldMk cId="0" sldId="278"/>
            <ac:spMk id="7" creationId="{323E2ECA-1C52-0A63-22A9-6FA0FD7A2EAB}"/>
          </ac:spMkLst>
        </pc:spChg>
        <pc:spChg chg="mod">
          <ac:chgData name="Larisa Stanila" userId="24cf94a5-47f1-4b94-8574-c110f35d7f8e" providerId="ADAL" clId="{31387592-EDAE-C64D-86A5-C7444DEBB2C9}" dt="2023-10-11T13:11:00.786" v="3" actId="790"/>
          <ac:spMkLst>
            <pc:docMk/>
            <pc:sldMk cId="0" sldId="278"/>
            <ac:spMk id="9" creationId="{3F44A5A2-01AB-D7FB-21B9-6A67301A2BDC}"/>
          </ac:spMkLst>
        </pc:spChg>
        <pc:spChg chg="mod">
          <ac:chgData name="Larisa Stanila" userId="24cf94a5-47f1-4b94-8574-c110f35d7f8e" providerId="ADAL" clId="{31387592-EDAE-C64D-86A5-C7444DEBB2C9}" dt="2023-10-11T13:12:25.937" v="22" actId="207"/>
          <ac:spMkLst>
            <pc:docMk/>
            <pc:sldMk cId="0" sldId="278"/>
            <ac:spMk id="15" creationId="{6A92AD7F-6302-AF44-94F3-31BAB97A8444}"/>
          </ac:spMkLst>
        </pc:spChg>
        <pc:spChg chg="mod">
          <ac:chgData name="Larisa Stanila" userId="24cf94a5-47f1-4b94-8574-c110f35d7f8e" providerId="ADAL" clId="{31387592-EDAE-C64D-86A5-C7444DEBB2C9}" dt="2023-10-11T13:12:10.427" v="19" actId="207"/>
          <ac:spMkLst>
            <pc:docMk/>
            <pc:sldMk cId="0" sldId="278"/>
            <ac:spMk id="17" creationId="{0305A210-2DF2-0097-C45D-3AFA8C1F7F9B}"/>
          </ac:spMkLst>
        </pc:spChg>
        <pc:spChg chg="mod">
          <ac:chgData name="Larisa Stanila" userId="24cf94a5-47f1-4b94-8574-c110f35d7f8e" providerId="ADAL" clId="{31387592-EDAE-C64D-86A5-C7444DEBB2C9}" dt="2023-10-11T13:12:38.825" v="24" actId="207"/>
          <ac:spMkLst>
            <pc:docMk/>
            <pc:sldMk cId="0" sldId="278"/>
            <ac:spMk id="19" creationId="{4145B835-9F2E-7918-D59D-93CD96D62D25}"/>
          </ac:spMkLst>
        </pc:spChg>
        <pc:spChg chg="mod">
          <ac:chgData name="Larisa Stanila" userId="24cf94a5-47f1-4b94-8574-c110f35d7f8e" providerId="ADAL" clId="{31387592-EDAE-C64D-86A5-C7444DEBB2C9}" dt="2023-10-11T13:11:31.542" v="11" actId="179"/>
          <ac:spMkLst>
            <pc:docMk/>
            <pc:sldMk cId="0" sldId="278"/>
            <ac:spMk id="21" creationId="{613ED57A-DE6B-4AD1-03E0-8AB922D2FAC5}"/>
          </ac:spMkLst>
        </pc:spChg>
        <pc:spChg chg="mod">
          <ac:chgData name="Larisa Stanila" userId="24cf94a5-47f1-4b94-8574-c110f35d7f8e" providerId="ADAL" clId="{31387592-EDAE-C64D-86A5-C7444DEBB2C9}" dt="2023-10-11T13:10:45.912" v="0" actId="790"/>
          <ac:spMkLst>
            <pc:docMk/>
            <pc:sldMk cId="0" sldId="278"/>
            <ac:spMk id="1170" creationId="{00000000-0000-0000-0000-000000000000}"/>
          </ac:spMkLst>
        </pc:spChg>
        <pc:spChg chg="mod">
          <ac:chgData name="Larisa Stanila" userId="24cf94a5-47f1-4b94-8574-c110f35d7f8e" providerId="ADAL" clId="{31387592-EDAE-C64D-86A5-C7444DEBB2C9}" dt="2023-10-11T13:10:49.499" v="1" actId="790"/>
          <ac:spMkLst>
            <pc:docMk/>
            <pc:sldMk cId="0" sldId="278"/>
            <ac:spMk id="1173" creationId="{00000000-0000-0000-0000-000000000000}"/>
          </ac:spMkLst>
        </pc:spChg>
        <pc:spChg chg="mod">
          <ac:chgData name="Larisa Stanila" userId="24cf94a5-47f1-4b94-8574-c110f35d7f8e" providerId="ADAL" clId="{31387592-EDAE-C64D-86A5-C7444DEBB2C9}" dt="2023-10-11T13:13:01.890" v="46" actId="20577"/>
          <ac:spMkLst>
            <pc:docMk/>
            <pc:sldMk cId="0" sldId="278"/>
            <ac:spMk id="1177" creationId="{00000000-0000-0000-0000-000000000000}"/>
          </ac:spMkLst>
        </pc:spChg>
        <pc:spChg chg="mod">
          <ac:chgData name="Larisa Stanila" userId="24cf94a5-47f1-4b94-8574-c110f35d7f8e" providerId="ADAL" clId="{31387592-EDAE-C64D-86A5-C7444DEBB2C9}" dt="2023-10-11T13:14:14.288" v="56" actId="20577"/>
          <ac:spMkLst>
            <pc:docMk/>
            <pc:sldMk cId="0" sldId="278"/>
            <ac:spMk id="1178" creationId="{00000000-0000-0000-0000-000000000000}"/>
          </ac:spMkLst>
        </pc:spChg>
        <pc:spChg chg="mod">
          <ac:chgData name="Larisa Stanila" userId="24cf94a5-47f1-4b94-8574-c110f35d7f8e" providerId="ADAL" clId="{31387592-EDAE-C64D-86A5-C7444DEBB2C9}" dt="2023-10-11T13:13:42.933" v="50" actId="255"/>
          <ac:spMkLst>
            <pc:docMk/>
            <pc:sldMk cId="0" sldId="278"/>
            <ac:spMk id="1182" creationId="{00000000-0000-0000-0000-000000000000}"/>
          </ac:spMkLst>
        </pc:spChg>
        <pc:grpChg chg="add del">
          <ac:chgData name="Larisa Stanila" userId="24cf94a5-47f1-4b94-8574-c110f35d7f8e" providerId="ADAL" clId="{31387592-EDAE-C64D-86A5-C7444DEBB2C9}" dt="2023-10-11T13:11:45.775" v="15" actId="478"/>
          <ac:grpSpMkLst>
            <pc:docMk/>
            <pc:sldMk cId="0" sldId="278"/>
            <ac:grpSpMk id="6" creationId="{4DB8E66B-16CB-24B8-5B74-39DCD500679B}"/>
          </ac:grpSpMkLst>
        </pc:grpChg>
        <pc:grpChg chg="mod">
          <ac:chgData name="Larisa Stanila" userId="24cf94a5-47f1-4b94-8574-c110f35d7f8e" providerId="ADAL" clId="{31387592-EDAE-C64D-86A5-C7444DEBB2C9}" dt="2023-10-11T13:14:12.411" v="55" actId="1076"/>
          <ac:grpSpMkLst>
            <pc:docMk/>
            <pc:sldMk cId="0" sldId="278"/>
            <ac:grpSpMk id="14" creationId="{9BC2232E-87B0-29D5-1515-3D5A0CB90945}"/>
          </ac:grpSpMkLst>
        </pc:grpChg>
        <pc:grpChg chg="mod">
          <ac:chgData name="Larisa Stanila" userId="24cf94a5-47f1-4b94-8574-c110f35d7f8e" providerId="ADAL" clId="{31387592-EDAE-C64D-86A5-C7444DEBB2C9}" dt="2023-10-11T13:14:49.365" v="73" actId="1076"/>
          <ac:grpSpMkLst>
            <pc:docMk/>
            <pc:sldMk cId="0" sldId="278"/>
            <ac:grpSpMk id="18" creationId="{F353C6BD-7C63-E609-8C19-408BAA8BA1FA}"/>
          </ac:grpSpMkLst>
        </pc:grpChg>
        <pc:grpChg chg="mod">
          <ac:chgData name="Larisa Stanila" userId="24cf94a5-47f1-4b94-8574-c110f35d7f8e" providerId="ADAL" clId="{31387592-EDAE-C64D-86A5-C7444DEBB2C9}" dt="2023-10-11T13:13:05.255" v="47" actId="14100"/>
          <ac:grpSpMkLst>
            <pc:docMk/>
            <pc:sldMk cId="0" sldId="278"/>
            <ac:grpSpMk id="1175" creationId="{00000000-0000-0000-0000-000000000000}"/>
          </ac:grpSpMkLst>
        </pc:grpChg>
        <pc:grpChg chg="mod">
          <ac:chgData name="Larisa Stanila" userId="24cf94a5-47f1-4b94-8574-c110f35d7f8e" providerId="ADAL" clId="{31387592-EDAE-C64D-86A5-C7444DEBB2C9}" dt="2023-10-11T13:13:16.403" v="48" actId="1076"/>
          <ac:grpSpMkLst>
            <pc:docMk/>
            <pc:sldMk cId="0" sldId="278"/>
            <ac:grpSpMk id="1183" creationId="{00000000-0000-0000-0000-000000000000}"/>
          </ac:grpSpMkLst>
        </pc:grpChg>
        <pc:cxnChg chg="del">
          <ac:chgData name="Larisa Stanila" userId="24cf94a5-47f1-4b94-8574-c110f35d7f8e" providerId="ADAL" clId="{31387592-EDAE-C64D-86A5-C7444DEBB2C9}" dt="2023-10-11T13:11:50.597" v="17" actId="478"/>
          <ac:cxnSpMkLst>
            <pc:docMk/>
            <pc:sldMk cId="0" sldId="278"/>
            <ac:cxnSpMk id="8" creationId="{0FDFFE53-F782-D2D7-0879-6747B55E1F13}"/>
          </ac:cxnSpMkLst>
        </pc:cxnChg>
        <pc:cxnChg chg="del">
          <ac:chgData name="Larisa Stanila" userId="24cf94a5-47f1-4b94-8574-c110f35d7f8e" providerId="ADAL" clId="{31387592-EDAE-C64D-86A5-C7444DEBB2C9}" dt="2023-10-11T13:11:42.762" v="13" actId="478"/>
          <ac:cxnSpMkLst>
            <pc:docMk/>
            <pc:sldMk cId="0" sldId="278"/>
            <ac:cxnSpMk id="16" creationId="{EAB768DE-9D4D-5EDC-FAC8-FDA929AFB2EC}"/>
          </ac:cxnSpMkLst>
        </pc:cxnChg>
        <pc:cxnChg chg="del">
          <ac:chgData name="Larisa Stanila" userId="24cf94a5-47f1-4b94-8574-c110f35d7f8e" providerId="ADAL" clId="{31387592-EDAE-C64D-86A5-C7444DEBB2C9}" dt="2023-10-11T13:11:48.189" v="16" actId="478"/>
          <ac:cxnSpMkLst>
            <pc:docMk/>
            <pc:sldMk cId="0" sldId="278"/>
            <ac:cxnSpMk id="20" creationId="{7B89F755-83B9-9A70-803E-764240A07F69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96F3D-EA5A-48ED-800F-9A302CDB5F01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3DE5E-6708-4B72-8BD2-474EB6128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01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" name="Google Shape;1167;g8e8b782381_0_9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8" name="Google Shape;1168;g8e8b782381_0_9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6289367" y="1707200"/>
            <a:ext cx="4582000" cy="288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 sz="6933"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2pPr>
            <a:lvl3pPr lvl="2" algn="r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3pPr>
            <a:lvl4pPr lvl="3" algn="r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4pPr>
            <a:lvl5pPr lvl="4" algn="r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5pPr>
            <a:lvl6pPr lvl="5" algn="r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6pPr>
            <a:lvl7pPr lvl="6" algn="r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7pPr>
            <a:lvl8pPr lvl="7" algn="r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8pPr>
            <a:lvl9pPr lvl="8" algn="r">
              <a:spcBef>
                <a:spcPts val="0"/>
              </a:spcBef>
              <a:spcAft>
                <a:spcPts val="0"/>
              </a:spcAft>
              <a:buSzPts val="4500"/>
              <a:buNone/>
              <a:defRPr sz="60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6289367" y="4593600"/>
            <a:ext cx="5260400" cy="5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133"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66062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8748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619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43668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947033" y="715533"/>
            <a:ext cx="10298000" cy="64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947033" y="1536633"/>
            <a:ext cx="10298000" cy="460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868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947033" y="715533"/>
            <a:ext cx="10298000" cy="64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29592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947033" y="715533"/>
            <a:ext cx="10298000" cy="64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360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3972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0243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63888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5314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47033" y="715533"/>
            <a:ext cx="10298000" cy="6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Medium"/>
              <a:buNone/>
              <a:defRPr sz="2800">
                <a:solidFill>
                  <a:schemeClr val="dk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47033" y="1536633"/>
            <a:ext cx="10298000" cy="46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257009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37"/>
          <p:cNvSpPr/>
          <p:nvPr/>
        </p:nvSpPr>
        <p:spPr>
          <a:xfrm>
            <a:off x="1406857" y="817023"/>
            <a:ext cx="4872285" cy="1057700"/>
          </a:xfrm>
          <a:custGeom>
            <a:avLst/>
            <a:gdLst/>
            <a:ahLst/>
            <a:cxnLst/>
            <a:rect l="l" t="t" r="r" b="b"/>
            <a:pathLst>
              <a:path w="80333" h="27766" extrusionOk="0">
                <a:moveTo>
                  <a:pt x="1" y="0"/>
                </a:moveTo>
                <a:lnTo>
                  <a:pt x="1" y="27766"/>
                </a:lnTo>
                <a:lnTo>
                  <a:pt x="80332" y="27766"/>
                </a:lnTo>
                <a:lnTo>
                  <a:pt x="8033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609600" tIns="121900" rIns="609600" bIns="121900" anchor="ctr" anchorCtr="0">
            <a:noAutofit/>
          </a:bodyPr>
          <a:lstStyle/>
          <a:p>
            <a:pPr marL="228594" indent="-228594" defTabSz="1219170"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endParaRPr lang="ro-RO" sz="1467" kern="0" dirty="0">
              <a:latin typeface="Roboto"/>
              <a:ea typeface="Roboto"/>
              <a:cs typeface="Roboto"/>
              <a:sym typeface="Roboto"/>
            </a:endParaRPr>
          </a:p>
          <a:p>
            <a:pPr marL="228594" indent="-228594" defTabSz="1219170">
              <a:buClr>
                <a:srgbClr val="FFFFFF"/>
              </a:buClr>
              <a:buSzPts val="1100"/>
              <a:buFont typeface="Arial" panose="020B0604020202020204" pitchFamily="34" charset="0"/>
              <a:buChar char="•"/>
            </a:pPr>
            <a:r>
              <a:rPr lang="ro-RO" sz="1333" kern="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Număr de noi cercetători in entitățile care beneficiază de sprijin</a:t>
            </a:r>
          </a:p>
          <a:p>
            <a:pPr marL="228594" indent="-228594" defTabSz="1219170">
              <a:buClr>
                <a:srgbClr val="FFFFFF"/>
              </a:buClr>
              <a:buSzPts val="1100"/>
              <a:buFont typeface="Arial" panose="020B0604020202020204" pitchFamily="34" charset="0"/>
              <a:buChar char="•"/>
            </a:pPr>
            <a:r>
              <a:rPr lang="ro-RO" sz="1333" kern="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Număr de întreprinderi noi sprijinite</a:t>
            </a:r>
          </a:p>
          <a:p>
            <a:pPr marL="228594" indent="-228594" defTabSz="1219170">
              <a:buClr>
                <a:srgbClr val="FFFFFF"/>
              </a:buClr>
              <a:buSzPts val="1100"/>
              <a:buFont typeface="Arial" panose="020B0604020202020204" pitchFamily="34" charset="0"/>
              <a:buChar char="•"/>
            </a:pPr>
            <a:r>
              <a:rPr lang="ro-RO" sz="1333" kern="0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Investiții private combinate cu sprijinul public pentru proiecte de inovare sau de CD</a:t>
            </a:r>
          </a:p>
          <a:p>
            <a:pPr marL="228594" indent="-228594" defTabSz="1219170"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endParaRPr lang="ro-RO" sz="1600" kern="0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72" name="Google Shape;1172;p37"/>
          <p:cNvSpPr/>
          <p:nvPr/>
        </p:nvSpPr>
        <p:spPr>
          <a:xfrm>
            <a:off x="1378019" y="4474740"/>
            <a:ext cx="4872285" cy="1950181"/>
          </a:xfrm>
          <a:custGeom>
            <a:avLst/>
            <a:gdLst/>
            <a:ahLst/>
            <a:cxnLst/>
            <a:rect l="l" t="t" r="r" b="b"/>
            <a:pathLst>
              <a:path w="80333" h="27766" extrusionOk="0">
                <a:moveTo>
                  <a:pt x="1" y="0"/>
                </a:moveTo>
                <a:lnTo>
                  <a:pt x="1" y="27765"/>
                </a:lnTo>
                <a:lnTo>
                  <a:pt x="80332" y="27765"/>
                </a:lnTo>
                <a:lnTo>
                  <a:pt x="8033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609600" tIns="121900" rIns="609600" bIns="121900" anchor="ctr" anchorCtr="0">
            <a:noAutofit/>
          </a:bodyPr>
          <a:lstStyle/>
          <a:p>
            <a:pPr marL="228594" indent="-228594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FFFFFF"/>
              </a:buClr>
              <a:buFont typeface="Arial" panose="020B0604020202020204" pitchFamily="34" charset="0"/>
              <a:buChar char="•"/>
              <a:defRPr/>
            </a:pPr>
            <a:r>
              <a:rPr lang="ro-RO" sz="1333" kern="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Evoluțiile pozitive post-pandemie​</a:t>
            </a:r>
          </a:p>
          <a:p>
            <a:pPr marL="228594" indent="-228594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FFFFFF"/>
              </a:buClr>
              <a:buFont typeface="Arial" panose="020B0604020202020204" pitchFamily="34" charset="0"/>
              <a:buChar char="•"/>
              <a:defRPr/>
            </a:pPr>
            <a:r>
              <a:rPr lang="ro-RO" sz="1333" kern="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Politici și programe viitoare care să susțină dezvoltarea întreprinderilor inovatoare​</a:t>
            </a:r>
          </a:p>
          <a:p>
            <a:pPr marL="228594" indent="-228594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FFFFFF"/>
              </a:buClr>
              <a:buFont typeface="Arial" panose="020B0604020202020204" pitchFamily="34" charset="0"/>
              <a:buChar char="•"/>
              <a:defRPr/>
            </a:pPr>
            <a:r>
              <a:rPr lang="ro-RO" sz="1333" kern="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Fructificarea oportunităților generate de noile tehnologii​</a:t>
            </a:r>
          </a:p>
          <a:p>
            <a:pPr marL="228594" indent="-228594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FFFFFF"/>
              </a:buClr>
              <a:buFont typeface="Arial" panose="020B0604020202020204" pitchFamily="34" charset="0"/>
              <a:buChar char="•"/>
              <a:defRPr/>
            </a:pPr>
            <a:r>
              <a:rPr lang="ro-RO" sz="1333" kern="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Stabilitatea și predictibilitatea cadrului legal, instituțional și fiscal​</a:t>
            </a:r>
          </a:p>
          <a:p>
            <a:pPr marL="228594" indent="-228594" defTabSz="71118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>
                <a:srgbClr val="FFFFFF"/>
              </a:buClr>
              <a:buFont typeface="Arial" panose="020B0604020202020204" pitchFamily="34" charset="0"/>
              <a:buChar char="•"/>
              <a:defRPr/>
            </a:pPr>
            <a:r>
              <a:rPr lang="ro-RO" sz="1333" kern="0" dirty="0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rPr>
              <a:t>Creșterea accesului IMM-urilor la creditare</a:t>
            </a:r>
          </a:p>
        </p:txBody>
      </p:sp>
      <p:sp>
        <p:nvSpPr>
          <p:cNvPr id="1173" name="Google Shape;1173;p37"/>
          <p:cNvSpPr/>
          <p:nvPr/>
        </p:nvSpPr>
        <p:spPr>
          <a:xfrm>
            <a:off x="1413660" y="1899435"/>
            <a:ext cx="4872287" cy="2487154"/>
          </a:xfrm>
          <a:custGeom>
            <a:avLst/>
            <a:gdLst/>
            <a:ahLst/>
            <a:cxnLst/>
            <a:rect l="l" t="t" r="r" b="b"/>
            <a:pathLst>
              <a:path w="80333" h="27766" extrusionOk="0">
                <a:moveTo>
                  <a:pt x="1" y="0"/>
                </a:moveTo>
                <a:lnTo>
                  <a:pt x="1" y="27765"/>
                </a:lnTo>
                <a:lnTo>
                  <a:pt x="80332" y="27765"/>
                </a:lnTo>
                <a:lnTo>
                  <a:pt x="8033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09600" tIns="121900" rIns="609600" bIns="121900" anchor="ctr" anchorCtr="0">
            <a:noAutofit/>
          </a:bodyPr>
          <a:lstStyle/>
          <a:p>
            <a:pPr marL="228594" indent="-228594" defTabSz="1219170">
              <a:buClr>
                <a:srgbClr val="FFFFFF"/>
              </a:buClr>
              <a:buSzPts val="1100"/>
              <a:buFont typeface="Arial" panose="020B0604020202020204" pitchFamily="34" charset="0"/>
              <a:buChar char="•"/>
            </a:pPr>
            <a:r>
              <a:rPr lang="ro-RO" sz="1333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Crearea de produse, procese, tehnologii noi îmbunătățite</a:t>
            </a:r>
          </a:p>
          <a:p>
            <a:pPr marL="228594" indent="-228594" defTabSz="1219170">
              <a:buClr>
                <a:srgbClr val="FFFFFF"/>
              </a:buClr>
              <a:buSzPts val="1100"/>
              <a:buFont typeface="Arial" panose="020B0604020202020204" pitchFamily="34" charset="0"/>
              <a:buChar char="•"/>
            </a:pPr>
            <a:r>
              <a:rPr lang="ro-RO" sz="1333" kern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Creșterea producției, productivității și rentabilității firmei</a:t>
            </a:r>
          </a:p>
          <a:p>
            <a:pPr marL="228594" indent="-228594" defTabSz="1219170">
              <a:buClr>
                <a:srgbClr val="FFFFFF"/>
              </a:buClr>
              <a:buSzPts val="1100"/>
              <a:buFont typeface="Arial" panose="020B0604020202020204" pitchFamily="34" charset="0"/>
              <a:buChar char="•"/>
            </a:pPr>
            <a:r>
              <a:rPr lang="ro-RO" sz="1333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Creșterea participării la evenimente științifice</a:t>
            </a:r>
          </a:p>
          <a:p>
            <a:pPr marL="228594" indent="-228594" defTabSz="1219170">
              <a:buClr>
                <a:srgbClr val="FFFFFF"/>
              </a:buClr>
              <a:buSzPts val="1100"/>
              <a:buFont typeface="Arial" panose="020B0604020202020204" pitchFamily="34" charset="0"/>
              <a:buChar char="•"/>
            </a:pPr>
            <a:r>
              <a:rPr lang="ro-RO" sz="1333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Obținerea de cunoștințe, abilități și competențe​</a:t>
            </a:r>
          </a:p>
          <a:p>
            <a:pPr marL="228594" indent="-228594" defTabSz="1219170">
              <a:buClr>
                <a:srgbClr val="FFFFFF"/>
              </a:buClr>
              <a:buSzPts val="1100"/>
              <a:buFont typeface="Arial" panose="020B0604020202020204" pitchFamily="34" charset="0"/>
              <a:buChar char="•"/>
            </a:pPr>
            <a:r>
              <a:rPr lang="ro-RO" sz="1333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Angajarea și menținerea personalului de cercetare și pentru activități conexe</a:t>
            </a:r>
          </a:p>
          <a:p>
            <a:pPr marL="228594" indent="-228594" defTabSz="1219170">
              <a:buClr>
                <a:srgbClr val="FFFFFF"/>
              </a:buClr>
              <a:buSzPts val="1100"/>
              <a:buFont typeface="Arial" panose="020B0604020202020204" pitchFamily="34" charset="0"/>
              <a:buChar char="•"/>
            </a:pPr>
            <a:r>
              <a:rPr lang="ro-RO" sz="1333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Dezvoltarea colaborărilor cu mediul de cercetare și cu cel de afaceri</a:t>
            </a:r>
          </a:p>
        </p:txBody>
      </p:sp>
      <p:sp>
        <p:nvSpPr>
          <p:cNvPr id="1174" name="Google Shape;1174;p37"/>
          <p:cNvSpPr/>
          <p:nvPr/>
        </p:nvSpPr>
        <p:spPr>
          <a:xfrm>
            <a:off x="5808823" y="1337383"/>
            <a:ext cx="954244" cy="1270400"/>
          </a:xfrm>
          <a:prstGeom prst="arc">
            <a:avLst>
              <a:gd name="adj1" fmla="val 16200000"/>
              <a:gd name="adj2" fmla="val 5396403"/>
            </a:avLst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stealth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1175" name="Google Shape;1175;p37"/>
          <p:cNvGrpSpPr/>
          <p:nvPr/>
        </p:nvGrpSpPr>
        <p:grpSpPr>
          <a:xfrm>
            <a:off x="196734" y="860487"/>
            <a:ext cx="1621423" cy="1541469"/>
            <a:chOff x="710265" y="1121593"/>
            <a:chExt cx="715680" cy="715729"/>
          </a:xfrm>
        </p:grpSpPr>
        <p:sp>
          <p:nvSpPr>
            <p:cNvPr id="1176" name="Google Shape;1176;p37"/>
            <p:cNvSpPr/>
            <p:nvPr/>
          </p:nvSpPr>
          <p:spPr>
            <a:xfrm>
              <a:off x="710265" y="1121593"/>
              <a:ext cx="715680" cy="715729"/>
            </a:xfrm>
            <a:custGeom>
              <a:avLst/>
              <a:gdLst/>
              <a:ahLst/>
              <a:cxnLst/>
              <a:rect l="l" t="t" r="r" b="b"/>
              <a:pathLst>
                <a:path w="19694" h="19694" extrusionOk="0">
                  <a:moveTo>
                    <a:pt x="9847" y="1"/>
                  </a:moveTo>
                  <a:cubicBezTo>
                    <a:pt x="4417" y="1"/>
                    <a:pt x="0" y="4418"/>
                    <a:pt x="0" y="9847"/>
                  </a:cubicBezTo>
                  <a:cubicBezTo>
                    <a:pt x="0" y="15276"/>
                    <a:pt x="4417" y="19694"/>
                    <a:pt x="9847" y="19694"/>
                  </a:cubicBezTo>
                  <a:cubicBezTo>
                    <a:pt x="15276" y="19694"/>
                    <a:pt x="19693" y="15276"/>
                    <a:pt x="19693" y="9847"/>
                  </a:cubicBezTo>
                  <a:cubicBezTo>
                    <a:pt x="19693" y="4418"/>
                    <a:pt x="15276" y="1"/>
                    <a:pt x="98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7" name="Google Shape;1177;p37"/>
            <p:cNvSpPr/>
            <p:nvPr/>
          </p:nvSpPr>
          <p:spPr>
            <a:xfrm>
              <a:off x="763976" y="1175265"/>
              <a:ext cx="608292" cy="608822"/>
            </a:xfrm>
            <a:custGeom>
              <a:avLst/>
              <a:gdLst/>
              <a:ahLst/>
              <a:cxnLst/>
              <a:rect l="l" t="t" r="r" b="b"/>
              <a:pathLst>
                <a:path w="14812" h="14824" extrusionOk="0">
                  <a:moveTo>
                    <a:pt x="7406" y="0"/>
                  </a:moveTo>
                  <a:cubicBezTo>
                    <a:pt x="3322" y="0"/>
                    <a:pt x="0" y="3322"/>
                    <a:pt x="0" y="7406"/>
                  </a:cubicBezTo>
                  <a:cubicBezTo>
                    <a:pt x="0" y="11490"/>
                    <a:pt x="3322" y="14824"/>
                    <a:pt x="7406" y="14824"/>
                  </a:cubicBezTo>
                  <a:cubicBezTo>
                    <a:pt x="11490" y="14824"/>
                    <a:pt x="14811" y="11490"/>
                    <a:pt x="14811" y="7406"/>
                  </a:cubicBezTo>
                  <a:cubicBezTo>
                    <a:pt x="14811" y="3322"/>
                    <a:pt x="11490" y="0"/>
                    <a:pt x="7406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121900" rIns="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buSzPts val="1100"/>
              </a:pPr>
              <a:r>
                <a:rPr lang="ro-RO" sz="1467" kern="0" dirty="0">
                  <a:solidFill>
                    <a:srgbClr val="000000"/>
                  </a:solidFill>
                  <a:latin typeface="Fira Sans Extra Condensed Medium"/>
                  <a:cs typeface="Arial"/>
                  <a:sym typeface="Fira Sans Extra Condensed Medium"/>
                </a:rPr>
                <a:t>Indicatori realizare proiect cu progres peste 100%</a:t>
              </a:r>
              <a:endParaRPr lang="ro-RO" sz="14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178" name="Google Shape;1178;p37"/>
          <p:cNvSpPr txBox="1"/>
          <p:nvPr/>
        </p:nvSpPr>
        <p:spPr>
          <a:xfrm>
            <a:off x="6588686" y="646292"/>
            <a:ext cx="5284894" cy="11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C</a:t>
            </a:r>
            <a:r>
              <a:rPr lang="ro-RO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ontribuția </a:t>
            </a:r>
            <a:r>
              <a:rPr lang="en-US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P</a:t>
            </a:r>
            <a:r>
              <a:rPr lang="ro-RO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rogramului </a:t>
            </a:r>
            <a:r>
              <a:rPr lang="en-US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O</a:t>
            </a:r>
            <a:r>
              <a:rPr lang="ro-RO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perațional </a:t>
            </a:r>
            <a:r>
              <a:rPr lang="en-US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C</a:t>
            </a:r>
            <a:r>
              <a:rPr lang="ro-RO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ompetitivitate 2014-2020 la creșterea investițiilor private in CDI</a:t>
            </a:r>
            <a:r>
              <a:rPr lang="en-US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(</a:t>
            </a:r>
            <a:r>
              <a:rPr lang="ro-RO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O.S. 1.3</a:t>
            </a:r>
            <a:r>
              <a:rPr lang="en-US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rPr>
              <a:t>)</a:t>
            </a:r>
            <a:endParaRPr lang="ro-RO" b="1" kern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ra Sans Extra Condensed Medium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grpSp>
        <p:nvGrpSpPr>
          <p:cNvPr id="1180" name="Google Shape;1180;p37"/>
          <p:cNvGrpSpPr/>
          <p:nvPr/>
        </p:nvGrpSpPr>
        <p:grpSpPr>
          <a:xfrm>
            <a:off x="279837" y="2355274"/>
            <a:ext cx="1621423" cy="1708910"/>
            <a:chOff x="710265" y="2213902"/>
            <a:chExt cx="715680" cy="715729"/>
          </a:xfrm>
        </p:grpSpPr>
        <p:sp>
          <p:nvSpPr>
            <p:cNvPr id="1181" name="Google Shape;1181;p37"/>
            <p:cNvSpPr/>
            <p:nvPr/>
          </p:nvSpPr>
          <p:spPr>
            <a:xfrm>
              <a:off x="710265" y="2213902"/>
              <a:ext cx="715680" cy="715729"/>
            </a:xfrm>
            <a:custGeom>
              <a:avLst/>
              <a:gdLst/>
              <a:ahLst/>
              <a:cxnLst/>
              <a:rect l="l" t="t" r="r" b="b"/>
              <a:pathLst>
                <a:path w="19694" h="19694" extrusionOk="0">
                  <a:moveTo>
                    <a:pt x="9847" y="1"/>
                  </a:moveTo>
                  <a:cubicBezTo>
                    <a:pt x="4417" y="1"/>
                    <a:pt x="0" y="4418"/>
                    <a:pt x="0" y="9847"/>
                  </a:cubicBezTo>
                  <a:cubicBezTo>
                    <a:pt x="0" y="15276"/>
                    <a:pt x="4417" y="19694"/>
                    <a:pt x="9847" y="19694"/>
                  </a:cubicBezTo>
                  <a:cubicBezTo>
                    <a:pt x="15276" y="19694"/>
                    <a:pt x="19693" y="15276"/>
                    <a:pt x="19693" y="9847"/>
                  </a:cubicBezTo>
                  <a:cubicBezTo>
                    <a:pt x="19693" y="4418"/>
                    <a:pt x="15276" y="1"/>
                    <a:pt x="98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2" name="Google Shape;1182;p37"/>
            <p:cNvSpPr/>
            <p:nvPr/>
          </p:nvSpPr>
          <p:spPr>
            <a:xfrm>
              <a:off x="763976" y="2267355"/>
              <a:ext cx="608292" cy="608822"/>
            </a:xfrm>
            <a:custGeom>
              <a:avLst/>
              <a:gdLst/>
              <a:ahLst/>
              <a:cxnLst/>
              <a:rect l="l" t="t" r="r" b="b"/>
              <a:pathLst>
                <a:path w="14812" h="14824" extrusionOk="0">
                  <a:moveTo>
                    <a:pt x="7406" y="0"/>
                  </a:moveTo>
                  <a:cubicBezTo>
                    <a:pt x="3322" y="0"/>
                    <a:pt x="0" y="3322"/>
                    <a:pt x="0" y="7406"/>
                  </a:cubicBezTo>
                  <a:cubicBezTo>
                    <a:pt x="0" y="11490"/>
                    <a:pt x="3322" y="14824"/>
                    <a:pt x="7406" y="14824"/>
                  </a:cubicBezTo>
                  <a:cubicBezTo>
                    <a:pt x="11490" y="14824"/>
                    <a:pt x="14811" y="11490"/>
                    <a:pt x="14811" y="7406"/>
                  </a:cubicBezTo>
                  <a:cubicBezTo>
                    <a:pt x="14811" y="3322"/>
                    <a:pt x="11490" y="0"/>
                    <a:pt x="7406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121900" rIns="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buSzPts val="1100"/>
              </a:pPr>
              <a:r>
                <a:rPr lang="ro-RO" sz="1470" kern="0" dirty="0">
                  <a:solidFill>
                    <a:srgbClr val="000000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Îmbunătățiri în rândul firmelor beneficiare</a:t>
              </a:r>
              <a:endParaRPr lang="ro-RO" sz="147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183" name="Google Shape;1183;p37"/>
          <p:cNvGrpSpPr/>
          <p:nvPr/>
        </p:nvGrpSpPr>
        <p:grpSpPr>
          <a:xfrm>
            <a:off x="219407" y="4071693"/>
            <a:ext cx="1621423" cy="1541470"/>
            <a:chOff x="710265" y="3306227"/>
            <a:chExt cx="715680" cy="715729"/>
          </a:xfrm>
        </p:grpSpPr>
        <p:sp>
          <p:nvSpPr>
            <p:cNvPr id="1184" name="Google Shape;1184;p37"/>
            <p:cNvSpPr/>
            <p:nvPr/>
          </p:nvSpPr>
          <p:spPr>
            <a:xfrm>
              <a:off x="710265" y="3306227"/>
              <a:ext cx="715680" cy="715729"/>
            </a:xfrm>
            <a:custGeom>
              <a:avLst/>
              <a:gdLst/>
              <a:ahLst/>
              <a:cxnLst/>
              <a:rect l="l" t="t" r="r" b="b"/>
              <a:pathLst>
                <a:path w="19694" h="19694" extrusionOk="0">
                  <a:moveTo>
                    <a:pt x="9847" y="1"/>
                  </a:moveTo>
                  <a:cubicBezTo>
                    <a:pt x="4417" y="1"/>
                    <a:pt x="0" y="4418"/>
                    <a:pt x="0" y="9847"/>
                  </a:cubicBezTo>
                  <a:cubicBezTo>
                    <a:pt x="0" y="15276"/>
                    <a:pt x="4417" y="19694"/>
                    <a:pt x="9847" y="19694"/>
                  </a:cubicBezTo>
                  <a:cubicBezTo>
                    <a:pt x="15276" y="19694"/>
                    <a:pt x="19693" y="15276"/>
                    <a:pt x="19693" y="9847"/>
                  </a:cubicBezTo>
                  <a:cubicBezTo>
                    <a:pt x="19693" y="4418"/>
                    <a:pt x="15276" y="1"/>
                    <a:pt x="98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lang="ro-RO" sz="18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5" name="Google Shape;1185;p37"/>
            <p:cNvSpPr/>
            <p:nvPr/>
          </p:nvSpPr>
          <p:spPr>
            <a:xfrm>
              <a:off x="763976" y="3359680"/>
              <a:ext cx="608292" cy="608822"/>
            </a:xfrm>
            <a:custGeom>
              <a:avLst/>
              <a:gdLst/>
              <a:ahLst/>
              <a:cxnLst/>
              <a:rect l="l" t="t" r="r" b="b"/>
              <a:pathLst>
                <a:path w="14812" h="14824" extrusionOk="0">
                  <a:moveTo>
                    <a:pt x="7406" y="0"/>
                  </a:moveTo>
                  <a:cubicBezTo>
                    <a:pt x="3322" y="0"/>
                    <a:pt x="0" y="3322"/>
                    <a:pt x="0" y="7406"/>
                  </a:cubicBezTo>
                  <a:cubicBezTo>
                    <a:pt x="0" y="11490"/>
                    <a:pt x="3322" y="14824"/>
                    <a:pt x="7406" y="14824"/>
                  </a:cubicBezTo>
                  <a:cubicBezTo>
                    <a:pt x="11490" y="14824"/>
                    <a:pt x="14811" y="11490"/>
                    <a:pt x="14811" y="7406"/>
                  </a:cubicBezTo>
                  <a:cubicBezTo>
                    <a:pt x="14811" y="3322"/>
                    <a:pt x="11490" y="0"/>
                    <a:pt x="7406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121900" rIns="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buSzPts val="1100"/>
              </a:pPr>
              <a:r>
                <a:rPr lang="ro-RO" sz="1467" kern="0" dirty="0">
                  <a:solidFill>
                    <a:srgbClr val="000000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Durabilitatea efectelor a fost sprijinita de</a:t>
              </a:r>
              <a:endParaRPr lang="ro-RO" sz="14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186" name="Google Shape;1186;p37"/>
          <p:cNvSpPr/>
          <p:nvPr/>
        </p:nvSpPr>
        <p:spPr>
          <a:xfrm>
            <a:off x="5808825" y="2793784"/>
            <a:ext cx="954243" cy="1270400"/>
          </a:xfrm>
          <a:prstGeom prst="arc">
            <a:avLst>
              <a:gd name="adj1" fmla="val 16200000"/>
              <a:gd name="adj2" fmla="val 5396403"/>
            </a:avLst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stealth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87" name="Google Shape;1187;p37"/>
          <p:cNvSpPr/>
          <p:nvPr/>
        </p:nvSpPr>
        <p:spPr>
          <a:xfrm>
            <a:off x="5808826" y="4250184"/>
            <a:ext cx="954241" cy="1270400"/>
          </a:xfrm>
          <a:prstGeom prst="arc">
            <a:avLst>
              <a:gd name="adj1" fmla="val 16200000"/>
              <a:gd name="adj2" fmla="val 5396403"/>
            </a:avLst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stealth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6" name="Google Shape;1367;p41">
            <a:extLst>
              <a:ext uri="{FF2B5EF4-FFF2-40B4-BE49-F238E27FC236}">
                <a16:creationId xmlns:a16="http://schemas.microsoft.com/office/drawing/2014/main" id="{4DB8E66B-16CB-24B8-5B74-39DCD500679B}"/>
              </a:ext>
            </a:extLst>
          </p:cNvPr>
          <p:cNvGrpSpPr/>
          <p:nvPr/>
        </p:nvGrpSpPr>
        <p:grpSpPr>
          <a:xfrm>
            <a:off x="7630535" y="2901430"/>
            <a:ext cx="3907756" cy="1348754"/>
            <a:chOff x="5496625" y="2403306"/>
            <a:chExt cx="2930817" cy="1011565"/>
          </a:xfrm>
        </p:grpSpPr>
        <p:sp>
          <p:nvSpPr>
            <p:cNvPr id="7" name="Google Shape;1368;p41">
              <a:extLst>
                <a:ext uri="{FF2B5EF4-FFF2-40B4-BE49-F238E27FC236}">
                  <a16:creationId xmlns:a16="http://schemas.microsoft.com/office/drawing/2014/main" id="{323E2ECA-1C52-0A63-22A9-6FA0FD7A2EAB}"/>
                </a:ext>
              </a:extLst>
            </p:cNvPr>
            <p:cNvSpPr/>
            <p:nvPr/>
          </p:nvSpPr>
          <p:spPr>
            <a:xfrm>
              <a:off x="5496625" y="2403306"/>
              <a:ext cx="1283685" cy="1011565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buSzPts val="1100"/>
              </a:pPr>
              <a:r>
                <a:rPr lang="ro-RO" sz="1333" kern="0" dirty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Impact pozitiv asupra profitabilității firmelor, în cazul primelor firme beneficiare</a:t>
              </a:r>
              <a:endParaRPr lang="ro-RO" sz="1333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" name="Google Shape;1370;p41">
              <a:extLst>
                <a:ext uri="{FF2B5EF4-FFF2-40B4-BE49-F238E27FC236}">
                  <a16:creationId xmlns:a16="http://schemas.microsoft.com/office/drawing/2014/main" id="{3F44A5A2-01AB-D7FB-21B9-6A67301A2BDC}"/>
                </a:ext>
              </a:extLst>
            </p:cNvPr>
            <p:cNvSpPr txBox="1"/>
            <p:nvPr/>
          </p:nvSpPr>
          <p:spPr>
            <a:xfrm>
              <a:off x="6891142" y="2589689"/>
              <a:ext cx="1536300" cy="748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ro-RO" sz="1333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Cifra de afaceri</a:t>
              </a:r>
            </a:p>
            <a:p>
              <a:pPr defTabSz="1219170">
                <a:buClr>
                  <a:srgbClr val="000000"/>
                </a:buClr>
              </a:pPr>
              <a:r>
                <a:rPr lang="ro-RO" sz="1333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Profit net</a:t>
              </a:r>
            </a:p>
            <a:p>
              <a:pPr defTabSz="1219170">
                <a:buClr>
                  <a:srgbClr val="000000"/>
                </a:buClr>
              </a:pPr>
              <a:r>
                <a:rPr lang="ro-RO" sz="1333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Venituri din exploatare</a:t>
              </a:r>
              <a:endParaRPr lang="ro-RO" sz="1333" kern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Arial"/>
              </a:endParaRPr>
            </a:p>
            <a:p>
              <a:pPr algn="r" defTabSz="1219170">
                <a:buClr>
                  <a:srgbClr val="000000"/>
                </a:buClr>
              </a:pPr>
              <a:endParaRPr lang="ro-RO" sz="160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4" name="Google Shape;1367;p41">
            <a:extLst>
              <a:ext uri="{FF2B5EF4-FFF2-40B4-BE49-F238E27FC236}">
                <a16:creationId xmlns:a16="http://schemas.microsoft.com/office/drawing/2014/main" id="{9BC2232E-87B0-29D5-1515-3D5A0CB90945}"/>
              </a:ext>
            </a:extLst>
          </p:cNvPr>
          <p:cNvGrpSpPr/>
          <p:nvPr/>
        </p:nvGrpSpPr>
        <p:grpSpPr>
          <a:xfrm>
            <a:off x="7622289" y="1609383"/>
            <a:ext cx="3916002" cy="998400"/>
            <a:chOff x="5496624" y="2458475"/>
            <a:chExt cx="2937001" cy="748800"/>
          </a:xfrm>
        </p:grpSpPr>
        <p:sp>
          <p:nvSpPr>
            <p:cNvPr id="15" name="Google Shape;1368;p41">
              <a:extLst>
                <a:ext uri="{FF2B5EF4-FFF2-40B4-BE49-F238E27FC236}">
                  <a16:creationId xmlns:a16="http://schemas.microsoft.com/office/drawing/2014/main" id="{6A92AD7F-6302-AF44-94F3-31BAB97A8444}"/>
                </a:ext>
              </a:extLst>
            </p:cNvPr>
            <p:cNvSpPr/>
            <p:nvPr/>
          </p:nvSpPr>
          <p:spPr>
            <a:xfrm>
              <a:off x="5496624" y="2591122"/>
              <a:ext cx="1289870" cy="499739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buSzPts val="1100"/>
              </a:pPr>
              <a:r>
                <a:rPr lang="ro-RO" sz="1333" kern="0">
                  <a:solidFill>
                    <a:srgbClr val="FFFFFF"/>
                  </a:solidFill>
                  <a:latin typeface="Fira Sans Extra Condensed Medium"/>
                  <a:cs typeface="Arial"/>
                  <a:sym typeface="Fira Sans Extra Condensed Medium"/>
                </a:rPr>
                <a:t>Impact pozitiv pentru cheltuielile de CD </a:t>
              </a:r>
              <a:endParaRPr lang="ro-RO" sz="1333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Google Shape;1370;p41">
              <a:extLst>
                <a:ext uri="{FF2B5EF4-FFF2-40B4-BE49-F238E27FC236}">
                  <a16:creationId xmlns:a16="http://schemas.microsoft.com/office/drawing/2014/main" id="{0305A210-2DF2-0097-C45D-3AFA8C1F7F9B}"/>
                </a:ext>
              </a:extLst>
            </p:cNvPr>
            <p:cNvSpPr txBox="1"/>
            <p:nvPr/>
          </p:nvSpPr>
          <p:spPr>
            <a:xfrm>
              <a:off x="6897325" y="2458475"/>
              <a:ext cx="1536300" cy="748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ro-RO" sz="1333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În primul an de la intervenție</a:t>
              </a:r>
            </a:p>
          </p:txBody>
        </p:sp>
      </p:grpSp>
      <p:grpSp>
        <p:nvGrpSpPr>
          <p:cNvPr id="18" name="Google Shape;1367;p41">
            <a:extLst>
              <a:ext uri="{FF2B5EF4-FFF2-40B4-BE49-F238E27FC236}">
                <a16:creationId xmlns:a16="http://schemas.microsoft.com/office/drawing/2014/main" id="{F353C6BD-7C63-E609-8C19-408BAA8BA1FA}"/>
              </a:ext>
            </a:extLst>
          </p:cNvPr>
          <p:cNvGrpSpPr/>
          <p:nvPr/>
        </p:nvGrpSpPr>
        <p:grpSpPr>
          <a:xfrm>
            <a:off x="7622289" y="4675208"/>
            <a:ext cx="4079974" cy="1492078"/>
            <a:chOff x="5496624" y="2522635"/>
            <a:chExt cx="3059980" cy="1119059"/>
          </a:xfrm>
        </p:grpSpPr>
        <p:sp>
          <p:nvSpPr>
            <p:cNvPr id="19" name="Google Shape;1368;p41">
              <a:extLst>
                <a:ext uri="{FF2B5EF4-FFF2-40B4-BE49-F238E27FC236}">
                  <a16:creationId xmlns:a16="http://schemas.microsoft.com/office/drawing/2014/main" id="{4145B835-9F2E-7918-D59D-93CD96D62D25}"/>
                </a:ext>
              </a:extLst>
            </p:cNvPr>
            <p:cNvSpPr/>
            <p:nvPr/>
          </p:nvSpPr>
          <p:spPr>
            <a:xfrm>
              <a:off x="5496624" y="2527318"/>
              <a:ext cx="1289871" cy="848699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buSzPts val="1100"/>
              </a:pPr>
              <a:r>
                <a:rPr lang="ro-RO" sz="1333" kern="0">
                  <a:solidFill>
                    <a:srgbClr val="FFFFFF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Mecanisme care au facilitat producerea efectelor</a:t>
              </a:r>
              <a:endParaRPr lang="ro-RO" sz="1333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" name="Google Shape;1370;p41">
              <a:extLst>
                <a:ext uri="{FF2B5EF4-FFF2-40B4-BE49-F238E27FC236}">
                  <a16:creationId xmlns:a16="http://schemas.microsoft.com/office/drawing/2014/main" id="{613ED57A-DE6B-4AD1-03E0-8AB922D2FAC5}"/>
                </a:ext>
              </a:extLst>
            </p:cNvPr>
            <p:cNvSpPr txBox="1"/>
            <p:nvPr/>
          </p:nvSpPr>
          <p:spPr>
            <a:xfrm>
              <a:off x="6897324" y="2522635"/>
              <a:ext cx="1659280" cy="11190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142875" indent="-142875" defTabSz="1219170">
                <a:buClr>
                  <a:srgbClr val="000000"/>
                </a:buClr>
              </a:pPr>
              <a:r>
                <a:rPr lang="ro-RO" sz="1333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Nivelul și alocarea suportului financiar acordat beneficiarilor prin POC O.S. 1.3</a:t>
              </a:r>
            </a:p>
            <a:p>
              <a:pPr marL="142875" indent="-142875" defTabSz="1219170">
                <a:buClr>
                  <a:srgbClr val="000000"/>
                </a:buClr>
              </a:pPr>
              <a:r>
                <a:rPr lang="ro-RO" sz="1333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Buna relație a beneficiarilor cu personalul OI</a:t>
              </a:r>
            </a:p>
            <a:p>
              <a:pPr defTabSz="1219170">
                <a:buClr>
                  <a:srgbClr val="000000"/>
                </a:buClr>
              </a:pPr>
              <a:endParaRPr lang="ro-RO" sz="1333" kern="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307F4C4D-C03B-F352-1D9B-5AC3C6FC38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331" y="114704"/>
            <a:ext cx="4740875" cy="6683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FB6096B-BA8E-945F-8A1D-34C8768646BC}"/>
              </a:ext>
            </a:extLst>
          </p:cNvPr>
          <p:cNvSpPr txBox="1"/>
          <p:nvPr/>
        </p:nvSpPr>
        <p:spPr>
          <a:xfrm>
            <a:off x="4456131" y="6479071"/>
            <a:ext cx="32797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Proiect cofinanțat din FEDR prin POAT 2014-2020</a:t>
            </a:r>
            <a:endParaRPr lang="en-GB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ct Management Infographics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BB831"/>
      </a:accent1>
      <a:accent2>
        <a:srgbClr val="FB8569"/>
      </a:accent2>
      <a:accent3>
        <a:srgbClr val="FB569C"/>
      </a:accent3>
      <a:accent4>
        <a:srgbClr val="E850E0"/>
      </a:accent4>
      <a:accent5>
        <a:srgbClr val="8225E2"/>
      </a:accent5>
      <a:accent6>
        <a:srgbClr val="9C27B0"/>
      </a:accent6>
      <a:hlink>
        <a:srgbClr val="FBB83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221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Fira Sans Extra Condensed Medium</vt:lpstr>
      <vt:lpstr>Fira Sans Extra Condensed SemiBold</vt:lpstr>
      <vt:lpstr>Roboto</vt:lpstr>
      <vt:lpstr>Project Management Infographics by Slidesgo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Zamfir</dc:creator>
  <cp:lastModifiedBy>Adriana Davidescu</cp:lastModifiedBy>
  <cp:revision>4</cp:revision>
  <dcterms:created xsi:type="dcterms:W3CDTF">2023-10-11T10:02:07Z</dcterms:created>
  <dcterms:modified xsi:type="dcterms:W3CDTF">2023-10-13T10:01:25Z</dcterms:modified>
</cp:coreProperties>
</file>