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CC00"/>
    <a:srgbClr val="FFDEBD"/>
    <a:srgbClr val="FFCC99"/>
    <a:srgbClr val="9FDBE9"/>
    <a:srgbClr val="48B9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B31B85-2D40-8D4C-A212-77159E5F0361}" v="31" dt="2021-03-29T16:59:42.2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 mediu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41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1168" y="2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alinasavin14@gmail.com" userId="a4ca6126ac83fe31" providerId="LiveId" clId="{70B31B85-2D40-8D4C-A212-77159E5F0361}"/>
    <pc:docChg chg="undo custSel delSld modSld delMainMaster">
      <pc:chgData name="catalinasavin14@gmail.com" userId="a4ca6126ac83fe31" providerId="LiveId" clId="{70B31B85-2D40-8D4C-A212-77159E5F0361}" dt="2021-03-29T17:13:11.934" v="1287" actId="20577"/>
      <pc:docMkLst>
        <pc:docMk/>
      </pc:docMkLst>
      <pc:sldChg chg="del">
        <pc:chgData name="catalinasavin14@gmail.com" userId="a4ca6126ac83fe31" providerId="LiveId" clId="{70B31B85-2D40-8D4C-A212-77159E5F0361}" dt="2021-03-29T12:15:04.501" v="0" actId="2696"/>
        <pc:sldMkLst>
          <pc:docMk/>
          <pc:sldMk cId="3836362317" sldId="257"/>
        </pc:sldMkLst>
      </pc:sldChg>
      <pc:sldChg chg="del">
        <pc:chgData name="catalinasavin14@gmail.com" userId="a4ca6126ac83fe31" providerId="LiveId" clId="{70B31B85-2D40-8D4C-A212-77159E5F0361}" dt="2021-03-29T12:15:05.804" v="1" actId="2696"/>
        <pc:sldMkLst>
          <pc:docMk/>
          <pc:sldMk cId="3349264181" sldId="261"/>
        </pc:sldMkLst>
      </pc:sldChg>
      <pc:sldChg chg="addSp delSp modSp mod">
        <pc:chgData name="catalinasavin14@gmail.com" userId="a4ca6126ac83fe31" providerId="LiveId" clId="{70B31B85-2D40-8D4C-A212-77159E5F0361}" dt="2021-03-29T17:13:11.934" v="1287" actId="20577"/>
        <pc:sldMkLst>
          <pc:docMk/>
          <pc:sldMk cId="2446487103" sldId="262"/>
        </pc:sldMkLst>
        <pc:spChg chg="mod">
          <ac:chgData name="catalinasavin14@gmail.com" userId="a4ca6126ac83fe31" providerId="LiveId" clId="{70B31B85-2D40-8D4C-A212-77159E5F0361}" dt="2021-03-29T17:01:38.950" v="1262" actId="14100"/>
          <ac:spMkLst>
            <pc:docMk/>
            <pc:sldMk cId="2446487103" sldId="262"/>
            <ac:spMk id="4" creationId="{00000000-0000-0000-0000-000000000000}"/>
          </ac:spMkLst>
        </pc:spChg>
        <pc:spChg chg="add del mod">
          <ac:chgData name="catalinasavin14@gmail.com" userId="a4ca6126ac83fe31" providerId="LiveId" clId="{70B31B85-2D40-8D4C-A212-77159E5F0361}" dt="2021-03-29T17:01:15.335" v="1260"/>
          <ac:spMkLst>
            <pc:docMk/>
            <pc:sldMk cId="2446487103" sldId="262"/>
            <ac:spMk id="5" creationId="{2260C63E-45D8-EB4D-ACE7-9C92E8D47780}"/>
          </ac:spMkLst>
        </pc:spChg>
        <pc:spChg chg="add del mod">
          <ac:chgData name="catalinasavin14@gmail.com" userId="a4ca6126ac83fe31" providerId="LiveId" clId="{70B31B85-2D40-8D4C-A212-77159E5F0361}" dt="2021-03-29T15:46:58.129" v="1129"/>
          <ac:spMkLst>
            <pc:docMk/>
            <pc:sldMk cId="2446487103" sldId="262"/>
            <ac:spMk id="5" creationId="{BF8A8263-8AB3-A545-9FA8-ADAE85B1D777}"/>
          </ac:spMkLst>
        </pc:spChg>
        <pc:spChg chg="mod">
          <ac:chgData name="catalinasavin14@gmail.com" userId="a4ca6126ac83fe31" providerId="LiveId" clId="{70B31B85-2D40-8D4C-A212-77159E5F0361}" dt="2021-03-29T16:43:09.925" v="1228" actId="255"/>
          <ac:spMkLst>
            <pc:docMk/>
            <pc:sldMk cId="2446487103" sldId="262"/>
            <ac:spMk id="40" creationId="{BF07C329-41D3-45F0-83EF-405B2257FD77}"/>
          </ac:spMkLst>
        </pc:spChg>
        <pc:spChg chg="mod">
          <ac:chgData name="catalinasavin14@gmail.com" userId="a4ca6126ac83fe31" providerId="LiveId" clId="{70B31B85-2D40-8D4C-A212-77159E5F0361}" dt="2021-03-29T17:01:53.555" v="1264" actId="14100"/>
          <ac:spMkLst>
            <pc:docMk/>
            <pc:sldMk cId="2446487103" sldId="262"/>
            <ac:spMk id="41" creationId="{C86372A8-E15B-49D3-A5A3-A12764809672}"/>
          </ac:spMkLst>
        </pc:spChg>
        <pc:spChg chg="del mod">
          <ac:chgData name="catalinasavin14@gmail.com" userId="a4ca6126ac83fe31" providerId="LiveId" clId="{70B31B85-2D40-8D4C-A212-77159E5F0361}" dt="2021-03-29T14:46:21.440" v="460" actId="21"/>
          <ac:spMkLst>
            <pc:docMk/>
            <pc:sldMk cId="2446487103" sldId="262"/>
            <ac:spMk id="42" creationId="{4A50B16E-69D7-4AF7-B593-5CB751738CB4}"/>
          </ac:spMkLst>
        </pc:spChg>
        <pc:spChg chg="del">
          <ac:chgData name="catalinasavin14@gmail.com" userId="a4ca6126ac83fe31" providerId="LiveId" clId="{70B31B85-2D40-8D4C-A212-77159E5F0361}" dt="2021-03-29T14:46:36.802" v="461" actId="21"/>
          <ac:spMkLst>
            <pc:docMk/>
            <pc:sldMk cId="2446487103" sldId="262"/>
            <ac:spMk id="68" creationId="{568E7EEF-3587-4207-AB25-D061C898FCE0}"/>
          </ac:spMkLst>
        </pc:spChg>
        <pc:spChg chg="mod">
          <ac:chgData name="catalinasavin14@gmail.com" userId="a4ca6126ac83fe31" providerId="LiveId" clId="{70B31B85-2D40-8D4C-A212-77159E5F0361}" dt="2021-03-29T14:51:59.992" v="566" actId="14100"/>
          <ac:spMkLst>
            <pc:docMk/>
            <pc:sldMk cId="2446487103" sldId="262"/>
            <ac:spMk id="69" creationId="{568E7EEF-3587-4207-AB25-D061C898FCE0}"/>
          </ac:spMkLst>
        </pc:spChg>
        <pc:spChg chg="mod">
          <ac:chgData name="catalinasavin14@gmail.com" userId="a4ca6126ac83fe31" providerId="LiveId" clId="{70B31B85-2D40-8D4C-A212-77159E5F0361}" dt="2021-03-29T17:04:41.757" v="1271" actId="20577"/>
          <ac:spMkLst>
            <pc:docMk/>
            <pc:sldMk cId="2446487103" sldId="262"/>
            <ac:spMk id="71" creationId="{00000000-0000-0000-0000-000000000000}"/>
          </ac:spMkLst>
        </pc:spChg>
        <pc:spChg chg="mod">
          <ac:chgData name="catalinasavin14@gmail.com" userId="a4ca6126ac83fe31" providerId="LiveId" clId="{70B31B85-2D40-8D4C-A212-77159E5F0361}" dt="2021-03-29T16:34:50.359" v="1224" actId="14100"/>
          <ac:spMkLst>
            <pc:docMk/>
            <pc:sldMk cId="2446487103" sldId="262"/>
            <ac:spMk id="74" creationId="{E3E2D90B-E6A1-4CFB-A19E-AED909D4E4A7}"/>
          </ac:spMkLst>
        </pc:spChg>
        <pc:spChg chg="mod">
          <ac:chgData name="catalinasavin14@gmail.com" userId="a4ca6126ac83fe31" providerId="LiveId" clId="{70B31B85-2D40-8D4C-A212-77159E5F0361}" dt="2021-03-29T17:13:11.934" v="1287" actId="20577"/>
          <ac:spMkLst>
            <pc:docMk/>
            <pc:sldMk cId="2446487103" sldId="262"/>
            <ac:spMk id="75" creationId="{568E7EEF-3587-4207-AB25-D061C898FCE0}"/>
          </ac:spMkLst>
        </pc:spChg>
        <pc:spChg chg="mod">
          <ac:chgData name="catalinasavin14@gmail.com" userId="a4ca6126ac83fe31" providerId="LiveId" clId="{70B31B85-2D40-8D4C-A212-77159E5F0361}" dt="2021-03-29T17:02:03.593" v="1266" actId="14100"/>
          <ac:spMkLst>
            <pc:docMk/>
            <pc:sldMk cId="2446487103" sldId="262"/>
            <ac:spMk id="78" creationId="{00000000-0000-0000-0000-000000000000}"/>
          </ac:spMkLst>
        </pc:spChg>
        <pc:spChg chg="mod">
          <ac:chgData name="catalinasavin14@gmail.com" userId="a4ca6126ac83fe31" providerId="LiveId" clId="{70B31B85-2D40-8D4C-A212-77159E5F0361}" dt="2021-03-29T15:01:48.544" v="703" actId="120"/>
          <ac:spMkLst>
            <pc:docMk/>
            <pc:sldMk cId="2446487103" sldId="262"/>
            <ac:spMk id="80" creationId="{211A0781-919D-4540-AD76-096DB5F0606F}"/>
          </ac:spMkLst>
        </pc:spChg>
        <pc:spChg chg="mod">
          <ac:chgData name="catalinasavin14@gmail.com" userId="a4ca6126ac83fe31" providerId="LiveId" clId="{70B31B85-2D40-8D4C-A212-77159E5F0361}" dt="2021-03-29T12:15:24.939" v="12" actId="20577"/>
          <ac:spMkLst>
            <pc:docMk/>
            <pc:sldMk cId="2446487103" sldId="262"/>
            <ac:spMk id="82" creationId="{5063B295-2ADF-41C7-9968-B56E7CA341CB}"/>
          </ac:spMkLst>
        </pc:spChg>
        <pc:spChg chg="mod">
          <ac:chgData name="catalinasavin14@gmail.com" userId="a4ca6126ac83fe31" providerId="LiveId" clId="{70B31B85-2D40-8D4C-A212-77159E5F0361}" dt="2021-03-29T15:01:02.427" v="696" actId="120"/>
          <ac:spMkLst>
            <pc:docMk/>
            <pc:sldMk cId="2446487103" sldId="262"/>
            <ac:spMk id="83" creationId="{211A0781-919D-4540-AD76-096DB5F0606F}"/>
          </ac:spMkLst>
        </pc:spChg>
        <pc:spChg chg="mod">
          <ac:chgData name="catalinasavin14@gmail.com" userId="a4ca6126ac83fe31" providerId="LiveId" clId="{70B31B85-2D40-8D4C-A212-77159E5F0361}" dt="2021-03-29T15:45:36.027" v="1109" actId="20577"/>
          <ac:spMkLst>
            <pc:docMk/>
            <pc:sldMk cId="2446487103" sldId="262"/>
            <ac:spMk id="84" creationId="{E997AA74-9A60-4DA1-A469-AC1B0BEA6B8B}"/>
          </ac:spMkLst>
        </pc:spChg>
        <pc:spChg chg="mod">
          <ac:chgData name="catalinasavin14@gmail.com" userId="a4ca6126ac83fe31" providerId="LiveId" clId="{70B31B85-2D40-8D4C-A212-77159E5F0361}" dt="2021-03-29T17:05:27.092" v="1280" actId="20577"/>
          <ac:spMkLst>
            <pc:docMk/>
            <pc:sldMk cId="2446487103" sldId="262"/>
            <ac:spMk id="93" creationId="{3506DAE4-3350-4AFD-B2A0-BAB85D236775}"/>
          </ac:spMkLst>
        </pc:spChg>
        <pc:spChg chg="mod">
          <ac:chgData name="catalinasavin14@gmail.com" userId="a4ca6126ac83fe31" providerId="LiveId" clId="{70B31B85-2D40-8D4C-A212-77159E5F0361}" dt="2021-03-29T15:09:09.698" v="803" actId="255"/>
          <ac:spMkLst>
            <pc:docMk/>
            <pc:sldMk cId="2446487103" sldId="262"/>
            <ac:spMk id="99" creationId="{BE4CDA6F-C8EB-4525-81C9-67AB89A60705}"/>
          </ac:spMkLst>
        </pc:spChg>
        <pc:spChg chg="mod">
          <ac:chgData name="catalinasavin14@gmail.com" userId="a4ca6126ac83fe31" providerId="LiveId" clId="{70B31B85-2D40-8D4C-A212-77159E5F0361}" dt="2021-03-29T15:08:59.652" v="801" actId="20577"/>
          <ac:spMkLst>
            <pc:docMk/>
            <pc:sldMk cId="2446487103" sldId="262"/>
            <ac:spMk id="105" creationId="{34FA9132-7965-4E79-9257-025E9E393252}"/>
          </ac:spMkLst>
        </pc:spChg>
        <pc:spChg chg="mod">
          <ac:chgData name="catalinasavin14@gmail.com" userId="a4ca6126ac83fe31" providerId="LiveId" clId="{70B31B85-2D40-8D4C-A212-77159E5F0361}" dt="2021-03-29T15:02:50.302" v="758" actId="122"/>
          <ac:spMkLst>
            <pc:docMk/>
            <pc:sldMk cId="2446487103" sldId="262"/>
            <ac:spMk id="106" creationId="{3A9B5973-E131-4D4C-A421-EA15F5BB7478}"/>
          </ac:spMkLst>
        </pc:spChg>
        <pc:spChg chg="mod">
          <ac:chgData name="catalinasavin14@gmail.com" userId="a4ca6126ac83fe31" providerId="LiveId" clId="{70B31B85-2D40-8D4C-A212-77159E5F0361}" dt="2021-03-29T15:03:52.324" v="763" actId="1076"/>
          <ac:spMkLst>
            <pc:docMk/>
            <pc:sldMk cId="2446487103" sldId="262"/>
            <ac:spMk id="107" creationId="{F7E4044C-E487-48AF-ADA0-143DFBCA0EAD}"/>
          </ac:spMkLst>
        </pc:spChg>
        <pc:spChg chg="mod">
          <ac:chgData name="catalinasavin14@gmail.com" userId="a4ca6126ac83fe31" providerId="LiveId" clId="{70B31B85-2D40-8D4C-A212-77159E5F0361}" dt="2021-03-29T17:01:23.220" v="1261" actId="14100"/>
          <ac:spMkLst>
            <pc:docMk/>
            <pc:sldMk cId="2446487103" sldId="262"/>
            <ac:spMk id="109" creationId="{1236DB62-EC98-4692-8EBC-6EF543750DA5}"/>
          </ac:spMkLst>
        </pc:spChg>
        <pc:spChg chg="mod">
          <ac:chgData name="catalinasavin14@gmail.com" userId="a4ca6126ac83fe31" providerId="LiveId" clId="{70B31B85-2D40-8D4C-A212-77159E5F0361}" dt="2021-03-29T15:45:48.787" v="1113" actId="20577"/>
          <ac:spMkLst>
            <pc:docMk/>
            <pc:sldMk cId="2446487103" sldId="262"/>
            <ac:spMk id="112" creationId="{015CF7D9-091B-424A-A040-D95381F34BE9}"/>
          </ac:spMkLst>
        </pc:spChg>
        <pc:spChg chg="mod">
          <ac:chgData name="catalinasavin14@gmail.com" userId="a4ca6126ac83fe31" providerId="LiveId" clId="{70B31B85-2D40-8D4C-A212-77159E5F0361}" dt="2021-03-29T14:50:00.313" v="532" actId="1076"/>
          <ac:spMkLst>
            <pc:docMk/>
            <pc:sldMk cId="2446487103" sldId="262"/>
            <ac:spMk id="127" creationId="{DC3BEB88-F6A6-4D82-80C2-33F7A47E909E}"/>
          </ac:spMkLst>
        </pc:spChg>
        <pc:spChg chg="mod">
          <ac:chgData name="catalinasavin14@gmail.com" userId="a4ca6126ac83fe31" providerId="LiveId" clId="{70B31B85-2D40-8D4C-A212-77159E5F0361}" dt="2021-03-29T15:01:22.432" v="702" actId="20577"/>
          <ac:spMkLst>
            <pc:docMk/>
            <pc:sldMk cId="2446487103" sldId="262"/>
            <ac:spMk id="134" creationId="{50391EAD-CB52-41E2-9D0B-8315759461BF}"/>
          </ac:spMkLst>
        </pc:spChg>
        <pc:spChg chg="mod">
          <ac:chgData name="catalinasavin14@gmail.com" userId="a4ca6126ac83fe31" providerId="LiveId" clId="{70B31B85-2D40-8D4C-A212-77159E5F0361}" dt="2021-03-29T15:11:40.036" v="804" actId="20577"/>
          <ac:spMkLst>
            <pc:docMk/>
            <pc:sldMk cId="2446487103" sldId="262"/>
            <ac:spMk id="138" creationId="{688092C7-CED6-4F01-9F59-F62ADC5E57FE}"/>
          </ac:spMkLst>
        </pc:spChg>
        <pc:spChg chg="mod">
          <ac:chgData name="catalinasavin14@gmail.com" userId="a4ca6126ac83fe31" providerId="LiveId" clId="{70B31B85-2D40-8D4C-A212-77159E5F0361}" dt="2021-03-29T15:02:27.135" v="755" actId="20577"/>
          <ac:spMkLst>
            <pc:docMk/>
            <pc:sldMk cId="2446487103" sldId="262"/>
            <ac:spMk id="148" creationId="{88BEF2F7-AB7B-4EF7-8C46-E4A3FFE54527}"/>
          </ac:spMkLst>
        </pc:spChg>
        <pc:spChg chg="mod">
          <ac:chgData name="catalinasavin14@gmail.com" userId="a4ca6126ac83fe31" providerId="LiveId" clId="{70B31B85-2D40-8D4C-A212-77159E5F0361}" dt="2021-03-29T16:34:43.724" v="1223" actId="20577"/>
          <ac:spMkLst>
            <pc:docMk/>
            <pc:sldMk cId="2446487103" sldId="262"/>
            <ac:spMk id="150" creationId="{BDBCBD32-FDFA-4CB8-A08D-44EF570C5064}"/>
          </ac:spMkLst>
        </pc:spChg>
        <pc:spChg chg="mod">
          <ac:chgData name="catalinasavin14@gmail.com" userId="a4ca6126ac83fe31" providerId="LiveId" clId="{70B31B85-2D40-8D4C-A212-77159E5F0361}" dt="2021-03-29T16:06:03.334" v="1145" actId="20577"/>
          <ac:spMkLst>
            <pc:docMk/>
            <pc:sldMk cId="2446487103" sldId="262"/>
            <ac:spMk id="154" creationId="{99FA0B21-5219-4E45-8C97-5BB07CD0BFA9}"/>
          </ac:spMkLst>
        </pc:spChg>
      </pc:sldChg>
      <pc:sldChg chg="del">
        <pc:chgData name="catalinasavin14@gmail.com" userId="a4ca6126ac83fe31" providerId="LiveId" clId="{70B31B85-2D40-8D4C-A212-77159E5F0361}" dt="2021-03-29T12:15:08.311" v="2" actId="2696"/>
        <pc:sldMkLst>
          <pc:docMk/>
          <pc:sldMk cId="2469366620" sldId="263"/>
        </pc:sldMkLst>
      </pc:sldChg>
      <pc:sldChg chg="del">
        <pc:chgData name="catalinasavin14@gmail.com" userId="a4ca6126ac83fe31" providerId="LiveId" clId="{70B31B85-2D40-8D4C-A212-77159E5F0361}" dt="2021-03-29T12:15:10.144" v="3" actId="2696"/>
        <pc:sldMkLst>
          <pc:docMk/>
          <pc:sldMk cId="1599538253" sldId="264"/>
        </pc:sldMkLst>
      </pc:sldChg>
      <pc:sldMasterChg chg="del delSldLayout">
        <pc:chgData name="catalinasavin14@gmail.com" userId="a4ca6126ac83fe31" providerId="LiveId" clId="{70B31B85-2D40-8D4C-A212-77159E5F0361}" dt="2021-03-29T12:15:10.144" v="3" actId="2696"/>
        <pc:sldMasterMkLst>
          <pc:docMk/>
          <pc:sldMasterMk cId="1125906874" sldId="2147483661"/>
        </pc:sldMasterMkLst>
        <pc:sldLayoutChg chg="del">
          <pc:chgData name="catalinasavin14@gmail.com" userId="a4ca6126ac83fe31" providerId="LiveId" clId="{70B31B85-2D40-8D4C-A212-77159E5F0361}" dt="2021-03-29T12:15:10.144" v="3" actId="2696"/>
          <pc:sldLayoutMkLst>
            <pc:docMk/>
            <pc:sldMasterMk cId="1125906874" sldId="2147483661"/>
            <pc:sldLayoutMk cId="2494564035" sldId="2147483662"/>
          </pc:sldLayoutMkLst>
        </pc:sldLayoutChg>
        <pc:sldLayoutChg chg="del">
          <pc:chgData name="catalinasavin14@gmail.com" userId="a4ca6126ac83fe31" providerId="LiveId" clId="{70B31B85-2D40-8D4C-A212-77159E5F0361}" dt="2021-03-29T12:15:10.144" v="3" actId="2696"/>
          <pc:sldLayoutMkLst>
            <pc:docMk/>
            <pc:sldMasterMk cId="1125906874" sldId="2147483661"/>
            <pc:sldLayoutMk cId="1449683540" sldId="2147483663"/>
          </pc:sldLayoutMkLst>
        </pc:sldLayoutChg>
        <pc:sldLayoutChg chg="del">
          <pc:chgData name="catalinasavin14@gmail.com" userId="a4ca6126ac83fe31" providerId="LiveId" clId="{70B31B85-2D40-8D4C-A212-77159E5F0361}" dt="2021-03-29T12:15:10.144" v="3" actId="2696"/>
          <pc:sldLayoutMkLst>
            <pc:docMk/>
            <pc:sldMasterMk cId="1125906874" sldId="2147483661"/>
            <pc:sldLayoutMk cId="3018734425" sldId="2147483664"/>
          </pc:sldLayoutMkLst>
        </pc:sldLayoutChg>
        <pc:sldLayoutChg chg="del">
          <pc:chgData name="catalinasavin14@gmail.com" userId="a4ca6126ac83fe31" providerId="LiveId" clId="{70B31B85-2D40-8D4C-A212-77159E5F0361}" dt="2021-03-29T12:15:10.144" v="3" actId="2696"/>
          <pc:sldLayoutMkLst>
            <pc:docMk/>
            <pc:sldMasterMk cId="1125906874" sldId="2147483661"/>
            <pc:sldLayoutMk cId="2627593504" sldId="2147483665"/>
          </pc:sldLayoutMkLst>
        </pc:sldLayoutChg>
        <pc:sldLayoutChg chg="del">
          <pc:chgData name="catalinasavin14@gmail.com" userId="a4ca6126ac83fe31" providerId="LiveId" clId="{70B31B85-2D40-8D4C-A212-77159E5F0361}" dt="2021-03-29T12:15:10.144" v="3" actId="2696"/>
          <pc:sldLayoutMkLst>
            <pc:docMk/>
            <pc:sldMasterMk cId="1125906874" sldId="2147483661"/>
            <pc:sldLayoutMk cId="3875275404" sldId="2147483666"/>
          </pc:sldLayoutMkLst>
        </pc:sldLayoutChg>
        <pc:sldLayoutChg chg="del">
          <pc:chgData name="catalinasavin14@gmail.com" userId="a4ca6126ac83fe31" providerId="LiveId" clId="{70B31B85-2D40-8D4C-A212-77159E5F0361}" dt="2021-03-29T12:15:10.144" v="3" actId="2696"/>
          <pc:sldLayoutMkLst>
            <pc:docMk/>
            <pc:sldMasterMk cId="1125906874" sldId="2147483661"/>
            <pc:sldLayoutMk cId="3551838136" sldId="2147483667"/>
          </pc:sldLayoutMkLst>
        </pc:sldLayoutChg>
        <pc:sldLayoutChg chg="del">
          <pc:chgData name="catalinasavin14@gmail.com" userId="a4ca6126ac83fe31" providerId="LiveId" clId="{70B31B85-2D40-8D4C-A212-77159E5F0361}" dt="2021-03-29T12:15:10.144" v="3" actId="2696"/>
          <pc:sldLayoutMkLst>
            <pc:docMk/>
            <pc:sldMasterMk cId="1125906874" sldId="2147483661"/>
            <pc:sldLayoutMk cId="157689680" sldId="2147483668"/>
          </pc:sldLayoutMkLst>
        </pc:sldLayoutChg>
        <pc:sldLayoutChg chg="del">
          <pc:chgData name="catalinasavin14@gmail.com" userId="a4ca6126ac83fe31" providerId="LiveId" clId="{70B31B85-2D40-8D4C-A212-77159E5F0361}" dt="2021-03-29T12:15:10.144" v="3" actId="2696"/>
          <pc:sldLayoutMkLst>
            <pc:docMk/>
            <pc:sldMasterMk cId="1125906874" sldId="2147483661"/>
            <pc:sldLayoutMk cId="3595908826" sldId="2147483669"/>
          </pc:sldLayoutMkLst>
        </pc:sldLayoutChg>
        <pc:sldLayoutChg chg="del">
          <pc:chgData name="catalinasavin14@gmail.com" userId="a4ca6126ac83fe31" providerId="LiveId" clId="{70B31B85-2D40-8D4C-A212-77159E5F0361}" dt="2021-03-29T12:15:10.144" v="3" actId="2696"/>
          <pc:sldLayoutMkLst>
            <pc:docMk/>
            <pc:sldMasterMk cId="1125906874" sldId="2147483661"/>
            <pc:sldLayoutMk cId="1863420638" sldId="2147483670"/>
          </pc:sldLayoutMkLst>
        </pc:sldLayoutChg>
        <pc:sldLayoutChg chg="del">
          <pc:chgData name="catalinasavin14@gmail.com" userId="a4ca6126ac83fe31" providerId="LiveId" clId="{70B31B85-2D40-8D4C-A212-77159E5F0361}" dt="2021-03-29T12:15:10.144" v="3" actId="2696"/>
          <pc:sldLayoutMkLst>
            <pc:docMk/>
            <pc:sldMasterMk cId="1125906874" sldId="2147483661"/>
            <pc:sldLayoutMk cId="1542882441" sldId="2147483671"/>
          </pc:sldLayoutMkLst>
        </pc:sldLayoutChg>
        <pc:sldLayoutChg chg="del">
          <pc:chgData name="catalinasavin14@gmail.com" userId="a4ca6126ac83fe31" providerId="LiveId" clId="{70B31B85-2D40-8D4C-A212-77159E5F0361}" dt="2021-03-29T12:15:10.144" v="3" actId="2696"/>
          <pc:sldLayoutMkLst>
            <pc:docMk/>
            <pc:sldMasterMk cId="1125906874" sldId="2147483661"/>
            <pc:sldLayoutMk cId="2977642688" sldId="2147483672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49172-6A9A-4EC2-995F-14FF0D406C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D8B65A-9E80-494F-B84E-9A6963FC21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3B5E8-72E7-4ABA-B231-2E23804D4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4199-2154-4636-80DE-A41F2CA9C293}" type="datetimeFigureOut">
              <a:rPr lang="en-US" smtClean="0"/>
              <a:t>3/29/21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09D84-6F47-442E-93DB-D5D60EBA7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A47FB-70D5-492A-B855-F44E81B61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0EC-60D7-49DF-82B4-CFC3441E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949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16CA1-8530-4118-A830-A2B1C16D7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8537A0-4511-45DD-82AA-F8F9439498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05D1A-E75F-4214-8436-2C87B8FC8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4199-2154-4636-80DE-A41F2CA9C293}" type="datetimeFigureOut">
              <a:rPr lang="en-US" smtClean="0"/>
              <a:t>3/29/21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9BD18-EFF4-40E7-8EBD-928E5D864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BB3E3-4198-496A-9DB4-AF45A93F4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0EC-60D7-49DF-82B4-CFC3441E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612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6217C9-5B13-492E-897E-F623D3BB3C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320523-F815-4101-A739-019DB6ED71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4EA1A-034E-45D0-B88C-C65311363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4199-2154-4636-80DE-A41F2CA9C293}" type="datetimeFigureOut">
              <a:rPr lang="en-US" smtClean="0"/>
              <a:t>3/29/21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662B8-8B1A-4A60-B831-91B235D0C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CF11E6-D75F-4EF9-8EBC-37C4865B2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0EC-60D7-49DF-82B4-CFC3441E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44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0422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6B1C6-F927-415E-9E88-E6F837D26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15FED-E34C-45AA-9BEC-4D49DA48A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65D96-C023-4241-9301-422B93404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4199-2154-4636-80DE-A41F2CA9C293}" type="datetimeFigureOut">
              <a:rPr lang="en-US" smtClean="0"/>
              <a:t>3/29/21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F89996-EF1D-4DCC-9324-89AC36BBC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4BC19-6B4A-4434-A184-9961E929E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0EC-60D7-49DF-82B4-CFC3441E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53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9B30C-6995-466C-B434-4AF4818F7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41B379-D42B-45C9-B7D1-CD6C47CE5C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73A59-1EED-450E-B6C1-2E756BDDC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4199-2154-4636-80DE-A41F2CA9C293}" type="datetimeFigureOut">
              <a:rPr lang="en-US" smtClean="0"/>
              <a:t>3/29/21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5D2A7-5722-4C4F-A44E-565ADF746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24E6F1-82B4-4923-88EE-90B63EF84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0EC-60D7-49DF-82B4-CFC3441E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12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1A62C-8D15-422F-B476-9EC7DF00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CE0E7-8E7D-46DA-BB2D-D9B255107E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21C8DF-515D-4AF5-923F-8CEBF63BB7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6578B-3D29-47C6-8A43-D497D0284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4199-2154-4636-80DE-A41F2CA9C293}" type="datetimeFigureOut">
              <a:rPr lang="en-US" smtClean="0"/>
              <a:t>3/29/21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A1A2CF-D8D6-4452-90DF-759AAAFD5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3E3BB3-CC25-456F-89EE-4CDF90CB1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0EC-60D7-49DF-82B4-CFC3441E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9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2EFA0-1B18-4F9A-906A-E2F83A8F3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4AA38B-9DC2-411D-9996-7D08AFA66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DCBEC5-3F10-4623-B3F0-D0FAFDB0B5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E2DE35-B70E-48EB-85BD-BFF2B219A9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538637-9937-4264-93B6-31EEAA911D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9CB1F2-7A65-457E-89B9-8D841B49E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4199-2154-4636-80DE-A41F2CA9C293}" type="datetimeFigureOut">
              <a:rPr lang="en-US" smtClean="0"/>
              <a:t>3/29/21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C54ECA-E098-4598-92E6-587B2F67F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FDCECF-E5C4-49E8-ACA3-D2A51EF5C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0EC-60D7-49DF-82B4-CFC3441E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95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F904F-CCB9-4FDE-893F-4D4E98747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3632E2-EEC4-4E01-9E42-F5B4D8B3A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4199-2154-4636-80DE-A41F2CA9C293}" type="datetimeFigureOut">
              <a:rPr lang="en-US" smtClean="0"/>
              <a:t>3/29/21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F63C16-1031-4508-9196-74B93160F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9DEDD3-FEA4-4197-A920-0105B5AB3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0EC-60D7-49DF-82B4-CFC3441E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892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E3F7CC-EE4E-4C79-8170-9FFDCC72B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4199-2154-4636-80DE-A41F2CA9C293}" type="datetimeFigureOut">
              <a:rPr lang="en-US" smtClean="0"/>
              <a:t>3/29/21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E54C9C-CC2A-4EB0-972F-AD87F6F4B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81D968-6E51-4E2F-BF38-97B7F0686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0EC-60D7-49DF-82B4-CFC3441E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862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AA94B-280F-42D4-8EEA-3DB7A626C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0A160-6D80-43BB-93FA-35A5EED90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45A677-AE06-4543-AFD5-8A7F9E89D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BC7FB3-383D-49B5-8A8B-6ABCDAA8C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4199-2154-4636-80DE-A41F2CA9C293}" type="datetimeFigureOut">
              <a:rPr lang="en-US" smtClean="0"/>
              <a:t>3/29/21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B50065-BABF-4878-BFE0-2A4F46EA1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272795-B1C2-46A5-A3BF-FA2CB37BC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0EC-60D7-49DF-82B4-CFC3441E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37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CBECA-A579-4932-A517-EC9FFFB5B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A8AC1C-6122-47E6-9B80-BF84360B1C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C05FC4-3296-4ECD-930A-A938572320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71B869-8C9D-49C9-A3EB-B8DA04843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4199-2154-4636-80DE-A41F2CA9C293}" type="datetimeFigureOut">
              <a:rPr lang="en-US" smtClean="0"/>
              <a:t>3/29/21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778325-BBC6-4109-8B2E-F59270C05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6A3C16-4F90-4825-B93F-3BC35BF9E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0EC-60D7-49DF-82B4-CFC3441E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47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809750-C2C7-43D8-8F80-9A61E4815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EDADE-4812-4E35-BFF0-92D787A75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1D4D9-CE96-445A-921B-2CC233C878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C4199-2154-4636-80DE-A41F2CA9C293}" type="datetimeFigureOut">
              <a:rPr lang="en-US" smtClean="0"/>
              <a:t>3/29/21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DBDB09-44F5-4B77-ABA2-A49B7CCB37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E428D-A47F-4792-80EE-F9A6404381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FF0EC-60D7-49DF-82B4-CFC3441E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63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>
            <a:extLst>
              <a:ext uri="{FF2B5EF4-FFF2-40B4-BE49-F238E27FC236}">
                <a16:creationId xmlns:a16="http://schemas.microsoft.com/office/drawing/2014/main" id="{007E4F09-8E0C-454E-BD1E-954727B0B2BB}"/>
              </a:ext>
            </a:extLst>
          </p:cNvPr>
          <p:cNvSpPr/>
          <p:nvPr/>
        </p:nvSpPr>
        <p:spPr>
          <a:xfrm>
            <a:off x="8482625" y="12697"/>
            <a:ext cx="1171677" cy="199375"/>
          </a:xfrm>
          <a:prstGeom prst="rect">
            <a:avLst/>
          </a:prstGeom>
          <a:solidFill>
            <a:srgbClr val="48B9D5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354" tIns="19177" rIns="38354" bIns="191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buClr>
                <a:schemeClr val="accent5"/>
              </a:buClr>
              <a:buSzPct val="90000"/>
            </a:pPr>
            <a:r>
              <a:rPr lang="ro-RO" sz="800" b="1" dirty="0">
                <a:solidFill>
                  <a:srgbClr val="000000"/>
                </a:solidFill>
                <a:latin typeface="Calibri (Body)"/>
              </a:rPr>
              <a:t>Rezultate</a:t>
            </a:r>
            <a:r>
              <a:rPr lang="en-US" sz="800" b="1" dirty="0">
                <a:solidFill>
                  <a:srgbClr val="000000"/>
                </a:solidFill>
                <a:latin typeface="Calibri (Body)"/>
              </a:rPr>
              <a:t> </a:t>
            </a:r>
            <a:r>
              <a:rPr lang="ro-RO" sz="800" b="1" dirty="0">
                <a:solidFill>
                  <a:srgbClr val="000000"/>
                </a:solidFill>
                <a:latin typeface="Calibri (Body)"/>
              </a:rPr>
              <a:t>așteptate</a:t>
            </a:r>
            <a:endParaRPr lang="en-GB" sz="800" b="1" dirty="0">
              <a:solidFill>
                <a:srgbClr val="000000"/>
              </a:solidFill>
              <a:latin typeface="Calibri (Body)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68E7EEF-3587-4207-AB25-D061C898FCE0}"/>
              </a:ext>
            </a:extLst>
          </p:cNvPr>
          <p:cNvSpPr/>
          <p:nvPr/>
        </p:nvSpPr>
        <p:spPr>
          <a:xfrm>
            <a:off x="2126247" y="4202801"/>
            <a:ext cx="2258888" cy="1091357"/>
          </a:xfrm>
          <a:prstGeom prst="rect">
            <a:avLst/>
          </a:prstGeom>
          <a:solidFill>
            <a:srgbClr val="ABCD3A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354" tIns="19177" rIns="38354" bIns="191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ro-RO" sz="800" b="1" dirty="0">
                <a:solidFill>
                  <a:schemeClr val="tx1"/>
                </a:solidFill>
              </a:rPr>
              <a:t>Sprijinirea funcționarii Punctului Național de Contact pentru Romi în vederea coordonării politicilor de incluziune sociala pentru romi </a:t>
            </a:r>
            <a:endParaRPr lang="en-RO" sz="800" dirty="0">
              <a:solidFill>
                <a:schemeClr val="tx1"/>
              </a:solidFill>
            </a:endParaRPr>
          </a:p>
          <a:p>
            <a:r>
              <a:rPr lang="ro-RO" sz="800" dirty="0">
                <a:solidFill>
                  <a:schemeClr val="tx1"/>
                </a:solidFill>
              </a:rPr>
              <a:t>Personalul din AM și OI POCU; Membrii CM POCU,</a:t>
            </a:r>
            <a:endParaRPr lang="en-RO" sz="800" dirty="0">
              <a:solidFill>
                <a:schemeClr val="tx1"/>
              </a:solidFill>
            </a:endParaRPr>
          </a:p>
          <a:p>
            <a:r>
              <a:rPr lang="ro-RO" sz="800" dirty="0">
                <a:solidFill>
                  <a:schemeClr val="tx1"/>
                </a:solidFill>
              </a:rPr>
              <a:t>Structurile din cadrul MFE/ OI ale AM POCU; Administratorii schemelor de grant global din POCU, ai schemelor de instrumente financiare etc; Punctul Național de Contact pentru Romi.</a:t>
            </a:r>
            <a:endParaRPr lang="en-RO" sz="800" dirty="0">
              <a:solidFill>
                <a:schemeClr val="tx1"/>
              </a:solidFill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3A9B5973-E131-4D4C-A421-EA15F5BB7478}"/>
              </a:ext>
            </a:extLst>
          </p:cNvPr>
          <p:cNvSpPr/>
          <p:nvPr/>
        </p:nvSpPr>
        <p:spPr>
          <a:xfrm>
            <a:off x="2488280" y="20019"/>
            <a:ext cx="1059604" cy="211261"/>
          </a:xfrm>
          <a:prstGeom prst="rect">
            <a:avLst/>
          </a:prstGeom>
          <a:solidFill>
            <a:srgbClr val="ABCD3A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354" tIns="19177" rIns="38354" bIns="191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800" b="1" dirty="0">
                <a:solidFill>
                  <a:schemeClr val="tx2">
                    <a:lumMod val="50000"/>
                  </a:schemeClr>
                </a:solidFill>
                <a:latin typeface="Calibri (Body)"/>
              </a:rPr>
              <a:t>Activități</a:t>
            </a:r>
            <a:endParaRPr lang="en-GB" sz="800" b="1" dirty="0">
              <a:solidFill>
                <a:schemeClr val="tx2">
                  <a:lumMod val="50000"/>
                </a:schemeClr>
              </a:solidFill>
              <a:latin typeface="Calibri (Body)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F7E4044C-E487-48AF-ADA0-143DFBCA0EAD}"/>
              </a:ext>
            </a:extLst>
          </p:cNvPr>
          <p:cNvSpPr/>
          <p:nvPr/>
        </p:nvSpPr>
        <p:spPr>
          <a:xfrm>
            <a:off x="4526795" y="30058"/>
            <a:ext cx="1461698" cy="203423"/>
          </a:xfrm>
          <a:prstGeom prst="rect">
            <a:avLst/>
          </a:prstGeom>
          <a:solidFill>
            <a:srgbClr val="B0DAE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354" tIns="19177" rIns="38354" bIns="191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800" b="1" dirty="0">
                <a:solidFill>
                  <a:srgbClr val="000000"/>
                </a:solidFill>
                <a:latin typeface="Calibri (Body)"/>
              </a:rPr>
              <a:t>Indicatori de realizare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44FA96EE-992C-4A82-9020-8616185BAB5D}"/>
              </a:ext>
            </a:extLst>
          </p:cNvPr>
          <p:cNvSpPr/>
          <p:nvPr/>
        </p:nvSpPr>
        <p:spPr>
          <a:xfrm>
            <a:off x="6495867" y="12697"/>
            <a:ext cx="990599" cy="180502"/>
          </a:xfrm>
          <a:prstGeom prst="rect">
            <a:avLst/>
          </a:prstGeom>
          <a:solidFill>
            <a:srgbClr val="9FDBE9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38354" tIns="19177" rIns="38354" bIns="191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buClr>
                <a:schemeClr val="accent5"/>
              </a:buClr>
              <a:buSzPct val="90000"/>
            </a:pPr>
            <a:r>
              <a:rPr lang="ro-RO" sz="800" b="1" dirty="0">
                <a:solidFill>
                  <a:srgbClr val="000000"/>
                </a:solidFill>
                <a:latin typeface="Calibri (Body)"/>
              </a:rPr>
              <a:t>Indicatori rezultat</a:t>
            </a:r>
            <a:endParaRPr lang="en-GB" sz="800" b="1" dirty="0">
              <a:solidFill>
                <a:srgbClr val="000000"/>
              </a:solidFill>
              <a:latin typeface="Calibri (Body)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41406AC4-D93A-422C-9AA2-5B5E85A88E20}"/>
              </a:ext>
            </a:extLst>
          </p:cNvPr>
          <p:cNvSpPr/>
          <p:nvPr/>
        </p:nvSpPr>
        <p:spPr>
          <a:xfrm>
            <a:off x="454280" y="5550752"/>
            <a:ext cx="251483" cy="60696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vert270" wrap="square" lIns="38354" tIns="19177" rIns="38354" bIns="191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800" b="1" dirty="0">
                <a:solidFill>
                  <a:schemeClr val="accent5">
                    <a:lumMod val="75000"/>
                  </a:schemeClr>
                </a:solidFill>
                <a:latin typeface="Calibri (Body)"/>
              </a:rPr>
              <a:t>Factori de suport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E3E2D90B-E6A1-4CFB-A19E-AED909D4E4A7}"/>
              </a:ext>
            </a:extLst>
          </p:cNvPr>
          <p:cNvSpPr/>
          <p:nvPr/>
        </p:nvSpPr>
        <p:spPr>
          <a:xfrm>
            <a:off x="785018" y="5498336"/>
            <a:ext cx="3046572" cy="54585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38354" tIns="19177" rIns="38354" bIns="191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0" lv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accent5"/>
              </a:buClr>
              <a:buSzPct val="90000"/>
            </a:pPr>
            <a:r>
              <a:rPr lang="ro-RO" sz="800" dirty="0">
                <a:solidFill>
                  <a:schemeClr val="accent5">
                    <a:lumMod val="75000"/>
                  </a:schemeClr>
                </a:solidFill>
              </a:rPr>
              <a:t>Existența unor mecanisme de coordonare, atât la nivel inter-ministerial, cât și la nivel managerial, care au dobândit o experiență semnificativă prin gestionarea programelor Phare și ISPA</a:t>
            </a:r>
            <a:endParaRPr lang="en-US" sz="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37AFDB26-A7FD-4C51-8C5B-B8B3252A55A5}"/>
              </a:ext>
            </a:extLst>
          </p:cNvPr>
          <p:cNvSpPr/>
          <p:nvPr/>
        </p:nvSpPr>
        <p:spPr>
          <a:xfrm>
            <a:off x="452180" y="6234409"/>
            <a:ext cx="242062" cy="4894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38354" tIns="19177" rIns="38354" bIns="191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800" b="1" dirty="0">
                <a:solidFill>
                  <a:schemeClr val="tx1"/>
                </a:solidFill>
                <a:latin typeface="Calibri (Body)"/>
              </a:rPr>
              <a:t>Bariere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2627537D-A11F-4FD2-ACDD-53A86D6DED11}"/>
              </a:ext>
            </a:extLst>
          </p:cNvPr>
          <p:cNvSpPr/>
          <p:nvPr/>
        </p:nvSpPr>
        <p:spPr>
          <a:xfrm>
            <a:off x="813659" y="6183536"/>
            <a:ext cx="1336886" cy="5343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354" tIns="19177" rIns="38354" bIns="191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800" dirty="0">
                <a:solidFill>
                  <a:schemeClr val="tx1"/>
                </a:solidFill>
                <a:latin typeface="Calibri (Body)"/>
              </a:rPr>
              <a:t>Schimbări ale cadrului instituțional și legislativ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DC3BEB88-F6A6-4D82-80C2-33F7A47E909E}"/>
              </a:ext>
            </a:extLst>
          </p:cNvPr>
          <p:cNvSpPr/>
          <p:nvPr/>
        </p:nvSpPr>
        <p:spPr>
          <a:xfrm>
            <a:off x="2082626" y="297739"/>
            <a:ext cx="9764427" cy="5076908"/>
          </a:xfrm>
          <a:prstGeom prst="rect">
            <a:avLst/>
          </a:prstGeom>
          <a:noFill/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o-RO" sz="800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66722CBC-A2A9-45EB-A626-8A0969A04985}"/>
              </a:ext>
            </a:extLst>
          </p:cNvPr>
          <p:cNvSpPr/>
          <p:nvPr/>
        </p:nvSpPr>
        <p:spPr>
          <a:xfrm>
            <a:off x="679083" y="0"/>
            <a:ext cx="748481" cy="192894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800" b="1" dirty="0">
                <a:solidFill>
                  <a:schemeClr val="bg1"/>
                </a:solidFill>
              </a:rPr>
              <a:t>Context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E997AA74-9A60-4DA1-A469-AC1B0BEA6B8B}"/>
              </a:ext>
            </a:extLst>
          </p:cNvPr>
          <p:cNvSpPr/>
          <p:nvPr/>
        </p:nvSpPr>
        <p:spPr>
          <a:xfrm>
            <a:off x="389762" y="4350936"/>
            <a:ext cx="1224000" cy="69198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5"/>
              </a:buClr>
              <a:buSzPct val="90000"/>
            </a:pPr>
            <a:r>
              <a:rPr lang="ro-RO" sz="800" dirty="0">
                <a:solidFill>
                  <a:schemeClr val="bg1"/>
                </a:solidFill>
              </a:rPr>
              <a:t>Complementaritatea cu Programul Operațional de Asistentă Tehnică</a:t>
            </a:r>
            <a:endParaRPr lang="en-GB" sz="800" dirty="0">
              <a:solidFill>
                <a:schemeClr val="bg1"/>
              </a:solidFill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50391EAD-CB52-41E2-9D0B-8315759461BF}"/>
              </a:ext>
            </a:extLst>
          </p:cNvPr>
          <p:cNvSpPr/>
          <p:nvPr/>
        </p:nvSpPr>
        <p:spPr>
          <a:xfrm>
            <a:off x="394226" y="2072502"/>
            <a:ext cx="1273925" cy="80017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Bef>
                <a:spcPts val="300"/>
              </a:spcBef>
            </a:pPr>
            <a:r>
              <a:rPr lang="ro-RO" sz="800" dirty="0">
                <a:solidFill>
                  <a:schemeClr val="bg1"/>
                </a:solidFill>
              </a:rPr>
              <a:t>Complexitatea ridicată a sistemului de implementare  și a procedurilor aplicabile</a:t>
            </a:r>
            <a:endParaRPr lang="en-GB" sz="800" dirty="0">
              <a:solidFill>
                <a:schemeClr val="bg1"/>
              </a:solidFill>
            </a:endParaRPr>
          </a:p>
          <a:p>
            <a:pPr marR="0" lv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</a:pP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688092C7-CED6-4F01-9F59-F62ADC5E57FE}"/>
              </a:ext>
            </a:extLst>
          </p:cNvPr>
          <p:cNvSpPr/>
          <p:nvPr/>
        </p:nvSpPr>
        <p:spPr>
          <a:xfrm>
            <a:off x="377281" y="3549099"/>
            <a:ext cx="1273924" cy="691712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5"/>
              </a:buClr>
              <a:buSzPct val="90000"/>
            </a:pPr>
            <a:r>
              <a:rPr lang="ro-RO" sz="800" dirty="0">
                <a:solidFill>
                  <a:schemeClr val="bg1"/>
                </a:solidFill>
              </a:rPr>
              <a:t>Axele de Asistență tehnică ca instrument de maximizare a impactului PO</a:t>
            </a:r>
            <a:endParaRPr lang="en-GB" sz="8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EBD6029-A57A-4B03-9A10-204332BEAD19}"/>
              </a:ext>
            </a:extLst>
          </p:cNvPr>
          <p:cNvSpPr/>
          <p:nvPr/>
        </p:nvSpPr>
        <p:spPr>
          <a:xfrm>
            <a:off x="339102" y="240020"/>
            <a:ext cx="1386371" cy="512774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buClr>
                <a:schemeClr val="accent5"/>
              </a:buClr>
              <a:buSzPct val="90000"/>
            </a:pPr>
            <a:endParaRPr lang="ro-RO" sz="12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4D62954-E154-4BDF-907E-6FAE8FA17A41}"/>
              </a:ext>
            </a:extLst>
          </p:cNvPr>
          <p:cNvSpPr/>
          <p:nvPr/>
        </p:nvSpPr>
        <p:spPr>
          <a:xfrm>
            <a:off x="339104" y="5456054"/>
            <a:ext cx="11521091" cy="1343234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buClr>
                <a:schemeClr val="accent5"/>
              </a:buClr>
              <a:buSzPct val="90000"/>
            </a:pPr>
            <a:endParaRPr lang="ro-RO" sz="1200" dirty="0">
              <a:solidFill>
                <a:schemeClr val="bg1"/>
              </a:solidFill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88BEF2F7-AB7B-4EF7-8C46-E4A3FFE54527}"/>
              </a:ext>
            </a:extLst>
          </p:cNvPr>
          <p:cNvSpPr/>
          <p:nvPr/>
        </p:nvSpPr>
        <p:spPr>
          <a:xfrm>
            <a:off x="1782327" y="2008604"/>
            <a:ext cx="242528" cy="1074945"/>
          </a:xfrm>
          <a:prstGeom prst="rect">
            <a:avLst/>
          </a:prstGeom>
          <a:solidFill>
            <a:srgbClr val="ABCD3A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38354" tIns="19177" rIns="38354" bIns="191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800" dirty="0">
                <a:solidFill>
                  <a:schemeClr val="tx1"/>
                </a:solidFill>
                <a:latin typeface="Calibri (Body)"/>
              </a:rPr>
              <a:t>AM POCU/ OI POCU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5063B295-2ADF-41C7-9968-B56E7CA341CB}"/>
              </a:ext>
            </a:extLst>
          </p:cNvPr>
          <p:cNvSpPr/>
          <p:nvPr/>
        </p:nvSpPr>
        <p:spPr>
          <a:xfrm>
            <a:off x="0" y="2611696"/>
            <a:ext cx="250529" cy="7109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38354" tIns="19177" rIns="38354" bIns="191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1000" b="1" dirty="0">
                <a:solidFill>
                  <a:schemeClr val="bg1"/>
                </a:solidFill>
                <a:latin typeface="Calibri (Body)"/>
              </a:rPr>
              <a:t> OS 7.1</a:t>
            </a:r>
          </a:p>
        </p:txBody>
      </p:sp>
      <p:sp>
        <p:nvSpPr>
          <p:cNvPr id="75" name="Rectangle 68">
            <a:extLst>
              <a:ext uri="{FF2B5EF4-FFF2-40B4-BE49-F238E27FC236}">
                <a16:creationId xmlns:a16="http://schemas.microsoft.com/office/drawing/2014/main" id="{568E7EEF-3587-4207-AB25-D061C898FCE0}"/>
              </a:ext>
            </a:extLst>
          </p:cNvPr>
          <p:cNvSpPr/>
          <p:nvPr/>
        </p:nvSpPr>
        <p:spPr>
          <a:xfrm>
            <a:off x="2124084" y="333262"/>
            <a:ext cx="2261051" cy="3827258"/>
          </a:xfrm>
          <a:prstGeom prst="rect">
            <a:avLst/>
          </a:prstGeom>
          <a:solidFill>
            <a:srgbClr val="ABCD3A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354" tIns="19177" rIns="38354" bIns="191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ro-RO" sz="800" b="1" noProof="1">
                <a:solidFill>
                  <a:schemeClr val="tx1"/>
                </a:solidFill>
              </a:rPr>
              <a:t>Acțiuni pentru îmbunătăţirea capacităţii AM / OI/ alte structuri ale POCU de a gestiona şi implementa în mod eficient şi eficace programul operațional:</a:t>
            </a:r>
            <a:endParaRPr lang="ro-RO" sz="800" noProof="1">
              <a:solidFill>
                <a:schemeClr val="tx1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o-RO" sz="800" noProof="1">
                <a:solidFill>
                  <a:schemeClr val="tx1"/>
                </a:solidFill>
              </a:rPr>
              <a:t>Sprijinirea AM şi a OI ale POCU (ex. costuri de personal, sprijin logistic și organizatoric etc.) pentru implementarea diferitelor etape ale POCU, inclusiv identificarea şi elaborarea de proiecte, selecţia, monitorizarea, evaluarea, controlul şi auditul);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o-RO" sz="800" noProof="1">
                <a:solidFill>
                  <a:schemeClr val="tx1"/>
                </a:solidFill>
              </a:rPr>
              <a:t>Sprijin specific POCU care trebuie acordat pentru implementarea diverselor aspecte tehnice ale implementării programului;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o-RO" sz="800" noProof="1">
                <a:solidFill>
                  <a:schemeClr val="tx1"/>
                </a:solidFill>
              </a:rPr>
              <a:t>Sprijin pentru activarea și întărirea capacității și a schimbului de bune practici pentru membrii Comitetului de Monitorizare POCU;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o-RO" sz="800" noProof="1">
                <a:solidFill>
                  <a:schemeClr val="tx1"/>
                </a:solidFill>
              </a:rPr>
              <a:t>Realizarea de evaluări, studii şi analize specifice necesare pentru a permite implementarea eficientă și eficace a acțiunilor finanțate prin POCU;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o-RO" sz="800" noProof="1">
                <a:solidFill>
                  <a:schemeClr val="tx1"/>
                </a:solidFill>
              </a:rPr>
              <a:t>Asigurarea mecanismelor în vederea gestionării schemelor de grant global, implementării CLLD, instrumentelor financiare și ale altor mecanisme necesare pentru implementarea intervențiilor planificate ale POCU;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o-RO" sz="800" noProof="1">
                <a:solidFill>
                  <a:schemeClr val="tx1"/>
                </a:solidFill>
              </a:rPr>
              <a:t>Sprijinirea activităților AM și OI (inclusiv costuri de personal) necesare pentru închiderea Programului Operațional Dezvoltarea Resurselor Umane 2007-2013;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o-RO" sz="800" noProof="1">
                <a:solidFill>
                  <a:schemeClr val="tx1"/>
                </a:solidFill>
              </a:rPr>
              <a:t>Sprijin comprehensiv în procesul de pregătire pentru intervențiile aferente finanțate din perioada de programare post-2020.</a:t>
            </a:r>
          </a:p>
        </p:txBody>
      </p:sp>
      <p:sp>
        <p:nvSpPr>
          <p:cNvPr id="83" name="Rectangle 130">
            <a:extLst>
              <a:ext uri="{FF2B5EF4-FFF2-40B4-BE49-F238E27FC236}">
                <a16:creationId xmlns:a16="http://schemas.microsoft.com/office/drawing/2014/main" id="{211A0781-919D-4540-AD76-096DB5F0606F}"/>
              </a:ext>
            </a:extLst>
          </p:cNvPr>
          <p:cNvSpPr/>
          <p:nvPr/>
        </p:nvSpPr>
        <p:spPr>
          <a:xfrm>
            <a:off x="404572" y="313859"/>
            <a:ext cx="1224000" cy="960338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5"/>
              </a:buClr>
              <a:buSzPct val="90000"/>
            </a:pPr>
            <a:r>
              <a:rPr lang="ro-RO" sz="800" dirty="0">
                <a:solidFill>
                  <a:schemeClr val="bg1"/>
                </a:solidFill>
              </a:rPr>
              <a:t>Nevoia asigurării unui potențial administrativ adecvat pentru managementul fondurilor, în conformitate cu regulamentele UE</a:t>
            </a:r>
            <a:endParaRPr lang="en-GB" sz="800" dirty="0">
              <a:solidFill>
                <a:schemeClr val="bg1"/>
              </a:solidFill>
            </a:endParaRPr>
          </a:p>
        </p:txBody>
      </p:sp>
      <p:sp>
        <p:nvSpPr>
          <p:cNvPr id="4" name="Dreptunghi 3"/>
          <p:cNvSpPr/>
          <p:nvPr/>
        </p:nvSpPr>
        <p:spPr>
          <a:xfrm>
            <a:off x="4766334" y="6186745"/>
            <a:ext cx="1494758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ro-RO" sz="800" dirty="0"/>
              <a:t>Întârzieri în verificarea și plata cererilor de rambursare.</a:t>
            </a:r>
          </a:p>
          <a:p>
            <a:endParaRPr lang="ro-RO" sz="800" dirty="0"/>
          </a:p>
        </p:txBody>
      </p:sp>
      <p:sp>
        <p:nvSpPr>
          <p:cNvPr id="71" name="Dreptunghi 70"/>
          <p:cNvSpPr/>
          <p:nvPr/>
        </p:nvSpPr>
        <p:spPr>
          <a:xfrm>
            <a:off x="9264098" y="6165533"/>
            <a:ext cx="2231216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ro-RO" sz="800" dirty="0"/>
              <a:t>Insuficienta personalului de la nivelul AM și OI precum și fluctuația acestuia.</a:t>
            </a:r>
          </a:p>
          <a:p>
            <a:endParaRPr lang="ro-RO" sz="800" dirty="0"/>
          </a:p>
        </p:txBody>
      </p:sp>
      <p:sp>
        <p:nvSpPr>
          <p:cNvPr id="74" name="Rectangle 117">
            <a:extLst>
              <a:ext uri="{FF2B5EF4-FFF2-40B4-BE49-F238E27FC236}">
                <a16:creationId xmlns:a16="http://schemas.microsoft.com/office/drawing/2014/main" id="{E3E2D90B-E6A1-4CFB-A19E-AED909D4E4A7}"/>
              </a:ext>
            </a:extLst>
          </p:cNvPr>
          <p:cNvSpPr/>
          <p:nvPr/>
        </p:nvSpPr>
        <p:spPr>
          <a:xfrm>
            <a:off x="4001435" y="5498336"/>
            <a:ext cx="2374227" cy="54585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38354" tIns="19177" rIns="38354" bIns="191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5"/>
              </a:buClr>
              <a:buSzPct val="90000"/>
            </a:pPr>
            <a:r>
              <a:rPr lang="ro-RO" sz="800" dirty="0">
                <a:solidFill>
                  <a:schemeClr val="accent5">
                    <a:lumMod val="75000"/>
                  </a:schemeClr>
                </a:solidFill>
              </a:rPr>
              <a:t>Obligații priving managementul fondurilor conform regulamentelor UE precum și condiționalitățile ex-ante</a:t>
            </a:r>
          </a:p>
        </p:txBody>
      </p:sp>
      <p:sp>
        <p:nvSpPr>
          <p:cNvPr id="78" name="Dreptunghi 77"/>
          <p:cNvSpPr/>
          <p:nvPr/>
        </p:nvSpPr>
        <p:spPr>
          <a:xfrm>
            <a:off x="8159397" y="6164385"/>
            <a:ext cx="961454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ro-RO" sz="800" dirty="0"/>
              <a:t>Dificultăți în procesele de achiziții publice</a:t>
            </a:r>
          </a:p>
        </p:txBody>
      </p:sp>
      <p:sp>
        <p:nvSpPr>
          <p:cNvPr id="80" name="Rectangle 130">
            <a:extLst>
              <a:ext uri="{FF2B5EF4-FFF2-40B4-BE49-F238E27FC236}">
                <a16:creationId xmlns:a16="http://schemas.microsoft.com/office/drawing/2014/main" id="{211A0781-919D-4540-AD76-096DB5F0606F}"/>
              </a:ext>
            </a:extLst>
          </p:cNvPr>
          <p:cNvSpPr/>
          <p:nvPr/>
        </p:nvSpPr>
        <p:spPr>
          <a:xfrm>
            <a:off x="402244" y="1389212"/>
            <a:ext cx="1224000" cy="619392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71450" algn="l"/>
              </a:tabLst>
            </a:pPr>
            <a:r>
              <a:rPr lang="ro-RO" sz="800" dirty="0">
                <a:solidFill>
                  <a:schemeClr val="bg1"/>
                </a:solidFill>
              </a:rPr>
              <a:t>Nivelul scăzut de cunoștințe despre fondurile post-aderare 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84" name="Rectangle 131">
            <a:extLst>
              <a:ext uri="{FF2B5EF4-FFF2-40B4-BE49-F238E27FC236}">
                <a16:creationId xmlns:a16="http://schemas.microsoft.com/office/drawing/2014/main" id="{E997AA74-9A60-4DA1-A469-AC1B0BEA6B8B}"/>
              </a:ext>
            </a:extLst>
          </p:cNvPr>
          <p:cNvSpPr/>
          <p:nvPr/>
        </p:nvSpPr>
        <p:spPr>
          <a:xfrm>
            <a:off x="6545507" y="5549789"/>
            <a:ext cx="2038656" cy="4944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5"/>
              </a:buClr>
              <a:buSzPct val="90000"/>
            </a:pPr>
            <a:r>
              <a:rPr lang="ro-RO" sz="800" dirty="0">
                <a:solidFill>
                  <a:schemeClr val="accent5">
                    <a:lumMod val="75000"/>
                  </a:schemeClr>
                </a:solidFill>
              </a:rPr>
              <a:t>Nevoia de consolidare a capacitații </a:t>
            </a:r>
            <a:r>
              <a:rPr lang="ro-RO" sz="800" noProof="1">
                <a:solidFill>
                  <a:schemeClr val="accent5">
                    <a:lumMod val="75000"/>
                  </a:schemeClr>
                </a:solidFill>
              </a:rPr>
              <a:t>administrative</a:t>
            </a:r>
            <a:r>
              <a:rPr lang="ro-RO" sz="800" dirty="0">
                <a:solidFill>
                  <a:schemeClr val="accent5">
                    <a:lumMod val="75000"/>
                  </a:schemeClr>
                </a:solidFill>
              </a:rPr>
              <a:t> o prioritate la nivelul UE</a:t>
            </a:r>
          </a:p>
        </p:txBody>
      </p:sp>
      <p:sp>
        <p:nvSpPr>
          <p:cNvPr id="150" name="Rectangle 94">
            <a:extLst>
              <a:ext uri="{FF2B5EF4-FFF2-40B4-BE49-F238E27FC236}">
                <a16:creationId xmlns:a16="http://schemas.microsoft.com/office/drawing/2014/main" id="{BDBCBD32-FDFA-4CB8-A08D-44EF570C5064}"/>
              </a:ext>
            </a:extLst>
          </p:cNvPr>
          <p:cNvSpPr/>
          <p:nvPr/>
        </p:nvSpPr>
        <p:spPr>
          <a:xfrm>
            <a:off x="8159397" y="353868"/>
            <a:ext cx="2003138" cy="4852613"/>
          </a:xfrm>
          <a:prstGeom prst="rect">
            <a:avLst/>
          </a:prstGeom>
          <a:solidFill>
            <a:srgbClr val="48B9D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38354" tIns="19177" rIns="38354" bIns="191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-342900" algn="just">
              <a:buFont typeface="Courier New" panose="02070309020205020404" pitchFamily="49" charset="0"/>
              <a:buChar char="o"/>
            </a:pPr>
            <a:endParaRPr lang="ro-RO" sz="10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indent="-342900" algn="just">
              <a:buFont typeface="Courier New" panose="02070309020205020404" pitchFamily="49" charset="0"/>
              <a:buChar char="o"/>
            </a:pPr>
            <a:endParaRPr lang="ro-RO" sz="10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indent="-342900" algn="just">
              <a:buFont typeface="Courier New" panose="02070309020205020404" pitchFamily="49" charset="0"/>
              <a:buChar char="o"/>
            </a:pPr>
            <a:endParaRPr lang="ro-RO" sz="10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ro-RO" sz="9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/>
            <a:endParaRPr lang="ro-RO" sz="9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/>
            <a:endParaRPr lang="ro-RO" sz="9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/>
            <a:endParaRPr lang="ro-RO" sz="9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/>
            <a:endParaRPr lang="ro-RO" sz="9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/>
            <a:endParaRPr lang="ro-RO" sz="9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/>
            <a:endParaRPr lang="ro-RO" sz="9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/>
            <a:endParaRPr lang="ro-RO" sz="9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/>
            <a:endParaRPr lang="ro-RO" sz="9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/>
            <a:endParaRPr lang="ro-RO" sz="9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1000" dirty="0"/>
              <a:t>Capacitate consolidată a AM și OI ale POCU de a gestiona și implementa în mod eficient și eficace programul operațional.</a:t>
            </a:r>
          </a:p>
          <a:p>
            <a:endParaRPr lang="ro-RO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1000" dirty="0"/>
              <a:t>Funcționarea eficientă a Punctului Național de Contact pentru Romi </a:t>
            </a:r>
            <a:r>
              <a:rPr lang="ro-RO" sz="1000" dirty="0">
                <a:solidFill>
                  <a:schemeClr val="tx1"/>
                </a:solidFill>
              </a:rPr>
              <a:t>în vederea coordonării  optime a politicilor de incluziune sociala pentru romi.</a:t>
            </a:r>
          </a:p>
          <a:p>
            <a:endParaRPr lang="ro-RO" sz="10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1000" dirty="0"/>
              <a:t>Creșterea gradului de eficacitate a activităților derulate de administratorii schemelor de grant global</a:t>
            </a:r>
            <a:r>
              <a:rPr lang="ro-RO" sz="1000" noProof="1">
                <a:solidFill>
                  <a:schemeClr val="tx1"/>
                </a:solidFill>
              </a:rPr>
              <a:t>, implementării CLLD, instrumentelor financiare și ale altor mecanisme necesare pentru implementarea intervențiilor planificate ale POCU.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o-RO" sz="1000" dirty="0">
              <a:solidFill>
                <a:schemeClr val="tx1"/>
              </a:solidFill>
            </a:endParaRPr>
          </a:p>
          <a:p>
            <a:endParaRPr lang="ro-RO" sz="10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o-RO" sz="1000" dirty="0"/>
          </a:p>
          <a:p>
            <a:pPr indent="-342900" algn="just">
              <a:buFont typeface="Courier New" panose="02070309020205020404" pitchFamily="49" charset="0"/>
              <a:buChar char="o"/>
            </a:pPr>
            <a:endParaRPr lang="ro-RO" sz="10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0" indent="-342900" algn="just">
              <a:buFont typeface="Courier New" panose="02070309020205020404" pitchFamily="49" charset="0"/>
              <a:buChar char="o"/>
            </a:pPr>
            <a:endParaRPr lang="ro-RO" sz="10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0" indent="-342900" algn="just">
              <a:buFont typeface="Courier New" panose="02070309020205020404" pitchFamily="49" charset="0"/>
              <a:buChar char="o"/>
            </a:pPr>
            <a:endParaRPr lang="ro-RO" sz="9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0" indent="-342900" algn="just">
              <a:buFont typeface="Courier New" panose="02070309020205020404" pitchFamily="49" charset="0"/>
              <a:buChar char="o"/>
            </a:pPr>
            <a:endParaRPr lang="ro-RO" sz="9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0" indent="-342900" algn="just">
              <a:buFont typeface="Courier New" panose="02070309020205020404" pitchFamily="49" charset="0"/>
              <a:buChar char="o"/>
            </a:pPr>
            <a:endParaRPr lang="ro-RO" sz="9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0" indent="-342900" algn="just">
              <a:buFont typeface="Courier New" panose="02070309020205020404" pitchFamily="49" charset="0"/>
              <a:buChar char="o"/>
            </a:pPr>
            <a:endParaRPr lang="ro-RO" sz="9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0" indent="-342900" algn="just">
              <a:buFont typeface="Courier New" panose="02070309020205020404" pitchFamily="49" charset="0"/>
              <a:buChar char="o"/>
            </a:pPr>
            <a:endParaRPr lang="ro-RO" sz="9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0" indent="-342900" algn="just">
              <a:buFont typeface="Courier New" panose="02070309020205020404" pitchFamily="49" charset="0"/>
              <a:buChar char="o"/>
            </a:pPr>
            <a:endParaRPr lang="ro-RO" sz="9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0" indent="-342900" algn="just">
              <a:buFont typeface="Courier New" panose="02070309020205020404" pitchFamily="49" charset="0"/>
              <a:buChar char="o"/>
            </a:pPr>
            <a:endParaRPr lang="ro-RO" sz="9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0" indent="-342900" algn="just">
              <a:buFont typeface="Courier New" panose="02070309020205020404" pitchFamily="49" charset="0"/>
              <a:buChar char="o"/>
            </a:pPr>
            <a:endParaRPr lang="ro-RO" sz="9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0" indent="-342900" algn="just">
              <a:buFont typeface="Courier New" panose="02070309020205020404" pitchFamily="49" charset="0"/>
              <a:buChar char="o"/>
            </a:pPr>
            <a:endParaRPr lang="ro-RO" sz="9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0" indent="-342900" algn="just">
              <a:buFont typeface="Courier New" panose="02070309020205020404" pitchFamily="49" charset="0"/>
              <a:buChar char="o"/>
            </a:pPr>
            <a:endParaRPr lang="ro-RO" sz="9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0" indent="-342900" algn="just">
              <a:buFont typeface="Courier New" panose="02070309020205020404" pitchFamily="49" charset="0"/>
              <a:buChar char="o"/>
            </a:pPr>
            <a:endParaRPr lang="vi-VN" sz="9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Rectangle 84">
            <a:extLst>
              <a:ext uri="{FF2B5EF4-FFF2-40B4-BE49-F238E27FC236}">
                <a16:creationId xmlns:a16="http://schemas.microsoft.com/office/drawing/2014/main" id="{99FA0B21-5219-4E45-8C97-5BB07CD0BFA9}"/>
              </a:ext>
            </a:extLst>
          </p:cNvPr>
          <p:cNvSpPr/>
          <p:nvPr/>
        </p:nvSpPr>
        <p:spPr>
          <a:xfrm>
            <a:off x="4431139" y="344202"/>
            <a:ext cx="1755058" cy="4852613"/>
          </a:xfrm>
          <a:prstGeom prst="rect">
            <a:avLst/>
          </a:prstGeom>
          <a:solidFill>
            <a:srgbClr val="B0DAE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354" tIns="19177" rIns="38354" bIns="191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o-RO" sz="900" b="1" u="sng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Indicatori de program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o-RO" sz="9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Beneficiari/potențiali beneficiari sprijiniți;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o-RO" sz="9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Structuri sprijinite;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o-RO" sz="9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Studii/analize/rapoarte/alte documente strategice/metodologice etc. elaborate;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o-RO" sz="9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Proiecte care vizează întărirea capacității beneficiarilor POCU;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900" noProof="1">
                <a:solidFill>
                  <a:schemeClr val="tx1"/>
                </a:solidFill>
              </a:rPr>
              <a:t>Angajați FTEs (full time equivalents)  din AM/OI POCU/POSDRU 2017-2013, inclusiv personal din MFE cu atribuții aferente POCU, ale căror salarii sunt co-finanțate prin AT .</a:t>
            </a:r>
            <a:endParaRPr lang="ro-RO" sz="900" noProof="1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o-RO" sz="9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o-RO" sz="900" b="1" u="sng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3" name="Rectangle 84">
            <a:extLst>
              <a:ext uri="{FF2B5EF4-FFF2-40B4-BE49-F238E27FC236}">
                <a16:creationId xmlns:a16="http://schemas.microsoft.com/office/drawing/2014/main" id="{3506DAE4-3350-4AFD-B2A0-BAB85D236775}"/>
              </a:ext>
            </a:extLst>
          </p:cNvPr>
          <p:cNvSpPr/>
          <p:nvPr/>
        </p:nvSpPr>
        <p:spPr>
          <a:xfrm>
            <a:off x="6261092" y="353868"/>
            <a:ext cx="1755058" cy="4852613"/>
          </a:xfrm>
          <a:prstGeom prst="rect">
            <a:avLst/>
          </a:prstGeom>
          <a:solidFill>
            <a:srgbClr val="B0DAE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354" tIns="19177" rIns="38354" bIns="191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0" lvl="0" algn="l">
              <a:spcBef>
                <a:spcPts val="300"/>
              </a:spcBef>
              <a:spcAft>
                <a:spcPts val="300"/>
              </a:spcAft>
            </a:pPr>
            <a:r>
              <a:rPr lang="ro-RO" sz="900" b="1" u="sng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Indicator </a:t>
            </a:r>
            <a:r>
              <a:rPr lang="ro-RO" sz="900" b="1" u="sng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de impact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900" dirty="0">
                <a:solidFill>
                  <a:srgbClr val="000000"/>
                </a:solidFill>
                <a:latin typeface="Calibri (Body)"/>
              </a:rPr>
              <a:t>La n</a:t>
            </a:r>
            <a:r>
              <a:rPr lang="ro-RO" sz="900" noProof="1">
                <a:solidFill>
                  <a:srgbClr val="000000"/>
                </a:solidFill>
                <a:latin typeface="Calibri (Body)"/>
              </a:rPr>
              <a:t>ivel </a:t>
            </a:r>
            <a:r>
              <a:rPr lang="en-US" sz="900" dirty="0">
                <a:solidFill>
                  <a:srgbClr val="000000"/>
                </a:solidFill>
                <a:latin typeface="Calibri (Body)"/>
              </a:rPr>
              <a:t>de program:</a:t>
            </a:r>
            <a:endParaRPr lang="ro-RO" sz="900" b="1" u="sng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o-RO" sz="9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Rata de absorbție a  FSE în cadrul POCU.</a:t>
            </a:r>
          </a:p>
          <a:p>
            <a:pPr marR="0" lvl="0" algn="l">
              <a:spcBef>
                <a:spcPts val="300"/>
              </a:spcBef>
              <a:spcAft>
                <a:spcPts val="300"/>
              </a:spcAft>
            </a:pPr>
            <a:r>
              <a:rPr lang="ro-RO" sz="900" b="1" u="sng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Indicator de impact propus de evaluatori</a:t>
            </a:r>
          </a:p>
          <a:p>
            <a:pPr marL="171450" marR="0" lvl="0" indent="-171450" algn="l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ro-RO" sz="9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Rata de atingere a valorilor țintă ale  indicatorilor de program.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ro-RO" sz="900" dirty="0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ro-RO" sz="900" dirty="0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ro-RO" sz="900" dirty="0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o-RO" sz="900" b="1" u="sng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Indicatori de rezultat (propuși de evaluator)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o-RO" sz="900" dirty="0">
                <a:solidFill>
                  <a:srgbClr val="FF0000"/>
                </a:solidFill>
              </a:rPr>
              <a:t>Performanța  AM și OI POCU privind implementarea eficientă și eficace a programului (valori depuneri,  contractări, plăți);</a:t>
            </a:r>
            <a:endParaRPr lang="en-RO" sz="900" dirty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900" dirty="0">
                <a:solidFill>
                  <a:srgbClr val="FF0000"/>
                </a:solidFill>
              </a:rPr>
              <a:t>Capacitatea AM și OI POCU</a:t>
            </a:r>
            <a:r>
              <a:rPr lang="en-RO" sz="900" dirty="0">
                <a:solidFill>
                  <a:srgbClr val="FF0000"/>
                </a:solidFill>
              </a:rPr>
              <a:t>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900" dirty="0">
                <a:solidFill>
                  <a:srgbClr val="FF0000"/>
                </a:solidFill>
              </a:rPr>
              <a:t>Gradul de îndeplinirea atribuțiilor CM POCU</a:t>
            </a:r>
            <a:r>
              <a:rPr lang="en-RO" sz="900" dirty="0">
                <a:solidFill>
                  <a:srgbClr val="FF0000"/>
                </a:solidFill>
              </a:rPr>
              <a:t>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900" dirty="0">
                <a:solidFill>
                  <a:srgbClr val="FF0000"/>
                </a:solidFill>
              </a:rPr>
              <a:t>Eficacitatea Punctului Național de Contact pentru Romi</a:t>
            </a:r>
            <a:r>
              <a:rPr lang="en-RO" sz="900" dirty="0">
                <a:solidFill>
                  <a:srgbClr val="FF0000"/>
                </a:solidFill>
              </a:rPr>
              <a:t>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900" dirty="0">
                <a:solidFill>
                  <a:srgbClr val="FF0000"/>
                </a:solidFill>
              </a:rPr>
              <a:t>Rata de atingere a valorilor țintă ale indicatorilor proiectelor administratorilor</a:t>
            </a:r>
            <a:r>
              <a:rPr lang="en-RO" sz="900" dirty="0">
                <a:solidFill>
                  <a:srgbClr val="FF0000"/>
                </a:solidFill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o-RO" sz="9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o-RO" sz="900" b="1" dirty="0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9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2471408A-37FC-4170-ADE2-F68DC80D68A3}"/>
              </a:ext>
            </a:extLst>
          </p:cNvPr>
          <p:cNvSpPr/>
          <p:nvPr/>
        </p:nvSpPr>
        <p:spPr>
          <a:xfrm>
            <a:off x="10241320" y="1063123"/>
            <a:ext cx="1526952" cy="3850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354" tIns="19177" rIns="38354" bIns="191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1000" b="1" dirty="0">
                <a:solidFill>
                  <a:schemeClr val="tx1"/>
                </a:solidFill>
                <a:latin typeface="Calibri (Body)"/>
              </a:rPr>
              <a:t>Alte efecte,</a:t>
            </a:r>
          </a:p>
          <a:p>
            <a:pPr algn="ctr">
              <a:buClr>
                <a:schemeClr val="accent5"/>
              </a:buClr>
              <a:buSzPct val="90000"/>
            </a:pPr>
            <a:r>
              <a:rPr lang="ro-RO" sz="1000" b="1" dirty="0">
                <a:solidFill>
                  <a:schemeClr val="tx1"/>
                </a:solidFill>
                <a:latin typeface="Calibri (Body)"/>
              </a:rPr>
              <a:t>pozitive sau negative</a:t>
            </a:r>
            <a:endParaRPr lang="en-GB" sz="1000" b="1" dirty="0">
              <a:solidFill>
                <a:schemeClr val="tx1"/>
              </a:solidFill>
              <a:latin typeface="Calibri (Body)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BE4CDA6F-C8EB-4525-81C9-67AB89A60705}"/>
              </a:ext>
            </a:extLst>
          </p:cNvPr>
          <p:cNvSpPr/>
          <p:nvPr/>
        </p:nvSpPr>
        <p:spPr>
          <a:xfrm>
            <a:off x="10241319" y="333262"/>
            <a:ext cx="1526951" cy="6217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354" tIns="19177" rIns="38354" bIns="191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1000" noProof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Rată de absorbţie ridicată a FSE în România.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C34C5954-D158-4595-904F-CAADE4F6C215}"/>
              </a:ext>
            </a:extLst>
          </p:cNvPr>
          <p:cNvSpPr/>
          <p:nvPr/>
        </p:nvSpPr>
        <p:spPr>
          <a:xfrm>
            <a:off x="10314288" y="12697"/>
            <a:ext cx="1381012" cy="1993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354" tIns="19177" rIns="38354" bIns="191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1000" b="1" dirty="0">
                <a:solidFill>
                  <a:schemeClr val="tx1"/>
                </a:solidFill>
                <a:latin typeface="Calibri (Body)"/>
              </a:rPr>
              <a:t>Impact</a:t>
            </a:r>
            <a:endParaRPr lang="en-GB" sz="1000" b="1" dirty="0">
              <a:solidFill>
                <a:schemeClr val="tx1"/>
              </a:solidFill>
              <a:latin typeface="Calibri (Body)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34FA9132-7965-4E79-9257-025E9E393252}"/>
              </a:ext>
            </a:extLst>
          </p:cNvPr>
          <p:cNvSpPr/>
          <p:nvPr/>
        </p:nvSpPr>
        <p:spPr>
          <a:xfrm>
            <a:off x="10241320" y="1512446"/>
            <a:ext cx="1526952" cy="36940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354" tIns="19177" rIns="38354" bIns="191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1000" dirty="0">
                <a:solidFill>
                  <a:schemeClr val="tx1"/>
                </a:solidFill>
              </a:rPr>
              <a:t>Reducerea și ulterior menținerea ratei de fluctuație a personalului. </a:t>
            </a:r>
          </a:p>
          <a:p>
            <a:pPr algn="ctr">
              <a:buClr>
                <a:schemeClr val="accent5"/>
              </a:buClr>
              <a:buSzPct val="90000"/>
            </a:pPr>
            <a:endParaRPr lang="ro-RO" sz="1000" dirty="0">
              <a:solidFill>
                <a:schemeClr val="tx1"/>
              </a:solidFill>
              <a:latin typeface="Calibri (Body)"/>
            </a:endParaRPr>
          </a:p>
          <a:p>
            <a:pPr algn="ctr">
              <a:buClr>
                <a:schemeClr val="accent5"/>
              </a:buClr>
              <a:buSzPct val="90000"/>
            </a:pPr>
            <a:r>
              <a:rPr lang="ro-RO" sz="1000" dirty="0">
                <a:solidFill>
                  <a:schemeClr val="tx1"/>
                </a:solidFill>
                <a:latin typeface="Calibri (Body)"/>
              </a:rPr>
              <a:t>Creșterea gradului de motivare și performanța personalului. </a:t>
            </a:r>
          </a:p>
          <a:p>
            <a:pPr algn="ctr">
              <a:buClr>
                <a:schemeClr val="accent5"/>
              </a:buClr>
              <a:buSzPct val="90000"/>
            </a:pPr>
            <a:endParaRPr lang="ro-RO" sz="1000" dirty="0">
              <a:solidFill>
                <a:schemeClr val="tx1"/>
              </a:solidFill>
              <a:latin typeface="Calibri (Body)"/>
            </a:endParaRPr>
          </a:p>
          <a:p>
            <a:pPr algn="ctr">
              <a:buClr>
                <a:schemeClr val="accent5"/>
              </a:buClr>
              <a:buSzPct val="90000"/>
            </a:pPr>
            <a:r>
              <a:rPr lang="ro-RO" sz="1000" dirty="0">
                <a:solidFill>
                  <a:schemeClr val="tx1"/>
                </a:solidFill>
                <a:latin typeface="Calibri (Body)"/>
              </a:rPr>
              <a:t>Dezvoltarea de noi competențe și abilități. </a:t>
            </a:r>
          </a:p>
          <a:p>
            <a:pPr algn="ctr">
              <a:buClr>
                <a:schemeClr val="accent5"/>
              </a:buClr>
              <a:buSzPct val="90000"/>
            </a:pPr>
            <a:endParaRPr lang="ro-RO" sz="1000" dirty="0">
              <a:solidFill>
                <a:schemeClr val="tx1"/>
              </a:solidFill>
              <a:latin typeface="Calibri (Body)"/>
            </a:endParaRPr>
          </a:p>
          <a:p>
            <a:pPr algn="ctr">
              <a:buClr>
                <a:schemeClr val="accent5"/>
              </a:buClr>
              <a:buSzPct val="90000"/>
            </a:pPr>
            <a:r>
              <a:rPr lang="ro-RO" sz="1000" dirty="0">
                <a:solidFill>
                  <a:schemeClr val="tx1"/>
                </a:solidFill>
                <a:latin typeface="Calibri (Body)"/>
              </a:rPr>
              <a:t>Dezvoltarea capacității și culturii de evaluare. </a:t>
            </a:r>
          </a:p>
          <a:p>
            <a:pPr algn="ctr">
              <a:buClr>
                <a:schemeClr val="accent5"/>
              </a:buClr>
              <a:buSzPct val="90000"/>
            </a:pPr>
            <a:endParaRPr lang="ro-RO" sz="1000" dirty="0">
              <a:solidFill>
                <a:schemeClr val="tx1"/>
              </a:solidFill>
              <a:latin typeface="Calibri (Body)"/>
            </a:endParaRPr>
          </a:p>
          <a:p>
            <a:pPr algn="ctr">
              <a:buClr>
                <a:schemeClr val="accent5"/>
              </a:buClr>
              <a:buSzPct val="90000"/>
            </a:pPr>
            <a:r>
              <a:rPr lang="ro-RO" sz="1000" dirty="0">
                <a:solidFill>
                  <a:schemeClr val="tx1"/>
                </a:solidFill>
                <a:latin typeface="Calibri (Body)"/>
              </a:rPr>
              <a:t>Capacitate sporită de gestionare a FESI pentru următoarea perioadă de programare. </a:t>
            </a:r>
          </a:p>
          <a:p>
            <a:pPr algn="ctr">
              <a:buClr>
                <a:schemeClr val="accent5"/>
              </a:buClr>
              <a:buSzPct val="90000"/>
            </a:pPr>
            <a:endParaRPr lang="ro-RO" sz="1000" dirty="0">
              <a:solidFill>
                <a:schemeClr val="tx1"/>
              </a:solidFill>
              <a:latin typeface="Calibri (Body)"/>
            </a:endParaRPr>
          </a:p>
          <a:p>
            <a:pPr algn="ctr">
              <a:buClr>
                <a:schemeClr val="accent5"/>
              </a:buClr>
              <a:buSzPct val="90000"/>
            </a:pPr>
            <a:r>
              <a:rPr lang="ro-RO" sz="1000" dirty="0">
                <a:solidFill>
                  <a:schemeClr val="tx1"/>
                </a:solidFill>
              </a:rPr>
              <a:t>Dezvoltarea structurilor interne ale autorităților, contribuție la o mai bună definire și alocare a sarcinilor</a:t>
            </a:r>
            <a:r>
              <a:rPr lang="ro-RO" sz="900" dirty="0">
                <a:solidFill>
                  <a:schemeClr val="tx1"/>
                </a:solidFill>
              </a:rPr>
              <a:t>. </a:t>
            </a:r>
            <a:endParaRPr lang="en-GB" sz="900" dirty="0">
              <a:solidFill>
                <a:schemeClr val="tx1"/>
              </a:solidFill>
              <a:latin typeface="Calibri (Body)"/>
            </a:endParaRPr>
          </a:p>
        </p:txBody>
      </p:sp>
      <p:sp>
        <p:nvSpPr>
          <p:cNvPr id="109" name="Dreptunghi 77">
            <a:extLst>
              <a:ext uri="{FF2B5EF4-FFF2-40B4-BE49-F238E27FC236}">
                <a16:creationId xmlns:a16="http://schemas.microsoft.com/office/drawing/2014/main" id="{1236DB62-EC98-4692-8EBC-6EF543750DA5}"/>
              </a:ext>
            </a:extLst>
          </p:cNvPr>
          <p:cNvSpPr/>
          <p:nvPr/>
        </p:nvSpPr>
        <p:spPr>
          <a:xfrm>
            <a:off x="2301188" y="6205275"/>
            <a:ext cx="1243447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ro-RO" sz="800" dirty="0"/>
              <a:t>Complexitatea procedurilor de evaluare și contractare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1BD9BBC5-7F84-497D-8C4C-E1D802F80730}"/>
              </a:ext>
            </a:extLst>
          </p:cNvPr>
          <p:cNvSpPr/>
          <p:nvPr/>
        </p:nvSpPr>
        <p:spPr>
          <a:xfrm>
            <a:off x="377281" y="2914954"/>
            <a:ext cx="1248963" cy="54860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Bef>
                <a:spcPts val="300"/>
              </a:spcBef>
            </a:pPr>
            <a:r>
              <a:rPr lang="ro-RO" sz="800" dirty="0">
                <a:solidFill>
                  <a:schemeClr val="bg1"/>
                </a:solidFill>
              </a:rPr>
              <a:t>Nevoia de personal calificat la nivelul AM și OI</a:t>
            </a:r>
            <a:endParaRPr lang="en-GB" sz="800" dirty="0">
              <a:solidFill>
                <a:schemeClr val="bg1"/>
              </a:solidFill>
            </a:endParaRPr>
          </a:p>
          <a:p>
            <a:pPr marR="0" lv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</a:pP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112" name="Rectangle 131">
            <a:extLst>
              <a:ext uri="{FF2B5EF4-FFF2-40B4-BE49-F238E27FC236}">
                <a16:creationId xmlns:a16="http://schemas.microsoft.com/office/drawing/2014/main" id="{015CF7D9-091B-424A-A040-D95381F34BE9}"/>
              </a:ext>
            </a:extLst>
          </p:cNvPr>
          <p:cNvSpPr/>
          <p:nvPr/>
        </p:nvSpPr>
        <p:spPr>
          <a:xfrm>
            <a:off x="8862746" y="5549789"/>
            <a:ext cx="2632568" cy="5008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5"/>
              </a:buClr>
              <a:buSzPct val="90000"/>
            </a:pPr>
            <a:r>
              <a:rPr lang="ro-RO" sz="800" dirty="0">
                <a:solidFill>
                  <a:schemeClr val="accent5">
                    <a:lumMod val="75000"/>
                  </a:schemeClr>
                </a:solidFill>
              </a:rPr>
              <a:t>Măsuri de simplificare a proceselor de evaluare, selecție, contractare.</a:t>
            </a:r>
            <a:endParaRPr lang="en-GB" sz="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0" name="Dreptunghi 77">
            <a:extLst>
              <a:ext uri="{FF2B5EF4-FFF2-40B4-BE49-F238E27FC236}">
                <a16:creationId xmlns:a16="http://schemas.microsoft.com/office/drawing/2014/main" id="{BF07C329-41D3-45F0-83EF-405B2257FD77}"/>
              </a:ext>
            </a:extLst>
          </p:cNvPr>
          <p:cNvSpPr/>
          <p:nvPr/>
        </p:nvSpPr>
        <p:spPr>
          <a:xfrm>
            <a:off x="3757491" y="6206088"/>
            <a:ext cx="879824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ro-RO" sz="800" dirty="0"/>
              <a:t>Apariția pandemiei COVID-19</a:t>
            </a:r>
            <a:r>
              <a:rPr lang="en-RO" sz="800" dirty="0"/>
              <a:t> </a:t>
            </a:r>
            <a:endParaRPr lang="ro-RO" sz="800" dirty="0"/>
          </a:p>
        </p:txBody>
      </p:sp>
      <p:sp>
        <p:nvSpPr>
          <p:cNvPr id="41" name="Dreptunghi 77">
            <a:extLst>
              <a:ext uri="{FF2B5EF4-FFF2-40B4-BE49-F238E27FC236}">
                <a16:creationId xmlns:a16="http://schemas.microsoft.com/office/drawing/2014/main" id="{C86372A8-E15B-49D3-A5A3-A12764809672}"/>
              </a:ext>
            </a:extLst>
          </p:cNvPr>
          <p:cNvSpPr/>
          <p:nvPr/>
        </p:nvSpPr>
        <p:spPr>
          <a:xfrm>
            <a:off x="6390111" y="6187331"/>
            <a:ext cx="1626039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ro-RO" sz="800" noProof="1"/>
              <a:t>Absența unei planificare multi-anuală a implementării programului </a:t>
            </a:r>
          </a:p>
        </p:txBody>
      </p:sp>
    </p:spTree>
    <p:extLst>
      <p:ext uri="{BB962C8B-B14F-4D97-AF65-F5344CB8AC3E}">
        <p14:creationId xmlns:p14="http://schemas.microsoft.com/office/powerpoint/2010/main" val="2446487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15056</TotalTime>
  <Words>755</Words>
  <Application>Microsoft Macintosh PowerPoint</Application>
  <PresentationFormat>Widescreen</PresentationFormat>
  <Paragraphs>105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(Body)</vt:lpstr>
      <vt:lpstr>Calibri Light</vt:lpstr>
      <vt:lpstr>Courier New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Andreea Comsa</dc:creator>
  <cp:lastModifiedBy>catalinasavin14@gmail.com</cp:lastModifiedBy>
  <cp:revision>103</cp:revision>
  <dcterms:created xsi:type="dcterms:W3CDTF">2020-05-04T15:21:05Z</dcterms:created>
  <dcterms:modified xsi:type="dcterms:W3CDTF">2021-03-29T17:13:16Z</dcterms:modified>
</cp:coreProperties>
</file>